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51" r:id="rId2"/>
    <p:sldMasterId id="2147483673" r:id="rId3"/>
  </p:sldMasterIdLst>
  <p:notesMasterIdLst>
    <p:notesMasterId r:id="rId64"/>
  </p:notesMasterIdLst>
  <p:sldIdLst>
    <p:sldId id="352" r:id="rId4"/>
    <p:sldId id="353" r:id="rId5"/>
    <p:sldId id="354" r:id="rId6"/>
    <p:sldId id="259" r:id="rId7"/>
    <p:sldId id="260" r:id="rId8"/>
    <p:sldId id="298" r:id="rId9"/>
    <p:sldId id="307" r:id="rId10"/>
    <p:sldId id="308" r:id="rId11"/>
    <p:sldId id="310" r:id="rId12"/>
    <p:sldId id="309" r:id="rId13"/>
    <p:sldId id="311" r:id="rId14"/>
    <p:sldId id="312" r:id="rId15"/>
    <p:sldId id="256" r:id="rId16"/>
    <p:sldId id="258" r:id="rId17"/>
    <p:sldId id="355" r:id="rId18"/>
    <p:sldId id="257" r:id="rId19"/>
    <p:sldId id="313" r:id="rId20"/>
    <p:sldId id="314" r:id="rId21"/>
    <p:sldId id="316" r:id="rId22"/>
    <p:sldId id="321" r:id="rId23"/>
    <p:sldId id="317" r:id="rId24"/>
    <p:sldId id="315" r:id="rId25"/>
    <p:sldId id="318" r:id="rId26"/>
    <p:sldId id="320" r:id="rId27"/>
    <p:sldId id="322" r:id="rId28"/>
    <p:sldId id="325" r:id="rId29"/>
    <p:sldId id="323" r:id="rId30"/>
    <p:sldId id="324" r:id="rId31"/>
    <p:sldId id="327" r:id="rId32"/>
    <p:sldId id="326" r:id="rId33"/>
    <p:sldId id="319" r:id="rId34"/>
    <p:sldId id="328" r:id="rId35"/>
    <p:sldId id="329" r:id="rId36"/>
    <p:sldId id="331" r:id="rId37"/>
    <p:sldId id="330" r:id="rId38"/>
    <p:sldId id="332" r:id="rId39"/>
    <p:sldId id="333" r:id="rId40"/>
    <p:sldId id="334" r:id="rId41"/>
    <p:sldId id="335" r:id="rId42"/>
    <p:sldId id="336" r:id="rId43"/>
    <p:sldId id="337" r:id="rId44"/>
    <p:sldId id="338" r:id="rId45"/>
    <p:sldId id="339" r:id="rId46"/>
    <p:sldId id="340" r:id="rId47"/>
    <p:sldId id="299" r:id="rId48"/>
    <p:sldId id="300" r:id="rId49"/>
    <p:sldId id="346" r:id="rId50"/>
    <p:sldId id="302" r:id="rId51"/>
    <p:sldId id="303" r:id="rId52"/>
    <p:sldId id="368" r:id="rId53"/>
    <p:sldId id="370" r:id="rId54"/>
    <p:sldId id="369" r:id="rId55"/>
    <p:sldId id="292" r:id="rId56"/>
    <p:sldId id="287" r:id="rId57"/>
    <p:sldId id="294" r:id="rId58"/>
    <p:sldId id="295" r:id="rId59"/>
    <p:sldId id="296" r:id="rId60"/>
    <p:sldId id="297" r:id="rId61"/>
    <p:sldId id="1744" r:id="rId62"/>
    <p:sldId id="1746"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8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651" autoAdjust="0"/>
    <p:restoredTop sz="94061" autoAdjust="0"/>
  </p:normalViewPr>
  <p:slideViewPr>
    <p:cSldViewPr snapToGrid="0" showGuides="1">
      <p:cViewPr varScale="1">
        <p:scale>
          <a:sx n="66" d="100"/>
          <a:sy n="66" d="100"/>
        </p:scale>
        <p:origin x="750" y="66"/>
      </p:cViewPr>
      <p:guideLst>
        <p:guide orient="horz" pos="228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viewProps" Target="viewProps.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theme" Target="theme/theme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spPr>
            <a:solidFill>
              <a:schemeClr val="accent1"/>
            </a:solidFill>
            <a:ln>
              <a:noFill/>
            </a:ln>
            <a:effectLst/>
          </c:spPr>
          <c:invertIfNegative val="0"/>
          <c:val>
            <c:numRef>
              <c:f>Sheet1!$B$2:$B$5</c:f>
              <c:numCache>
                <c:formatCode>General</c:formatCode>
                <c:ptCount val="4"/>
                <c:pt idx="0">
                  <c:v>60</c:v>
                </c:pt>
                <c:pt idx="1">
                  <c:v>55</c:v>
                </c:pt>
                <c:pt idx="2">
                  <c:v>70</c:v>
                </c:pt>
                <c:pt idx="3">
                  <c:v>65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0-E9D3-4EC5-ADED-46494D516BDD}"/>
            </c:ext>
          </c:extLst>
        </c:ser>
        <c:ser>
          <c:idx val="1"/>
          <c:order val="1"/>
          <c:spPr>
            <a:solidFill>
              <a:schemeClr val="accent2"/>
            </a:solidFill>
            <a:ln>
              <a:noFill/>
            </a:ln>
            <a:effectLst/>
          </c:spPr>
          <c:invertIfNegative val="0"/>
          <c:val>
            <c:numRef>
              <c:f>Sheet1!$C$2:$C$5</c:f>
              <c:numCache>
                <c:formatCode>General</c:formatCode>
                <c:ptCount val="4"/>
                <c:pt idx="0">
                  <c:v>40</c:v>
                </c:pt>
                <c:pt idx="1">
                  <c:v>45</c:v>
                </c:pt>
                <c:pt idx="2">
                  <c:v>30</c:v>
                </c:pt>
                <c:pt idx="3">
                  <c:v>35</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1-E9D3-4EC5-ADED-46494D516BDD}"/>
            </c:ext>
          </c:extLst>
        </c:ser>
        <c:ser>
          <c:idx val="2"/>
          <c:order val="2"/>
          <c:spPr>
            <a:solidFill>
              <a:schemeClr val="accent3"/>
            </a:solidFill>
            <a:ln>
              <a:noFill/>
            </a:ln>
            <a:effectLst/>
          </c:spPr>
          <c:invertIfNegative val="0"/>
          <c:val>
            <c:numRef>
              <c:f>Sheet1!$D$2:$D$5</c:f>
              <c:numCache>
                <c:formatCode>General</c:formatCode>
                <c:ptCount val="4"/>
                <c:pt idx="0">
                  <c:v>0</c:v>
                </c:pt>
                <c:pt idx="1">
                  <c:v>0</c:v>
                </c:pt>
                <c:pt idx="2">
                  <c:v>0</c:v>
                </c:pt>
                <c:pt idx="3">
                  <c:v>0</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2-E9D3-4EC5-ADED-46494D516BDD}"/>
            </c:ext>
          </c:extLst>
        </c:ser>
        <c:dLbls>
          <c:showLegendKey val="0"/>
          <c:showVal val="0"/>
          <c:showCatName val="0"/>
          <c:showSerName val="0"/>
          <c:showPercent val="0"/>
          <c:showBubbleSize val="0"/>
        </c:dLbls>
        <c:gapWidth val="150"/>
        <c:overlap val="100"/>
        <c:axId val="230855335"/>
        <c:axId val="230855663"/>
      </c:barChart>
      <c:catAx>
        <c:axId val="230855335"/>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30855663"/>
        <c:crosses val="autoZero"/>
        <c:auto val="0"/>
        <c:lblAlgn val="ctr"/>
        <c:lblOffset val="100"/>
        <c:noMultiLvlLbl val="0"/>
      </c:catAx>
      <c:valAx>
        <c:axId val="230855663"/>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3085533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spPr>
            <a:solidFill>
              <a:schemeClr val="accent1"/>
            </a:solidFill>
            <a:ln>
              <a:noFill/>
            </a:ln>
            <a:effectLst/>
          </c:spPr>
          <c:invertIfNegative val="0"/>
          <c:val>
            <c:numRef>
              <c:f>Sheet1!$B$2:$B$5</c:f>
              <c:numCache>
                <c:formatCode>General</c:formatCode>
                <c:ptCount val="4"/>
                <c:pt idx="0">
                  <c:v>60</c:v>
                </c:pt>
                <c:pt idx="1">
                  <c:v>55</c:v>
                </c:pt>
                <c:pt idx="2">
                  <c:v>70</c:v>
                </c:pt>
                <c:pt idx="3">
                  <c:v>65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0-E9D3-4EC5-ADED-46494D516BDD}"/>
            </c:ext>
          </c:extLst>
        </c:ser>
        <c:ser>
          <c:idx val="1"/>
          <c:order val="1"/>
          <c:spPr>
            <a:solidFill>
              <a:schemeClr val="accent1">
                <a:lumMod val="20000"/>
                <a:lumOff val="80000"/>
              </a:schemeClr>
            </a:solidFill>
            <a:ln>
              <a:noFill/>
            </a:ln>
            <a:effectLst/>
          </c:spPr>
          <c:invertIfNegative val="0"/>
          <c:val>
            <c:numRef>
              <c:f>Sheet1!$C$2:$C$5</c:f>
              <c:numCache>
                <c:formatCode>General</c:formatCode>
                <c:ptCount val="4"/>
                <c:pt idx="0">
                  <c:v>40</c:v>
                </c:pt>
                <c:pt idx="1">
                  <c:v>45</c:v>
                </c:pt>
                <c:pt idx="2">
                  <c:v>30</c:v>
                </c:pt>
                <c:pt idx="3">
                  <c:v>35</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1-E9D3-4EC5-ADED-46494D516BDD}"/>
            </c:ext>
          </c:extLst>
        </c:ser>
        <c:ser>
          <c:idx val="2"/>
          <c:order val="2"/>
          <c:spPr>
            <a:solidFill>
              <a:schemeClr val="accent3"/>
            </a:solidFill>
            <a:ln>
              <a:noFill/>
            </a:ln>
            <a:effectLst/>
          </c:spPr>
          <c:invertIfNegative val="0"/>
          <c:val>
            <c:numRef>
              <c:f>Sheet1!$D$2:$D$5</c:f>
              <c:numCache>
                <c:formatCode>General</c:formatCode>
                <c:ptCount val="4"/>
                <c:pt idx="0">
                  <c:v>0</c:v>
                </c:pt>
                <c:pt idx="1">
                  <c:v>0</c:v>
                </c:pt>
                <c:pt idx="2">
                  <c:v>0</c:v>
                </c:pt>
                <c:pt idx="3">
                  <c:v>0</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2-E9D3-4EC5-ADED-46494D516BDD}"/>
            </c:ext>
          </c:extLst>
        </c:ser>
        <c:dLbls>
          <c:showLegendKey val="0"/>
          <c:showVal val="0"/>
          <c:showCatName val="0"/>
          <c:showSerName val="0"/>
          <c:showPercent val="0"/>
          <c:showBubbleSize val="0"/>
        </c:dLbls>
        <c:gapWidth val="73"/>
        <c:overlap val="100"/>
        <c:axId val="230855335"/>
        <c:axId val="230855663"/>
      </c:barChart>
      <c:catAx>
        <c:axId val="230855335"/>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30855663"/>
        <c:crosses val="autoZero"/>
        <c:auto val="1"/>
        <c:lblAlgn val="ctr"/>
        <c:lblOffset val="100"/>
        <c:noMultiLvlLbl val="0"/>
      </c:catAx>
      <c:valAx>
        <c:axId val="230855663"/>
        <c:scaling>
          <c:orientation val="minMax"/>
        </c:scaling>
        <c:delete val="1"/>
        <c:axPos val="b"/>
        <c:numFmt formatCode="0%" sourceLinked="1"/>
        <c:majorTickMark val="none"/>
        <c:minorTickMark val="none"/>
        <c:tickLblPos val="nextTo"/>
        <c:crossAx val="23085533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spPr>
            <a:solidFill>
              <a:schemeClr val="accent2"/>
            </a:solidFill>
            <a:ln>
              <a:noFill/>
            </a:ln>
            <a:effectLst/>
          </c:spPr>
          <c:invertIfNegative val="0"/>
          <c:val>
            <c:numRef>
              <c:f>Sheet1!$B$2:$B$5</c:f>
              <c:numCache>
                <c:formatCode>General</c:formatCode>
                <c:ptCount val="4"/>
                <c:pt idx="0">
                  <c:v>60</c:v>
                </c:pt>
                <c:pt idx="1">
                  <c:v>55</c:v>
                </c:pt>
                <c:pt idx="2">
                  <c:v>70</c:v>
                </c:pt>
                <c:pt idx="3">
                  <c:v>65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0-E9D3-4EC5-ADED-46494D516BDD}"/>
            </c:ext>
          </c:extLst>
        </c:ser>
        <c:ser>
          <c:idx val="1"/>
          <c:order val="1"/>
          <c:spPr>
            <a:solidFill>
              <a:schemeClr val="accent2">
                <a:lumMod val="20000"/>
                <a:lumOff val="80000"/>
              </a:schemeClr>
            </a:solidFill>
            <a:ln>
              <a:noFill/>
            </a:ln>
            <a:effectLst/>
          </c:spPr>
          <c:invertIfNegative val="0"/>
          <c:val>
            <c:numRef>
              <c:f>Sheet1!$C$2:$C$5</c:f>
              <c:numCache>
                <c:formatCode>General</c:formatCode>
                <c:ptCount val="4"/>
                <c:pt idx="0">
                  <c:v>40</c:v>
                </c:pt>
                <c:pt idx="1">
                  <c:v>45</c:v>
                </c:pt>
                <c:pt idx="2">
                  <c:v>30</c:v>
                </c:pt>
                <c:pt idx="3">
                  <c:v>35</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1-E9D3-4EC5-ADED-46494D516BDD}"/>
            </c:ext>
          </c:extLst>
        </c:ser>
        <c:ser>
          <c:idx val="2"/>
          <c:order val="2"/>
          <c:spPr>
            <a:solidFill>
              <a:schemeClr val="accent3"/>
            </a:solidFill>
            <a:ln>
              <a:noFill/>
            </a:ln>
            <a:effectLst/>
          </c:spPr>
          <c:invertIfNegative val="0"/>
          <c:val>
            <c:numRef>
              <c:f>Sheet1!$D$2:$D$5</c:f>
              <c:numCache>
                <c:formatCode>General</c:formatCode>
                <c:ptCount val="4"/>
                <c:pt idx="0">
                  <c:v>0</c:v>
                </c:pt>
                <c:pt idx="1">
                  <c:v>0</c:v>
                </c:pt>
                <c:pt idx="2">
                  <c:v>0</c:v>
                </c:pt>
                <c:pt idx="3">
                  <c:v>0</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2-E9D3-4EC5-ADED-46494D516BDD}"/>
            </c:ext>
          </c:extLst>
        </c:ser>
        <c:dLbls>
          <c:showLegendKey val="0"/>
          <c:showVal val="0"/>
          <c:showCatName val="0"/>
          <c:showSerName val="0"/>
          <c:showPercent val="0"/>
          <c:showBubbleSize val="0"/>
        </c:dLbls>
        <c:gapWidth val="73"/>
        <c:overlap val="100"/>
        <c:axId val="230855335"/>
        <c:axId val="230855663"/>
      </c:barChart>
      <c:catAx>
        <c:axId val="230855335"/>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30855663"/>
        <c:crosses val="autoZero"/>
        <c:auto val="1"/>
        <c:lblAlgn val="ctr"/>
        <c:lblOffset val="100"/>
        <c:noMultiLvlLbl val="0"/>
      </c:catAx>
      <c:valAx>
        <c:axId val="230855663"/>
        <c:scaling>
          <c:orientation val="minMax"/>
        </c:scaling>
        <c:delete val="1"/>
        <c:axPos val="b"/>
        <c:numFmt formatCode="0%" sourceLinked="1"/>
        <c:majorTickMark val="none"/>
        <c:minorTickMark val="none"/>
        <c:tickLblPos val="nextTo"/>
        <c:crossAx val="23085533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spPr>
            <a:solidFill>
              <a:schemeClr val="accent4"/>
            </a:solidFill>
            <a:ln>
              <a:noFill/>
            </a:ln>
            <a:effectLst/>
          </c:spPr>
          <c:invertIfNegative val="0"/>
          <c:val>
            <c:numRef>
              <c:f>Sheet1!$B$2:$B$5</c:f>
              <c:numCache>
                <c:formatCode>General</c:formatCode>
                <c:ptCount val="4"/>
                <c:pt idx="0">
                  <c:v>60</c:v>
                </c:pt>
                <c:pt idx="1">
                  <c:v>55</c:v>
                </c:pt>
                <c:pt idx="2">
                  <c:v>70</c:v>
                </c:pt>
                <c:pt idx="3">
                  <c:v>65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0-E9D3-4EC5-ADED-46494D516BDD}"/>
            </c:ext>
          </c:extLst>
        </c:ser>
        <c:ser>
          <c:idx val="1"/>
          <c:order val="1"/>
          <c:spPr>
            <a:solidFill>
              <a:schemeClr val="accent4">
                <a:lumMod val="20000"/>
                <a:lumOff val="80000"/>
              </a:schemeClr>
            </a:solidFill>
            <a:ln>
              <a:noFill/>
            </a:ln>
            <a:effectLst/>
          </c:spPr>
          <c:invertIfNegative val="0"/>
          <c:val>
            <c:numRef>
              <c:f>Sheet1!$C$2:$C$5</c:f>
              <c:numCache>
                <c:formatCode>General</c:formatCode>
                <c:ptCount val="4"/>
                <c:pt idx="0">
                  <c:v>40</c:v>
                </c:pt>
                <c:pt idx="1">
                  <c:v>45</c:v>
                </c:pt>
                <c:pt idx="2">
                  <c:v>30</c:v>
                </c:pt>
                <c:pt idx="3">
                  <c:v>35</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1-E9D3-4EC5-ADED-46494D516BDD}"/>
            </c:ext>
          </c:extLst>
        </c:ser>
        <c:ser>
          <c:idx val="2"/>
          <c:order val="2"/>
          <c:spPr>
            <a:solidFill>
              <a:schemeClr val="accent3"/>
            </a:solidFill>
            <a:ln>
              <a:noFill/>
            </a:ln>
            <a:effectLst/>
          </c:spPr>
          <c:invertIfNegative val="0"/>
          <c:val>
            <c:numRef>
              <c:f>Sheet1!$D$2:$D$5</c:f>
              <c:numCache>
                <c:formatCode>General</c:formatCode>
                <c:ptCount val="4"/>
                <c:pt idx="0">
                  <c:v>0</c:v>
                </c:pt>
                <c:pt idx="1">
                  <c:v>0</c:v>
                </c:pt>
                <c:pt idx="2">
                  <c:v>0</c:v>
                </c:pt>
                <c:pt idx="3">
                  <c:v>0</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2-E9D3-4EC5-ADED-46494D516BDD}"/>
            </c:ext>
          </c:extLst>
        </c:ser>
        <c:dLbls>
          <c:showLegendKey val="0"/>
          <c:showVal val="0"/>
          <c:showCatName val="0"/>
          <c:showSerName val="0"/>
          <c:showPercent val="0"/>
          <c:showBubbleSize val="0"/>
        </c:dLbls>
        <c:gapWidth val="73"/>
        <c:overlap val="100"/>
        <c:axId val="230855335"/>
        <c:axId val="230855663"/>
      </c:barChart>
      <c:catAx>
        <c:axId val="230855335"/>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30855663"/>
        <c:crosses val="autoZero"/>
        <c:auto val="1"/>
        <c:lblAlgn val="ctr"/>
        <c:lblOffset val="100"/>
        <c:noMultiLvlLbl val="0"/>
      </c:catAx>
      <c:valAx>
        <c:axId val="230855663"/>
        <c:scaling>
          <c:orientation val="minMax"/>
        </c:scaling>
        <c:delete val="1"/>
        <c:axPos val="b"/>
        <c:numFmt formatCode="0%" sourceLinked="1"/>
        <c:majorTickMark val="none"/>
        <c:minorTickMark val="none"/>
        <c:tickLblPos val="nextTo"/>
        <c:crossAx val="23085533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spPr>
            <a:solidFill>
              <a:schemeClr val="accent4"/>
            </a:solidFill>
          </c:spPr>
          <c:invertIfNegative val="0"/>
          <c:val>
            <c:numRef>
              <c:f>Sheet1!$B$2:$B$4</c:f>
              <c:numCache>
                <c:formatCode>General</c:formatCode>
                <c:ptCount val="3"/>
                <c:pt idx="0">
                  <c:v>2.8</c:v>
                </c:pt>
                <c:pt idx="1">
                  <c:v>2.5</c:v>
                </c:pt>
                <c:pt idx="2">
                  <c:v>3.5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3"/>
                      <c:pt idx="0">
                        <c:v>Option 1</c:v>
                      </c:pt>
                      <c:pt idx="1">
                        <c:v>Option 2</c:v>
                      </c:pt>
                      <c:pt idx="2">
                        <c:v>Option 3</c:v>
                      </c:pt>
                    </c:strCache>
                  </c:strRef>
                </c15:cat>
              </c15:filteredCategoryTitle>
            </c:ext>
            <c:ext xmlns:c16="http://schemas.microsoft.com/office/drawing/2014/chart" uri="{C3380CC4-5D6E-409C-BE32-E72D297353CC}">
              <c16:uniqueId val="{00000000-A900-46E9-89EE-4B986F74DC06}"/>
            </c:ext>
          </c:extLst>
        </c:ser>
        <c:ser>
          <c:idx val="1"/>
          <c:order val="1"/>
          <c:spPr>
            <a:solidFill>
              <a:schemeClr val="bg1"/>
            </a:solidFill>
          </c:spPr>
          <c:invertIfNegative val="0"/>
          <c:val>
            <c:numRef>
              <c:f>Sheet1!$C$2:$C$4</c:f>
              <c:numCache>
                <c:formatCode>General</c:formatCode>
                <c:ptCount val="3"/>
                <c:pt idx="0">
                  <c:v>4.4000000000000004</c:v>
                </c:pt>
                <c:pt idx="1">
                  <c:v>4.4000000000000004</c:v>
                </c:pt>
                <c:pt idx="2">
                  <c:v>1.8</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3"/>
                      <c:pt idx="0">
                        <c:v>Option 1</c:v>
                      </c:pt>
                      <c:pt idx="1">
                        <c:v>Option 2</c:v>
                      </c:pt>
                      <c:pt idx="2">
                        <c:v>Option 3</c:v>
                      </c:pt>
                    </c:strCache>
                  </c:strRef>
                </c15:cat>
              </c15:filteredCategoryTitle>
            </c:ext>
            <c:ext xmlns:c16="http://schemas.microsoft.com/office/drawing/2014/chart" uri="{C3380CC4-5D6E-409C-BE32-E72D297353CC}">
              <c16:uniqueId val="{00000001-A900-46E9-89EE-4B986F74DC06}"/>
            </c:ext>
          </c:extLst>
        </c:ser>
        <c:ser>
          <c:idx val="2"/>
          <c:order val="2"/>
          <c:spPr>
            <a:solidFill>
              <a:schemeClr val="accent2"/>
            </a:solidFill>
          </c:spPr>
          <c:invertIfNegative val="0"/>
          <c:val>
            <c:numRef>
              <c:f>Sheet1!$D$2:$D$4</c:f>
              <c:numCache>
                <c:formatCode>General</c:formatCode>
                <c:ptCount val="3"/>
                <c:pt idx="0">
                  <c:v>2</c:v>
                </c:pt>
                <c:pt idx="1">
                  <c:v>2</c:v>
                </c:pt>
                <c:pt idx="2">
                  <c:v>3</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3"/>
                      <c:pt idx="0">
                        <c:v>Option 1</c:v>
                      </c:pt>
                      <c:pt idx="1">
                        <c:v>Option 2</c:v>
                      </c:pt>
                      <c:pt idx="2">
                        <c:v>Option 3</c:v>
                      </c:pt>
                    </c:strCache>
                  </c:strRef>
                </c15:cat>
              </c15:filteredCategoryTitle>
            </c:ext>
            <c:ext xmlns:c16="http://schemas.microsoft.com/office/drawing/2014/chart" uri="{C3380CC4-5D6E-409C-BE32-E72D297353CC}">
              <c16:uniqueId val="{00000002-A900-46E9-89EE-4B986F74DC06}"/>
            </c:ext>
          </c:extLst>
        </c:ser>
        <c:dLbls>
          <c:showLegendKey val="0"/>
          <c:showVal val="0"/>
          <c:showCatName val="0"/>
          <c:showSerName val="0"/>
          <c:showPercent val="0"/>
          <c:showBubbleSize val="0"/>
        </c:dLbls>
        <c:gapWidth val="180"/>
        <c:axId val="145873152"/>
        <c:axId val="145874944"/>
      </c:barChart>
      <c:catAx>
        <c:axId val="145873152"/>
        <c:scaling>
          <c:orientation val="minMax"/>
        </c:scaling>
        <c:delete val="0"/>
        <c:axPos val="b"/>
        <c:numFmt formatCode="General" sourceLinked="0"/>
        <c:majorTickMark val="out"/>
        <c:minorTickMark val="none"/>
        <c:tickLblPos val="nextTo"/>
        <c:spPr>
          <a:ln>
            <a:solidFill>
              <a:schemeClr val="bg1"/>
            </a:solidFill>
          </a:ln>
        </c:spPr>
        <c:txPr>
          <a:bodyPr/>
          <a:lstStyle/>
          <a:p>
            <a:pPr>
              <a:defRPr sz="1200">
                <a:solidFill>
                  <a:schemeClr val="bg1"/>
                </a:solidFill>
              </a:defRPr>
            </a:pPr>
            <a:endParaRPr lang="en-US"/>
          </a:p>
        </c:txPr>
        <c:crossAx val="145874944"/>
        <c:crosses val="autoZero"/>
        <c:auto val="1"/>
        <c:lblAlgn val="ctr"/>
        <c:lblOffset val="100"/>
        <c:noMultiLvlLbl val="0"/>
      </c:catAx>
      <c:valAx>
        <c:axId val="145874944"/>
        <c:scaling>
          <c:orientation val="minMax"/>
        </c:scaling>
        <c:delete val="0"/>
        <c:axPos val="l"/>
        <c:majorGridlines>
          <c:spPr>
            <a:ln w="19050">
              <a:solidFill>
                <a:schemeClr val="bg1"/>
              </a:solidFill>
              <a:prstDash val="sysDot"/>
            </a:ln>
          </c:spPr>
        </c:majorGridlines>
        <c:numFmt formatCode="General" sourceLinked="1"/>
        <c:majorTickMark val="out"/>
        <c:minorTickMark val="none"/>
        <c:tickLblPos val="nextTo"/>
        <c:spPr>
          <a:ln>
            <a:solidFill>
              <a:schemeClr val="bg1"/>
            </a:solidFill>
          </a:ln>
        </c:spPr>
        <c:txPr>
          <a:bodyPr/>
          <a:lstStyle/>
          <a:p>
            <a:pPr>
              <a:defRPr sz="1200">
                <a:solidFill>
                  <a:schemeClr val="bg1"/>
                </a:solidFill>
              </a:defRPr>
            </a:pPr>
            <a:endParaRPr lang="en-US"/>
          </a:p>
        </c:txPr>
        <c:crossAx val="14587315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rgbClr val="BEBFBF"/>
            </a:solidFill>
          </c:spPr>
          <c:dPt>
            <c:idx val="0"/>
            <c:bubble3D val="0"/>
            <c:spPr>
              <a:solidFill>
                <a:schemeClr val="accent1"/>
              </a:solidFill>
            </c:spPr>
            <c:extLst>
              <c:ext xmlns:c16="http://schemas.microsoft.com/office/drawing/2014/chart" uri="{C3380CC4-5D6E-409C-BE32-E72D297353CC}">
                <c16:uniqueId val="{00000001-08BE-483A-B833-CD3FE0BECF92}"/>
              </c:ext>
            </c:extLst>
          </c:dPt>
          <c:dPt>
            <c:idx val="1"/>
            <c:bubble3D val="0"/>
            <c:spPr>
              <a:solidFill>
                <a:srgbClr val="BEBFBF">
                  <a:alpha val="30000"/>
                </a:srgbClr>
              </a:solidFill>
            </c:spPr>
            <c:extLst>
              <c:ext xmlns:c16="http://schemas.microsoft.com/office/drawing/2014/chart" uri="{C3380CC4-5D6E-409C-BE32-E72D297353CC}">
                <c16:uniqueId val="{00000003-08BE-483A-B833-CD3FE0BECF92}"/>
              </c:ext>
            </c:extLst>
          </c:dPt>
          <c:val>
            <c:numRef>
              <c:f>Sheet1!$B$2:$B$3</c:f>
              <c:numCache>
                <c:formatCode>General</c:formatCode>
                <c:ptCount val="2"/>
                <c:pt idx="0">
                  <c:v>6</c:v>
                </c:pt>
                <c:pt idx="1">
                  <c:v>4</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 xmlns:c16="http://schemas.microsoft.com/office/drawing/2014/chart" uri="{C3380CC4-5D6E-409C-BE32-E72D297353CC}">
              <c16:uniqueId val="{00000004-08BE-483A-B833-CD3FE0BECF92}"/>
            </c:ext>
          </c:extLst>
        </c:ser>
        <c:dLbls>
          <c:showLegendKey val="0"/>
          <c:showVal val="0"/>
          <c:showCatName val="0"/>
          <c:showSerName val="0"/>
          <c:showPercent val="0"/>
          <c:showBubbleSize val="0"/>
          <c:showLeaderLines val="1"/>
        </c:dLbls>
        <c:firstSliceAng val="0"/>
        <c:holeSize val="75"/>
      </c:doughnutChart>
    </c:plotArea>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rgbClr val="BEBFBF"/>
            </a:solidFill>
          </c:spPr>
          <c:dPt>
            <c:idx val="0"/>
            <c:bubble3D val="0"/>
            <c:spPr>
              <a:solidFill>
                <a:schemeClr val="accent4"/>
              </a:solidFill>
            </c:spPr>
            <c:extLst>
              <c:ext xmlns:c16="http://schemas.microsoft.com/office/drawing/2014/chart" uri="{C3380CC4-5D6E-409C-BE32-E72D297353CC}">
                <c16:uniqueId val="{00000001-57A9-4679-8ED4-FD05762CF14A}"/>
              </c:ext>
            </c:extLst>
          </c:dPt>
          <c:dPt>
            <c:idx val="1"/>
            <c:bubble3D val="0"/>
            <c:spPr>
              <a:solidFill>
                <a:srgbClr val="BEBFBF">
                  <a:alpha val="30000"/>
                </a:srgbClr>
              </a:solidFill>
            </c:spPr>
            <c:extLst>
              <c:ext xmlns:c16="http://schemas.microsoft.com/office/drawing/2014/chart" uri="{C3380CC4-5D6E-409C-BE32-E72D297353CC}">
                <c16:uniqueId val="{00000003-57A9-4679-8ED4-FD05762CF14A}"/>
              </c:ext>
            </c:extLst>
          </c:dPt>
          <c:val>
            <c:numRef>
              <c:f>Sheet1!$B$2:$B$3</c:f>
              <c:numCache>
                <c:formatCode>General</c:formatCode>
                <c:ptCount val="2"/>
                <c:pt idx="0">
                  <c:v>4</c:v>
                </c:pt>
                <c:pt idx="1">
                  <c:v>6</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 xmlns:c16="http://schemas.microsoft.com/office/drawing/2014/chart" uri="{C3380CC4-5D6E-409C-BE32-E72D297353CC}">
              <c16:uniqueId val="{00000004-57A9-4679-8ED4-FD05762CF14A}"/>
            </c:ext>
          </c:extLst>
        </c:ser>
        <c:dLbls>
          <c:showLegendKey val="0"/>
          <c:showVal val="0"/>
          <c:showCatName val="0"/>
          <c:showSerName val="0"/>
          <c:showPercent val="0"/>
          <c:showBubbleSize val="0"/>
          <c:showLeaderLines val="1"/>
        </c:dLbls>
        <c:firstSliceAng val="0"/>
        <c:holeSize val="75"/>
      </c:doughnutChart>
    </c:plotArea>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accent4"/>
              </a:solidFill>
              <a:ln>
                <a:noFill/>
              </a:ln>
              <a:effectLst/>
            </c:spPr>
            <c:extLst>
              <c:ext xmlns:c16="http://schemas.microsoft.com/office/drawing/2014/chart" uri="{C3380CC4-5D6E-409C-BE32-E72D297353CC}">
                <c16:uniqueId val="{00000001-56E2-46DA-9CC9-0AACB36A4583}"/>
              </c:ext>
            </c:extLst>
          </c:dPt>
          <c:dPt>
            <c:idx val="1"/>
            <c:invertIfNegative val="0"/>
            <c:bubble3D val="0"/>
            <c:spPr>
              <a:solidFill>
                <a:schemeClr val="accent3"/>
              </a:solidFill>
              <a:ln>
                <a:noFill/>
              </a:ln>
              <a:effectLst/>
            </c:spPr>
            <c:extLst>
              <c:ext xmlns:c16="http://schemas.microsoft.com/office/drawing/2014/chart" uri="{C3380CC4-5D6E-409C-BE32-E72D297353CC}">
                <c16:uniqueId val="{00000003-56E2-46DA-9CC9-0AACB36A4583}"/>
              </c:ext>
            </c:extLst>
          </c:dPt>
          <c:dPt>
            <c:idx val="2"/>
            <c:invertIfNegative val="0"/>
            <c:bubble3D val="0"/>
            <c:spPr>
              <a:solidFill>
                <a:schemeClr val="accent2"/>
              </a:solidFill>
              <a:ln>
                <a:noFill/>
              </a:ln>
              <a:effectLst/>
            </c:spPr>
            <c:extLst>
              <c:ext xmlns:c16="http://schemas.microsoft.com/office/drawing/2014/chart" uri="{C3380CC4-5D6E-409C-BE32-E72D297353CC}">
                <c16:uniqueId val="{00000005-56E2-46DA-9CC9-0AACB36A4583}"/>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7-56E2-46DA-9CC9-0AACB36A4583}"/>
              </c:ext>
            </c:extLst>
          </c:dPt>
          <c:val>
            <c:numRef>
              <c:f>Sheet1!$B$2:$B$5</c:f>
              <c:numCache>
                <c:formatCode>General</c:formatCode>
                <c:ptCount val="4"/>
                <c:pt idx="0">
                  <c:v>40</c:v>
                </c:pt>
                <c:pt idx="1">
                  <c:v>80</c:v>
                </c:pt>
                <c:pt idx="2">
                  <c:v>60</c:v>
                </c:pt>
                <c:pt idx="3">
                  <c:v>50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8-56E2-46DA-9CC9-0AACB36A4583}"/>
            </c:ext>
          </c:extLst>
        </c:ser>
        <c:dLbls>
          <c:showLegendKey val="0"/>
          <c:showVal val="0"/>
          <c:showCatName val="0"/>
          <c:showSerName val="0"/>
          <c:showPercent val="0"/>
          <c:showBubbleSize val="0"/>
        </c:dLbls>
        <c:gapWidth val="132"/>
        <c:overlap val="100"/>
        <c:axId val="528401256"/>
        <c:axId val="528396336"/>
      </c:barChart>
      <c:catAx>
        <c:axId val="528401256"/>
        <c:scaling>
          <c:orientation val="minMax"/>
        </c:scaling>
        <c:delete val="1"/>
        <c:axPos val="b"/>
        <c:numFmt formatCode="General" sourceLinked="1"/>
        <c:majorTickMark val="none"/>
        <c:minorTickMark val="none"/>
        <c:tickLblPos val="nextTo"/>
        <c:crossAx val="528396336"/>
        <c:crosses val="autoZero"/>
        <c:auto val="1"/>
        <c:lblAlgn val="ctr"/>
        <c:lblOffset val="100"/>
        <c:noMultiLvlLbl val="0"/>
      </c:catAx>
      <c:valAx>
        <c:axId val="528396336"/>
        <c:scaling>
          <c:orientation val="minMax"/>
        </c:scaling>
        <c:delete val="1"/>
        <c:axPos val="l"/>
        <c:numFmt formatCode="General" sourceLinked="1"/>
        <c:majorTickMark val="none"/>
        <c:minorTickMark val="none"/>
        <c:tickLblPos val="nextTo"/>
        <c:crossAx val="5284012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AAF045-FEF6-43EA-9CDC-C84FC3F85E9C}" type="datetimeFigureOut">
              <a:rPr lang="en-US" smtClean="0"/>
              <a:t>2/4/2024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2F1279-6CE4-4169-83D3-4483097B6907}" type="slidenum">
              <a:rPr lang="en-US" smtClean="0"/>
              <a:t>‹#›</a:t>
            </a:fld>
            <a:endParaRPr lang="en-US"/>
          </a:p>
        </p:txBody>
      </p:sp>
    </p:spTree>
    <p:extLst>
      <p:ext uri="{BB962C8B-B14F-4D97-AF65-F5344CB8AC3E}">
        <p14:creationId xmlns:p14="http://schemas.microsoft.com/office/powerpoint/2010/main" val="14055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1</a:t>
            </a:fld>
            <a:endParaRPr lang="en-US"/>
          </a:p>
        </p:txBody>
      </p:sp>
    </p:spTree>
    <p:extLst>
      <p:ext uri="{BB962C8B-B14F-4D97-AF65-F5344CB8AC3E}">
        <p14:creationId xmlns:p14="http://schemas.microsoft.com/office/powerpoint/2010/main" val="4054404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6"/>
        <p:cNvGrpSpPr/>
        <p:nvPr/>
      </p:nvGrpSpPr>
      <p:grpSpPr>
        <a:xfrm>
          <a:off x="0" y="0"/>
          <a:ext cx="0" cy="0"/>
          <a:chOff x="0" y="0"/>
          <a:chExt cx="0" cy="0"/>
        </a:xfrm>
      </p:grpSpPr>
      <p:sp>
        <p:nvSpPr>
          <p:cNvPr id="8437" name="Google Shape;8437;g176abbfc273_2_21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38" name="Google Shape;8438;g176abbfc273_2_21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a:xfrm>
            <a:off x="381000" y="685800"/>
            <a:ext cx="6096000" cy="3429000"/>
          </a:xfrm>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59</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80"/>
        <p:cNvGrpSpPr/>
        <p:nvPr/>
      </p:nvGrpSpPr>
      <p:grpSpPr>
        <a:xfrm>
          <a:off x="0" y="0"/>
          <a:ext cx="0" cy="0"/>
          <a:chOff x="0" y="0"/>
          <a:chExt cx="0" cy="0"/>
        </a:xfrm>
      </p:grpSpPr>
      <p:sp>
        <p:nvSpPr>
          <p:cNvPr id="13881" name="Google Shape;13881;ge25dcd4bc2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82" name="Google Shape;13882;ge25dcd4bc2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6BA002-EE9D-4AAD-95D8-611292D92FD3}" type="slidenum">
              <a:rPr lang="en-US" smtClean="0"/>
              <a:t>50</a:t>
            </a:fld>
            <a:endParaRPr lang="en-US"/>
          </a:p>
        </p:txBody>
      </p:sp>
    </p:spTree>
    <p:extLst>
      <p:ext uri="{BB962C8B-B14F-4D97-AF65-F5344CB8AC3E}">
        <p14:creationId xmlns:p14="http://schemas.microsoft.com/office/powerpoint/2010/main" val="2543955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51</a:t>
            </a:fld>
            <a:endParaRPr lang="en-US"/>
          </a:p>
        </p:txBody>
      </p:sp>
    </p:spTree>
    <p:extLst>
      <p:ext uri="{BB962C8B-B14F-4D97-AF65-F5344CB8AC3E}">
        <p14:creationId xmlns:p14="http://schemas.microsoft.com/office/powerpoint/2010/main" val="1166093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52</a:t>
            </a:fld>
            <a:endParaRPr lang="en-US"/>
          </a:p>
        </p:txBody>
      </p:sp>
    </p:spTree>
    <p:extLst>
      <p:ext uri="{BB962C8B-B14F-4D97-AF65-F5344CB8AC3E}">
        <p14:creationId xmlns:p14="http://schemas.microsoft.com/office/powerpoint/2010/main" val="33919435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g176abbfc273_2_137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5" name="Google Shape;1195;g176abbfc273_2_13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5"/>
        <p:cNvGrpSpPr/>
        <p:nvPr/>
      </p:nvGrpSpPr>
      <p:grpSpPr>
        <a:xfrm>
          <a:off x="0" y="0"/>
          <a:ext cx="0" cy="0"/>
          <a:chOff x="0" y="0"/>
          <a:chExt cx="0" cy="0"/>
        </a:xfrm>
      </p:grpSpPr>
      <p:sp>
        <p:nvSpPr>
          <p:cNvPr id="12246" name="Google Shape;12246;ge25dcd4b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7" name="Google Shape;12247;ge25dcd4b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4"/>
        <p:cNvGrpSpPr/>
        <p:nvPr/>
      </p:nvGrpSpPr>
      <p:grpSpPr>
        <a:xfrm>
          <a:off x="0" y="0"/>
          <a:ext cx="0" cy="0"/>
          <a:chOff x="0" y="0"/>
          <a:chExt cx="0" cy="0"/>
        </a:xfrm>
      </p:grpSpPr>
      <p:sp>
        <p:nvSpPr>
          <p:cNvPr id="7445" name="Google Shape;7445;g176abbfc273_2_20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46" name="Google Shape;7446;g176abbfc273_2_20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1"/>
        <p:cNvGrpSpPr/>
        <p:nvPr/>
      </p:nvGrpSpPr>
      <p:grpSpPr>
        <a:xfrm>
          <a:off x="0" y="0"/>
          <a:ext cx="0" cy="0"/>
          <a:chOff x="0" y="0"/>
          <a:chExt cx="0" cy="0"/>
        </a:xfrm>
      </p:grpSpPr>
      <p:sp>
        <p:nvSpPr>
          <p:cNvPr id="7872" name="Google Shape;7872;g176abbfc273_2_20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73" name="Google Shape;7873;g176abbfc273_2_20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4"/>
        <p:cNvGrpSpPr/>
        <p:nvPr/>
      </p:nvGrpSpPr>
      <p:grpSpPr>
        <a:xfrm>
          <a:off x="0" y="0"/>
          <a:ext cx="0" cy="0"/>
          <a:chOff x="0" y="0"/>
          <a:chExt cx="0" cy="0"/>
        </a:xfrm>
      </p:grpSpPr>
      <p:sp>
        <p:nvSpPr>
          <p:cNvPr id="8035" name="Google Shape;8035;g176abbfc273_2_206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36" name="Google Shape;8036;g176abbfc273_2_206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76917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Contents slide layout">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EE2F0C99-057C-4B99-B006-B0EBE155A54F}"/>
              </a:ext>
            </a:extLst>
          </p:cNvPr>
          <p:cNvSpPr/>
          <p:nvPr userDrawn="1"/>
        </p:nvSpPr>
        <p:spPr>
          <a:xfrm>
            <a:off x="0" y="0"/>
            <a:ext cx="10077450" cy="6867525"/>
          </a:xfrm>
          <a:custGeom>
            <a:avLst/>
            <a:gdLst>
              <a:gd name="connsiteX0" fmla="*/ 0 w 10077450"/>
              <a:gd name="connsiteY0" fmla="*/ 0 h 6858000"/>
              <a:gd name="connsiteX1" fmla="*/ 10077450 w 10077450"/>
              <a:gd name="connsiteY1" fmla="*/ 0 h 6858000"/>
              <a:gd name="connsiteX2" fmla="*/ 10077450 w 10077450"/>
              <a:gd name="connsiteY2" fmla="*/ 6858000 h 6858000"/>
              <a:gd name="connsiteX3" fmla="*/ 0 w 10077450"/>
              <a:gd name="connsiteY3" fmla="*/ 6858000 h 6858000"/>
              <a:gd name="connsiteX4" fmla="*/ 0 w 10077450"/>
              <a:gd name="connsiteY4" fmla="*/ 0 h 6858000"/>
              <a:gd name="connsiteX0" fmla="*/ 0 w 10077450"/>
              <a:gd name="connsiteY0" fmla="*/ 0 h 6858000"/>
              <a:gd name="connsiteX1" fmla="*/ 10077450 w 10077450"/>
              <a:gd name="connsiteY1" fmla="*/ 0 h 6858000"/>
              <a:gd name="connsiteX2" fmla="*/ 7267575 w 10077450"/>
              <a:gd name="connsiteY2" fmla="*/ 6858000 h 6858000"/>
              <a:gd name="connsiteX3" fmla="*/ 0 w 10077450"/>
              <a:gd name="connsiteY3" fmla="*/ 6858000 h 6858000"/>
              <a:gd name="connsiteX4" fmla="*/ 0 w 10077450"/>
              <a:gd name="connsiteY4" fmla="*/ 0 h 6858000"/>
              <a:gd name="connsiteX0" fmla="*/ 0 w 10077450"/>
              <a:gd name="connsiteY0" fmla="*/ 0 h 6858000"/>
              <a:gd name="connsiteX1" fmla="*/ 10077450 w 10077450"/>
              <a:gd name="connsiteY1" fmla="*/ 0 h 6858000"/>
              <a:gd name="connsiteX2" fmla="*/ 6629400 w 10077450"/>
              <a:gd name="connsiteY2" fmla="*/ 6848475 h 6858000"/>
              <a:gd name="connsiteX3" fmla="*/ 0 w 10077450"/>
              <a:gd name="connsiteY3" fmla="*/ 6858000 h 6858000"/>
              <a:gd name="connsiteX4" fmla="*/ 0 w 10077450"/>
              <a:gd name="connsiteY4" fmla="*/ 0 h 6858000"/>
              <a:gd name="connsiteX0" fmla="*/ 0 w 10077450"/>
              <a:gd name="connsiteY0" fmla="*/ 0 h 6867525"/>
              <a:gd name="connsiteX1" fmla="*/ 10077450 w 10077450"/>
              <a:gd name="connsiteY1" fmla="*/ 0 h 6867525"/>
              <a:gd name="connsiteX2" fmla="*/ 6991350 w 10077450"/>
              <a:gd name="connsiteY2" fmla="*/ 6867525 h 6867525"/>
              <a:gd name="connsiteX3" fmla="*/ 0 w 10077450"/>
              <a:gd name="connsiteY3" fmla="*/ 6858000 h 6867525"/>
              <a:gd name="connsiteX4" fmla="*/ 0 w 10077450"/>
              <a:gd name="connsiteY4" fmla="*/ 0 h 6867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7450" h="6867525">
                <a:moveTo>
                  <a:pt x="0" y="0"/>
                </a:moveTo>
                <a:lnTo>
                  <a:pt x="10077450" y="0"/>
                </a:lnTo>
                <a:lnTo>
                  <a:pt x="6991350" y="6867525"/>
                </a:lnTo>
                <a:lnTo>
                  <a:pt x="0" y="685800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그림 개체 틀 2">
            <a:extLst>
              <a:ext uri="{FF2B5EF4-FFF2-40B4-BE49-F238E27FC236}">
                <a16:creationId xmlns:a16="http://schemas.microsoft.com/office/drawing/2014/main" id="{8A451197-9943-44F2-90FA-CBF2DF755472}"/>
              </a:ext>
            </a:extLst>
          </p:cNvPr>
          <p:cNvSpPr>
            <a:spLocks noGrp="1"/>
          </p:cNvSpPr>
          <p:nvPr>
            <p:ph type="pic" sz="quarter" idx="42" hasCustomPrompt="1"/>
          </p:nvPr>
        </p:nvSpPr>
        <p:spPr>
          <a:xfrm>
            <a:off x="6096000" y="1497527"/>
            <a:ext cx="5347063" cy="4877494"/>
          </a:xfrm>
          <a:prstGeom prst="rect">
            <a:avLst/>
          </a:prstGeom>
          <a:solidFill>
            <a:schemeClr val="bg1">
              <a:lumMod val="95000"/>
            </a:schemeClr>
          </a:solidFill>
        </p:spPr>
        <p:txBody>
          <a:bodyPr anchor="ctr"/>
          <a:lstStyle>
            <a:lvl1pPr marL="0" indent="0" algn="ctr">
              <a:buNone/>
              <a:defRPr sz="1200"/>
            </a:lvl1pPr>
          </a:lstStyle>
          <a:p>
            <a:r>
              <a:rPr lang="en-US" altLang="ko-KR" dirty="0"/>
              <a:t>Place Your Picture Here</a:t>
            </a:r>
            <a:endParaRPr lang="ko-KR" altLang="en-US" dirty="0"/>
          </a:p>
        </p:txBody>
      </p:sp>
    </p:spTree>
    <p:extLst>
      <p:ext uri="{BB962C8B-B14F-4D97-AF65-F5344CB8AC3E}">
        <p14:creationId xmlns:p14="http://schemas.microsoft.com/office/powerpoint/2010/main" val="1199585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26674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Contents slide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1D551AE-BED6-43E8-9F27-248333CD033D}"/>
              </a:ext>
            </a:extLst>
          </p:cNvPr>
          <p:cNvSpPr>
            <a:spLocks noGrp="1"/>
          </p:cNvSpPr>
          <p:nvPr>
            <p:ph type="pic" sz="quarter" idx="42" hasCustomPrompt="1"/>
          </p:nvPr>
        </p:nvSpPr>
        <p:spPr>
          <a:xfrm>
            <a:off x="-17320" y="4723"/>
            <a:ext cx="12217307" cy="4980589"/>
          </a:xfrm>
          <a:custGeom>
            <a:avLst/>
            <a:gdLst>
              <a:gd name="connsiteX0" fmla="*/ 0 w 12199988"/>
              <a:gd name="connsiteY0" fmla="*/ 4722 h 4985311"/>
              <a:gd name="connsiteX1" fmla="*/ 12199988 w 12199988"/>
              <a:gd name="connsiteY1" fmla="*/ 1273842 h 4985311"/>
              <a:gd name="connsiteX2" fmla="*/ 12199988 w 12199988"/>
              <a:gd name="connsiteY2" fmla="*/ 4985311 h 4985311"/>
              <a:gd name="connsiteX3" fmla="*/ 614 w 12199988"/>
              <a:gd name="connsiteY3" fmla="*/ 3621714 h 4985311"/>
              <a:gd name="connsiteX4" fmla="*/ 780 w 12199988"/>
              <a:gd name="connsiteY4" fmla="*/ 3692106 h 4985311"/>
              <a:gd name="connsiteX5" fmla="*/ 0 w 12199988"/>
              <a:gd name="connsiteY5" fmla="*/ 3692106 h 4985311"/>
              <a:gd name="connsiteX6" fmla="*/ 0 w 12199988"/>
              <a:gd name="connsiteY6" fmla="*/ 0 h 4985311"/>
              <a:gd name="connsiteX7" fmla="*/ 12199988 w 12199988"/>
              <a:gd name="connsiteY7" fmla="*/ 0 h 4985311"/>
              <a:gd name="connsiteX8" fmla="*/ 12199988 w 12199988"/>
              <a:gd name="connsiteY8" fmla="*/ 1 h 4985311"/>
              <a:gd name="connsiteX9" fmla="*/ 0 w 12199988"/>
              <a:gd name="connsiteY9" fmla="*/ 1 h 4985311"/>
              <a:gd name="connsiteX0" fmla="*/ 0 w 12199988"/>
              <a:gd name="connsiteY0" fmla="*/ 4722 h 4985311"/>
              <a:gd name="connsiteX1" fmla="*/ 12199988 w 12199988"/>
              <a:gd name="connsiteY1" fmla="*/ 1273842 h 4985311"/>
              <a:gd name="connsiteX2" fmla="*/ 12199988 w 12199988"/>
              <a:gd name="connsiteY2" fmla="*/ 4985311 h 4985311"/>
              <a:gd name="connsiteX3" fmla="*/ 614 w 12199988"/>
              <a:gd name="connsiteY3" fmla="*/ 3621714 h 4985311"/>
              <a:gd name="connsiteX4" fmla="*/ 780 w 12199988"/>
              <a:gd name="connsiteY4" fmla="*/ 3692106 h 4985311"/>
              <a:gd name="connsiteX5" fmla="*/ 0 w 12199988"/>
              <a:gd name="connsiteY5" fmla="*/ 4722 h 4985311"/>
              <a:gd name="connsiteX6" fmla="*/ 0 w 12199988"/>
              <a:gd name="connsiteY6" fmla="*/ 0 h 4985311"/>
              <a:gd name="connsiteX7" fmla="*/ 12199988 w 12199988"/>
              <a:gd name="connsiteY7" fmla="*/ 0 h 4985311"/>
              <a:gd name="connsiteX8" fmla="*/ 12199988 w 12199988"/>
              <a:gd name="connsiteY8" fmla="*/ 1 h 4985311"/>
              <a:gd name="connsiteX9" fmla="*/ 0 w 12199988"/>
              <a:gd name="connsiteY9" fmla="*/ 1 h 4985311"/>
              <a:gd name="connsiteX10" fmla="*/ 0 w 12199988"/>
              <a:gd name="connsiteY10" fmla="*/ 0 h 4985311"/>
              <a:gd name="connsiteX0" fmla="*/ 1524653 w 13724641"/>
              <a:gd name="connsiteY0" fmla="*/ 4722 h 4985311"/>
              <a:gd name="connsiteX1" fmla="*/ 13724641 w 13724641"/>
              <a:gd name="connsiteY1" fmla="*/ 1273842 h 4985311"/>
              <a:gd name="connsiteX2" fmla="*/ 13724641 w 13724641"/>
              <a:gd name="connsiteY2" fmla="*/ 4985311 h 4985311"/>
              <a:gd name="connsiteX3" fmla="*/ 1525267 w 13724641"/>
              <a:gd name="connsiteY3" fmla="*/ 3621714 h 4985311"/>
              <a:gd name="connsiteX4" fmla="*/ 1524653 w 13724641"/>
              <a:gd name="connsiteY4" fmla="*/ 4722 h 4985311"/>
              <a:gd name="connsiteX5" fmla="*/ 1524653 w 13724641"/>
              <a:gd name="connsiteY5" fmla="*/ 0 h 4985311"/>
              <a:gd name="connsiteX6" fmla="*/ 13724641 w 13724641"/>
              <a:gd name="connsiteY6" fmla="*/ 0 h 4985311"/>
              <a:gd name="connsiteX7" fmla="*/ 13724641 w 13724641"/>
              <a:gd name="connsiteY7" fmla="*/ 1 h 4985311"/>
              <a:gd name="connsiteX8" fmla="*/ 1524653 w 13724641"/>
              <a:gd name="connsiteY8" fmla="*/ 1 h 4985311"/>
              <a:gd name="connsiteX9" fmla="*/ 1524653 w 13724641"/>
              <a:gd name="connsiteY9" fmla="*/ 0 h 4985311"/>
              <a:gd name="connsiteX0" fmla="*/ 904861 w 13104849"/>
              <a:gd name="connsiteY0" fmla="*/ 4722 h 4985311"/>
              <a:gd name="connsiteX1" fmla="*/ 13104849 w 13104849"/>
              <a:gd name="connsiteY1" fmla="*/ 1273842 h 4985311"/>
              <a:gd name="connsiteX2" fmla="*/ 13104849 w 13104849"/>
              <a:gd name="connsiteY2" fmla="*/ 4985311 h 4985311"/>
              <a:gd name="connsiteX3" fmla="*/ 905475 w 13104849"/>
              <a:gd name="connsiteY3" fmla="*/ 3621714 h 4985311"/>
              <a:gd name="connsiteX4" fmla="*/ 904861 w 13104849"/>
              <a:gd name="connsiteY4" fmla="*/ 4722 h 4985311"/>
              <a:gd name="connsiteX5" fmla="*/ 904861 w 13104849"/>
              <a:gd name="connsiteY5" fmla="*/ 0 h 4985311"/>
              <a:gd name="connsiteX6" fmla="*/ 13104849 w 13104849"/>
              <a:gd name="connsiteY6" fmla="*/ 0 h 4985311"/>
              <a:gd name="connsiteX7" fmla="*/ 13104849 w 13104849"/>
              <a:gd name="connsiteY7" fmla="*/ 1 h 4985311"/>
              <a:gd name="connsiteX8" fmla="*/ 904861 w 13104849"/>
              <a:gd name="connsiteY8" fmla="*/ 1 h 4985311"/>
              <a:gd name="connsiteX9" fmla="*/ 904861 w 13104849"/>
              <a:gd name="connsiteY9" fmla="*/ 0 h 4985311"/>
              <a:gd name="connsiteX0" fmla="*/ 967846 w 13167834"/>
              <a:gd name="connsiteY0" fmla="*/ 4722 h 4985311"/>
              <a:gd name="connsiteX1" fmla="*/ 13167834 w 13167834"/>
              <a:gd name="connsiteY1" fmla="*/ 1273842 h 4985311"/>
              <a:gd name="connsiteX2" fmla="*/ 13167834 w 13167834"/>
              <a:gd name="connsiteY2" fmla="*/ 4985311 h 4985311"/>
              <a:gd name="connsiteX3" fmla="*/ 968460 w 13167834"/>
              <a:gd name="connsiteY3" fmla="*/ 3621714 h 4985311"/>
              <a:gd name="connsiteX4" fmla="*/ 752186 w 13167834"/>
              <a:gd name="connsiteY4" fmla="*/ 1069674 h 4985311"/>
              <a:gd name="connsiteX5" fmla="*/ 967846 w 13167834"/>
              <a:gd name="connsiteY5" fmla="*/ 4722 h 4985311"/>
              <a:gd name="connsiteX6" fmla="*/ 967846 w 13167834"/>
              <a:gd name="connsiteY6" fmla="*/ 0 h 4985311"/>
              <a:gd name="connsiteX7" fmla="*/ 13167834 w 13167834"/>
              <a:gd name="connsiteY7" fmla="*/ 0 h 4985311"/>
              <a:gd name="connsiteX8" fmla="*/ 13167834 w 13167834"/>
              <a:gd name="connsiteY8" fmla="*/ 1 h 4985311"/>
              <a:gd name="connsiteX9" fmla="*/ 967846 w 13167834"/>
              <a:gd name="connsiteY9" fmla="*/ 1 h 4985311"/>
              <a:gd name="connsiteX10" fmla="*/ 967846 w 13167834"/>
              <a:gd name="connsiteY10" fmla="*/ 0 h 4985311"/>
              <a:gd name="connsiteX0" fmla="*/ 1524653 w 13724641"/>
              <a:gd name="connsiteY0" fmla="*/ 4722 h 4985311"/>
              <a:gd name="connsiteX1" fmla="*/ 13724641 w 13724641"/>
              <a:gd name="connsiteY1" fmla="*/ 1273842 h 4985311"/>
              <a:gd name="connsiteX2" fmla="*/ 13724641 w 13724641"/>
              <a:gd name="connsiteY2" fmla="*/ 4985311 h 4985311"/>
              <a:gd name="connsiteX3" fmla="*/ 1525267 w 13724641"/>
              <a:gd name="connsiteY3" fmla="*/ 3621714 h 4985311"/>
              <a:gd name="connsiteX4" fmla="*/ 1524653 w 13724641"/>
              <a:gd name="connsiteY4" fmla="*/ 4722 h 4985311"/>
              <a:gd name="connsiteX5" fmla="*/ 1524653 w 13724641"/>
              <a:gd name="connsiteY5" fmla="*/ 0 h 4985311"/>
              <a:gd name="connsiteX6" fmla="*/ 13724641 w 13724641"/>
              <a:gd name="connsiteY6" fmla="*/ 0 h 4985311"/>
              <a:gd name="connsiteX7" fmla="*/ 13724641 w 13724641"/>
              <a:gd name="connsiteY7" fmla="*/ 1 h 4985311"/>
              <a:gd name="connsiteX8" fmla="*/ 1524653 w 13724641"/>
              <a:gd name="connsiteY8" fmla="*/ 1 h 4985311"/>
              <a:gd name="connsiteX9" fmla="*/ 1524653 w 13724641"/>
              <a:gd name="connsiteY9" fmla="*/ 0 h 4985311"/>
              <a:gd name="connsiteX0" fmla="*/ 1524653 w 13724641"/>
              <a:gd name="connsiteY0" fmla="*/ 4722 h 4985311"/>
              <a:gd name="connsiteX1" fmla="*/ 13724641 w 13724641"/>
              <a:gd name="connsiteY1" fmla="*/ 1273842 h 4985311"/>
              <a:gd name="connsiteX2" fmla="*/ 13724641 w 13724641"/>
              <a:gd name="connsiteY2" fmla="*/ 4985311 h 4985311"/>
              <a:gd name="connsiteX3" fmla="*/ 1525267 w 13724641"/>
              <a:gd name="connsiteY3" fmla="*/ 3621714 h 4985311"/>
              <a:gd name="connsiteX4" fmla="*/ 1524653 w 13724641"/>
              <a:gd name="connsiteY4" fmla="*/ 4722 h 4985311"/>
              <a:gd name="connsiteX5" fmla="*/ 1378004 w 13724641"/>
              <a:gd name="connsiteY5" fmla="*/ 353683 h 4985311"/>
              <a:gd name="connsiteX6" fmla="*/ 13724641 w 13724641"/>
              <a:gd name="connsiteY6" fmla="*/ 0 h 4985311"/>
              <a:gd name="connsiteX7" fmla="*/ 13724641 w 13724641"/>
              <a:gd name="connsiteY7" fmla="*/ 1 h 4985311"/>
              <a:gd name="connsiteX8" fmla="*/ 1524653 w 13724641"/>
              <a:gd name="connsiteY8" fmla="*/ 1 h 4985311"/>
              <a:gd name="connsiteX9" fmla="*/ 1378004 w 13724641"/>
              <a:gd name="connsiteY9" fmla="*/ 353683 h 4985311"/>
              <a:gd name="connsiteX0" fmla="*/ 1524653 w 13724641"/>
              <a:gd name="connsiteY0" fmla="*/ 4722 h 4985311"/>
              <a:gd name="connsiteX1" fmla="*/ 13724641 w 13724641"/>
              <a:gd name="connsiteY1" fmla="*/ 1273842 h 4985311"/>
              <a:gd name="connsiteX2" fmla="*/ 13724641 w 13724641"/>
              <a:gd name="connsiteY2" fmla="*/ 4985311 h 4985311"/>
              <a:gd name="connsiteX3" fmla="*/ 1525267 w 13724641"/>
              <a:gd name="connsiteY3" fmla="*/ 3621714 h 4985311"/>
              <a:gd name="connsiteX4" fmla="*/ 1524653 w 13724641"/>
              <a:gd name="connsiteY4" fmla="*/ 4722 h 4985311"/>
              <a:gd name="connsiteX5" fmla="*/ 1524653 w 13724641"/>
              <a:gd name="connsiteY5" fmla="*/ 1 h 4985311"/>
              <a:gd name="connsiteX6" fmla="*/ 13724641 w 13724641"/>
              <a:gd name="connsiteY6" fmla="*/ 0 h 4985311"/>
              <a:gd name="connsiteX7" fmla="*/ 13724641 w 13724641"/>
              <a:gd name="connsiteY7" fmla="*/ 1 h 4985311"/>
              <a:gd name="connsiteX8" fmla="*/ 1524653 w 13724641"/>
              <a:gd name="connsiteY8" fmla="*/ 1 h 4985311"/>
              <a:gd name="connsiteX0" fmla="*/ 1524653 w 13724641"/>
              <a:gd name="connsiteY0" fmla="*/ 4722 h 4985311"/>
              <a:gd name="connsiteX1" fmla="*/ 13724641 w 13724641"/>
              <a:gd name="connsiteY1" fmla="*/ 1273842 h 4985311"/>
              <a:gd name="connsiteX2" fmla="*/ 13724641 w 13724641"/>
              <a:gd name="connsiteY2" fmla="*/ 4985311 h 4985311"/>
              <a:gd name="connsiteX3" fmla="*/ 1525267 w 13724641"/>
              <a:gd name="connsiteY3" fmla="*/ 3621714 h 4985311"/>
              <a:gd name="connsiteX4" fmla="*/ 1524653 w 13724641"/>
              <a:gd name="connsiteY4" fmla="*/ 4722 h 4985311"/>
              <a:gd name="connsiteX5" fmla="*/ 1524653 w 13724641"/>
              <a:gd name="connsiteY5" fmla="*/ 1 h 4985311"/>
              <a:gd name="connsiteX6" fmla="*/ 13724641 w 13724641"/>
              <a:gd name="connsiteY6" fmla="*/ 0 h 4985311"/>
              <a:gd name="connsiteX7" fmla="*/ 1524653 w 13724641"/>
              <a:gd name="connsiteY7" fmla="*/ 1 h 4985311"/>
              <a:gd name="connsiteX0" fmla="*/ 1524653 w 13724641"/>
              <a:gd name="connsiteY0" fmla="*/ 0 h 4980589"/>
              <a:gd name="connsiteX1" fmla="*/ 13724641 w 13724641"/>
              <a:gd name="connsiteY1" fmla="*/ 1269120 h 4980589"/>
              <a:gd name="connsiteX2" fmla="*/ 13724641 w 13724641"/>
              <a:gd name="connsiteY2" fmla="*/ 4980589 h 4980589"/>
              <a:gd name="connsiteX3" fmla="*/ 1525267 w 13724641"/>
              <a:gd name="connsiteY3" fmla="*/ 3616992 h 4980589"/>
              <a:gd name="connsiteX4" fmla="*/ 1524653 w 13724641"/>
              <a:gd name="connsiteY4" fmla="*/ 0 h 4980589"/>
              <a:gd name="connsiteX0" fmla="*/ 912325 w 13112313"/>
              <a:gd name="connsiteY0" fmla="*/ 0 h 4980589"/>
              <a:gd name="connsiteX1" fmla="*/ 13112313 w 13112313"/>
              <a:gd name="connsiteY1" fmla="*/ 1269120 h 4980589"/>
              <a:gd name="connsiteX2" fmla="*/ 13112313 w 13112313"/>
              <a:gd name="connsiteY2" fmla="*/ 4980589 h 4980589"/>
              <a:gd name="connsiteX3" fmla="*/ 912939 w 13112313"/>
              <a:gd name="connsiteY3" fmla="*/ 3616992 h 4980589"/>
              <a:gd name="connsiteX4" fmla="*/ 912325 w 13112313"/>
              <a:gd name="connsiteY4" fmla="*/ 0 h 4980589"/>
              <a:gd name="connsiteX0" fmla="*/ 17319 w 12217307"/>
              <a:gd name="connsiteY0" fmla="*/ 0 h 4980589"/>
              <a:gd name="connsiteX1" fmla="*/ 12217307 w 12217307"/>
              <a:gd name="connsiteY1" fmla="*/ 1269120 h 4980589"/>
              <a:gd name="connsiteX2" fmla="*/ 12217307 w 12217307"/>
              <a:gd name="connsiteY2" fmla="*/ 4980589 h 4980589"/>
              <a:gd name="connsiteX3" fmla="*/ 17933 w 12217307"/>
              <a:gd name="connsiteY3" fmla="*/ 3616992 h 4980589"/>
              <a:gd name="connsiteX4" fmla="*/ 17319 w 12217307"/>
              <a:gd name="connsiteY4" fmla="*/ 0 h 4980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7307" h="4980589">
                <a:moveTo>
                  <a:pt x="17319" y="0"/>
                </a:moveTo>
                <a:lnTo>
                  <a:pt x="12217307" y="1269120"/>
                </a:lnTo>
                <a:lnTo>
                  <a:pt x="12217307" y="4980589"/>
                </a:lnTo>
                <a:lnTo>
                  <a:pt x="17933" y="3616992"/>
                </a:lnTo>
                <a:cubicBezTo>
                  <a:pt x="20436" y="2519475"/>
                  <a:pt x="-23208" y="874391"/>
                  <a:pt x="17319" y="0"/>
                </a:cubicBezTo>
                <a:close/>
              </a:path>
            </a:pathLst>
          </a:custGeom>
          <a:solidFill>
            <a:schemeClr val="bg1">
              <a:lumMod val="95000"/>
            </a:schemeClr>
          </a:solidFill>
        </p:spPr>
        <p:txBody>
          <a:bodyPr wrap="square" anchor="ctr">
            <a:noAutofit/>
          </a:bodyPr>
          <a:lstStyle>
            <a:lvl1pPr marL="0" indent="0" algn="ctr">
              <a:buNone/>
              <a:defRPr sz="1200"/>
            </a:lvl1pPr>
          </a:lstStyle>
          <a:p>
            <a:r>
              <a:rPr lang="en-US" altLang="ko-KR" dirty="0"/>
              <a:t>Place Your Picture Here And Send To Back</a:t>
            </a:r>
            <a:endParaRPr lang="ko-KR" altLang="en-US" dirty="0"/>
          </a:p>
        </p:txBody>
      </p:sp>
    </p:spTree>
    <p:extLst>
      <p:ext uri="{BB962C8B-B14F-4D97-AF65-F5344CB8AC3E}">
        <p14:creationId xmlns:p14="http://schemas.microsoft.com/office/powerpoint/2010/main" val="24452834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86846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_Contents slide layout">
    <p:spTree>
      <p:nvGrpSpPr>
        <p:cNvPr id="1" name=""/>
        <p:cNvGrpSpPr/>
        <p:nvPr/>
      </p:nvGrpSpPr>
      <p:grpSpPr>
        <a:xfrm>
          <a:off x="0" y="0"/>
          <a:ext cx="0" cy="0"/>
          <a:chOff x="0" y="0"/>
          <a:chExt cx="0" cy="0"/>
        </a:xfrm>
      </p:grpSpPr>
      <p:sp>
        <p:nvSpPr>
          <p:cNvPr id="2" name="그림 개체 틀 8">
            <a:extLst>
              <a:ext uri="{FF2B5EF4-FFF2-40B4-BE49-F238E27FC236}">
                <a16:creationId xmlns:a16="http://schemas.microsoft.com/office/drawing/2014/main" id="{741FE69B-6FE5-4702-B8AD-295AC9E2F09B}"/>
              </a:ext>
            </a:extLst>
          </p:cNvPr>
          <p:cNvSpPr>
            <a:spLocks noGrp="1"/>
          </p:cNvSpPr>
          <p:nvPr>
            <p:ph type="pic" sz="quarter" idx="10" hasCustomPrompt="1"/>
          </p:nvPr>
        </p:nvSpPr>
        <p:spPr>
          <a:xfrm>
            <a:off x="647273" y="516579"/>
            <a:ext cx="6750120" cy="4002781"/>
          </a:xfrm>
          <a:prstGeom prst="rect">
            <a:avLst/>
          </a:pr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800"/>
            </a:lvl1pPr>
          </a:lstStyle>
          <a:p>
            <a:r>
              <a:rPr lang="en-US" altLang="ko-KR"/>
              <a:t>Your Picture Here And Send To Back</a:t>
            </a:r>
            <a:endParaRPr lang="ko-KR" altLang="en-US" dirty="0"/>
          </a:p>
        </p:txBody>
      </p:sp>
    </p:spTree>
    <p:extLst>
      <p:ext uri="{BB962C8B-B14F-4D97-AF65-F5344CB8AC3E}">
        <p14:creationId xmlns:p14="http://schemas.microsoft.com/office/powerpoint/2010/main" val="39188379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55743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_Contents slide layou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D24E6CF-2A1C-42F2-ADB7-92901BB8368B}"/>
              </a:ext>
            </a:extLst>
          </p:cNvPr>
          <p:cNvGrpSpPr/>
          <p:nvPr userDrawn="1"/>
        </p:nvGrpSpPr>
        <p:grpSpPr>
          <a:xfrm>
            <a:off x="7965993" y="1722699"/>
            <a:ext cx="3309288" cy="4464142"/>
            <a:chOff x="5745956" y="3501865"/>
            <a:chExt cx="2146216" cy="2895189"/>
          </a:xfrm>
        </p:grpSpPr>
        <p:sp>
          <p:nvSpPr>
            <p:cNvPr id="3" name="Freeform: Shape 2">
              <a:extLst>
                <a:ext uri="{FF2B5EF4-FFF2-40B4-BE49-F238E27FC236}">
                  <a16:creationId xmlns:a16="http://schemas.microsoft.com/office/drawing/2014/main" id="{101071DA-A9A2-4296-8EBC-B825875638A4}"/>
                </a:ext>
              </a:extLst>
            </p:cNvPr>
            <p:cNvSpPr/>
            <p:nvPr/>
          </p:nvSpPr>
          <p:spPr>
            <a:xfrm>
              <a:off x="7498806" y="3501865"/>
              <a:ext cx="157347" cy="62939"/>
            </a:xfrm>
            <a:custGeom>
              <a:avLst/>
              <a:gdLst>
                <a:gd name="connsiteX0" fmla="*/ 45244 w 47625"/>
                <a:gd name="connsiteY0" fmla="*/ 13811 h 19050"/>
                <a:gd name="connsiteX1" fmla="*/ 45244 w 47625"/>
                <a:gd name="connsiteY1" fmla="*/ 13811 h 19050"/>
                <a:gd name="connsiteX2" fmla="*/ 38576 w 47625"/>
                <a:gd name="connsiteY2" fmla="*/ 20479 h 19050"/>
                <a:gd name="connsiteX3" fmla="*/ 13811 w 47625"/>
                <a:gd name="connsiteY3" fmla="*/ 20479 h 19050"/>
                <a:gd name="connsiteX4" fmla="*/ 7144 w 47625"/>
                <a:gd name="connsiteY4" fmla="*/ 13811 h 19050"/>
                <a:gd name="connsiteX5" fmla="*/ 7144 w 47625"/>
                <a:gd name="connsiteY5" fmla="*/ 13811 h 19050"/>
                <a:gd name="connsiteX6" fmla="*/ 13811 w 47625"/>
                <a:gd name="connsiteY6" fmla="*/ 7144 h 19050"/>
                <a:gd name="connsiteX7" fmla="*/ 38576 w 47625"/>
                <a:gd name="connsiteY7" fmla="*/ 7144 h 19050"/>
                <a:gd name="connsiteX8" fmla="*/ 45244 w 47625"/>
                <a:gd name="connsiteY8" fmla="*/ 13811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19050">
                  <a:moveTo>
                    <a:pt x="45244" y="13811"/>
                  </a:moveTo>
                  <a:lnTo>
                    <a:pt x="45244" y="13811"/>
                  </a:lnTo>
                  <a:cubicBezTo>
                    <a:pt x="45244" y="17621"/>
                    <a:pt x="42386" y="20479"/>
                    <a:pt x="38576" y="20479"/>
                  </a:cubicBezTo>
                  <a:lnTo>
                    <a:pt x="13811" y="20479"/>
                  </a:lnTo>
                  <a:cubicBezTo>
                    <a:pt x="10001" y="20479"/>
                    <a:pt x="7144" y="17621"/>
                    <a:pt x="7144" y="13811"/>
                  </a:cubicBezTo>
                  <a:lnTo>
                    <a:pt x="7144" y="13811"/>
                  </a:lnTo>
                  <a:cubicBezTo>
                    <a:pt x="7144" y="10001"/>
                    <a:pt x="10001" y="7144"/>
                    <a:pt x="13811" y="7144"/>
                  </a:cubicBezTo>
                  <a:lnTo>
                    <a:pt x="38576" y="7144"/>
                  </a:lnTo>
                  <a:cubicBezTo>
                    <a:pt x="42386" y="8096"/>
                    <a:pt x="45244" y="10954"/>
                    <a:pt x="45244" y="13811"/>
                  </a:cubicBezTo>
                  <a:close/>
                </a:path>
              </a:pathLst>
            </a:custGeom>
            <a:solidFill>
              <a:srgbClr val="808080"/>
            </a:solidFill>
            <a:ln w="9525"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09FD896B-2F20-45BA-8AD6-B65E080EA694}"/>
                </a:ext>
              </a:extLst>
            </p:cNvPr>
            <p:cNvSpPr/>
            <p:nvPr/>
          </p:nvSpPr>
          <p:spPr>
            <a:xfrm>
              <a:off x="7829233" y="3977052"/>
              <a:ext cx="62939" cy="157347"/>
            </a:xfrm>
            <a:custGeom>
              <a:avLst/>
              <a:gdLst>
                <a:gd name="connsiteX0" fmla="*/ 13811 w 19050"/>
                <a:gd name="connsiteY0" fmla="*/ 45244 h 47625"/>
                <a:gd name="connsiteX1" fmla="*/ 13811 w 19050"/>
                <a:gd name="connsiteY1" fmla="*/ 45244 h 47625"/>
                <a:gd name="connsiteX2" fmla="*/ 7144 w 19050"/>
                <a:gd name="connsiteY2" fmla="*/ 38576 h 47625"/>
                <a:gd name="connsiteX3" fmla="*/ 7144 w 19050"/>
                <a:gd name="connsiteY3" fmla="*/ 13811 h 47625"/>
                <a:gd name="connsiteX4" fmla="*/ 13811 w 19050"/>
                <a:gd name="connsiteY4" fmla="*/ 7144 h 47625"/>
                <a:gd name="connsiteX5" fmla="*/ 13811 w 19050"/>
                <a:gd name="connsiteY5" fmla="*/ 7144 h 47625"/>
                <a:gd name="connsiteX6" fmla="*/ 20479 w 19050"/>
                <a:gd name="connsiteY6" fmla="*/ 13811 h 47625"/>
                <a:gd name="connsiteX7" fmla="*/ 20479 w 19050"/>
                <a:gd name="connsiteY7" fmla="*/ 38576 h 47625"/>
                <a:gd name="connsiteX8" fmla="*/ 13811 w 19050"/>
                <a:gd name="connsiteY8" fmla="*/ 4524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 h="47625">
                  <a:moveTo>
                    <a:pt x="13811" y="45244"/>
                  </a:moveTo>
                  <a:lnTo>
                    <a:pt x="13811" y="45244"/>
                  </a:lnTo>
                  <a:cubicBezTo>
                    <a:pt x="10001" y="45244"/>
                    <a:pt x="7144" y="42386"/>
                    <a:pt x="7144" y="38576"/>
                  </a:cubicBezTo>
                  <a:lnTo>
                    <a:pt x="7144" y="13811"/>
                  </a:lnTo>
                  <a:cubicBezTo>
                    <a:pt x="7144" y="10001"/>
                    <a:pt x="10001" y="7144"/>
                    <a:pt x="13811" y="7144"/>
                  </a:cubicBezTo>
                  <a:lnTo>
                    <a:pt x="13811" y="7144"/>
                  </a:lnTo>
                  <a:cubicBezTo>
                    <a:pt x="17621" y="7144"/>
                    <a:pt x="20479" y="10001"/>
                    <a:pt x="20479" y="13811"/>
                  </a:cubicBezTo>
                  <a:lnTo>
                    <a:pt x="20479" y="38576"/>
                  </a:lnTo>
                  <a:cubicBezTo>
                    <a:pt x="20479" y="42386"/>
                    <a:pt x="17621" y="45244"/>
                    <a:pt x="13811" y="45244"/>
                  </a:cubicBezTo>
                  <a:close/>
                </a:path>
              </a:pathLst>
            </a:custGeom>
            <a:solidFill>
              <a:srgbClr val="808080"/>
            </a:solidFill>
            <a:ln w="9525"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8BE06BD6-A3F2-4ACB-BEB7-C26B18FD59B0}"/>
                </a:ext>
              </a:extLst>
            </p:cNvPr>
            <p:cNvSpPr/>
            <p:nvPr/>
          </p:nvSpPr>
          <p:spPr>
            <a:xfrm>
              <a:off x="7829233" y="3838586"/>
              <a:ext cx="62939" cy="157347"/>
            </a:xfrm>
            <a:custGeom>
              <a:avLst/>
              <a:gdLst>
                <a:gd name="connsiteX0" fmla="*/ 13811 w 19050"/>
                <a:gd name="connsiteY0" fmla="*/ 45244 h 47625"/>
                <a:gd name="connsiteX1" fmla="*/ 13811 w 19050"/>
                <a:gd name="connsiteY1" fmla="*/ 45244 h 47625"/>
                <a:gd name="connsiteX2" fmla="*/ 7144 w 19050"/>
                <a:gd name="connsiteY2" fmla="*/ 38576 h 47625"/>
                <a:gd name="connsiteX3" fmla="*/ 7144 w 19050"/>
                <a:gd name="connsiteY3" fmla="*/ 13811 h 47625"/>
                <a:gd name="connsiteX4" fmla="*/ 13811 w 19050"/>
                <a:gd name="connsiteY4" fmla="*/ 7144 h 47625"/>
                <a:gd name="connsiteX5" fmla="*/ 13811 w 19050"/>
                <a:gd name="connsiteY5" fmla="*/ 7144 h 47625"/>
                <a:gd name="connsiteX6" fmla="*/ 20479 w 19050"/>
                <a:gd name="connsiteY6" fmla="*/ 13811 h 47625"/>
                <a:gd name="connsiteX7" fmla="*/ 20479 w 19050"/>
                <a:gd name="connsiteY7" fmla="*/ 38576 h 47625"/>
                <a:gd name="connsiteX8" fmla="*/ 13811 w 19050"/>
                <a:gd name="connsiteY8" fmla="*/ 4524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 h="47625">
                  <a:moveTo>
                    <a:pt x="13811" y="45244"/>
                  </a:moveTo>
                  <a:lnTo>
                    <a:pt x="13811" y="45244"/>
                  </a:lnTo>
                  <a:cubicBezTo>
                    <a:pt x="10001" y="45244"/>
                    <a:pt x="7144" y="42386"/>
                    <a:pt x="7144" y="38576"/>
                  </a:cubicBezTo>
                  <a:lnTo>
                    <a:pt x="7144" y="13811"/>
                  </a:lnTo>
                  <a:cubicBezTo>
                    <a:pt x="7144" y="10001"/>
                    <a:pt x="10001" y="7144"/>
                    <a:pt x="13811" y="7144"/>
                  </a:cubicBezTo>
                  <a:lnTo>
                    <a:pt x="13811" y="7144"/>
                  </a:lnTo>
                  <a:cubicBezTo>
                    <a:pt x="17621" y="7144"/>
                    <a:pt x="20479" y="10001"/>
                    <a:pt x="20479" y="13811"/>
                  </a:cubicBezTo>
                  <a:lnTo>
                    <a:pt x="20479" y="38576"/>
                  </a:lnTo>
                  <a:cubicBezTo>
                    <a:pt x="20479" y="42386"/>
                    <a:pt x="17621" y="45244"/>
                    <a:pt x="13811" y="45244"/>
                  </a:cubicBezTo>
                  <a:close/>
                </a:path>
              </a:pathLst>
            </a:custGeom>
            <a:solidFill>
              <a:srgbClr val="808080"/>
            </a:solidFill>
            <a:ln w="9525"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C592BEDE-CC7C-4712-AEA9-33CD45DE69BA}"/>
                </a:ext>
              </a:extLst>
            </p:cNvPr>
            <p:cNvSpPr/>
            <p:nvPr/>
          </p:nvSpPr>
          <p:spPr>
            <a:xfrm>
              <a:off x="5745956" y="3523892"/>
              <a:ext cx="2139922" cy="2863720"/>
            </a:xfrm>
            <a:custGeom>
              <a:avLst/>
              <a:gdLst>
                <a:gd name="connsiteX0" fmla="*/ 611029 w 647700"/>
                <a:gd name="connsiteY0" fmla="*/ 7144 h 866775"/>
                <a:gd name="connsiteX1" fmla="*/ 40481 w 647700"/>
                <a:gd name="connsiteY1" fmla="*/ 7144 h 866775"/>
                <a:gd name="connsiteX2" fmla="*/ 7144 w 647700"/>
                <a:gd name="connsiteY2" fmla="*/ 41434 h 866775"/>
                <a:gd name="connsiteX3" fmla="*/ 7144 w 647700"/>
                <a:gd name="connsiteY3" fmla="*/ 831056 h 866775"/>
                <a:gd name="connsiteX4" fmla="*/ 40481 w 647700"/>
                <a:gd name="connsiteY4" fmla="*/ 865346 h 866775"/>
                <a:gd name="connsiteX5" fmla="*/ 611029 w 647700"/>
                <a:gd name="connsiteY5" fmla="*/ 865346 h 866775"/>
                <a:gd name="connsiteX6" fmla="*/ 644366 w 647700"/>
                <a:gd name="connsiteY6" fmla="*/ 831056 h 866775"/>
                <a:gd name="connsiteX7" fmla="*/ 644366 w 647700"/>
                <a:gd name="connsiteY7" fmla="*/ 41434 h 866775"/>
                <a:gd name="connsiteX8" fmla="*/ 611029 w 647700"/>
                <a:gd name="connsiteY8"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7700" h="866775">
                  <a:moveTo>
                    <a:pt x="611029" y="7144"/>
                  </a:moveTo>
                  <a:lnTo>
                    <a:pt x="40481" y="7144"/>
                  </a:lnTo>
                  <a:cubicBezTo>
                    <a:pt x="22384" y="7144"/>
                    <a:pt x="7144" y="22384"/>
                    <a:pt x="7144" y="41434"/>
                  </a:cubicBezTo>
                  <a:lnTo>
                    <a:pt x="7144" y="831056"/>
                  </a:lnTo>
                  <a:cubicBezTo>
                    <a:pt x="7144" y="850106"/>
                    <a:pt x="22384" y="865346"/>
                    <a:pt x="40481" y="865346"/>
                  </a:cubicBezTo>
                  <a:lnTo>
                    <a:pt x="611029" y="865346"/>
                  </a:lnTo>
                  <a:cubicBezTo>
                    <a:pt x="629126" y="865346"/>
                    <a:pt x="644366" y="850106"/>
                    <a:pt x="644366" y="831056"/>
                  </a:cubicBezTo>
                  <a:lnTo>
                    <a:pt x="644366" y="41434"/>
                  </a:lnTo>
                  <a:cubicBezTo>
                    <a:pt x="644366" y="23336"/>
                    <a:pt x="629126" y="7144"/>
                    <a:pt x="611029" y="7144"/>
                  </a:cubicBezTo>
                  <a:close/>
                </a:path>
              </a:pathLst>
            </a:custGeom>
            <a:solidFill>
              <a:srgbClr val="808080"/>
            </a:solidFill>
            <a:ln w="9525" cap="flat">
              <a:noFill/>
              <a:prstDash val="solid"/>
              <a:miter/>
            </a:ln>
          </p:spPr>
          <p:txBody>
            <a:bodyPr rtlCol="0" anchor="ctr"/>
            <a:lstStyle/>
            <a:p>
              <a:endParaRPr lang="en-US" dirty="0"/>
            </a:p>
          </p:txBody>
        </p:sp>
        <p:sp>
          <p:nvSpPr>
            <p:cNvPr id="7" name="Freeform: Shape 6">
              <a:extLst>
                <a:ext uri="{FF2B5EF4-FFF2-40B4-BE49-F238E27FC236}">
                  <a16:creationId xmlns:a16="http://schemas.microsoft.com/office/drawing/2014/main" id="{F7F0F36E-9D9B-4B56-B221-F7D9634361EF}"/>
                </a:ext>
              </a:extLst>
            </p:cNvPr>
            <p:cNvSpPr/>
            <p:nvPr/>
          </p:nvSpPr>
          <p:spPr>
            <a:xfrm>
              <a:off x="5755398" y="3533334"/>
              <a:ext cx="2108453" cy="2863720"/>
            </a:xfrm>
            <a:custGeom>
              <a:avLst/>
              <a:gdLst>
                <a:gd name="connsiteX0" fmla="*/ 605314 w 638175"/>
                <a:gd name="connsiteY0" fmla="*/ 7144 h 866775"/>
                <a:gd name="connsiteX1" fmla="*/ 40481 w 638175"/>
                <a:gd name="connsiteY1" fmla="*/ 7144 h 866775"/>
                <a:gd name="connsiteX2" fmla="*/ 7144 w 638175"/>
                <a:gd name="connsiteY2" fmla="*/ 41434 h 866775"/>
                <a:gd name="connsiteX3" fmla="*/ 7144 w 638175"/>
                <a:gd name="connsiteY3" fmla="*/ 826294 h 866775"/>
                <a:gd name="connsiteX4" fmla="*/ 40481 w 638175"/>
                <a:gd name="connsiteY4" fmla="*/ 860584 h 866775"/>
                <a:gd name="connsiteX5" fmla="*/ 604361 w 638175"/>
                <a:gd name="connsiteY5" fmla="*/ 860584 h 866775"/>
                <a:gd name="connsiteX6" fmla="*/ 637699 w 638175"/>
                <a:gd name="connsiteY6" fmla="*/ 826294 h 866775"/>
                <a:gd name="connsiteX7" fmla="*/ 637699 w 638175"/>
                <a:gd name="connsiteY7" fmla="*/ 41434 h 866775"/>
                <a:gd name="connsiteX8" fmla="*/ 605314 w 638175"/>
                <a:gd name="connsiteY8"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8175" h="866775">
                  <a:moveTo>
                    <a:pt x="605314" y="7144"/>
                  </a:moveTo>
                  <a:lnTo>
                    <a:pt x="40481" y="7144"/>
                  </a:lnTo>
                  <a:cubicBezTo>
                    <a:pt x="22384" y="7144"/>
                    <a:pt x="7144" y="22384"/>
                    <a:pt x="7144" y="41434"/>
                  </a:cubicBezTo>
                  <a:lnTo>
                    <a:pt x="7144" y="826294"/>
                  </a:lnTo>
                  <a:cubicBezTo>
                    <a:pt x="7144" y="845344"/>
                    <a:pt x="22384" y="860584"/>
                    <a:pt x="40481" y="860584"/>
                  </a:cubicBezTo>
                  <a:lnTo>
                    <a:pt x="604361" y="860584"/>
                  </a:lnTo>
                  <a:cubicBezTo>
                    <a:pt x="622459" y="860584"/>
                    <a:pt x="637699" y="845344"/>
                    <a:pt x="637699" y="826294"/>
                  </a:cubicBezTo>
                  <a:lnTo>
                    <a:pt x="637699" y="41434"/>
                  </a:lnTo>
                  <a:cubicBezTo>
                    <a:pt x="637699" y="22384"/>
                    <a:pt x="623411" y="7144"/>
                    <a:pt x="605314" y="7144"/>
                  </a:cubicBezTo>
                  <a:close/>
                </a:path>
              </a:pathLst>
            </a:custGeom>
            <a:solidFill>
              <a:srgbClr val="231F20"/>
            </a:solid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FC6ECF94-A999-4381-963C-743496A2D1C2}"/>
                </a:ext>
              </a:extLst>
            </p:cNvPr>
            <p:cNvSpPr/>
            <p:nvPr/>
          </p:nvSpPr>
          <p:spPr>
            <a:xfrm>
              <a:off x="5972536" y="3781941"/>
              <a:ext cx="1699350" cy="2360208"/>
            </a:xfrm>
            <a:custGeom>
              <a:avLst/>
              <a:gdLst>
                <a:gd name="connsiteX0" fmla="*/ 7144 w 514350"/>
                <a:gd name="connsiteY0" fmla="*/ 7144 h 714375"/>
                <a:gd name="connsiteX1" fmla="*/ 508159 w 514350"/>
                <a:gd name="connsiteY1" fmla="*/ 7144 h 714375"/>
                <a:gd name="connsiteX2" fmla="*/ 508159 w 514350"/>
                <a:gd name="connsiteY2" fmla="*/ 711041 h 714375"/>
                <a:gd name="connsiteX3" fmla="*/ 7144 w 514350"/>
                <a:gd name="connsiteY3" fmla="*/ 711041 h 714375"/>
              </a:gdLst>
              <a:ahLst/>
              <a:cxnLst>
                <a:cxn ang="0">
                  <a:pos x="connsiteX0" y="connsiteY0"/>
                </a:cxn>
                <a:cxn ang="0">
                  <a:pos x="connsiteX1" y="connsiteY1"/>
                </a:cxn>
                <a:cxn ang="0">
                  <a:pos x="connsiteX2" y="connsiteY2"/>
                </a:cxn>
                <a:cxn ang="0">
                  <a:pos x="connsiteX3" y="connsiteY3"/>
                </a:cxn>
              </a:cxnLst>
              <a:rect l="l" t="t" r="r" b="b"/>
              <a:pathLst>
                <a:path w="514350" h="714375">
                  <a:moveTo>
                    <a:pt x="7144" y="7144"/>
                  </a:moveTo>
                  <a:lnTo>
                    <a:pt x="508159" y="7144"/>
                  </a:lnTo>
                  <a:lnTo>
                    <a:pt x="508159" y="711041"/>
                  </a:lnTo>
                  <a:lnTo>
                    <a:pt x="7144" y="711041"/>
                  </a:lnTo>
                  <a:close/>
                </a:path>
              </a:pathLst>
            </a:custGeom>
            <a:solidFill>
              <a:srgbClr val="F2F2F2"/>
            </a:solid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2AEBBC1A-C72D-4097-BD56-8AEF43A9A928}"/>
                </a:ext>
              </a:extLst>
            </p:cNvPr>
            <p:cNvSpPr/>
            <p:nvPr/>
          </p:nvSpPr>
          <p:spPr>
            <a:xfrm>
              <a:off x="6537278" y="3804313"/>
              <a:ext cx="1119116" cy="2330356"/>
            </a:xfrm>
            <a:custGeom>
              <a:avLst/>
              <a:gdLst>
                <a:gd name="connsiteX0" fmla="*/ 614149 w 1119116"/>
                <a:gd name="connsiteY0" fmla="*/ 0 h 2330356"/>
                <a:gd name="connsiteX1" fmla="*/ 1115704 w 1119116"/>
                <a:gd name="connsiteY1" fmla="*/ 6824 h 2330356"/>
                <a:gd name="connsiteX2" fmla="*/ 1119116 w 1119116"/>
                <a:gd name="connsiteY2" fmla="*/ 2330356 h 2330356"/>
                <a:gd name="connsiteX3" fmla="*/ 0 w 1119116"/>
                <a:gd name="connsiteY3" fmla="*/ 2330356 h 2330356"/>
                <a:gd name="connsiteX4" fmla="*/ 614149 w 1119116"/>
                <a:gd name="connsiteY4" fmla="*/ 0 h 2330356"/>
                <a:gd name="connsiteX0" fmla="*/ 614149 w 1119116"/>
                <a:gd name="connsiteY0" fmla="*/ 0 h 2330356"/>
                <a:gd name="connsiteX1" fmla="*/ 1115704 w 1119116"/>
                <a:gd name="connsiteY1" fmla="*/ 3412 h 2330356"/>
                <a:gd name="connsiteX2" fmla="*/ 1119116 w 1119116"/>
                <a:gd name="connsiteY2" fmla="*/ 2330356 h 2330356"/>
                <a:gd name="connsiteX3" fmla="*/ 0 w 1119116"/>
                <a:gd name="connsiteY3" fmla="*/ 2330356 h 2330356"/>
                <a:gd name="connsiteX4" fmla="*/ 614149 w 1119116"/>
                <a:gd name="connsiteY4" fmla="*/ 0 h 2330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9116" h="2330356">
                  <a:moveTo>
                    <a:pt x="614149" y="0"/>
                  </a:moveTo>
                  <a:lnTo>
                    <a:pt x="1115704" y="3412"/>
                  </a:lnTo>
                  <a:cubicBezTo>
                    <a:pt x="1116841" y="777923"/>
                    <a:pt x="1117979" y="1555845"/>
                    <a:pt x="1119116" y="2330356"/>
                  </a:cubicBezTo>
                  <a:lnTo>
                    <a:pt x="0" y="2330356"/>
                  </a:lnTo>
                  <a:lnTo>
                    <a:pt x="614149" y="0"/>
                  </a:lnTo>
                  <a:close/>
                </a:path>
              </a:pathLst>
            </a:custGeom>
            <a:solidFill>
              <a:srgbClr val="999999">
                <a:alpha val="10000"/>
              </a:srgb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chemeClr val="tx1"/>
                </a:solidFill>
              </a:endParaRPr>
            </a:p>
          </p:txBody>
        </p:sp>
        <p:grpSp>
          <p:nvGrpSpPr>
            <p:cNvPr id="10" name="Group 9">
              <a:extLst>
                <a:ext uri="{FF2B5EF4-FFF2-40B4-BE49-F238E27FC236}">
                  <a16:creationId xmlns:a16="http://schemas.microsoft.com/office/drawing/2014/main" id="{320E3896-F776-450A-8DE9-04CBC2872854}"/>
                </a:ext>
              </a:extLst>
            </p:cNvPr>
            <p:cNvGrpSpPr/>
            <p:nvPr/>
          </p:nvGrpSpPr>
          <p:grpSpPr>
            <a:xfrm>
              <a:off x="6752948" y="6198983"/>
              <a:ext cx="113352" cy="113352"/>
              <a:chOff x="6768693" y="6038239"/>
              <a:chExt cx="147969" cy="147969"/>
            </a:xfrm>
          </p:grpSpPr>
          <p:sp>
            <p:nvSpPr>
              <p:cNvPr id="11" name="Oval 10">
                <a:extLst>
                  <a:ext uri="{FF2B5EF4-FFF2-40B4-BE49-F238E27FC236}">
                    <a16:creationId xmlns:a16="http://schemas.microsoft.com/office/drawing/2014/main" id="{46B42388-8E43-4C51-8B53-26D90CEECAB0}"/>
                  </a:ext>
                </a:extLst>
              </p:cNvPr>
              <p:cNvSpPr/>
              <p:nvPr/>
            </p:nvSpPr>
            <p:spPr>
              <a:xfrm>
                <a:off x="6768693" y="6038239"/>
                <a:ext cx="147969" cy="14796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7A9619D5-5D31-4210-B38B-809F60B35F15}"/>
                  </a:ext>
                </a:extLst>
              </p:cNvPr>
              <p:cNvSpPr/>
              <p:nvPr/>
            </p:nvSpPr>
            <p:spPr>
              <a:xfrm>
                <a:off x="6802088" y="6071634"/>
                <a:ext cx="81180" cy="8118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13" name="그림 개체 틀 2">
            <a:extLst>
              <a:ext uri="{FF2B5EF4-FFF2-40B4-BE49-F238E27FC236}">
                <a16:creationId xmlns:a16="http://schemas.microsoft.com/office/drawing/2014/main" id="{EEEA0169-D964-498C-B837-F23FDA5B9167}"/>
              </a:ext>
            </a:extLst>
          </p:cNvPr>
          <p:cNvSpPr>
            <a:spLocks noGrp="1"/>
          </p:cNvSpPr>
          <p:nvPr>
            <p:ph type="pic" sz="quarter" idx="14" hasCustomPrompt="1"/>
          </p:nvPr>
        </p:nvSpPr>
        <p:spPr>
          <a:xfrm>
            <a:off x="8169315" y="2050683"/>
            <a:ext cx="2912347" cy="3731582"/>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defRPr>
            </a:lvl1pPr>
          </a:lstStyle>
          <a:p>
            <a:r>
              <a:rPr lang="en-US" altLang="ko-KR" dirty="0"/>
              <a:t>Place Your Picture Here</a:t>
            </a:r>
            <a:endParaRPr lang="ko-KR" altLang="en-US" dirty="0"/>
          </a:p>
        </p:txBody>
      </p:sp>
      <p:sp>
        <p:nvSpPr>
          <p:cNvPr id="14" name="Text Placeholder 9">
            <a:extLst>
              <a:ext uri="{FF2B5EF4-FFF2-40B4-BE49-F238E27FC236}">
                <a16:creationId xmlns:a16="http://schemas.microsoft.com/office/drawing/2014/main" id="{393AC486-D71C-4EA6-9122-BF4FF20DA224}"/>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grpSp>
        <p:nvGrpSpPr>
          <p:cNvPr id="15" name="Group 14">
            <a:extLst>
              <a:ext uri="{FF2B5EF4-FFF2-40B4-BE49-F238E27FC236}">
                <a16:creationId xmlns:a16="http://schemas.microsoft.com/office/drawing/2014/main" id="{6907EA69-8552-45A3-96EA-4E993AB620BD}"/>
              </a:ext>
            </a:extLst>
          </p:cNvPr>
          <p:cNvGrpSpPr/>
          <p:nvPr userDrawn="1"/>
        </p:nvGrpSpPr>
        <p:grpSpPr>
          <a:xfrm>
            <a:off x="10128899" y="46089"/>
            <a:ext cx="1939733" cy="1254512"/>
            <a:chOff x="8452997" y="7598"/>
            <a:chExt cx="2832224" cy="1831726"/>
          </a:xfrm>
        </p:grpSpPr>
        <p:sp>
          <p:nvSpPr>
            <p:cNvPr id="16" name="Oval 2">
              <a:extLst>
                <a:ext uri="{FF2B5EF4-FFF2-40B4-BE49-F238E27FC236}">
                  <a16:creationId xmlns:a16="http://schemas.microsoft.com/office/drawing/2014/main" id="{F386DE85-273C-44BD-9196-450E9F781368}"/>
                </a:ext>
              </a:extLst>
            </p:cNvPr>
            <p:cNvSpPr/>
            <p:nvPr/>
          </p:nvSpPr>
          <p:spPr>
            <a:xfrm rot="900000">
              <a:off x="10312037" y="701555"/>
              <a:ext cx="921642" cy="844304"/>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95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17" name="Oval 2">
              <a:extLst>
                <a:ext uri="{FF2B5EF4-FFF2-40B4-BE49-F238E27FC236}">
                  <a16:creationId xmlns:a16="http://schemas.microsoft.com/office/drawing/2014/main" id="{2821DA99-EBB9-4729-8065-294E52073D68}"/>
                </a:ext>
              </a:extLst>
            </p:cNvPr>
            <p:cNvSpPr/>
            <p:nvPr/>
          </p:nvSpPr>
          <p:spPr>
            <a:xfrm rot="3175590">
              <a:off x="8973624" y="825948"/>
              <a:ext cx="1057756" cy="968996"/>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noFill/>
            <a:ln w="12700">
              <a:solidFill>
                <a:schemeClr val="bg1">
                  <a:lumMod val="65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18" name="Oval 2">
              <a:extLst>
                <a:ext uri="{FF2B5EF4-FFF2-40B4-BE49-F238E27FC236}">
                  <a16:creationId xmlns:a16="http://schemas.microsoft.com/office/drawing/2014/main" id="{3EE42ACE-2756-4A39-AA5B-4032F71C5176}"/>
                </a:ext>
              </a:extLst>
            </p:cNvPr>
            <p:cNvSpPr/>
            <p:nvPr/>
          </p:nvSpPr>
          <p:spPr>
            <a:xfrm rot="8100000">
              <a:off x="9440769" y="7598"/>
              <a:ext cx="1844452" cy="1689680"/>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50000"/>
                <a:alpha val="5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19" name="Oval 2">
              <a:extLst>
                <a:ext uri="{FF2B5EF4-FFF2-40B4-BE49-F238E27FC236}">
                  <a16:creationId xmlns:a16="http://schemas.microsoft.com/office/drawing/2014/main" id="{0E7065C0-E285-4E79-BBF6-44D6F8608036}"/>
                </a:ext>
              </a:extLst>
            </p:cNvPr>
            <p:cNvSpPr/>
            <p:nvPr/>
          </p:nvSpPr>
          <p:spPr>
            <a:xfrm rot="18047012">
              <a:off x="8414328" y="187495"/>
              <a:ext cx="921642" cy="844304"/>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95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grpSp>
      <p:grpSp>
        <p:nvGrpSpPr>
          <p:cNvPr id="20" name="Group 19">
            <a:extLst>
              <a:ext uri="{FF2B5EF4-FFF2-40B4-BE49-F238E27FC236}">
                <a16:creationId xmlns:a16="http://schemas.microsoft.com/office/drawing/2014/main" id="{835B6C88-B4A3-40C2-BE34-CBCB3763ADF2}"/>
              </a:ext>
            </a:extLst>
          </p:cNvPr>
          <p:cNvGrpSpPr/>
          <p:nvPr userDrawn="1"/>
        </p:nvGrpSpPr>
        <p:grpSpPr>
          <a:xfrm>
            <a:off x="122846" y="46089"/>
            <a:ext cx="1939733" cy="1254512"/>
            <a:chOff x="8452997" y="7598"/>
            <a:chExt cx="2832224" cy="1831726"/>
          </a:xfrm>
        </p:grpSpPr>
        <p:sp>
          <p:nvSpPr>
            <p:cNvPr id="21" name="Oval 2">
              <a:extLst>
                <a:ext uri="{FF2B5EF4-FFF2-40B4-BE49-F238E27FC236}">
                  <a16:creationId xmlns:a16="http://schemas.microsoft.com/office/drawing/2014/main" id="{5FF8B918-94F6-4FD3-914C-13062FF30B33}"/>
                </a:ext>
              </a:extLst>
            </p:cNvPr>
            <p:cNvSpPr/>
            <p:nvPr/>
          </p:nvSpPr>
          <p:spPr>
            <a:xfrm rot="900000">
              <a:off x="10312037" y="701555"/>
              <a:ext cx="921642" cy="844304"/>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95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22" name="Oval 2">
              <a:extLst>
                <a:ext uri="{FF2B5EF4-FFF2-40B4-BE49-F238E27FC236}">
                  <a16:creationId xmlns:a16="http://schemas.microsoft.com/office/drawing/2014/main" id="{9D193870-FBAC-4074-AAA9-7E7B3B2DEE8E}"/>
                </a:ext>
              </a:extLst>
            </p:cNvPr>
            <p:cNvSpPr/>
            <p:nvPr/>
          </p:nvSpPr>
          <p:spPr>
            <a:xfrm rot="3175590">
              <a:off x="8973624" y="825948"/>
              <a:ext cx="1057756" cy="968996"/>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noFill/>
            <a:ln w="12700">
              <a:solidFill>
                <a:schemeClr val="bg1">
                  <a:lumMod val="65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23" name="Oval 2">
              <a:extLst>
                <a:ext uri="{FF2B5EF4-FFF2-40B4-BE49-F238E27FC236}">
                  <a16:creationId xmlns:a16="http://schemas.microsoft.com/office/drawing/2014/main" id="{6F48F5BA-DACE-4C54-93DD-09C7D5CA98F7}"/>
                </a:ext>
              </a:extLst>
            </p:cNvPr>
            <p:cNvSpPr/>
            <p:nvPr/>
          </p:nvSpPr>
          <p:spPr>
            <a:xfrm rot="8100000">
              <a:off x="9440769" y="7598"/>
              <a:ext cx="1844452" cy="1689680"/>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50000"/>
                <a:alpha val="5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24" name="Oval 2">
              <a:extLst>
                <a:ext uri="{FF2B5EF4-FFF2-40B4-BE49-F238E27FC236}">
                  <a16:creationId xmlns:a16="http://schemas.microsoft.com/office/drawing/2014/main" id="{3E88BA0B-BB79-4044-96D4-BBDEE6C69661}"/>
                </a:ext>
              </a:extLst>
            </p:cNvPr>
            <p:cNvSpPr/>
            <p:nvPr/>
          </p:nvSpPr>
          <p:spPr>
            <a:xfrm rot="18047012">
              <a:off x="8414328" y="187495"/>
              <a:ext cx="921642" cy="844304"/>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95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grpSp>
    </p:spTree>
    <p:extLst>
      <p:ext uri="{BB962C8B-B14F-4D97-AF65-F5344CB8AC3E}">
        <p14:creationId xmlns:p14="http://schemas.microsoft.com/office/powerpoint/2010/main" val="37509740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4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63662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5_Contents slide layout">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3E40946B-9EDA-4B0C-AE98-E8DF96D9EBE9}"/>
              </a:ext>
            </a:extLst>
          </p:cNvPr>
          <p:cNvSpPr/>
          <p:nvPr userDrawn="1"/>
        </p:nvSpPr>
        <p:spPr>
          <a:xfrm>
            <a:off x="790576" y="800100"/>
            <a:ext cx="7258050" cy="5238750"/>
          </a:xfrm>
          <a:prstGeom prst="frame">
            <a:avLst>
              <a:gd name="adj1" fmla="val 86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 name="Picture Placeholder 2">
            <a:extLst>
              <a:ext uri="{FF2B5EF4-FFF2-40B4-BE49-F238E27FC236}">
                <a16:creationId xmlns:a16="http://schemas.microsoft.com/office/drawing/2014/main" id="{3FBA0013-3175-48D6-98A6-7ABBB27AE4F1}"/>
              </a:ext>
            </a:extLst>
          </p:cNvPr>
          <p:cNvSpPr>
            <a:spLocks noGrp="1"/>
          </p:cNvSpPr>
          <p:nvPr>
            <p:ph type="pic" idx="13" hasCustomPrompt="1"/>
          </p:nvPr>
        </p:nvSpPr>
        <p:spPr>
          <a:xfrm>
            <a:off x="4872038" y="381000"/>
            <a:ext cx="2447925" cy="615315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
        <p:nvSpPr>
          <p:cNvPr id="4" name="Picture Placeholder 2">
            <a:extLst>
              <a:ext uri="{FF2B5EF4-FFF2-40B4-BE49-F238E27FC236}">
                <a16:creationId xmlns:a16="http://schemas.microsoft.com/office/drawing/2014/main" id="{B51291C6-7E26-4BA8-84E2-FF5115AFBC62}"/>
              </a:ext>
            </a:extLst>
          </p:cNvPr>
          <p:cNvSpPr>
            <a:spLocks noGrp="1"/>
          </p:cNvSpPr>
          <p:nvPr>
            <p:ph type="pic" idx="14" hasCustomPrompt="1"/>
          </p:nvPr>
        </p:nvSpPr>
        <p:spPr>
          <a:xfrm>
            <a:off x="7696199" y="2933700"/>
            <a:ext cx="3705225" cy="24384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39649280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9604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0667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33248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p14="http://schemas.microsoft.com/office/powerpoint/2010/main" val="24463927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123478"/>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Icon Sets Layout</a:t>
            </a:r>
          </a:p>
        </p:txBody>
      </p:sp>
      <p:sp>
        <p:nvSpPr>
          <p:cNvPr id="3" name="Rounded Rectangle 2"/>
          <p:cNvSpPr/>
          <p:nvPr userDrawn="1"/>
        </p:nvSpPr>
        <p:spPr>
          <a:xfrm>
            <a:off x="354010" y="1131591"/>
            <a:ext cx="3560767" cy="5402561"/>
          </a:xfrm>
          <a:prstGeom prst="roundRect">
            <a:avLst>
              <a:gd name="adj" fmla="val 396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p>
        </p:txBody>
      </p:sp>
      <p:sp>
        <p:nvSpPr>
          <p:cNvPr id="4" name="Rounded Rectangle 3"/>
          <p:cNvSpPr/>
          <p:nvPr userDrawn="1"/>
        </p:nvSpPr>
        <p:spPr>
          <a:xfrm>
            <a:off x="531933"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endParaRPr>
          </a:p>
        </p:txBody>
      </p:sp>
      <p:sp>
        <p:nvSpPr>
          <p:cNvPr id="5" name="Half Frame 4"/>
          <p:cNvSpPr/>
          <p:nvPr userDrawn="1"/>
        </p:nvSpPr>
        <p:spPr>
          <a:xfrm rot="5400000">
            <a:off x="3057177"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endParaRPr>
          </a:p>
        </p:txBody>
      </p:sp>
      <p:sp>
        <p:nvSpPr>
          <p:cNvPr id="58" name="TextBox 57">
            <a:extLst>
              <a:ext uri="{FF2B5EF4-FFF2-40B4-BE49-F238E27FC236}">
                <a16:creationId xmlns:a16="http://schemas.microsoft.com/office/drawing/2014/main" id="{5644E8BB-F13A-4AE0-889E-633DE4143787}"/>
              </a:ext>
            </a:extLst>
          </p:cNvPr>
          <p:cNvSpPr txBox="1"/>
          <p:nvPr userDrawn="1"/>
        </p:nvSpPr>
        <p:spPr>
          <a:xfrm>
            <a:off x="711704" y="1637214"/>
            <a:ext cx="2232248" cy="523220"/>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Resize without losing quality</a:t>
            </a:r>
            <a:endParaRPr lang="ko-KR" altLang="en-US" sz="1400" b="1" dirty="0">
              <a:solidFill>
                <a:schemeClr val="bg1"/>
              </a:solidFill>
              <a:latin typeface="Arial" pitchFamily="34" charset="0"/>
              <a:cs typeface="Arial" pitchFamily="34" charset="0"/>
            </a:endParaRPr>
          </a:p>
        </p:txBody>
      </p:sp>
      <p:sp>
        <p:nvSpPr>
          <p:cNvPr id="59" name="TextBox 58">
            <a:extLst>
              <a:ext uri="{FF2B5EF4-FFF2-40B4-BE49-F238E27FC236}">
                <a16:creationId xmlns:a16="http://schemas.microsoft.com/office/drawing/2014/main" id="{F2CE2B8B-ED32-491A-95B2-D28904BC432C}"/>
              </a:ext>
            </a:extLst>
          </p:cNvPr>
          <p:cNvSpPr txBox="1"/>
          <p:nvPr userDrawn="1"/>
        </p:nvSpPr>
        <p:spPr>
          <a:xfrm>
            <a:off x="711704" y="2127463"/>
            <a:ext cx="2232248" cy="738664"/>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Change Fill Color &amp;</a:t>
            </a:r>
          </a:p>
          <a:p>
            <a:r>
              <a:rPr lang="en-US" altLang="ko-KR" sz="1400" b="1" dirty="0">
                <a:solidFill>
                  <a:schemeClr val="bg1"/>
                </a:solidFill>
                <a:latin typeface="Arial" pitchFamily="34" charset="0"/>
                <a:cs typeface="Arial" pitchFamily="34" charset="0"/>
              </a:rPr>
              <a:t>Line Color</a:t>
            </a:r>
            <a:endParaRPr lang="ko-KR" altLang="en-US" sz="1400" b="1" dirty="0">
              <a:solidFill>
                <a:schemeClr val="bg1"/>
              </a:solidFill>
              <a:latin typeface="Arial" pitchFamily="34" charset="0"/>
              <a:cs typeface="Arial" pitchFamily="34" charset="0"/>
            </a:endParaRPr>
          </a:p>
        </p:txBody>
      </p:sp>
      <p:sp>
        <p:nvSpPr>
          <p:cNvPr id="60" name="TextBox 59">
            <a:extLst>
              <a:ext uri="{FF2B5EF4-FFF2-40B4-BE49-F238E27FC236}">
                <a16:creationId xmlns:a16="http://schemas.microsoft.com/office/drawing/2014/main" id="{962A52DF-2523-4479-BFA3-B5ACE9887E1C}"/>
              </a:ext>
            </a:extLst>
          </p:cNvPr>
          <p:cNvSpPr txBox="1"/>
          <p:nvPr userDrawn="1"/>
        </p:nvSpPr>
        <p:spPr>
          <a:xfrm>
            <a:off x="721229" y="5808438"/>
            <a:ext cx="2232000" cy="307777"/>
          </a:xfrm>
          <a:prstGeom prst="rect">
            <a:avLst/>
          </a:prstGeom>
          <a:noFill/>
        </p:spPr>
        <p:txBody>
          <a:bodyPr wrap="square" rtlCol="0" anchor="ctr">
            <a:spAutoFit/>
          </a:bodyPr>
          <a:lstStyle/>
          <a:p>
            <a:r>
              <a:rPr lang="en-US" altLang="ko-KR" sz="1400" dirty="0">
                <a:solidFill>
                  <a:schemeClr val="bg1"/>
                </a:solidFill>
                <a:latin typeface="Arial" pitchFamily="34" charset="0"/>
                <a:cs typeface="Arial" pitchFamily="34" charset="0"/>
              </a:rPr>
              <a:t>www.allppt.com</a:t>
            </a:r>
            <a:endParaRPr lang="ko-KR" altLang="en-US" sz="1400" dirty="0">
              <a:solidFill>
                <a:schemeClr val="bg1"/>
              </a:solidFill>
              <a:latin typeface="Arial" pitchFamily="34" charset="0"/>
              <a:cs typeface="Arial" pitchFamily="34" charset="0"/>
            </a:endParaRPr>
          </a:p>
        </p:txBody>
      </p:sp>
      <p:sp>
        <p:nvSpPr>
          <p:cNvPr id="61" name="TextBox 60">
            <a:extLst>
              <a:ext uri="{FF2B5EF4-FFF2-40B4-BE49-F238E27FC236}">
                <a16:creationId xmlns:a16="http://schemas.microsoft.com/office/drawing/2014/main" id="{BAAC314F-E96A-4408-95DE-A70E9ED054AF}"/>
              </a:ext>
            </a:extLst>
          </p:cNvPr>
          <p:cNvSpPr txBox="1"/>
          <p:nvPr userDrawn="1"/>
        </p:nvSpPr>
        <p:spPr>
          <a:xfrm>
            <a:off x="721229" y="4450324"/>
            <a:ext cx="2717296" cy="1384995"/>
          </a:xfrm>
          <a:prstGeom prst="rect">
            <a:avLst/>
          </a:prstGeom>
          <a:noFill/>
        </p:spPr>
        <p:txBody>
          <a:bodyPr wrap="square" rtlCol="0" anchor="ctr">
            <a:spAutoFit/>
          </a:bodyPr>
          <a:lstStyle/>
          <a:p>
            <a:r>
              <a:rPr lang="en-US" altLang="ko-KR" sz="2800" b="1" dirty="0">
                <a:solidFill>
                  <a:schemeClr val="bg1"/>
                </a:solidFill>
                <a:latin typeface="+mn-lt"/>
                <a:ea typeface="+mn-ea"/>
                <a:cs typeface="Arial" pitchFamily="34" charset="0"/>
              </a:rPr>
              <a:t>FREE </a:t>
            </a:r>
          </a:p>
          <a:p>
            <a:r>
              <a:rPr lang="en-US" altLang="ko-KR" sz="2800" b="1" dirty="0">
                <a:solidFill>
                  <a:schemeClr val="bg1"/>
                </a:solidFill>
                <a:latin typeface="+mn-lt"/>
                <a:ea typeface="+mn-ea"/>
                <a:cs typeface="Arial" pitchFamily="34" charset="0"/>
              </a:rPr>
              <a:t>PPT TEMPLATES</a:t>
            </a:r>
          </a:p>
        </p:txBody>
      </p:sp>
    </p:spTree>
    <p:extLst>
      <p:ext uri="{BB962C8B-B14F-4D97-AF65-F5344CB8AC3E}">
        <p14:creationId xmlns:p14="http://schemas.microsoft.com/office/powerpoint/2010/main" val="3136765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0" y="200177"/>
            <a:ext cx="12192000" cy="775778"/>
          </a:xfrm>
          <a:prstGeom prst="rect">
            <a:avLst/>
          </a:prstGeom>
        </p:spPr>
        <p:txBody>
          <a:bodyPr vert="horz" lIns="91440" tIns="45720" rIns="91440" bIns="45720" rtlCol="0" anchor="ctr">
            <a:normAutofit/>
          </a:bodyPr>
          <a:lstStyle>
            <a:lvl1pPr algn="ctr">
              <a:defRPr sz="4800" b="1">
                <a:solidFill>
                  <a:schemeClr val="tx1">
                    <a:lumMod val="65000"/>
                    <a:lumOff val="35000"/>
                  </a:schemeClr>
                </a:solidFill>
              </a:defRPr>
            </a:lvl1pPr>
          </a:lstStyle>
          <a:p>
            <a:r>
              <a:rPr lang="en-US" dirty="0"/>
              <a:t>Click to edit Master title style</a:t>
            </a:r>
          </a:p>
        </p:txBody>
      </p:sp>
      <p:sp>
        <p:nvSpPr>
          <p:cNvPr id="10" name="텍스트 개체 틀 2">
            <a:extLst>
              <a:ext uri="{FF2B5EF4-FFF2-40B4-BE49-F238E27FC236}">
                <a16:creationId xmlns:a16="http://schemas.microsoft.com/office/drawing/2014/main" id="{BEA53C6E-B822-48C1-AE43-123E9E431F64}"/>
              </a:ext>
            </a:extLst>
          </p:cNvPr>
          <p:cNvSpPr>
            <a:spLocks noGrp="1"/>
          </p:cNvSpPr>
          <p:nvPr>
            <p:ph type="body" sz="quarter" idx="41" hasCustomPrompt="1"/>
          </p:nvPr>
        </p:nvSpPr>
        <p:spPr>
          <a:xfrm>
            <a:off x="0" y="1005381"/>
            <a:ext cx="12192000" cy="419379"/>
          </a:xfrm>
          <a:prstGeom prst="rect">
            <a:avLst/>
          </a:prstGeom>
        </p:spPr>
        <p:txBody>
          <a:bodyPr anchor="ctr"/>
          <a:lstStyle>
            <a:lvl1pPr marL="0" marR="0" indent="0" algn="ctr" defTabSz="914400" rtl="0" eaLnBrk="1" fontAlgn="auto" latinLnBrk="1" hangingPunct="1">
              <a:lnSpc>
                <a:spcPct val="90000"/>
              </a:lnSpc>
              <a:spcBef>
                <a:spcPts val="1000"/>
              </a:spcBef>
              <a:spcAft>
                <a:spcPts val="0"/>
              </a:spcAft>
              <a:buClrTx/>
              <a:buSzTx/>
              <a:buFontTx/>
              <a:buNone/>
              <a:tabLst/>
              <a:defRPr sz="2400" b="0">
                <a:solidFill>
                  <a:schemeClr val="tx1">
                    <a:lumMod val="65000"/>
                    <a:lumOff val="35000"/>
                  </a:schemeClr>
                </a:solidFill>
              </a:defRPr>
            </a:lvl1pPr>
          </a:lstStyle>
          <a:p>
            <a:pPr marL="0" marR="0" lvl="0" indent="0" algn="ctr" defTabSz="914400" rtl="0" eaLnBrk="1" fontAlgn="auto" latinLnBrk="1" hangingPunct="1">
              <a:lnSpc>
                <a:spcPct val="90000"/>
              </a:lnSpc>
              <a:spcBef>
                <a:spcPts val="1000"/>
              </a:spcBef>
              <a:spcAft>
                <a:spcPts val="0"/>
              </a:spcAft>
              <a:buClrTx/>
              <a:buSzTx/>
              <a:buFontTx/>
              <a:buNone/>
              <a:tabLst/>
              <a:defRPr/>
            </a:pPr>
            <a:r>
              <a:rPr lang="en-US" altLang="ko-KR" dirty="0"/>
              <a:t>Subtitle in this line</a:t>
            </a:r>
            <a:endParaRPr lang="ko-KR" altLang="en-US" dirty="0"/>
          </a:p>
        </p:txBody>
      </p:sp>
    </p:spTree>
    <p:extLst>
      <p:ext uri="{BB962C8B-B14F-4D97-AF65-F5344CB8AC3E}">
        <p14:creationId xmlns:p14="http://schemas.microsoft.com/office/powerpoint/2010/main" val="40545425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94"/>
        <p:cNvGrpSpPr/>
        <p:nvPr/>
      </p:nvGrpSpPr>
      <p:grpSpPr>
        <a:xfrm>
          <a:off x="0" y="0"/>
          <a:ext cx="0" cy="0"/>
          <a:chOff x="0" y="0"/>
          <a:chExt cx="0" cy="0"/>
        </a:xfrm>
      </p:grpSpPr>
      <p:sp>
        <p:nvSpPr>
          <p:cNvPr id="195" name="Google Shape;195;p33"/>
          <p:cNvSpPr txBox="1">
            <a:spLocks noGrp="1"/>
          </p:cNvSpPr>
          <p:nvPr>
            <p:ph type="title"/>
          </p:nvPr>
        </p:nvSpPr>
        <p:spPr>
          <a:xfrm>
            <a:off x="955700" y="681200"/>
            <a:ext cx="10280800" cy="6432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solidFill>
                  <a:schemeClr val="lt1"/>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Tree>
    <p:extLst>
      <p:ext uri="{BB962C8B-B14F-4D97-AF65-F5344CB8AC3E}">
        <p14:creationId xmlns:p14="http://schemas.microsoft.com/office/powerpoint/2010/main" val="404150360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slide" type="blank">
  <p:cSld name="Blank slide">
    <p:spTree>
      <p:nvGrpSpPr>
        <p:cNvPr id="1" name="Shape 193"/>
        <p:cNvGrpSpPr/>
        <p:nvPr/>
      </p:nvGrpSpPr>
      <p:grpSpPr>
        <a:xfrm>
          <a:off x="0" y="0"/>
          <a:ext cx="0" cy="0"/>
          <a:chOff x="0" y="0"/>
          <a:chExt cx="0" cy="0"/>
        </a:xfrm>
      </p:grpSpPr>
    </p:spTree>
    <p:extLst>
      <p:ext uri="{BB962C8B-B14F-4D97-AF65-F5344CB8AC3E}">
        <p14:creationId xmlns:p14="http://schemas.microsoft.com/office/powerpoint/2010/main" val="3880288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4_ภาพนิ่งชื่อเรื่อ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18005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tion Break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4720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grpSp>
        <p:nvGrpSpPr>
          <p:cNvPr id="3" name="Group 2">
            <a:extLst>
              <a:ext uri="{FF2B5EF4-FFF2-40B4-BE49-F238E27FC236}">
                <a16:creationId xmlns:a16="http://schemas.microsoft.com/office/drawing/2014/main" id="{5B6E6CCD-4CFA-414D-BF97-865E09297FEF}"/>
              </a:ext>
            </a:extLst>
          </p:cNvPr>
          <p:cNvGrpSpPr/>
          <p:nvPr userDrawn="1"/>
        </p:nvGrpSpPr>
        <p:grpSpPr>
          <a:xfrm>
            <a:off x="10128899" y="46089"/>
            <a:ext cx="1939733" cy="1254512"/>
            <a:chOff x="8452997" y="7598"/>
            <a:chExt cx="2832224" cy="1831726"/>
          </a:xfrm>
        </p:grpSpPr>
        <p:sp>
          <p:nvSpPr>
            <p:cNvPr id="4" name="Oval 2">
              <a:extLst>
                <a:ext uri="{FF2B5EF4-FFF2-40B4-BE49-F238E27FC236}">
                  <a16:creationId xmlns:a16="http://schemas.microsoft.com/office/drawing/2014/main" id="{486CC1ED-13FF-419E-A170-E7F6A6BACC34}"/>
                </a:ext>
              </a:extLst>
            </p:cNvPr>
            <p:cNvSpPr/>
            <p:nvPr/>
          </p:nvSpPr>
          <p:spPr>
            <a:xfrm rot="900000">
              <a:off x="10312037" y="701555"/>
              <a:ext cx="921642" cy="844304"/>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95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5" name="Oval 2">
              <a:extLst>
                <a:ext uri="{FF2B5EF4-FFF2-40B4-BE49-F238E27FC236}">
                  <a16:creationId xmlns:a16="http://schemas.microsoft.com/office/drawing/2014/main" id="{BA59EE27-9AEB-49CD-A4CA-84A0E0FF0AC1}"/>
                </a:ext>
              </a:extLst>
            </p:cNvPr>
            <p:cNvSpPr/>
            <p:nvPr/>
          </p:nvSpPr>
          <p:spPr>
            <a:xfrm rot="3175590">
              <a:off x="8973624" y="825948"/>
              <a:ext cx="1057756" cy="968996"/>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noFill/>
            <a:ln w="12700">
              <a:solidFill>
                <a:schemeClr val="bg1">
                  <a:lumMod val="65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6" name="Oval 2">
              <a:extLst>
                <a:ext uri="{FF2B5EF4-FFF2-40B4-BE49-F238E27FC236}">
                  <a16:creationId xmlns:a16="http://schemas.microsoft.com/office/drawing/2014/main" id="{424448CE-3ABA-4282-9CFE-DEE42E2B6F4C}"/>
                </a:ext>
              </a:extLst>
            </p:cNvPr>
            <p:cNvSpPr/>
            <p:nvPr/>
          </p:nvSpPr>
          <p:spPr>
            <a:xfrm rot="8100000">
              <a:off x="9440769" y="7598"/>
              <a:ext cx="1844452" cy="1689680"/>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50000"/>
                <a:alpha val="5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7" name="Oval 2">
              <a:extLst>
                <a:ext uri="{FF2B5EF4-FFF2-40B4-BE49-F238E27FC236}">
                  <a16:creationId xmlns:a16="http://schemas.microsoft.com/office/drawing/2014/main" id="{7059B2AC-3989-4597-A340-ADC0D3E77981}"/>
                </a:ext>
              </a:extLst>
            </p:cNvPr>
            <p:cNvSpPr/>
            <p:nvPr/>
          </p:nvSpPr>
          <p:spPr>
            <a:xfrm rot="18047012">
              <a:off x="8414328" y="187495"/>
              <a:ext cx="921642" cy="844304"/>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95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grpSp>
      <p:grpSp>
        <p:nvGrpSpPr>
          <p:cNvPr id="8" name="Group 7">
            <a:extLst>
              <a:ext uri="{FF2B5EF4-FFF2-40B4-BE49-F238E27FC236}">
                <a16:creationId xmlns:a16="http://schemas.microsoft.com/office/drawing/2014/main" id="{55BF250F-82F8-4FD8-8AD9-06F1A6BC1892}"/>
              </a:ext>
            </a:extLst>
          </p:cNvPr>
          <p:cNvGrpSpPr/>
          <p:nvPr userDrawn="1"/>
        </p:nvGrpSpPr>
        <p:grpSpPr>
          <a:xfrm>
            <a:off x="122846" y="46089"/>
            <a:ext cx="1939733" cy="1254512"/>
            <a:chOff x="8452997" y="7598"/>
            <a:chExt cx="2832224" cy="1831726"/>
          </a:xfrm>
        </p:grpSpPr>
        <p:sp>
          <p:nvSpPr>
            <p:cNvPr id="9" name="Oval 2">
              <a:extLst>
                <a:ext uri="{FF2B5EF4-FFF2-40B4-BE49-F238E27FC236}">
                  <a16:creationId xmlns:a16="http://schemas.microsoft.com/office/drawing/2014/main" id="{03765026-7CA5-45A1-BF01-808425463449}"/>
                </a:ext>
              </a:extLst>
            </p:cNvPr>
            <p:cNvSpPr/>
            <p:nvPr/>
          </p:nvSpPr>
          <p:spPr>
            <a:xfrm rot="900000">
              <a:off x="10312037" y="701555"/>
              <a:ext cx="921642" cy="844304"/>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95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10" name="Oval 2">
              <a:extLst>
                <a:ext uri="{FF2B5EF4-FFF2-40B4-BE49-F238E27FC236}">
                  <a16:creationId xmlns:a16="http://schemas.microsoft.com/office/drawing/2014/main" id="{B6877AFD-5168-4F7E-A36D-84511F610A00}"/>
                </a:ext>
              </a:extLst>
            </p:cNvPr>
            <p:cNvSpPr/>
            <p:nvPr/>
          </p:nvSpPr>
          <p:spPr>
            <a:xfrm rot="3175590">
              <a:off x="8973624" y="825948"/>
              <a:ext cx="1057756" cy="968996"/>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noFill/>
            <a:ln w="12700">
              <a:solidFill>
                <a:schemeClr val="bg1">
                  <a:lumMod val="65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11" name="Oval 2">
              <a:extLst>
                <a:ext uri="{FF2B5EF4-FFF2-40B4-BE49-F238E27FC236}">
                  <a16:creationId xmlns:a16="http://schemas.microsoft.com/office/drawing/2014/main" id="{246B5E92-6455-43C5-AA35-EFB8A9DA5248}"/>
                </a:ext>
              </a:extLst>
            </p:cNvPr>
            <p:cNvSpPr/>
            <p:nvPr/>
          </p:nvSpPr>
          <p:spPr>
            <a:xfrm rot="8100000">
              <a:off x="9440769" y="7598"/>
              <a:ext cx="1844452" cy="1689680"/>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50000"/>
                <a:alpha val="5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12" name="Oval 2">
              <a:extLst>
                <a:ext uri="{FF2B5EF4-FFF2-40B4-BE49-F238E27FC236}">
                  <a16:creationId xmlns:a16="http://schemas.microsoft.com/office/drawing/2014/main" id="{36CF1B02-E70B-404D-9E83-B391E8249C29}"/>
                </a:ext>
              </a:extLst>
            </p:cNvPr>
            <p:cNvSpPr/>
            <p:nvPr/>
          </p:nvSpPr>
          <p:spPr>
            <a:xfrm rot="18047012">
              <a:off x="8414328" y="187495"/>
              <a:ext cx="921642" cy="844304"/>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95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grpSp>
    </p:spTree>
    <p:extLst>
      <p:ext uri="{BB962C8B-B14F-4D97-AF65-F5344CB8AC3E}">
        <p14:creationId xmlns:p14="http://schemas.microsoft.com/office/powerpoint/2010/main" val="18993242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D9E342-2A2F-4BF5-B702-12E1DF6B4A94}"/>
              </a:ext>
            </a:extLst>
          </p:cNvPr>
          <p:cNvSpPr/>
          <p:nvPr userDrawn="1"/>
        </p:nvSpPr>
        <p:spPr>
          <a:xfrm>
            <a:off x="0" y="-3600"/>
            <a:ext cx="12192000" cy="6861600"/>
          </a:xfrm>
          <a:prstGeom prst="rect">
            <a:avLst/>
          </a:prstGeom>
          <a:gradFill>
            <a:gsLst>
              <a:gs pos="0">
                <a:schemeClr val="bg1">
                  <a:lumMod val="95000"/>
                </a:schemeClr>
              </a:gs>
              <a:gs pos="100000">
                <a:schemeClr val="bg1">
                  <a:lumMod val="8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p>
        </p:txBody>
      </p:sp>
      <p:sp>
        <p:nvSpPr>
          <p:cNvPr id="3" name="Trapezoid 2">
            <a:extLst>
              <a:ext uri="{FF2B5EF4-FFF2-40B4-BE49-F238E27FC236}">
                <a16:creationId xmlns:a16="http://schemas.microsoft.com/office/drawing/2014/main" id="{DC594B7F-1220-45D3-BE68-5BD013571310}"/>
              </a:ext>
            </a:extLst>
          </p:cNvPr>
          <p:cNvSpPr/>
          <p:nvPr userDrawn="1"/>
        </p:nvSpPr>
        <p:spPr>
          <a:xfrm>
            <a:off x="536352" y="-3600"/>
            <a:ext cx="5181901" cy="6858000"/>
          </a:xfrm>
          <a:prstGeom prst="trapezoid">
            <a:avLst/>
          </a:prstGeom>
          <a:gradFill>
            <a:gsLst>
              <a:gs pos="0">
                <a:schemeClr val="bg1">
                  <a:lumMod val="85000"/>
                </a:schemeClr>
              </a:gs>
              <a:gs pos="100000">
                <a:schemeClr val="bg1">
                  <a:lumMod val="9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4" name="Round Same Side Corner Rectangle 6">
            <a:extLst>
              <a:ext uri="{FF2B5EF4-FFF2-40B4-BE49-F238E27FC236}">
                <a16:creationId xmlns:a16="http://schemas.microsoft.com/office/drawing/2014/main" id="{DA590A81-105F-4290-AE8D-B5173DCE4B3C}"/>
              </a:ext>
            </a:extLst>
          </p:cNvPr>
          <p:cNvSpPr/>
          <p:nvPr userDrawn="1"/>
        </p:nvSpPr>
        <p:spPr>
          <a:xfrm rot="10800000">
            <a:off x="223484" y="4547669"/>
            <a:ext cx="1531655" cy="2154490"/>
          </a:xfrm>
          <a:custGeom>
            <a:avLst/>
            <a:gdLst/>
            <a:ahLst/>
            <a:cxnLst/>
            <a:rect l="l" t="t" r="r" b="b"/>
            <a:pathLst>
              <a:path w="3411060" h="3965401">
                <a:moveTo>
                  <a:pt x="3062139" y="1800201"/>
                </a:moveTo>
                <a:lnTo>
                  <a:pt x="2702139" y="1800201"/>
                </a:lnTo>
                <a:lnTo>
                  <a:pt x="2702139" y="437210"/>
                </a:lnTo>
                <a:cubicBezTo>
                  <a:pt x="2702139" y="337799"/>
                  <a:pt x="2782728" y="257210"/>
                  <a:pt x="2882139" y="257210"/>
                </a:cubicBezTo>
                <a:cubicBezTo>
                  <a:pt x="2981550" y="257210"/>
                  <a:pt x="3062139" y="337799"/>
                  <a:pt x="3062139" y="437210"/>
                </a:cubicBezTo>
                <a:close/>
                <a:moveTo>
                  <a:pt x="686119" y="2160241"/>
                </a:moveTo>
                <a:lnTo>
                  <a:pt x="326119" y="2160241"/>
                </a:lnTo>
                <a:lnTo>
                  <a:pt x="326119" y="432251"/>
                </a:lnTo>
                <a:cubicBezTo>
                  <a:pt x="326119" y="332840"/>
                  <a:pt x="406708" y="252251"/>
                  <a:pt x="506119" y="252251"/>
                </a:cubicBezTo>
                <a:cubicBezTo>
                  <a:pt x="605530" y="252251"/>
                  <a:pt x="686119" y="332840"/>
                  <a:pt x="686119" y="432251"/>
                </a:cubicBezTo>
                <a:close/>
                <a:moveTo>
                  <a:pt x="1873559" y="3168352"/>
                </a:moveTo>
                <a:lnTo>
                  <a:pt x="1513559" y="3168352"/>
                </a:lnTo>
                <a:lnTo>
                  <a:pt x="1513559" y="432248"/>
                </a:lnTo>
                <a:cubicBezTo>
                  <a:pt x="1513559" y="332837"/>
                  <a:pt x="1594148" y="252248"/>
                  <a:pt x="1693559" y="252248"/>
                </a:cubicBezTo>
                <a:cubicBezTo>
                  <a:pt x="1792970" y="252248"/>
                  <a:pt x="1873559" y="332837"/>
                  <a:pt x="1873559" y="432248"/>
                </a:cubicBezTo>
                <a:close/>
                <a:moveTo>
                  <a:pt x="787520" y="3652135"/>
                </a:moveTo>
                <a:lnTo>
                  <a:pt x="787520" y="565496"/>
                </a:lnTo>
                <a:cubicBezTo>
                  <a:pt x="787520" y="360460"/>
                  <a:pt x="666637" y="194246"/>
                  <a:pt x="517520" y="194246"/>
                </a:cubicBezTo>
                <a:cubicBezTo>
                  <a:pt x="368403" y="194246"/>
                  <a:pt x="247520" y="360460"/>
                  <a:pt x="247520" y="565496"/>
                </a:cubicBezTo>
                <a:lnTo>
                  <a:pt x="247520" y="3652135"/>
                </a:lnTo>
                <a:close/>
                <a:moveTo>
                  <a:pt x="1974960" y="3652135"/>
                </a:moveTo>
                <a:lnTo>
                  <a:pt x="1974960" y="565496"/>
                </a:lnTo>
                <a:cubicBezTo>
                  <a:pt x="1974960" y="360460"/>
                  <a:pt x="1854077" y="194246"/>
                  <a:pt x="1704960" y="194246"/>
                </a:cubicBezTo>
                <a:cubicBezTo>
                  <a:pt x="1555843" y="194246"/>
                  <a:pt x="1434960" y="360460"/>
                  <a:pt x="1434960" y="565496"/>
                </a:cubicBezTo>
                <a:lnTo>
                  <a:pt x="1434960" y="3652135"/>
                </a:lnTo>
                <a:close/>
                <a:moveTo>
                  <a:pt x="3163540" y="3657096"/>
                </a:moveTo>
                <a:lnTo>
                  <a:pt x="3163540" y="570457"/>
                </a:lnTo>
                <a:cubicBezTo>
                  <a:pt x="3163540" y="365422"/>
                  <a:pt x="3042657" y="199207"/>
                  <a:pt x="2893540" y="199207"/>
                </a:cubicBezTo>
                <a:cubicBezTo>
                  <a:pt x="2744423" y="199207"/>
                  <a:pt x="2623540" y="365422"/>
                  <a:pt x="2623540" y="570457"/>
                </a:cubicBezTo>
                <a:lnTo>
                  <a:pt x="2623540" y="3657096"/>
                </a:lnTo>
                <a:close/>
                <a:moveTo>
                  <a:pt x="922929" y="3960440"/>
                </a:moveTo>
                <a:lnTo>
                  <a:pt x="112111" y="3960440"/>
                </a:lnTo>
                <a:cubicBezTo>
                  <a:pt x="50194" y="3960440"/>
                  <a:pt x="0" y="3891423"/>
                  <a:pt x="0" y="3806287"/>
                </a:cubicBezTo>
                <a:cubicBezTo>
                  <a:pt x="0" y="3721151"/>
                  <a:pt x="50194" y="3652135"/>
                  <a:pt x="112111" y="3652135"/>
                </a:cubicBezTo>
                <a:lnTo>
                  <a:pt x="121519" y="3652135"/>
                </a:lnTo>
                <a:lnTo>
                  <a:pt x="121519" y="544500"/>
                </a:lnTo>
                <a:cubicBezTo>
                  <a:pt x="121519" y="243780"/>
                  <a:pt x="298814" y="0"/>
                  <a:pt x="517519" y="0"/>
                </a:cubicBezTo>
                <a:cubicBezTo>
                  <a:pt x="736224" y="0"/>
                  <a:pt x="913519" y="243780"/>
                  <a:pt x="913519" y="544500"/>
                </a:cubicBezTo>
                <a:lnTo>
                  <a:pt x="913519" y="3652135"/>
                </a:lnTo>
                <a:lnTo>
                  <a:pt x="922929" y="3652135"/>
                </a:lnTo>
                <a:cubicBezTo>
                  <a:pt x="984846" y="3652135"/>
                  <a:pt x="1035040" y="3721151"/>
                  <a:pt x="1035040" y="3806287"/>
                </a:cubicBezTo>
                <a:cubicBezTo>
                  <a:pt x="1035040" y="3891423"/>
                  <a:pt x="984846" y="3960440"/>
                  <a:pt x="922929" y="3960440"/>
                </a:cubicBezTo>
                <a:close/>
                <a:moveTo>
                  <a:pt x="2110369" y="3960440"/>
                </a:moveTo>
                <a:lnTo>
                  <a:pt x="1299551" y="3960440"/>
                </a:lnTo>
                <a:cubicBezTo>
                  <a:pt x="1237634" y="3960440"/>
                  <a:pt x="1187440" y="3891423"/>
                  <a:pt x="1187440" y="3806287"/>
                </a:cubicBezTo>
                <a:cubicBezTo>
                  <a:pt x="1187440" y="3721151"/>
                  <a:pt x="1237634" y="3652135"/>
                  <a:pt x="1299551" y="3652135"/>
                </a:cubicBezTo>
                <a:lnTo>
                  <a:pt x="1308959" y="3652135"/>
                </a:lnTo>
                <a:lnTo>
                  <a:pt x="1308959" y="544500"/>
                </a:lnTo>
                <a:cubicBezTo>
                  <a:pt x="1308959" y="243780"/>
                  <a:pt x="1486254" y="0"/>
                  <a:pt x="1704959" y="0"/>
                </a:cubicBezTo>
                <a:cubicBezTo>
                  <a:pt x="1923664" y="0"/>
                  <a:pt x="2100959" y="243780"/>
                  <a:pt x="2100959" y="544500"/>
                </a:cubicBezTo>
                <a:lnTo>
                  <a:pt x="2100959" y="3652135"/>
                </a:lnTo>
                <a:lnTo>
                  <a:pt x="2110369" y="3652135"/>
                </a:lnTo>
                <a:cubicBezTo>
                  <a:pt x="2172286" y="3652135"/>
                  <a:pt x="2222480" y="3721151"/>
                  <a:pt x="2222480" y="3806287"/>
                </a:cubicBezTo>
                <a:cubicBezTo>
                  <a:pt x="2222480" y="3891423"/>
                  <a:pt x="2172286" y="3960440"/>
                  <a:pt x="2110369" y="3960440"/>
                </a:cubicBezTo>
                <a:close/>
                <a:moveTo>
                  <a:pt x="3298949" y="3965401"/>
                </a:moveTo>
                <a:lnTo>
                  <a:pt x="2488131" y="3965401"/>
                </a:lnTo>
                <a:cubicBezTo>
                  <a:pt x="2426214" y="3965401"/>
                  <a:pt x="2376020" y="3896384"/>
                  <a:pt x="2376020" y="3811249"/>
                </a:cubicBezTo>
                <a:cubicBezTo>
                  <a:pt x="2376020" y="3726113"/>
                  <a:pt x="2426214" y="3657096"/>
                  <a:pt x="2488131" y="3657096"/>
                </a:cubicBezTo>
                <a:lnTo>
                  <a:pt x="2497539" y="3657096"/>
                </a:lnTo>
                <a:lnTo>
                  <a:pt x="2497539" y="549461"/>
                </a:lnTo>
                <a:cubicBezTo>
                  <a:pt x="2497539" y="248741"/>
                  <a:pt x="2674834" y="4961"/>
                  <a:pt x="2893539" y="4961"/>
                </a:cubicBezTo>
                <a:cubicBezTo>
                  <a:pt x="3112244" y="4961"/>
                  <a:pt x="3289539" y="248741"/>
                  <a:pt x="3289539" y="549461"/>
                </a:cubicBezTo>
                <a:lnTo>
                  <a:pt x="3289539" y="3657096"/>
                </a:lnTo>
                <a:lnTo>
                  <a:pt x="3298949" y="3657096"/>
                </a:lnTo>
                <a:cubicBezTo>
                  <a:pt x="3360866" y="3657096"/>
                  <a:pt x="3411060" y="3726113"/>
                  <a:pt x="3411060" y="3811249"/>
                </a:cubicBezTo>
                <a:cubicBezTo>
                  <a:pt x="3411060" y="3896384"/>
                  <a:pt x="3360866" y="3965401"/>
                  <a:pt x="3298949" y="3965401"/>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5" name="Round Same Side Corner Rectangle 6">
            <a:extLst>
              <a:ext uri="{FF2B5EF4-FFF2-40B4-BE49-F238E27FC236}">
                <a16:creationId xmlns:a16="http://schemas.microsoft.com/office/drawing/2014/main" id="{5E38D25B-1932-4B93-8440-3F680AC80EE4}"/>
              </a:ext>
            </a:extLst>
          </p:cNvPr>
          <p:cNvSpPr/>
          <p:nvPr userDrawn="1"/>
        </p:nvSpPr>
        <p:spPr>
          <a:xfrm rot="10800000">
            <a:off x="1810380" y="4547669"/>
            <a:ext cx="1531655" cy="2154490"/>
          </a:xfrm>
          <a:custGeom>
            <a:avLst/>
            <a:gdLst/>
            <a:ahLst/>
            <a:cxnLst/>
            <a:rect l="l" t="t" r="r" b="b"/>
            <a:pathLst>
              <a:path w="3411060" h="3965401">
                <a:moveTo>
                  <a:pt x="3062139" y="1800201"/>
                </a:moveTo>
                <a:lnTo>
                  <a:pt x="2702139" y="1800201"/>
                </a:lnTo>
                <a:lnTo>
                  <a:pt x="2702139" y="437210"/>
                </a:lnTo>
                <a:cubicBezTo>
                  <a:pt x="2702139" y="337799"/>
                  <a:pt x="2782728" y="257210"/>
                  <a:pt x="2882139" y="257210"/>
                </a:cubicBezTo>
                <a:cubicBezTo>
                  <a:pt x="2981550" y="257210"/>
                  <a:pt x="3062139" y="337799"/>
                  <a:pt x="3062139" y="437210"/>
                </a:cubicBezTo>
                <a:close/>
                <a:moveTo>
                  <a:pt x="686119" y="2160241"/>
                </a:moveTo>
                <a:lnTo>
                  <a:pt x="326119" y="2160241"/>
                </a:lnTo>
                <a:lnTo>
                  <a:pt x="326119" y="432251"/>
                </a:lnTo>
                <a:cubicBezTo>
                  <a:pt x="326119" y="332840"/>
                  <a:pt x="406708" y="252251"/>
                  <a:pt x="506119" y="252251"/>
                </a:cubicBezTo>
                <a:cubicBezTo>
                  <a:pt x="605530" y="252251"/>
                  <a:pt x="686119" y="332840"/>
                  <a:pt x="686119" y="432251"/>
                </a:cubicBezTo>
                <a:close/>
                <a:moveTo>
                  <a:pt x="1873559" y="3168352"/>
                </a:moveTo>
                <a:lnTo>
                  <a:pt x="1513559" y="3168352"/>
                </a:lnTo>
                <a:lnTo>
                  <a:pt x="1513559" y="432248"/>
                </a:lnTo>
                <a:cubicBezTo>
                  <a:pt x="1513559" y="332837"/>
                  <a:pt x="1594148" y="252248"/>
                  <a:pt x="1693559" y="252248"/>
                </a:cubicBezTo>
                <a:cubicBezTo>
                  <a:pt x="1792970" y="252248"/>
                  <a:pt x="1873559" y="332837"/>
                  <a:pt x="1873559" y="432248"/>
                </a:cubicBezTo>
                <a:close/>
                <a:moveTo>
                  <a:pt x="787520" y="3652135"/>
                </a:moveTo>
                <a:lnTo>
                  <a:pt x="787520" y="565496"/>
                </a:lnTo>
                <a:cubicBezTo>
                  <a:pt x="787520" y="360460"/>
                  <a:pt x="666637" y="194246"/>
                  <a:pt x="517520" y="194246"/>
                </a:cubicBezTo>
                <a:cubicBezTo>
                  <a:pt x="368403" y="194246"/>
                  <a:pt x="247520" y="360460"/>
                  <a:pt x="247520" y="565496"/>
                </a:cubicBezTo>
                <a:lnTo>
                  <a:pt x="247520" y="3652135"/>
                </a:lnTo>
                <a:close/>
                <a:moveTo>
                  <a:pt x="1974960" y="3652135"/>
                </a:moveTo>
                <a:lnTo>
                  <a:pt x="1974960" y="565496"/>
                </a:lnTo>
                <a:cubicBezTo>
                  <a:pt x="1974960" y="360460"/>
                  <a:pt x="1854077" y="194246"/>
                  <a:pt x="1704960" y="194246"/>
                </a:cubicBezTo>
                <a:cubicBezTo>
                  <a:pt x="1555843" y="194246"/>
                  <a:pt x="1434960" y="360460"/>
                  <a:pt x="1434960" y="565496"/>
                </a:cubicBezTo>
                <a:lnTo>
                  <a:pt x="1434960" y="3652135"/>
                </a:lnTo>
                <a:close/>
                <a:moveTo>
                  <a:pt x="3163540" y="3657096"/>
                </a:moveTo>
                <a:lnTo>
                  <a:pt x="3163540" y="570457"/>
                </a:lnTo>
                <a:cubicBezTo>
                  <a:pt x="3163540" y="365422"/>
                  <a:pt x="3042657" y="199207"/>
                  <a:pt x="2893540" y="199207"/>
                </a:cubicBezTo>
                <a:cubicBezTo>
                  <a:pt x="2744423" y="199207"/>
                  <a:pt x="2623540" y="365422"/>
                  <a:pt x="2623540" y="570457"/>
                </a:cubicBezTo>
                <a:lnTo>
                  <a:pt x="2623540" y="3657096"/>
                </a:lnTo>
                <a:close/>
                <a:moveTo>
                  <a:pt x="922929" y="3960440"/>
                </a:moveTo>
                <a:lnTo>
                  <a:pt x="112111" y="3960440"/>
                </a:lnTo>
                <a:cubicBezTo>
                  <a:pt x="50194" y="3960440"/>
                  <a:pt x="0" y="3891423"/>
                  <a:pt x="0" y="3806287"/>
                </a:cubicBezTo>
                <a:cubicBezTo>
                  <a:pt x="0" y="3721151"/>
                  <a:pt x="50194" y="3652135"/>
                  <a:pt x="112111" y="3652135"/>
                </a:cubicBezTo>
                <a:lnTo>
                  <a:pt x="121519" y="3652135"/>
                </a:lnTo>
                <a:lnTo>
                  <a:pt x="121519" y="544500"/>
                </a:lnTo>
                <a:cubicBezTo>
                  <a:pt x="121519" y="243780"/>
                  <a:pt x="298814" y="0"/>
                  <a:pt x="517519" y="0"/>
                </a:cubicBezTo>
                <a:cubicBezTo>
                  <a:pt x="736224" y="0"/>
                  <a:pt x="913519" y="243780"/>
                  <a:pt x="913519" y="544500"/>
                </a:cubicBezTo>
                <a:lnTo>
                  <a:pt x="913519" y="3652135"/>
                </a:lnTo>
                <a:lnTo>
                  <a:pt x="922929" y="3652135"/>
                </a:lnTo>
                <a:cubicBezTo>
                  <a:pt x="984846" y="3652135"/>
                  <a:pt x="1035040" y="3721151"/>
                  <a:pt x="1035040" y="3806287"/>
                </a:cubicBezTo>
                <a:cubicBezTo>
                  <a:pt x="1035040" y="3891423"/>
                  <a:pt x="984846" y="3960440"/>
                  <a:pt x="922929" y="3960440"/>
                </a:cubicBezTo>
                <a:close/>
                <a:moveTo>
                  <a:pt x="2110369" y="3960440"/>
                </a:moveTo>
                <a:lnTo>
                  <a:pt x="1299551" y="3960440"/>
                </a:lnTo>
                <a:cubicBezTo>
                  <a:pt x="1237634" y="3960440"/>
                  <a:pt x="1187440" y="3891423"/>
                  <a:pt x="1187440" y="3806287"/>
                </a:cubicBezTo>
                <a:cubicBezTo>
                  <a:pt x="1187440" y="3721151"/>
                  <a:pt x="1237634" y="3652135"/>
                  <a:pt x="1299551" y="3652135"/>
                </a:cubicBezTo>
                <a:lnTo>
                  <a:pt x="1308959" y="3652135"/>
                </a:lnTo>
                <a:lnTo>
                  <a:pt x="1308959" y="544500"/>
                </a:lnTo>
                <a:cubicBezTo>
                  <a:pt x="1308959" y="243780"/>
                  <a:pt x="1486254" y="0"/>
                  <a:pt x="1704959" y="0"/>
                </a:cubicBezTo>
                <a:cubicBezTo>
                  <a:pt x="1923664" y="0"/>
                  <a:pt x="2100959" y="243780"/>
                  <a:pt x="2100959" y="544500"/>
                </a:cubicBezTo>
                <a:lnTo>
                  <a:pt x="2100959" y="3652135"/>
                </a:lnTo>
                <a:lnTo>
                  <a:pt x="2110369" y="3652135"/>
                </a:lnTo>
                <a:cubicBezTo>
                  <a:pt x="2172286" y="3652135"/>
                  <a:pt x="2222480" y="3721151"/>
                  <a:pt x="2222480" y="3806287"/>
                </a:cubicBezTo>
                <a:cubicBezTo>
                  <a:pt x="2222480" y="3891423"/>
                  <a:pt x="2172286" y="3960440"/>
                  <a:pt x="2110369" y="3960440"/>
                </a:cubicBezTo>
                <a:close/>
                <a:moveTo>
                  <a:pt x="3298949" y="3965401"/>
                </a:moveTo>
                <a:lnTo>
                  <a:pt x="2488131" y="3965401"/>
                </a:lnTo>
                <a:cubicBezTo>
                  <a:pt x="2426214" y="3965401"/>
                  <a:pt x="2376020" y="3896384"/>
                  <a:pt x="2376020" y="3811249"/>
                </a:cubicBezTo>
                <a:cubicBezTo>
                  <a:pt x="2376020" y="3726113"/>
                  <a:pt x="2426214" y="3657096"/>
                  <a:pt x="2488131" y="3657096"/>
                </a:cubicBezTo>
                <a:lnTo>
                  <a:pt x="2497539" y="3657096"/>
                </a:lnTo>
                <a:lnTo>
                  <a:pt x="2497539" y="549461"/>
                </a:lnTo>
                <a:cubicBezTo>
                  <a:pt x="2497539" y="248741"/>
                  <a:pt x="2674834" y="4961"/>
                  <a:pt x="2893539" y="4961"/>
                </a:cubicBezTo>
                <a:cubicBezTo>
                  <a:pt x="3112244" y="4961"/>
                  <a:pt x="3289539" y="248741"/>
                  <a:pt x="3289539" y="549461"/>
                </a:cubicBezTo>
                <a:lnTo>
                  <a:pt x="3289539" y="3657096"/>
                </a:lnTo>
                <a:lnTo>
                  <a:pt x="3298949" y="3657096"/>
                </a:lnTo>
                <a:cubicBezTo>
                  <a:pt x="3360866" y="3657096"/>
                  <a:pt x="3411060" y="3726113"/>
                  <a:pt x="3411060" y="3811249"/>
                </a:cubicBezTo>
                <a:cubicBezTo>
                  <a:pt x="3411060" y="3896384"/>
                  <a:pt x="3360866" y="3965401"/>
                  <a:pt x="3298949" y="3965401"/>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 name="Round Same Side Corner Rectangle 6">
            <a:extLst>
              <a:ext uri="{FF2B5EF4-FFF2-40B4-BE49-F238E27FC236}">
                <a16:creationId xmlns:a16="http://schemas.microsoft.com/office/drawing/2014/main" id="{1D17A12B-4591-4F10-8E91-6A6679F6D7A8}"/>
              </a:ext>
            </a:extLst>
          </p:cNvPr>
          <p:cNvSpPr/>
          <p:nvPr userDrawn="1"/>
        </p:nvSpPr>
        <p:spPr>
          <a:xfrm rot="10800000">
            <a:off x="4984176" y="4547669"/>
            <a:ext cx="998463" cy="2154490"/>
          </a:xfrm>
          <a:custGeom>
            <a:avLst/>
            <a:gdLst/>
            <a:ahLst/>
            <a:cxnLst/>
            <a:rect l="l" t="t" r="r" b="b"/>
            <a:pathLst>
              <a:path w="998463" h="2154490">
                <a:moveTo>
                  <a:pt x="841789" y="978089"/>
                </a:moveTo>
                <a:lnTo>
                  <a:pt x="680139" y="978089"/>
                </a:lnTo>
                <a:lnTo>
                  <a:pt x="680139" y="237546"/>
                </a:lnTo>
                <a:cubicBezTo>
                  <a:pt x="680139" y="183534"/>
                  <a:pt x="716326" y="139748"/>
                  <a:pt x="760964" y="139748"/>
                </a:cubicBezTo>
                <a:cubicBezTo>
                  <a:pt x="805602" y="139748"/>
                  <a:pt x="841789" y="183534"/>
                  <a:pt x="841789" y="237546"/>
                </a:cubicBezTo>
                <a:close/>
                <a:moveTo>
                  <a:pt x="308085" y="1721436"/>
                </a:moveTo>
                <a:lnTo>
                  <a:pt x="146436" y="1721436"/>
                </a:lnTo>
                <a:lnTo>
                  <a:pt x="146436" y="234850"/>
                </a:lnTo>
                <a:cubicBezTo>
                  <a:pt x="146436" y="180838"/>
                  <a:pt x="182622" y="137052"/>
                  <a:pt x="227260" y="137052"/>
                </a:cubicBezTo>
                <a:cubicBezTo>
                  <a:pt x="271898" y="137052"/>
                  <a:pt x="308085" y="180838"/>
                  <a:pt x="308085" y="234850"/>
                </a:cubicBezTo>
                <a:close/>
                <a:moveTo>
                  <a:pt x="353617" y="1984286"/>
                </a:moveTo>
                <a:lnTo>
                  <a:pt x="353617" y="307247"/>
                </a:lnTo>
                <a:cubicBezTo>
                  <a:pt x="353617" y="195846"/>
                  <a:pt x="299337" y="105538"/>
                  <a:pt x="232380" y="105538"/>
                </a:cubicBezTo>
                <a:cubicBezTo>
                  <a:pt x="165422" y="105538"/>
                  <a:pt x="111143" y="195846"/>
                  <a:pt x="111143" y="307247"/>
                </a:cubicBezTo>
                <a:lnTo>
                  <a:pt x="111143" y="1984286"/>
                </a:lnTo>
                <a:close/>
                <a:moveTo>
                  <a:pt x="887320" y="1986981"/>
                </a:moveTo>
                <a:lnTo>
                  <a:pt x="887320" y="309942"/>
                </a:lnTo>
                <a:cubicBezTo>
                  <a:pt x="887320" y="198542"/>
                  <a:pt x="833041" y="108234"/>
                  <a:pt x="766083" y="108234"/>
                </a:cubicBezTo>
                <a:cubicBezTo>
                  <a:pt x="699126" y="108234"/>
                  <a:pt x="644846" y="198542"/>
                  <a:pt x="644846" y="309942"/>
                </a:cubicBezTo>
                <a:lnTo>
                  <a:pt x="644846" y="1986981"/>
                </a:lnTo>
                <a:close/>
                <a:moveTo>
                  <a:pt x="414419" y="2151795"/>
                </a:moveTo>
                <a:lnTo>
                  <a:pt x="50341" y="2151795"/>
                </a:lnTo>
                <a:cubicBezTo>
                  <a:pt x="22538" y="2151795"/>
                  <a:pt x="0" y="2114296"/>
                  <a:pt x="0" y="2068040"/>
                </a:cubicBezTo>
                <a:cubicBezTo>
                  <a:pt x="0" y="2021784"/>
                  <a:pt x="22538" y="1984286"/>
                  <a:pt x="50341" y="1984286"/>
                </a:cubicBezTo>
                <a:lnTo>
                  <a:pt x="54565" y="1984286"/>
                </a:lnTo>
                <a:lnTo>
                  <a:pt x="54565" y="295839"/>
                </a:lnTo>
                <a:cubicBezTo>
                  <a:pt x="54565" y="132451"/>
                  <a:pt x="134175" y="0"/>
                  <a:pt x="232379" y="0"/>
                </a:cubicBezTo>
                <a:cubicBezTo>
                  <a:pt x="330584" y="0"/>
                  <a:pt x="410194" y="132451"/>
                  <a:pt x="410194" y="295839"/>
                </a:cubicBezTo>
                <a:lnTo>
                  <a:pt x="410194" y="1984286"/>
                </a:lnTo>
                <a:lnTo>
                  <a:pt x="414419" y="1984286"/>
                </a:lnTo>
                <a:cubicBezTo>
                  <a:pt x="442221" y="1984286"/>
                  <a:pt x="464760" y="2021784"/>
                  <a:pt x="464760" y="2068040"/>
                </a:cubicBezTo>
                <a:cubicBezTo>
                  <a:pt x="464760" y="2114296"/>
                  <a:pt x="442221" y="2151795"/>
                  <a:pt x="414419" y="2151795"/>
                </a:cubicBezTo>
                <a:close/>
                <a:moveTo>
                  <a:pt x="948122" y="2154490"/>
                </a:moveTo>
                <a:lnTo>
                  <a:pt x="584044" y="2154490"/>
                </a:lnTo>
                <a:cubicBezTo>
                  <a:pt x="556242" y="2154490"/>
                  <a:pt x="533703" y="2116992"/>
                  <a:pt x="533703" y="2070736"/>
                </a:cubicBezTo>
                <a:cubicBezTo>
                  <a:pt x="533703" y="2024480"/>
                  <a:pt x="556242" y="1986981"/>
                  <a:pt x="584044" y="1986981"/>
                </a:cubicBezTo>
                <a:lnTo>
                  <a:pt x="588268" y="1986981"/>
                </a:lnTo>
                <a:lnTo>
                  <a:pt x="588268" y="298535"/>
                </a:lnTo>
                <a:cubicBezTo>
                  <a:pt x="588268" y="135147"/>
                  <a:pt x="667878" y="2696"/>
                  <a:pt x="766083" y="2696"/>
                </a:cubicBezTo>
                <a:cubicBezTo>
                  <a:pt x="864287" y="2696"/>
                  <a:pt x="943897" y="135147"/>
                  <a:pt x="943897" y="298535"/>
                </a:cubicBezTo>
                <a:lnTo>
                  <a:pt x="943897" y="1986981"/>
                </a:lnTo>
                <a:lnTo>
                  <a:pt x="948122" y="1986981"/>
                </a:lnTo>
                <a:cubicBezTo>
                  <a:pt x="975925" y="1986981"/>
                  <a:pt x="998463" y="2024480"/>
                  <a:pt x="998463" y="2070736"/>
                </a:cubicBezTo>
                <a:cubicBezTo>
                  <a:pt x="998463" y="2116992"/>
                  <a:pt x="975925" y="2154490"/>
                  <a:pt x="948122" y="215449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7" name="Round Same Side Corner Rectangle 6">
            <a:extLst>
              <a:ext uri="{FF2B5EF4-FFF2-40B4-BE49-F238E27FC236}">
                <a16:creationId xmlns:a16="http://schemas.microsoft.com/office/drawing/2014/main" id="{2223FA27-13CB-4989-B07E-8B66DD0FAD33}"/>
              </a:ext>
            </a:extLst>
          </p:cNvPr>
          <p:cNvSpPr/>
          <p:nvPr userDrawn="1"/>
        </p:nvSpPr>
        <p:spPr>
          <a:xfrm rot="10800000">
            <a:off x="3397276" y="4547669"/>
            <a:ext cx="1531655" cy="2154490"/>
          </a:xfrm>
          <a:custGeom>
            <a:avLst/>
            <a:gdLst/>
            <a:ahLst/>
            <a:cxnLst/>
            <a:rect l="l" t="t" r="r" b="b"/>
            <a:pathLst>
              <a:path w="3411060" h="3965401">
                <a:moveTo>
                  <a:pt x="3062139" y="1800201"/>
                </a:moveTo>
                <a:lnTo>
                  <a:pt x="2702139" y="1800201"/>
                </a:lnTo>
                <a:lnTo>
                  <a:pt x="2702139" y="437210"/>
                </a:lnTo>
                <a:cubicBezTo>
                  <a:pt x="2702139" y="337799"/>
                  <a:pt x="2782728" y="257210"/>
                  <a:pt x="2882139" y="257210"/>
                </a:cubicBezTo>
                <a:cubicBezTo>
                  <a:pt x="2981550" y="257210"/>
                  <a:pt x="3062139" y="337799"/>
                  <a:pt x="3062139" y="437210"/>
                </a:cubicBezTo>
                <a:close/>
                <a:moveTo>
                  <a:pt x="686119" y="2160241"/>
                </a:moveTo>
                <a:lnTo>
                  <a:pt x="326119" y="2160241"/>
                </a:lnTo>
                <a:lnTo>
                  <a:pt x="326119" y="432251"/>
                </a:lnTo>
                <a:cubicBezTo>
                  <a:pt x="326119" y="332840"/>
                  <a:pt x="406708" y="252251"/>
                  <a:pt x="506119" y="252251"/>
                </a:cubicBezTo>
                <a:cubicBezTo>
                  <a:pt x="605530" y="252251"/>
                  <a:pt x="686119" y="332840"/>
                  <a:pt x="686119" y="432251"/>
                </a:cubicBezTo>
                <a:close/>
                <a:moveTo>
                  <a:pt x="1873559" y="3168352"/>
                </a:moveTo>
                <a:lnTo>
                  <a:pt x="1513559" y="3168352"/>
                </a:lnTo>
                <a:lnTo>
                  <a:pt x="1513559" y="432248"/>
                </a:lnTo>
                <a:cubicBezTo>
                  <a:pt x="1513559" y="332837"/>
                  <a:pt x="1594148" y="252248"/>
                  <a:pt x="1693559" y="252248"/>
                </a:cubicBezTo>
                <a:cubicBezTo>
                  <a:pt x="1792970" y="252248"/>
                  <a:pt x="1873559" y="332837"/>
                  <a:pt x="1873559" y="432248"/>
                </a:cubicBezTo>
                <a:close/>
                <a:moveTo>
                  <a:pt x="787520" y="3652135"/>
                </a:moveTo>
                <a:lnTo>
                  <a:pt x="787520" y="565496"/>
                </a:lnTo>
                <a:cubicBezTo>
                  <a:pt x="787520" y="360460"/>
                  <a:pt x="666637" y="194246"/>
                  <a:pt x="517520" y="194246"/>
                </a:cubicBezTo>
                <a:cubicBezTo>
                  <a:pt x="368403" y="194246"/>
                  <a:pt x="247520" y="360460"/>
                  <a:pt x="247520" y="565496"/>
                </a:cubicBezTo>
                <a:lnTo>
                  <a:pt x="247520" y="3652135"/>
                </a:lnTo>
                <a:close/>
                <a:moveTo>
                  <a:pt x="1974960" y="3652135"/>
                </a:moveTo>
                <a:lnTo>
                  <a:pt x="1974960" y="565496"/>
                </a:lnTo>
                <a:cubicBezTo>
                  <a:pt x="1974960" y="360460"/>
                  <a:pt x="1854077" y="194246"/>
                  <a:pt x="1704960" y="194246"/>
                </a:cubicBezTo>
                <a:cubicBezTo>
                  <a:pt x="1555843" y="194246"/>
                  <a:pt x="1434960" y="360460"/>
                  <a:pt x="1434960" y="565496"/>
                </a:cubicBezTo>
                <a:lnTo>
                  <a:pt x="1434960" y="3652135"/>
                </a:lnTo>
                <a:close/>
                <a:moveTo>
                  <a:pt x="3163540" y="3657096"/>
                </a:moveTo>
                <a:lnTo>
                  <a:pt x="3163540" y="570457"/>
                </a:lnTo>
                <a:cubicBezTo>
                  <a:pt x="3163540" y="365422"/>
                  <a:pt x="3042657" y="199207"/>
                  <a:pt x="2893540" y="199207"/>
                </a:cubicBezTo>
                <a:cubicBezTo>
                  <a:pt x="2744423" y="199207"/>
                  <a:pt x="2623540" y="365422"/>
                  <a:pt x="2623540" y="570457"/>
                </a:cubicBezTo>
                <a:lnTo>
                  <a:pt x="2623540" y="3657096"/>
                </a:lnTo>
                <a:close/>
                <a:moveTo>
                  <a:pt x="922929" y="3960440"/>
                </a:moveTo>
                <a:lnTo>
                  <a:pt x="112111" y="3960440"/>
                </a:lnTo>
                <a:cubicBezTo>
                  <a:pt x="50194" y="3960440"/>
                  <a:pt x="0" y="3891423"/>
                  <a:pt x="0" y="3806287"/>
                </a:cubicBezTo>
                <a:cubicBezTo>
                  <a:pt x="0" y="3721151"/>
                  <a:pt x="50194" y="3652135"/>
                  <a:pt x="112111" y="3652135"/>
                </a:cubicBezTo>
                <a:lnTo>
                  <a:pt x="121519" y="3652135"/>
                </a:lnTo>
                <a:lnTo>
                  <a:pt x="121519" y="544500"/>
                </a:lnTo>
                <a:cubicBezTo>
                  <a:pt x="121519" y="243780"/>
                  <a:pt x="298814" y="0"/>
                  <a:pt x="517519" y="0"/>
                </a:cubicBezTo>
                <a:cubicBezTo>
                  <a:pt x="736224" y="0"/>
                  <a:pt x="913519" y="243780"/>
                  <a:pt x="913519" y="544500"/>
                </a:cubicBezTo>
                <a:lnTo>
                  <a:pt x="913519" y="3652135"/>
                </a:lnTo>
                <a:lnTo>
                  <a:pt x="922929" y="3652135"/>
                </a:lnTo>
                <a:cubicBezTo>
                  <a:pt x="984846" y="3652135"/>
                  <a:pt x="1035040" y="3721151"/>
                  <a:pt x="1035040" y="3806287"/>
                </a:cubicBezTo>
                <a:cubicBezTo>
                  <a:pt x="1035040" y="3891423"/>
                  <a:pt x="984846" y="3960440"/>
                  <a:pt x="922929" y="3960440"/>
                </a:cubicBezTo>
                <a:close/>
                <a:moveTo>
                  <a:pt x="2110369" y="3960440"/>
                </a:moveTo>
                <a:lnTo>
                  <a:pt x="1299551" y="3960440"/>
                </a:lnTo>
                <a:cubicBezTo>
                  <a:pt x="1237634" y="3960440"/>
                  <a:pt x="1187440" y="3891423"/>
                  <a:pt x="1187440" y="3806287"/>
                </a:cubicBezTo>
                <a:cubicBezTo>
                  <a:pt x="1187440" y="3721151"/>
                  <a:pt x="1237634" y="3652135"/>
                  <a:pt x="1299551" y="3652135"/>
                </a:cubicBezTo>
                <a:lnTo>
                  <a:pt x="1308959" y="3652135"/>
                </a:lnTo>
                <a:lnTo>
                  <a:pt x="1308959" y="544500"/>
                </a:lnTo>
                <a:cubicBezTo>
                  <a:pt x="1308959" y="243780"/>
                  <a:pt x="1486254" y="0"/>
                  <a:pt x="1704959" y="0"/>
                </a:cubicBezTo>
                <a:cubicBezTo>
                  <a:pt x="1923664" y="0"/>
                  <a:pt x="2100959" y="243780"/>
                  <a:pt x="2100959" y="544500"/>
                </a:cubicBezTo>
                <a:lnTo>
                  <a:pt x="2100959" y="3652135"/>
                </a:lnTo>
                <a:lnTo>
                  <a:pt x="2110369" y="3652135"/>
                </a:lnTo>
                <a:cubicBezTo>
                  <a:pt x="2172286" y="3652135"/>
                  <a:pt x="2222480" y="3721151"/>
                  <a:pt x="2222480" y="3806287"/>
                </a:cubicBezTo>
                <a:cubicBezTo>
                  <a:pt x="2222480" y="3891423"/>
                  <a:pt x="2172286" y="3960440"/>
                  <a:pt x="2110369" y="3960440"/>
                </a:cubicBezTo>
                <a:close/>
                <a:moveTo>
                  <a:pt x="3298949" y="3965401"/>
                </a:moveTo>
                <a:lnTo>
                  <a:pt x="2488131" y="3965401"/>
                </a:lnTo>
                <a:cubicBezTo>
                  <a:pt x="2426214" y="3965401"/>
                  <a:pt x="2376020" y="3896384"/>
                  <a:pt x="2376020" y="3811249"/>
                </a:cubicBezTo>
                <a:cubicBezTo>
                  <a:pt x="2376020" y="3726113"/>
                  <a:pt x="2426214" y="3657096"/>
                  <a:pt x="2488131" y="3657096"/>
                </a:cubicBezTo>
                <a:lnTo>
                  <a:pt x="2497539" y="3657096"/>
                </a:lnTo>
                <a:lnTo>
                  <a:pt x="2497539" y="549461"/>
                </a:lnTo>
                <a:cubicBezTo>
                  <a:pt x="2497539" y="248741"/>
                  <a:pt x="2674834" y="4961"/>
                  <a:pt x="2893539" y="4961"/>
                </a:cubicBezTo>
                <a:cubicBezTo>
                  <a:pt x="3112244" y="4961"/>
                  <a:pt x="3289539" y="248741"/>
                  <a:pt x="3289539" y="549461"/>
                </a:cubicBezTo>
                <a:lnTo>
                  <a:pt x="3289539" y="3657096"/>
                </a:lnTo>
                <a:lnTo>
                  <a:pt x="3298949" y="3657096"/>
                </a:lnTo>
                <a:cubicBezTo>
                  <a:pt x="3360866" y="3657096"/>
                  <a:pt x="3411060" y="3726113"/>
                  <a:pt x="3411060" y="3811249"/>
                </a:cubicBezTo>
                <a:cubicBezTo>
                  <a:pt x="3411060" y="3896384"/>
                  <a:pt x="3360866" y="3965401"/>
                  <a:pt x="3298949" y="3965401"/>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8" name="Oval 2">
            <a:extLst>
              <a:ext uri="{FF2B5EF4-FFF2-40B4-BE49-F238E27FC236}">
                <a16:creationId xmlns:a16="http://schemas.microsoft.com/office/drawing/2014/main" id="{50FE5EDB-353D-4819-8536-54FF4CD221B5}"/>
              </a:ext>
            </a:extLst>
          </p:cNvPr>
          <p:cNvSpPr/>
          <p:nvPr userDrawn="1"/>
        </p:nvSpPr>
        <p:spPr>
          <a:xfrm rot="3709911">
            <a:off x="2541786" y="214508"/>
            <a:ext cx="1330091" cy="1218480"/>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75000"/>
              <a:alpha val="50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dirty="0"/>
          </a:p>
        </p:txBody>
      </p:sp>
      <p:sp>
        <p:nvSpPr>
          <p:cNvPr id="9" name="Oval 2">
            <a:extLst>
              <a:ext uri="{FF2B5EF4-FFF2-40B4-BE49-F238E27FC236}">
                <a16:creationId xmlns:a16="http://schemas.microsoft.com/office/drawing/2014/main" id="{3F033201-E1AD-43E3-AF6A-051BE22D8948}"/>
              </a:ext>
            </a:extLst>
          </p:cNvPr>
          <p:cNvSpPr/>
          <p:nvPr userDrawn="1"/>
        </p:nvSpPr>
        <p:spPr>
          <a:xfrm rot="19437896">
            <a:off x="1667701" y="2395655"/>
            <a:ext cx="1858078" cy="1702162"/>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noFill/>
          <a:ln w="12700">
            <a:solidFill>
              <a:schemeClr val="bg1">
                <a:lumMod val="65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10" name="Oval 2">
            <a:extLst>
              <a:ext uri="{FF2B5EF4-FFF2-40B4-BE49-F238E27FC236}">
                <a16:creationId xmlns:a16="http://schemas.microsoft.com/office/drawing/2014/main" id="{3F9B0A34-7188-4FDD-863C-EBC65D630008}"/>
              </a:ext>
            </a:extLst>
          </p:cNvPr>
          <p:cNvSpPr/>
          <p:nvPr userDrawn="1"/>
        </p:nvSpPr>
        <p:spPr>
          <a:xfrm rot="3709911">
            <a:off x="2771394" y="1888445"/>
            <a:ext cx="918800" cy="841701"/>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95000"/>
              <a:alpha val="60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11" name="Oval 2">
            <a:extLst>
              <a:ext uri="{FF2B5EF4-FFF2-40B4-BE49-F238E27FC236}">
                <a16:creationId xmlns:a16="http://schemas.microsoft.com/office/drawing/2014/main" id="{7A6715A2-CAC1-49C5-8765-42CA701FECBA}"/>
              </a:ext>
            </a:extLst>
          </p:cNvPr>
          <p:cNvSpPr/>
          <p:nvPr userDrawn="1"/>
        </p:nvSpPr>
        <p:spPr>
          <a:xfrm>
            <a:off x="1531849" y="771595"/>
            <a:ext cx="1103690" cy="1011076"/>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95000"/>
              <a:alpha val="50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12" name="Oval 2">
            <a:extLst>
              <a:ext uri="{FF2B5EF4-FFF2-40B4-BE49-F238E27FC236}">
                <a16:creationId xmlns:a16="http://schemas.microsoft.com/office/drawing/2014/main" id="{258AFF39-4CCD-49C9-804A-BD0143BD5B75}"/>
              </a:ext>
            </a:extLst>
          </p:cNvPr>
          <p:cNvSpPr/>
          <p:nvPr userDrawn="1"/>
        </p:nvSpPr>
        <p:spPr>
          <a:xfrm rot="19437896">
            <a:off x="3099160" y="566763"/>
            <a:ext cx="1858078" cy="1702162"/>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noFill/>
          <a:ln w="12700">
            <a:solidFill>
              <a:schemeClr val="bg1">
                <a:lumMod val="65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13" name="Oval 2">
            <a:extLst>
              <a:ext uri="{FF2B5EF4-FFF2-40B4-BE49-F238E27FC236}">
                <a16:creationId xmlns:a16="http://schemas.microsoft.com/office/drawing/2014/main" id="{15E4A139-D6A2-45B0-BB23-6335B6CA08F7}"/>
              </a:ext>
            </a:extLst>
          </p:cNvPr>
          <p:cNvSpPr/>
          <p:nvPr userDrawn="1"/>
        </p:nvSpPr>
        <p:spPr>
          <a:xfrm rot="3709911">
            <a:off x="153430" y="1568340"/>
            <a:ext cx="918800" cy="841701"/>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85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14" name="Oval 2">
            <a:extLst>
              <a:ext uri="{FF2B5EF4-FFF2-40B4-BE49-F238E27FC236}">
                <a16:creationId xmlns:a16="http://schemas.microsoft.com/office/drawing/2014/main" id="{5E09D454-B149-457D-9282-57777B1C71B3}"/>
              </a:ext>
            </a:extLst>
          </p:cNvPr>
          <p:cNvSpPr/>
          <p:nvPr userDrawn="1"/>
        </p:nvSpPr>
        <p:spPr>
          <a:xfrm rot="8100000">
            <a:off x="1367948" y="62020"/>
            <a:ext cx="957058" cy="876749"/>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75000"/>
              <a:alpha val="50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15" name="Oval 2">
            <a:extLst>
              <a:ext uri="{FF2B5EF4-FFF2-40B4-BE49-F238E27FC236}">
                <a16:creationId xmlns:a16="http://schemas.microsoft.com/office/drawing/2014/main" id="{A7DB7F0E-E259-4591-A166-919BA9772816}"/>
              </a:ext>
            </a:extLst>
          </p:cNvPr>
          <p:cNvSpPr/>
          <p:nvPr userDrawn="1"/>
        </p:nvSpPr>
        <p:spPr>
          <a:xfrm rot="8100000">
            <a:off x="879296" y="1266839"/>
            <a:ext cx="2266749" cy="2076540"/>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50000"/>
              <a:alpha val="5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16" name="Oval 2">
            <a:extLst>
              <a:ext uri="{FF2B5EF4-FFF2-40B4-BE49-F238E27FC236}">
                <a16:creationId xmlns:a16="http://schemas.microsoft.com/office/drawing/2014/main" id="{A0162662-A4CA-4E7B-B9BB-8501D24C337B}"/>
              </a:ext>
            </a:extLst>
          </p:cNvPr>
          <p:cNvSpPr/>
          <p:nvPr userDrawn="1"/>
        </p:nvSpPr>
        <p:spPr>
          <a:xfrm rot="5157174">
            <a:off x="3375634" y="1764038"/>
            <a:ext cx="1513674" cy="1386658"/>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50000"/>
              <a:alpha val="5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17" name="Oval 2">
            <a:extLst>
              <a:ext uri="{FF2B5EF4-FFF2-40B4-BE49-F238E27FC236}">
                <a16:creationId xmlns:a16="http://schemas.microsoft.com/office/drawing/2014/main" id="{C531793C-3E6E-4557-AF41-ADA8D2535276}"/>
              </a:ext>
            </a:extLst>
          </p:cNvPr>
          <p:cNvSpPr/>
          <p:nvPr userDrawn="1"/>
        </p:nvSpPr>
        <p:spPr>
          <a:xfrm rot="900000">
            <a:off x="3221006" y="2808606"/>
            <a:ext cx="1132658" cy="1037613"/>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85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18" name="Oval 2">
            <a:extLst>
              <a:ext uri="{FF2B5EF4-FFF2-40B4-BE49-F238E27FC236}">
                <a16:creationId xmlns:a16="http://schemas.microsoft.com/office/drawing/2014/main" id="{BE1385B1-4303-463A-8367-C83E12562F63}"/>
              </a:ext>
            </a:extLst>
          </p:cNvPr>
          <p:cNvSpPr/>
          <p:nvPr userDrawn="1"/>
        </p:nvSpPr>
        <p:spPr>
          <a:xfrm rot="900000">
            <a:off x="1247188" y="3390926"/>
            <a:ext cx="1132658" cy="1037613"/>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85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19" name="Oval 2">
            <a:extLst>
              <a:ext uri="{FF2B5EF4-FFF2-40B4-BE49-F238E27FC236}">
                <a16:creationId xmlns:a16="http://schemas.microsoft.com/office/drawing/2014/main" id="{D73C036B-0935-4737-8165-625272396AA5}"/>
              </a:ext>
            </a:extLst>
          </p:cNvPr>
          <p:cNvSpPr/>
          <p:nvPr userDrawn="1"/>
        </p:nvSpPr>
        <p:spPr>
          <a:xfrm rot="3709911">
            <a:off x="130473" y="3538235"/>
            <a:ext cx="918800" cy="841701"/>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95000"/>
              <a:alpha val="60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20" name="Oval 2">
            <a:extLst>
              <a:ext uri="{FF2B5EF4-FFF2-40B4-BE49-F238E27FC236}">
                <a16:creationId xmlns:a16="http://schemas.microsoft.com/office/drawing/2014/main" id="{0B7CCAE6-7C5F-472F-9E27-2AA7D384E78A}"/>
              </a:ext>
            </a:extLst>
          </p:cNvPr>
          <p:cNvSpPr/>
          <p:nvPr userDrawn="1"/>
        </p:nvSpPr>
        <p:spPr>
          <a:xfrm rot="3709911">
            <a:off x="3868988" y="3364828"/>
            <a:ext cx="1330091" cy="1218480"/>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75000"/>
              <a:alpha val="50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dirty="0"/>
          </a:p>
        </p:txBody>
      </p:sp>
      <p:sp>
        <p:nvSpPr>
          <p:cNvPr id="21" name="Oval 2">
            <a:extLst>
              <a:ext uri="{FF2B5EF4-FFF2-40B4-BE49-F238E27FC236}">
                <a16:creationId xmlns:a16="http://schemas.microsoft.com/office/drawing/2014/main" id="{1D84F73A-CB7C-4444-9C59-6E50C0C856CB}"/>
              </a:ext>
            </a:extLst>
          </p:cNvPr>
          <p:cNvSpPr/>
          <p:nvPr userDrawn="1"/>
        </p:nvSpPr>
        <p:spPr>
          <a:xfrm rot="8100000">
            <a:off x="4751684" y="691456"/>
            <a:ext cx="957058" cy="876749"/>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75000"/>
              <a:alpha val="50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22" name="Oval 2">
            <a:extLst>
              <a:ext uri="{FF2B5EF4-FFF2-40B4-BE49-F238E27FC236}">
                <a16:creationId xmlns:a16="http://schemas.microsoft.com/office/drawing/2014/main" id="{43B619B2-BAF0-4113-9FD2-02BD94F84CBF}"/>
              </a:ext>
            </a:extLst>
          </p:cNvPr>
          <p:cNvSpPr/>
          <p:nvPr userDrawn="1"/>
        </p:nvSpPr>
        <p:spPr>
          <a:xfrm rot="8100000">
            <a:off x="4263032" y="1896275"/>
            <a:ext cx="2266749" cy="2076540"/>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50000"/>
              <a:alpha val="5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23" name="Oval 2">
            <a:extLst>
              <a:ext uri="{FF2B5EF4-FFF2-40B4-BE49-F238E27FC236}">
                <a16:creationId xmlns:a16="http://schemas.microsoft.com/office/drawing/2014/main" id="{DF9F354E-8477-43C2-8974-82EFECFDF48A}"/>
              </a:ext>
            </a:extLst>
          </p:cNvPr>
          <p:cNvSpPr/>
          <p:nvPr userDrawn="1"/>
        </p:nvSpPr>
        <p:spPr>
          <a:xfrm rot="19437896">
            <a:off x="4744330" y="1861939"/>
            <a:ext cx="1299933" cy="1190852"/>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noFill/>
          <a:ln w="12700">
            <a:solidFill>
              <a:schemeClr val="bg1">
                <a:lumMod val="65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24" name="Oval 2">
            <a:extLst>
              <a:ext uri="{FF2B5EF4-FFF2-40B4-BE49-F238E27FC236}">
                <a16:creationId xmlns:a16="http://schemas.microsoft.com/office/drawing/2014/main" id="{4C429AFA-360B-4C40-B56E-12939FB454E8}"/>
              </a:ext>
            </a:extLst>
          </p:cNvPr>
          <p:cNvSpPr/>
          <p:nvPr userDrawn="1"/>
        </p:nvSpPr>
        <p:spPr>
          <a:xfrm rot="900000">
            <a:off x="1987004" y="2561653"/>
            <a:ext cx="1009486" cy="924777"/>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85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25" name="Oval 2">
            <a:extLst>
              <a:ext uri="{FF2B5EF4-FFF2-40B4-BE49-F238E27FC236}">
                <a16:creationId xmlns:a16="http://schemas.microsoft.com/office/drawing/2014/main" id="{53532355-6F7F-4563-86AF-1B1C79756642}"/>
              </a:ext>
            </a:extLst>
          </p:cNvPr>
          <p:cNvSpPr/>
          <p:nvPr userDrawn="1"/>
        </p:nvSpPr>
        <p:spPr>
          <a:xfrm rot="3709911">
            <a:off x="2519904" y="3533964"/>
            <a:ext cx="1038426" cy="951290"/>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95000"/>
              <a:alpha val="60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26" name="Oval 2">
            <a:extLst>
              <a:ext uri="{FF2B5EF4-FFF2-40B4-BE49-F238E27FC236}">
                <a16:creationId xmlns:a16="http://schemas.microsoft.com/office/drawing/2014/main" id="{A4840449-F460-4183-815C-07C00C3EF844}"/>
              </a:ext>
            </a:extLst>
          </p:cNvPr>
          <p:cNvSpPr/>
          <p:nvPr userDrawn="1"/>
        </p:nvSpPr>
        <p:spPr>
          <a:xfrm rot="3709911">
            <a:off x="3392173" y="302893"/>
            <a:ext cx="1038426" cy="951290"/>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95000"/>
              <a:alpha val="60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27" name="Oval 2">
            <a:extLst>
              <a:ext uri="{FF2B5EF4-FFF2-40B4-BE49-F238E27FC236}">
                <a16:creationId xmlns:a16="http://schemas.microsoft.com/office/drawing/2014/main" id="{9DC1323A-112D-4E3D-ACC4-B1D00F11B1EA}"/>
              </a:ext>
            </a:extLst>
          </p:cNvPr>
          <p:cNvSpPr/>
          <p:nvPr userDrawn="1"/>
        </p:nvSpPr>
        <p:spPr>
          <a:xfrm rot="900000">
            <a:off x="5090179" y="3170913"/>
            <a:ext cx="1132658" cy="1037613"/>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85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28" name="Oval 2">
            <a:extLst>
              <a:ext uri="{FF2B5EF4-FFF2-40B4-BE49-F238E27FC236}">
                <a16:creationId xmlns:a16="http://schemas.microsoft.com/office/drawing/2014/main" id="{C111976B-DA89-4FAB-B1AC-1D3FEBB29110}"/>
              </a:ext>
            </a:extLst>
          </p:cNvPr>
          <p:cNvSpPr/>
          <p:nvPr userDrawn="1"/>
        </p:nvSpPr>
        <p:spPr>
          <a:xfrm rot="900000">
            <a:off x="5407036" y="1110970"/>
            <a:ext cx="1002682" cy="918544"/>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85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29" name="Rectangle 28">
            <a:extLst>
              <a:ext uri="{FF2B5EF4-FFF2-40B4-BE49-F238E27FC236}">
                <a16:creationId xmlns:a16="http://schemas.microsoft.com/office/drawing/2014/main" id="{F9C9B01A-A4FC-4689-BFD2-EBE5AA54E29F}"/>
              </a:ext>
            </a:extLst>
          </p:cNvPr>
          <p:cNvSpPr/>
          <p:nvPr userDrawn="1"/>
        </p:nvSpPr>
        <p:spPr>
          <a:xfrm>
            <a:off x="6207353" y="-3600"/>
            <a:ext cx="5984650" cy="686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Tree>
    <p:extLst>
      <p:ext uri="{BB962C8B-B14F-4D97-AF65-F5344CB8AC3E}">
        <p14:creationId xmlns:p14="http://schemas.microsoft.com/office/powerpoint/2010/main" val="1458394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42922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Agenda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23200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aam slide layout">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EF70765A-4598-4D75-8EBE-B820808F6559}"/>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Our Team LAYOUT</a:t>
            </a:r>
          </a:p>
        </p:txBody>
      </p:sp>
      <p:sp>
        <p:nvSpPr>
          <p:cNvPr id="4" name="Picture Placeholder 2">
            <a:extLst>
              <a:ext uri="{FF2B5EF4-FFF2-40B4-BE49-F238E27FC236}">
                <a16:creationId xmlns:a16="http://schemas.microsoft.com/office/drawing/2014/main" id="{FA09CE57-C6A5-43CB-B371-D4FEBE1B29AD}"/>
              </a:ext>
            </a:extLst>
          </p:cNvPr>
          <p:cNvSpPr>
            <a:spLocks noGrp="1"/>
          </p:cNvSpPr>
          <p:nvPr>
            <p:ph type="pic" idx="11" hasCustomPrompt="1"/>
          </p:nvPr>
        </p:nvSpPr>
        <p:spPr>
          <a:xfrm>
            <a:off x="4088834" y="1600200"/>
            <a:ext cx="1828800" cy="1828800"/>
          </a:xfrm>
          <a:prstGeom prst="ellipse">
            <a:avLst/>
          </a:prstGeom>
          <a:solidFill>
            <a:schemeClr val="bg1">
              <a:lumMod val="95000"/>
            </a:schemeClr>
          </a:solidFill>
          <a:ln w="38100">
            <a:solidFill>
              <a:schemeClr val="accent2"/>
            </a:solid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
        <p:nvSpPr>
          <p:cNvPr id="5" name="Picture Placeholder 2">
            <a:extLst>
              <a:ext uri="{FF2B5EF4-FFF2-40B4-BE49-F238E27FC236}">
                <a16:creationId xmlns:a16="http://schemas.microsoft.com/office/drawing/2014/main" id="{0CD35665-249D-44C7-A06C-3A5D5CC4B40B}"/>
              </a:ext>
            </a:extLst>
          </p:cNvPr>
          <p:cNvSpPr>
            <a:spLocks noGrp="1"/>
          </p:cNvSpPr>
          <p:nvPr>
            <p:ph type="pic" idx="13" hasCustomPrompt="1"/>
          </p:nvPr>
        </p:nvSpPr>
        <p:spPr>
          <a:xfrm>
            <a:off x="4088834" y="4067355"/>
            <a:ext cx="1828800" cy="1828800"/>
          </a:xfrm>
          <a:prstGeom prst="ellipse">
            <a:avLst/>
          </a:prstGeom>
          <a:solidFill>
            <a:schemeClr val="bg1">
              <a:lumMod val="95000"/>
            </a:schemeClr>
          </a:solidFill>
          <a:ln w="38100">
            <a:solidFill>
              <a:schemeClr val="accent4"/>
            </a:solid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
        <p:nvSpPr>
          <p:cNvPr id="6" name="Picture Placeholder 2">
            <a:extLst>
              <a:ext uri="{FF2B5EF4-FFF2-40B4-BE49-F238E27FC236}">
                <a16:creationId xmlns:a16="http://schemas.microsoft.com/office/drawing/2014/main" id="{CAB7A424-0147-4BAC-AC7D-3505300F8D65}"/>
              </a:ext>
            </a:extLst>
          </p:cNvPr>
          <p:cNvSpPr>
            <a:spLocks noGrp="1"/>
          </p:cNvSpPr>
          <p:nvPr>
            <p:ph type="pic" idx="14" hasCustomPrompt="1"/>
          </p:nvPr>
        </p:nvSpPr>
        <p:spPr>
          <a:xfrm>
            <a:off x="6280639" y="1600200"/>
            <a:ext cx="1828800" cy="1828800"/>
          </a:xfrm>
          <a:prstGeom prst="ellipse">
            <a:avLst/>
          </a:prstGeom>
          <a:solidFill>
            <a:schemeClr val="bg1">
              <a:lumMod val="95000"/>
            </a:schemeClr>
          </a:solidFill>
          <a:ln w="38100">
            <a:solidFill>
              <a:schemeClr val="accent3"/>
            </a:solid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
        <p:nvSpPr>
          <p:cNvPr id="7" name="Picture Placeholder 2">
            <a:extLst>
              <a:ext uri="{FF2B5EF4-FFF2-40B4-BE49-F238E27FC236}">
                <a16:creationId xmlns:a16="http://schemas.microsoft.com/office/drawing/2014/main" id="{10107F2E-D55F-4929-AB97-DE39B9E5740F}"/>
              </a:ext>
            </a:extLst>
          </p:cNvPr>
          <p:cNvSpPr>
            <a:spLocks noGrp="1"/>
          </p:cNvSpPr>
          <p:nvPr>
            <p:ph type="pic" idx="15" hasCustomPrompt="1"/>
          </p:nvPr>
        </p:nvSpPr>
        <p:spPr>
          <a:xfrm>
            <a:off x="6280639" y="4067355"/>
            <a:ext cx="1828800" cy="1828800"/>
          </a:xfrm>
          <a:prstGeom prst="ellipse">
            <a:avLst/>
          </a:prstGeom>
          <a:solidFill>
            <a:schemeClr val="bg1">
              <a:lumMod val="95000"/>
            </a:schemeClr>
          </a:solidFill>
          <a:ln w="38100">
            <a:solidFill>
              <a:schemeClr val="accent1"/>
            </a:solid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grpSp>
        <p:nvGrpSpPr>
          <p:cNvPr id="8" name="Group 7">
            <a:extLst>
              <a:ext uri="{FF2B5EF4-FFF2-40B4-BE49-F238E27FC236}">
                <a16:creationId xmlns:a16="http://schemas.microsoft.com/office/drawing/2014/main" id="{C8260D00-C65D-447C-A1DF-F4BF3B2E9CC6}"/>
              </a:ext>
            </a:extLst>
          </p:cNvPr>
          <p:cNvGrpSpPr/>
          <p:nvPr userDrawn="1"/>
        </p:nvGrpSpPr>
        <p:grpSpPr>
          <a:xfrm>
            <a:off x="10128899" y="46089"/>
            <a:ext cx="1939733" cy="1254512"/>
            <a:chOff x="8452997" y="7598"/>
            <a:chExt cx="2832224" cy="1831726"/>
          </a:xfrm>
        </p:grpSpPr>
        <p:sp>
          <p:nvSpPr>
            <p:cNvPr id="9" name="Oval 2">
              <a:extLst>
                <a:ext uri="{FF2B5EF4-FFF2-40B4-BE49-F238E27FC236}">
                  <a16:creationId xmlns:a16="http://schemas.microsoft.com/office/drawing/2014/main" id="{90855EAB-0C04-4129-B025-E91032ADF9B0}"/>
                </a:ext>
              </a:extLst>
            </p:cNvPr>
            <p:cNvSpPr/>
            <p:nvPr/>
          </p:nvSpPr>
          <p:spPr>
            <a:xfrm rot="900000">
              <a:off x="10312037" y="701555"/>
              <a:ext cx="921642" cy="844304"/>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95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10" name="Oval 2">
              <a:extLst>
                <a:ext uri="{FF2B5EF4-FFF2-40B4-BE49-F238E27FC236}">
                  <a16:creationId xmlns:a16="http://schemas.microsoft.com/office/drawing/2014/main" id="{0606E6F6-9933-4795-BC93-E046C75D5866}"/>
                </a:ext>
              </a:extLst>
            </p:cNvPr>
            <p:cNvSpPr/>
            <p:nvPr/>
          </p:nvSpPr>
          <p:spPr>
            <a:xfrm rot="3175590">
              <a:off x="8973624" y="825948"/>
              <a:ext cx="1057756" cy="968996"/>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noFill/>
            <a:ln w="12700">
              <a:solidFill>
                <a:schemeClr val="bg1">
                  <a:lumMod val="65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11" name="Oval 2">
              <a:extLst>
                <a:ext uri="{FF2B5EF4-FFF2-40B4-BE49-F238E27FC236}">
                  <a16:creationId xmlns:a16="http://schemas.microsoft.com/office/drawing/2014/main" id="{FD02B8E4-BC58-4A20-BBFF-AD8B920A292C}"/>
                </a:ext>
              </a:extLst>
            </p:cNvPr>
            <p:cNvSpPr/>
            <p:nvPr/>
          </p:nvSpPr>
          <p:spPr>
            <a:xfrm rot="8100000">
              <a:off x="9440769" y="7598"/>
              <a:ext cx="1844452" cy="1689680"/>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50000"/>
                <a:alpha val="5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12" name="Oval 2">
              <a:extLst>
                <a:ext uri="{FF2B5EF4-FFF2-40B4-BE49-F238E27FC236}">
                  <a16:creationId xmlns:a16="http://schemas.microsoft.com/office/drawing/2014/main" id="{B4DA75FC-EDAD-48A6-833A-9C93E7128103}"/>
                </a:ext>
              </a:extLst>
            </p:cNvPr>
            <p:cNvSpPr/>
            <p:nvPr/>
          </p:nvSpPr>
          <p:spPr>
            <a:xfrm rot="18047012">
              <a:off x="8414328" y="187495"/>
              <a:ext cx="921642" cy="844304"/>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95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grpSp>
      <p:grpSp>
        <p:nvGrpSpPr>
          <p:cNvPr id="13" name="Group 12">
            <a:extLst>
              <a:ext uri="{FF2B5EF4-FFF2-40B4-BE49-F238E27FC236}">
                <a16:creationId xmlns:a16="http://schemas.microsoft.com/office/drawing/2014/main" id="{47FD0B60-C29E-40C6-9EED-786BAC6D6260}"/>
              </a:ext>
            </a:extLst>
          </p:cNvPr>
          <p:cNvGrpSpPr/>
          <p:nvPr userDrawn="1"/>
        </p:nvGrpSpPr>
        <p:grpSpPr>
          <a:xfrm>
            <a:off x="122846" y="46089"/>
            <a:ext cx="1939733" cy="1254512"/>
            <a:chOff x="8452997" y="7598"/>
            <a:chExt cx="2832224" cy="1831726"/>
          </a:xfrm>
        </p:grpSpPr>
        <p:sp>
          <p:nvSpPr>
            <p:cNvPr id="14" name="Oval 2">
              <a:extLst>
                <a:ext uri="{FF2B5EF4-FFF2-40B4-BE49-F238E27FC236}">
                  <a16:creationId xmlns:a16="http://schemas.microsoft.com/office/drawing/2014/main" id="{AB542C0B-03F1-4CC0-AEE3-71301FE25A5A}"/>
                </a:ext>
              </a:extLst>
            </p:cNvPr>
            <p:cNvSpPr/>
            <p:nvPr/>
          </p:nvSpPr>
          <p:spPr>
            <a:xfrm rot="900000">
              <a:off x="10312037" y="701555"/>
              <a:ext cx="921642" cy="844304"/>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95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15" name="Oval 2">
              <a:extLst>
                <a:ext uri="{FF2B5EF4-FFF2-40B4-BE49-F238E27FC236}">
                  <a16:creationId xmlns:a16="http://schemas.microsoft.com/office/drawing/2014/main" id="{5BF88E71-42D5-4C5F-BF3B-B76AD8F8F98E}"/>
                </a:ext>
              </a:extLst>
            </p:cNvPr>
            <p:cNvSpPr/>
            <p:nvPr/>
          </p:nvSpPr>
          <p:spPr>
            <a:xfrm rot="3175590">
              <a:off x="8973624" y="825948"/>
              <a:ext cx="1057756" cy="968996"/>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noFill/>
            <a:ln w="12700">
              <a:solidFill>
                <a:schemeClr val="bg1">
                  <a:lumMod val="65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16" name="Oval 2">
              <a:extLst>
                <a:ext uri="{FF2B5EF4-FFF2-40B4-BE49-F238E27FC236}">
                  <a16:creationId xmlns:a16="http://schemas.microsoft.com/office/drawing/2014/main" id="{23B1DF7D-F41E-47FE-9A18-CAD3B60D760B}"/>
                </a:ext>
              </a:extLst>
            </p:cNvPr>
            <p:cNvSpPr/>
            <p:nvPr/>
          </p:nvSpPr>
          <p:spPr>
            <a:xfrm rot="8100000">
              <a:off x="9440769" y="7598"/>
              <a:ext cx="1844452" cy="1689680"/>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50000"/>
                <a:alpha val="5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17" name="Oval 2">
              <a:extLst>
                <a:ext uri="{FF2B5EF4-FFF2-40B4-BE49-F238E27FC236}">
                  <a16:creationId xmlns:a16="http://schemas.microsoft.com/office/drawing/2014/main" id="{F18FAA18-EFF0-4E7A-BAB9-4DE9F138004D}"/>
                </a:ext>
              </a:extLst>
            </p:cNvPr>
            <p:cNvSpPr/>
            <p:nvPr/>
          </p:nvSpPr>
          <p:spPr>
            <a:xfrm rot="18047012">
              <a:off x="8414328" y="187495"/>
              <a:ext cx="921642" cy="844304"/>
            </a:xfrm>
            <a:custGeom>
              <a:avLst/>
              <a:gdLst/>
              <a:ahLst/>
              <a:cxnLst/>
              <a:rect l="l" t="t" r="r" b="b"/>
              <a:pathLst>
                <a:path w="4744677" h="4346537">
                  <a:moveTo>
                    <a:pt x="4132609" y="0"/>
                  </a:moveTo>
                  <a:cubicBezTo>
                    <a:pt x="4470645" y="0"/>
                    <a:pt x="4744677" y="274032"/>
                    <a:pt x="4744677" y="612068"/>
                  </a:cubicBezTo>
                  <a:cubicBezTo>
                    <a:pt x="4744677" y="950104"/>
                    <a:pt x="4470645" y="1224136"/>
                    <a:pt x="4132609" y="1224136"/>
                  </a:cubicBezTo>
                  <a:cubicBezTo>
                    <a:pt x="4000619" y="1224136"/>
                    <a:pt x="3878387" y="1182357"/>
                    <a:pt x="3779124" y="1110304"/>
                  </a:cubicBezTo>
                  <a:lnTo>
                    <a:pt x="3136991" y="1745949"/>
                  </a:lnTo>
                  <a:cubicBezTo>
                    <a:pt x="3225188" y="1856579"/>
                    <a:pt x="3276364" y="1997017"/>
                    <a:pt x="3276364" y="2149407"/>
                  </a:cubicBezTo>
                  <a:cubicBezTo>
                    <a:pt x="3276364" y="2441531"/>
                    <a:pt x="3088309" y="2689732"/>
                    <a:pt x="2825694" y="2776754"/>
                  </a:cubicBezTo>
                  <a:lnTo>
                    <a:pt x="2979020" y="3414933"/>
                  </a:lnTo>
                  <a:cubicBezTo>
                    <a:pt x="2993560" y="3411152"/>
                    <a:pt x="3008526" y="3410433"/>
                    <a:pt x="3023660" y="3410433"/>
                  </a:cubicBezTo>
                  <a:cubicBezTo>
                    <a:pt x="3282158" y="3410433"/>
                    <a:pt x="3491712" y="3619987"/>
                    <a:pt x="3491712" y="3878485"/>
                  </a:cubicBezTo>
                  <a:cubicBezTo>
                    <a:pt x="3491712" y="4136983"/>
                    <a:pt x="3282158" y="4346537"/>
                    <a:pt x="3023660" y="4346537"/>
                  </a:cubicBezTo>
                  <a:cubicBezTo>
                    <a:pt x="2765162" y="4346537"/>
                    <a:pt x="2555608" y="4136983"/>
                    <a:pt x="2555608" y="3878485"/>
                  </a:cubicBezTo>
                  <a:cubicBezTo>
                    <a:pt x="2555608" y="3687272"/>
                    <a:pt x="2670270" y="3522840"/>
                    <a:pt x="2834857" y="3450806"/>
                  </a:cubicBezTo>
                  <a:lnTo>
                    <a:pt x="2680516" y="2808402"/>
                  </a:lnTo>
                  <a:cubicBezTo>
                    <a:pt x="2657679" y="2814229"/>
                    <a:pt x="2634131" y="2815481"/>
                    <a:pt x="2610290" y="2815481"/>
                  </a:cubicBezTo>
                  <a:cubicBezTo>
                    <a:pt x="2262990" y="2815481"/>
                    <a:pt x="1977773" y="2549678"/>
                    <a:pt x="1950334" y="2210098"/>
                  </a:cubicBezTo>
                  <a:lnTo>
                    <a:pt x="1140565" y="2210098"/>
                  </a:lnTo>
                  <a:cubicBezTo>
                    <a:pt x="1087517" y="2473312"/>
                    <a:pt x="854931" y="2671465"/>
                    <a:pt x="576064" y="2671465"/>
                  </a:cubicBezTo>
                  <a:cubicBezTo>
                    <a:pt x="257913" y="2671465"/>
                    <a:pt x="0" y="2413552"/>
                    <a:pt x="0" y="2095401"/>
                  </a:cubicBezTo>
                  <a:cubicBezTo>
                    <a:pt x="0" y="1777250"/>
                    <a:pt x="257913" y="1519337"/>
                    <a:pt x="576064" y="1519337"/>
                  </a:cubicBezTo>
                  <a:cubicBezTo>
                    <a:pt x="884345" y="1519337"/>
                    <a:pt x="1136067" y="1761496"/>
                    <a:pt x="1149172" y="2066082"/>
                  </a:cubicBezTo>
                  <a:lnTo>
                    <a:pt x="1952616" y="2066082"/>
                  </a:lnTo>
                  <a:cubicBezTo>
                    <a:pt x="1990606" y="1737340"/>
                    <a:pt x="2270784" y="1483333"/>
                    <a:pt x="2610290" y="1483333"/>
                  </a:cubicBezTo>
                  <a:cubicBezTo>
                    <a:pt x="2772012" y="1483333"/>
                    <a:pt x="2920272" y="1540968"/>
                    <a:pt x="3033700" y="1639167"/>
                  </a:cubicBezTo>
                  <a:lnTo>
                    <a:pt x="3670256" y="1009043"/>
                  </a:lnTo>
                  <a:cubicBezTo>
                    <a:pt x="3576170" y="903685"/>
                    <a:pt x="3520541" y="764373"/>
                    <a:pt x="3520541" y="612068"/>
                  </a:cubicBezTo>
                  <a:cubicBezTo>
                    <a:pt x="3520541" y="274032"/>
                    <a:pt x="3794573" y="0"/>
                    <a:pt x="4132609" y="0"/>
                  </a:cubicBezTo>
                  <a:close/>
                </a:path>
              </a:pathLst>
            </a:custGeom>
            <a:solidFill>
              <a:schemeClr val="bg1">
                <a:lumMod val="95000"/>
              </a:schemeClr>
            </a:solidFill>
            <a:ln w="476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grpSp>
    </p:spTree>
    <p:extLst>
      <p:ext uri="{BB962C8B-B14F-4D97-AF65-F5344CB8AC3E}">
        <p14:creationId xmlns:p14="http://schemas.microsoft.com/office/powerpoint/2010/main" val="7686641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Contents slide layout">
    <p:spTree>
      <p:nvGrpSpPr>
        <p:cNvPr id="1" name=""/>
        <p:cNvGrpSpPr/>
        <p:nvPr/>
      </p:nvGrpSpPr>
      <p:grpSpPr>
        <a:xfrm>
          <a:off x="0" y="0"/>
          <a:ext cx="0" cy="0"/>
          <a:chOff x="0" y="0"/>
          <a:chExt cx="0" cy="0"/>
        </a:xfrm>
      </p:grpSpPr>
      <p:sp>
        <p:nvSpPr>
          <p:cNvPr id="2" name="그림 개체 틀 2">
            <a:extLst>
              <a:ext uri="{FF2B5EF4-FFF2-40B4-BE49-F238E27FC236}">
                <a16:creationId xmlns:a16="http://schemas.microsoft.com/office/drawing/2014/main" id="{4E631968-A77A-4698-9B7D-151E6A6B0080}"/>
              </a:ext>
            </a:extLst>
          </p:cNvPr>
          <p:cNvSpPr>
            <a:spLocks noGrp="1"/>
          </p:cNvSpPr>
          <p:nvPr>
            <p:ph type="pic" sz="quarter" idx="10" hasCustomPrompt="1"/>
          </p:nvPr>
        </p:nvSpPr>
        <p:spPr>
          <a:xfrm>
            <a:off x="0" y="0"/>
            <a:ext cx="5638800" cy="6858000"/>
          </a:xfrm>
          <a:prstGeom prst="rect">
            <a:avLst/>
          </a:prstGeom>
          <a:solidFill>
            <a:schemeClr val="bg1">
              <a:lumMod val="95000"/>
            </a:schemeClr>
          </a:solidFill>
          <a:ln w="152400">
            <a:noFill/>
          </a:ln>
          <a:effectLst/>
        </p:spPr>
        <p:txBody>
          <a:bodyPr lIns="365760" anchor="ctr"/>
          <a:lstStyle>
            <a:lvl1pPr marL="0" indent="0" algn="l">
              <a:buFontTx/>
              <a:buNone/>
              <a:defRPr sz="1400">
                <a:solidFill>
                  <a:schemeClr val="tx1">
                    <a:lumMod val="75000"/>
                    <a:lumOff val="25000"/>
                  </a:schemeClr>
                </a:solidFill>
              </a:defRPr>
            </a:lvl1pPr>
          </a:lstStyle>
          <a:p>
            <a:r>
              <a:rPr lang="en-US" altLang="ko-KR" dirty="0"/>
              <a:t>Place Your Picture Here </a:t>
            </a:r>
          </a:p>
          <a:p>
            <a:r>
              <a:rPr lang="en-US" altLang="ko-KR" dirty="0"/>
              <a:t>And Sand Back</a:t>
            </a:r>
            <a:endParaRPr lang="ko-KR" altLang="en-US" dirty="0"/>
          </a:p>
        </p:txBody>
      </p:sp>
      <p:sp>
        <p:nvSpPr>
          <p:cNvPr id="3" name="그림 개체 틀 2">
            <a:extLst>
              <a:ext uri="{FF2B5EF4-FFF2-40B4-BE49-F238E27FC236}">
                <a16:creationId xmlns:a16="http://schemas.microsoft.com/office/drawing/2014/main" id="{7BEAFFA1-E436-479E-8580-F1FC2A5A8932}"/>
              </a:ext>
            </a:extLst>
          </p:cNvPr>
          <p:cNvSpPr>
            <a:spLocks noGrp="1"/>
          </p:cNvSpPr>
          <p:nvPr>
            <p:ph type="pic" sz="quarter" idx="11" hasCustomPrompt="1"/>
          </p:nvPr>
        </p:nvSpPr>
        <p:spPr>
          <a:xfrm>
            <a:off x="7548561" y="477308"/>
            <a:ext cx="2897717" cy="2731837"/>
          </a:xfrm>
          <a:prstGeom prst="rect">
            <a:avLst/>
          </a:prstGeom>
          <a:solidFill>
            <a:schemeClr val="bg1">
              <a:lumMod val="95000"/>
            </a:schemeClr>
          </a:solidFill>
          <a:ln w="152400">
            <a:noFill/>
          </a:ln>
          <a:effectLst/>
        </p:spPr>
        <p:txBody>
          <a:bodyPr anchor="ctr"/>
          <a:lstStyle>
            <a:lvl1pPr marL="0" indent="0" algn="ctr">
              <a:buFontTx/>
              <a:buNone/>
              <a:defRPr sz="1400">
                <a:solidFill>
                  <a:schemeClr val="tx1">
                    <a:lumMod val="75000"/>
                    <a:lumOff val="25000"/>
                  </a:schemeClr>
                </a:solidFill>
              </a:defRPr>
            </a:lvl1pPr>
          </a:lstStyle>
          <a:p>
            <a:r>
              <a:rPr lang="en-US" altLang="ko-KR" dirty="0"/>
              <a:t>Place Your Picture Here</a:t>
            </a:r>
            <a:endParaRPr lang="ko-KR" altLang="en-US" dirty="0"/>
          </a:p>
        </p:txBody>
      </p:sp>
      <p:sp>
        <p:nvSpPr>
          <p:cNvPr id="4" name="그림 개체 틀 2">
            <a:extLst>
              <a:ext uri="{FF2B5EF4-FFF2-40B4-BE49-F238E27FC236}">
                <a16:creationId xmlns:a16="http://schemas.microsoft.com/office/drawing/2014/main" id="{FB79516B-92CF-49AB-ADDA-17DE5CEDD425}"/>
              </a:ext>
            </a:extLst>
          </p:cNvPr>
          <p:cNvSpPr>
            <a:spLocks noGrp="1"/>
          </p:cNvSpPr>
          <p:nvPr>
            <p:ph type="pic" sz="quarter" idx="12" hasCustomPrompt="1"/>
          </p:nvPr>
        </p:nvSpPr>
        <p:spPr>
          <a:xfrm>
            <a:off x="7548561" y="3648856"/>
            <a:ext cx="2897717" cy="2731837"/>
          </a:xfrm>
          <a:prstGeom prst="rect">
            <a:avLst/>
          </a:prstGeom>
          <a:solidFill>
            <a:schemeClr val="bg1">
              <a:lumMod val="95000"/>
            </a:schemeClr>
          </a:solidFill>
          <a:ln w="152400">
            <a:noFill/>
          </a:ln>
          <a:effectLst/>
        </p:spPr>
        <p:txBody>
          <a:bodyPr anchor="ctr"/>
          <a:lstStyle>
            <a:lvl1pPr marL="0" indent="0" algn="ctr">
              <a:buFontTx/>
              <a:buNone/>
              <a:defRPr sz="1400">
                <a:solidFill>
                  <a:schemeClr val="tx1">
                    <a:lumMod val="75000"/>
                    <a:lumOff val="25000"/>
                  </a:schemeClr>
                </a:solidFill>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38332950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044511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slideLayout" Target="../slideLayouts/slideLayout20.xml"/><Relationship Id="rId3" Type="http://schemas.openxmlformats.org/officeDocument/2006/relationships/slideLayout" Target="../slideLayouts/slideLayout5.xml"/><Relationship Id="rId21" Type="http://schemas.openxmlformats.org/officeDocument/2006/relationships/slideLayout" Target="../slideLayouts/slideLayout23.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 Type="http://schemas.openxmlformats.org/officeDocument/2006/relationships/slideLayout" Target="../slideLayouts/slideLayout4.xml"/><Relationship Id="rId16" Type="http://schemas.openxmlformats.org/officeDocument/2006/relationships/slideLayout" Target="../slideLayouts/slideLayout18.xml"/><Relationship Id="rId20" Type="http://schemas.openxmlformats.org/officeDocument/2006/relationships/slideLayout" Target="../slideLayouts/slideLayout22.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24" Type="http://schemas.openxmlformats.org/officeDocument/2006/relationships/theme" Target="../theme/theme2.xml"/><Relationship Id="rId5" Type="http://schemas.openxmlformats.org/officeDocument/2006/relationships/slideLayout" Target="../slideLayouts/slideLayout7.xml"/><Relationship Id="rId15" Type="http://schemas.openxmlformats.org/officeDocument/2006/relationships/slideLayout" Target="../slideLayouts/slideLayout17.xml"/><Relationship Id="rId23" Type="http://schemas.openxmlformats.org/officeDocument/2006/relationships/slideLayout" Target="../slideLayouts/slideLayout25.xml"/><Relationship Id="rId10" Type="http://schemas.openxmlformats.org/officeDocument/2006/relationships/slideLayout" Target="../slideLayouts/slideLayout12.xml"/><Relationship Id="rId19" Type="http://schemas.openxmlformats.org/officeDocument/2006/relationships/slideLayout" Target="../slideLayouts/slideLayout21.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 Id="rId22"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990320"/>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90"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 id="2147483689" r:id="rId16"/>
    <p:sldLayoutId id="2147483688" r:id="rId17"/>
    <p:sldLayoutId id="2147483671" r:id="rId18"/>
    <p:sldLayoutId id="2147483672" r:id="rId19"/>
    <p:sldLayoutId id="2147483691" r:id="rId20"/>
    <p:sldLayoutId id="2147483692" r:id="rId21"/>
    <p:sldLayoutId id="2147483693" r:id="rId22"/>
    <p:sldLayoutId id="2147483694" r:id="rId2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8408049"/>
      </p:ext>
    </p:extLst>
  </p:cSld>
  <p:clrMap bg1="lt1" tx1="dk1" bg2="lt2" tx2="dk2" accent1="accent1" accent2="accent2" accent3="accent3" accent4="accent4" accent5="accent5" accent6="accent6" hlink="hlink" folHlink="folHlink"/>
  <p:sldLayoutIdLst>
    <p:sldLayoutId id="2147483674"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free-powerpoint-templates-design.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hyperlink" Target="http://www.free-powerpoint-templates-design.com/" TargetMode="Externa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2" Type="http://schemas.openxmlformats.org/officeDocument/2006/relationships/hyperlink" Target="http://www.free-powerpoint-templates-design.com/" TargetMode="Externa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chart" Target="../charts/chart5.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 Id="rId5" Type="http://schemas.openxmlformats.org/officeDocument/2006/relationships/chart" Target="../charts/chart4.xml"/><Relationship Id="rId4" Type="http://schemas.openxmlformats.org/officeDocument/2006/relationships/chart" Target="../charts/char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8.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3"/>
            <a:extLst>
              <a:ext uri="{FF2B5EF4-FFF2-40B4-BE49-F238E27FC236}">
                <a16:creationId xmlns:a16="http://schemas.microsoft.com/office/drawing/2014/main" id="{65EB7FFB-6FB1-480A-A898-65150C03087A}"/>
              </a:ext>
            </a:extLst>
          </p:cNvPr>
          <p:cNvSpPr txBox="1"/>
          <p:nvPr/>
        </p:nvSpPr>
        <p:spPr>
          <a:xfrm>
            <a:off x="10188149" y="2996083"/>
            <a:ext cx="1684598" cy="400110"/>
          </a:xfrm>
          <a:prstGeom prst="rect">
            <a:avLst/>
          </a:prstGeom>
          <a:noFill/>
        </p:spPr>
        <p:txBody>
          <a:bodyPr wrap="square" rtlCol="0" anchor="ctr">
            <a:spAutoFit/>
          </a:bodyPr>
          <a:lstStyle/>
          <a:p>
            <a:pPr algn="r"/>
            <a:r>
              <a:rPr lang="en-US" altLang="ko-KR" sz="2000" dirty="0">
                <a:solidFill>
                  <a:schemeClr val="bg1"/>
                </a:solidFill>
                <a:cs typeface="B Nazanin" panose="00000700000000000000" pitchFamily="2" charset="-78"/>
              </a:rPr>
              <a:t>20begir.com</a:t>
            </a:r>
            <a:endParaRPr lang="ko-KR" altLang="en-US" sz="2000" dirty="0">
              <a:solidFill>
                <a:schemeClr val="bg1"/>
              </a:solidFill>
              <a:cs typeface="B Nazanin" panose="00000700000000000000" pitchFamily="2" charset="-78"/>
            </a:endParaRPr>
          </a:p>
        </p:txBody>
      </p:sp>
      <p:sp>
        <p:nvSpPr>
          <p:cNvPr id="8" name="TextBox 7">
            <a:extLst>
              <a:ext uri="{FF2B5EF4-FFF2-40B4-BE49-F238E27FC236}">
                <a16:creationId xmlns:a16="http://schemas.microsoft.com/office/drawing/2014/main" id="{03B4C724-0776-4328-8F0A-B72DA1579537}"/>
              </a:ext>
            </a:extLst>
          </p:cNvPr>
          <p:cNvSpPr txBox="1"/>
          <p:nvPr/>
        </p:nvSpPr>
        <p:spPr>
          <a:xfrm>
            <a:off x="6629445" y="4566239"/>
            <a:ext cx="5286165" cy="923330"/>
          </a:xfrm>
          <a:prstGeom prst="rect">
            <a:avLst/>
          </a:prstGeom>
          <a:noFill/>
        </p:spPr>
        <p:txBody>
          <a:bodyPr wrap="square" rtlCol="0" anchor="ctr">
            <a:spAutoFit/>
          </a:bodyPr>
          <a:lstStyle/>
          <a:p>
            <a:pPr algn="r"/>
            <a:r>
              <a:rPr lang="fa-IR" sz="5400" dirty="0">
                <a:solidFill>
                  <a:schemeClr val="bg1"/>
                </a:solidFill>
                <a:latin typeface="+mj-lt"/>
                <a:cs typeface="B Nazanin" panose="00000700000000000000" pitchFamily="2" charset="-78"/>
              </a:rPr>
              <a:t>تم : بیوتکنولوژی ژن </a:t>
            </a:r>
            <a:endParaRPr lang="ko-KR" altLang="en-US" sz="5400" dirty="0">
              <a:solidFill>
                <a:schemeClr val="bg1"/>
              </a:solidFill>
              <a:latin typeface="+mj-lt"/>
              <a:cs typeface="B Nazanin" panose="00000700000000000000" pitchFamily="2" charset="-78"/>
            </a:endParaRPr>
          </a:p>
        </p:txBody>
      </p:sp>
      <p:sp>
        <p:nvSpPr>
          <p:cNvPr id="9" name="TextBox 8">
            <a:extLst>
              <a:ext uri="{FF2B5EF4-FFF2-40B4-BE49-F238E27FC236}">
                <a16:creationId xmlns:a16="http://schemas.microsoft.com/office/drawing/2014/main" id="{2B6167FF-AD5E-41E4-8385-3024DC936CF2}"/>
              </a:ext>
            </a:extLst>
          </p:cNvPr>
          <p:cNvSpPr txBox="1"/>
          <p:nvPr/>
        </p:nvSpPr>
        <p:spPr>
          <a:xfrm>
            <a:off x="6406666" y="5644247"/>
            <a:ext cx="4990013" cy="461665"/>
          </a:xfrm>
          <a:prstGeom prst="rect">
            <a:avLst/>
          </a:prstGeom>
          <a:noFill/>
        </p:spPr>
        <p:txBody>
          <a:bodyPr wrap="square" rtlCol="0" anchor="ctr">
            <a:spAutoFit/>
          </a:bodyPr>
          <a:lstStyle/>
          <a:p>
            <a:pPr algn="r"/>
            <a:r>
              <a:rPr lang="fa-IR" altLang="ko-KR" sz="2400" dirty="0">
                <a:solidFill>
                  <a:schemeClr val="bg1"/>
                </a:solidFill>
                <a:cs typeface="B Nazanin" panose="00000700000000000000" pitchFamily="2" charset="-78"/>
              </a:rPr>
              <a:t>قالب پاورپوینت ژنتیک</a:t>
            </a:r>
            <a:endParaRPr lang="ko-KR" altLang="en-US" sz="2400" dirty="0">
              <a:solidFill>
                <a:schemeClr val="bg1"/>
              </a:solidFill>
              <a:cs typeface="B Nazanin" panose="00000700000000000000" pitchFamily="2" charset="-78"/>
            </a:endParaRPr>
          </a:p>
        </p:txBody>
      </p:sp>
      <p:sp>
        <p:nvSpPr>
          <p:cNvPr id="25" name="Freeform: Shape 24">
            <a:extLst>
              <a:ext uri="{FF2B5EF4-FFF2-40B4-BE49-F238E27FC236}">
                <a16:creationId xmlns:a16="http://schemas.microsoft.com/office/drawing/2014/main" id="{87391C43-A7C4-4450-A16A-F5658A36EA57}"/>
              </a:ext>
            </a:extLst>
          </p:cNvPr>
          <p:cNvSpPr/>
          <p:nvPr/>
        </p:nvSpPr>
        <p:spPr>
          <a:xfrm>
            <a:off x="10231011" y="2996083"/>
            <a:ext cx="1684599" cy="432917"/>
          </a:xfrm>
          <a:custGeom>
            <a:avLst/>
            <a:gdLst>
              <a:gd name="connsiteX0" fmla="*/ 10575608 w 12134850"/>
              <a:gd name="connsiteY0" fmla="*/ 3118485 h 3118484"/>
              <a:gd name="connsiteX1" fmla="*/ 1559243 w 12134850"/>
              <a:gd name="connsiteY1" fmla="*/ 3118485 h 3118484"/>
              <a:gd name="connsiteX2" fmla="*/ 0 w 12134850"/>
              <a:gd name="connsiteY2" fmla="*/ 1559243 h 3118484"/>
              <a:gd name="connsiteX3" fmla="*/ 1559243 w 12134850"/>
              <a:gd name="connsiteY3" fmla="*/ 0 h 3118484"/>
              <a:gd name="connsiteX4" fmla="*/ 10575608 w 12134850"/>
              <a:gd name="connsiteY4" fmla="*/ 0 h 3118484"/>
              <a:gd name="connsiteX5" fmla="*/ 12134850 w 12134850"/>
              <a:gd name="connsiteY5" fmla="*/ 1559243 h 3118484"/>
              <a:gd name="connsiteX6" fmla="*/ 10575608 w 12134850"/>
              <a:gd name="connsiteY6" fmla="*/ 3118485 h 3118484"/>
              <a:gd name="connsiteX7" fmla="*/ 1559243 w 12134850"/>
              <a:gd name="connsiteY7" fmla="*/ 135255 h 3118484"/>
              <a:gd name="connsiteX8" fmla="*/ 135255 w 12134850"/>
              <a:gd name="connsiteY8" fmla="*/ 1559243 h 3118484"/>
              <a:gd name="connsiteX9" fmla="*/ 1559243 w 12134850"/>
              <a:gd name="connsiteY9" fmla="*/ 2983230 h 3118484"/>
              <a:gd name="connsiteX10" fmla="*/ 10575608 w 12134850"/>
              <a:gd name="connsiteY10" fmla="*/ 2983230 h 3118484"/>
              <a:gd name="connsiteX11" fmla="*/ 11999595 w 12134850"/>
              <a:gd name="connsiteY11" fmla="*/ 1559243 h 3118484"/>
              <a:gd name="connsiteX12" fmla="*/ 10575608 w 12134850"/>
              <a:gd name="connsiteY12" fmla="*/ 135255 h 3118484"/>
              <a:gd name="connsiteX13" fmla="*/ 1559243 w 12134850"/>
              <a:gd name="connsiteY13" fmla="*/ 135255 h 3118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34850" h="3118484">
                <a:moveTo>
                  <a:pt x="10575608" y="3118485"/>
                </a:moveTo>
                <a:lnTo>
                  <a:pt x="1559243" y="3118485"/>
                </a:lnTo>
                <a:cubicBezTo>
                  <a:pt x="699135" y="3118485"/>
                  <a:pt x="0" y="2419350"/>
                  <a:pt x="0" y="1559243"/>
                </a:cubicBezTo>
                <a:cubicBezTo>
                  <a:pt x="0" y="699135"/>
                  <a:pt x="699135" y="0"/>
                  <a:pt x="1559243" y="0"/>
                </a:cubicBezTo>
                <a:lnTo>
                  <a:pt x="10575608" y="0"/>
                </a:lnTo>
                <a:cubicBezTo>
                  <a:pt x="11435715" y="0"/>
                  <a:pt x="12134850" y="699135"/>
                  <a:pt x="12134850" y="1559243"/>
                </a:cubicBezTo>
                <a:cubicBezTo>
                  <a:pt x="12134850" y="2419350"/>
                  <a:pt x="11435715" y="3118485"/>
                  <a:pt x="10575608" y="3118485"/>
                </a:cubicBezTo>
                <a:close/>
                <a:moveTo>
                  <a:pt x="1559243" y="135255"/>
                </a:moveTo>
                <a:cubicBezTo>
                  <a:pt x="774383" y="135255"/>
                  <a:pt x="135255" y="774383"/>
                  <a:pt x="135255" y="1559243"/>
                </a:cubicBezTo>
                <a:cubicBezTo>
                  <a:pt x="135255" y="2344103"/>
                  <a:pt x="773430" y="2983230"/>
                  <a:pt x="1559243" y="2983230"/>
                </a:cubicBezTo>
                <a:lnTo>
                  <a:pt x="10575608" y="2983230"/>
                </a:lnTo>
                <a:cubicBezTo>
                  <a:pt x="11360467" y="2983230"/>
                  <a:pt x="11999595" y="2344103"/>
                  <a:pt x="11999595" y="1559243"/>
                </a:cubicBezTo>
                <a:cubicBezTo>
                  <a:pt x="11999595" y="774383"/>
                  <a:pt x="11361420" y="135255"/>
                  <a:pt x="10575608" y="135255"/>
                </a:cubicBezTo>
                <a:lnTo>
                  <a:pt x="1559243" y="135255"/>
                </a:lnTo>
                <a:close/>
              </a:path>
            </a:pathLst>
          </a:custGeom>
          <a:solidFill>
            <a:schemeClr val="bg1"/>
          </a:solidFill>
          <a:ln w="9525" cap="flat">
            <a:noFill/>
            <a:prstDash val="solid"/>
            <a:miter/>
          </a:ln>
        </p:spPr>
        <p:txBody>
          <a:bodyPr rtlCol="0" anchor="ctr"/>
          <a:lstStyle/>
          <a:p>
            <a:pPr algn="r"/>
            <a:endParaRPr lang="en-US">
              <a:solidFill>
                <a:schemeClr val="tx1">
                  <a:lumMod val="85000"/>
                  <a:lumOff val="15000"/>
                </a:schemeClr>
              </a:solidFill>
              <a:cs typeface="B Nazanin" panose="00000700000000000000" pitchFamily="2" charset="-78"/>
            </a:endParaRPr>
          </a:p>
        </p:txBody>
      </p:sp>
    </p:spTree>
    <p:extLst>
      <p:ext uri="{BB962C8B-B14F-4D97-AF65-F5344CB8AC3E}">
        <p14:creationId xmlns:p14="http://schemas.microsoft.com/office/powerpoint/2010/main" val="1340656570"/>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Circle: Hollow 2">
            <a:extLst>
              <a:ext uri="{FF2B5EF4-FFF2-40B4-BE49-F238E27FC236}">
                <a16:creationId xmlns:a16="http://schemas.microsoft.com/office/drawing/2014/main" id="{AAD266C5-A0D4-4329-B406-C02CED89331F}"/>
              </a:ext>
            </a:extLst>
          </p:cNvPr>
          <p:cNvSpPr>
            <a:spLocks noChangeAspect="1"/>
          </p:cNvSpPr>
          <p:nvPr/>
        </p:nvSpPr>
        <p:spPr>
          <a:xfrm>
            <a:off x="932176" y="1924678"/>
            <a:ext cx="3657600" cy="3657600"/>
          </a:xfrm>
          <a:prstGeom prst="donut">
            <a:avLst>
              <a:gd name="adj" fmla="val 18423"/>
            </a:avLst>
          </a:prstGeom>
          <a:solidFill>
            <a:schemeClr val="bg1">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solidFill>
                <a:schemeClr val="tx1"/>
              </a:solidFill>
              <a:cs typeface="B Nazanin" panose="00000400000000000000" pitchFamily="2" charset="-78"/>
            </a:endParaRPr>
          </a:p>
        </p:txBody>
      </p:sp>
      <p:sp>
        <p:nvSpPr>
          <p:cNvPr id="4" name="Oval 3">
            <a:extLst>
              <a:ext uri="{FF2B5EF4-FFF2-40B4-BE49-F238E27FC236}">
                <a16:creationId xmlns:a16="http://schemas.microsoft.com/office/drawing/2014/main" id="{A9FD4FD9-E5C7-4BA9-8D2E-C824891DFDC4}"/>
              </a:ext>
            </a:extLst>
          </p:cNvPr>
          <p:cNvSpPr/>
          <p:nvPr/>
        </p:nvSpPr>
        <p:spPr>
          <a:xfrm>
            <a:off x="2331735" y="5030352"/>
            <a:ext cx="810105" cy="81010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5" name="Oval 4">
            <a:extLst>
              <a:ext uri="{FF2B5EF4-FFF2-40B4-BE49-F238E27FC236}">
                <a16:creationId xmlns:a16="http://schemas.microsoft.com/office/drawing/2014/main" id="{6EF39303-D2CB-4E1B-8FAF-3CBA129DAF07}"/>
              </a:ext>
            </a:extLst>
          </p:cNvPr>
          <p:cNvSpPr/>
          <p:nvPr/>
        </p:nvSpPr>
        <p:spPr>
          <a:xfrm>
            <a:off x="836504" y="2709965"/>
            <a:ext cx="810105" cy="810105"/>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6" name="Oval 5">
            <a:extLst>
              <a:ext uri="{FF2B5EF4-FFF2-40B4-BE49-F238E27FC236}">
                <a16:creationId xmlns:a16="http://schemas.microsoft.com/office/drawing/2014/main" id="{594100AC-4809-44C8-94A3-C7FAAB2D7DF2}"/>
              </a:ext>
            </a:extLst>
          </p:cNvPr>
          <p:cNvSpPr/>
          <p:nvPr/>
        </p:nvSpPr>
        <p:spPr>
          <a:xfrm>
            <a:off x="3830885" y="3997472"/>
            <a:ext cx="810105" cy="810105"/>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7" name="Oval 6">
            <a:extLst>
              <a:ext uri="{FF2B5EF4-FFF2-40B4-BE49-F238E27FC236}">
                <a16:creationId xmlns:a16="http://schemas.microsoft.com/office/drawing/2014/main" id="{32BA2614-865A-40A1-BF86-85ED7AD08733}"/>
              </a:ext>
            </a:extLst>
          </p:cNvPr>
          <p:cNvSpPr/>
          <p:nvPr/>
        </p:nvSpPr>
        <p:spPr>
          <a:xfrm>
            <a:off x="2331735" y="1717497"/>
            <a:ext cx="810105" cy="81010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8" name="Oval 7">
            <a:extLst>
              <a:ext uri="{FF2B5EF4-FFF2-40B4-BE49-F238E27FC236}">
                <a16:creationId xmlns:a16="http://schemas.microsoft.com/office/drawing/2014/main" id="{DDA91594-6A4E-4B56-B41D-EACDDEA121C6}"/>
              </a:ext>
            </a:extLst>
          </p:cNvPr>
          <p:cNvSpPr/>
          <p:nvPr/>
        </p:nvSpPr>
        <p:spPr>
          <a:xfrm>
            <a:off x="836504" y="3997472"/>
            <a:ext cx="810105" cy="810105"/>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9" name="Oval 8">
            <a:extLst>
              <a:ext uri="{FF2B5EF4-FFF2-40B4-BE49-F238E27FC236}">
                <a16:creationId xmlns:a16="http://schemas.microsoft.com/office/drawing/2014/main" id="{119E6C1F-ECCF-40E1-98EC-8E59B0B8FC80}"/>
              </a:ext>
            </a:extLst>
          </p:cNvPr>
          <p:cNvSpPr/>
          <p:nvPr/>
        </p:nvSpPr>
        <p:spPr>
          <a:xfrm>
            <a:off x="3830885" y="2709965"/>
            <a:ext cx="810105" cy="810105"/>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0" name="Isosceles Triangle 51">
            <a:extLst>
              <a:ext uri="{FF2B5EF4-FFF2-40B4-BE49-F238E27FC236}">
                <a16:creationId xmlns:a16="http://schemas.microsoft.com/office/drawing/2014/main" id="{974C695C-8C88-4057-85FF-D1129ED7FBC4}"/>
              </a:ext>
            </a:extLst>
          </p:cNvPr>
          <p:cNvSpPr/>
          <p:nvPr/>
        </p:nvSpPr>
        <p:spPr>
          <a:xfrm>
            <a:off x="1089098" y="4290726"/>
            <a:ext cx="304917" cy="223597"/>
          </a:xfrm>
          <a:custGeom>
            <a:avLst/>
            <a:gdLst/>
            <a:ahLst/>
            <a:cxnLst/>
            <a:rect l="l" t="t" r="r" b="b"/>
            <a:pathLst>
              <a:path w="3240001" h="2375905">
                <a:moveTo>
                  <a:pt x="1974640" y="1379575"/>
                </a:moveTo>
                <a:lnTo>
                  <a:pt x="3240001" y="2375905"/>
                </a:lnTo>
                <a:lnTo>
                  <a:pt x="1" y="2375905"/>
                </a:lnTo>
                <a:lnTo>
                  <a:pt x="1269863" y="1399042"/>
                </a:lnTo>
                <a:lnTo>
                  <a:pt x="1610574" y="1745545"/>
                </a:lnTo>
                <a:close/>
                <a:moveTo>
                  <a:pt x="3240001" y="126952"/>
                </a:moveTo>
                <a:lnTo>
                  <a:pt x="3240001" y="2258912"/>
                </a:lnTo>
                <a:lnTo>
                  <a:pt x="2032457" y="1334195"/>
                </a:lnTo>
                <a:close/>
                <a:moveTo>
                  <a:pt x="0" y="117525"/>
                </a:moveTo>
                <a:lnTo>
                  <a:pt x="1207545" y="1324768"/>
                </a:lnTo>
                <a:lnTo>
                  <a:pt x="0" y="2249485"/>
                </a:lnTo>
                <a:close/>
                <a:moveTo>
                  <a:pt x="0" y="0"/>
                </a:moveTo>
                <a:lnTo>
                  <a:pt x="3240000" y="0"/>
                </a:lnTo>
                <a:lnTo>
                  <a:pt x="1610572" y="1620513"/>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11" name="Oval 7">
            <a:extLst>
              <a:ext uri="{FF2B5EF4-FFF2-40B4-BE49-F238E27FC236}">
                <a16:creationId xmlns:a16="http://schemas.microsoft.com/office/drawing/2014/main" id="{5364B5A9-8122-4335-A9C1-99FE33DF6690}"/>
              </a:ext>
            </a:extLst>
          </p:cNvPr>
          <p:cNvSpPr/>
          <p:nvPr/>
        </p:nvSpPr>
        <p:spPr>
          <a:xfrm>
            <a:off x="2571402" y="5270019"/>
            <a:ext cx="330770" cy="330770"/>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12" name="Rounded Rectangle 27">
            <a:extLst>
              <a:ext uri="{FF2B5EF4-FFF2-40B4-BE49-F238E27FC236}">
                <a16:creationId xmlns:a16="http://schemas.microsoft.com/office/drawing/2014/main" id="{9B29784F-3A88-45B3-8090-453DF41B656E}"/>
              </a:ext>
            </a:extLst>
          </p:cNvPr>
          <p:cNvSpPr/>
          <p:nvPr/>
        </p:nvSpPr>
        <p:spPr>
          <a:xfrm>
            <a:off x="1082984" y="2993211"/>
            <a:ext cx="317145" cy="243610"/>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13" name="Rounded Rectangle 7">
            <a:extLst>
              <a:ext uri="{FF2B5EF4-FFF2-40B4-BE49-F238E27FC236}">
                <a16:creationId xmlns:a16="http://schemas.microsoft.com/office/drawing/2014/main" id="{0C25B3C4-C495-4C95-AF58-F8B50EE733D3}"/>
              </a:ext>
            </a:extLst>
          </p:cNvPr>
          <p:cNvSpPr/>
          <p:nvPr/>
        </p:nvSpPr>
        <p:spPr>
          <a:xfrm>
            <a:off x="2575569" y="1983420"/>
            <a:ext cx="322437" cy="278259"/>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14" name="Round Same Side Corner Rectangle 36">
            <a:extLst>
              <a:ext uri="{FF2B5EF4-FFF2-40B4-BE49-F238E27FC236}">
                <a16:creationId xmlns:a16="http://schemas.microsoft.com/office/drawing/2014/main" id="{505263C7-92A3-49B9-92FD-96922AEAFEFB}"/>
              </a:ext>
            </a:extLst>
          </p:cNvPr>
          <p:cNvSpPr/>
          <p:nvPr/>
        </p:nvSpPr>
        <p:spPr>
          <a:xfrm>
            <a:off x="4072126" y="2985505"/>
            <a:ext cx="327620" cy="259022"/>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15" name="자유형 176">
            <a:extLst>
              <a:ext uri="{FF2B5EF4-FFF2-40B4-BE49-F238E27FC236}">
                <a16:creationId xmlns:a16="http://schemas.microsoft.com/office/drawing/2014/main" id="{0FD94242-236F-49DC-97A8-C65ED38ED248}"/>
              </a:ext>
            </a:extLst>
          </p:cNvPr>
          <p:cNvSpPr/>
          <p:nvPr/>
        </p:nvSpPr>
        <p:spPr>
          <a:xfrm>
            <a:off x="4049924" y="4207290"/>
            <a:ext cx="372027" cy="390469"/>
          </a:xfrm>
          <a:custGeom>
            <a:avLst/>
            <a:gdLst>
              <a:gd name="connsiteX0" fmla="*/ 1460984 w 2921968"/>
              <a:gd name="connsiteY0" fmla="*/ 233294 h 3066808"/>
              <a:gd name="connsiteX1" fmla="*/ 1320049 w 2921968"/>
              <a:gd name="connsiteY1" fmla="*/ 374229 h 3066808"/>
              <a:gd name="connsiteX2" fmla="*/ 1460984 w 2921968"/>
              <a:gd name="connsiteY2" fmla="*/ 515164 h 3066808"/>
              <a:gd name="connsiteX3" fmla="*/ 1601919 w 2921968"/>
              <a:gd name="connsiteY3" fmla="*/ 374229 h 3066808"/>
              <a:gd name="connsiteX4" fmla="*/ 1460984 w 2921968"/>
              <a:gd name="connsiteY4" fmla="*/ 233294 h 3066808"/>
              <a:gd name="connsiteX5" fmla="*/ 1460984 w 2921968"/>
              <a:gd name="connsiteY5" fmla="*/ 0 h 3066808"/>
              <a:gd name="connsiteX6" fmla="*/ 1835213 w 2921968"/>
              <a:gd name="connsiteY6" fmla="*/ 374229 h 3066808"/>
              <a:gd name="connsiteX7" fmla="*/ 1670219 w 2921968"/>
              <a:gd name="connsiteY7" fmla="*/ 684545 h 3066808"/>
              <a:gd name="connsiteX8" fmla="*/ 1626866 w 2921968"/>
              <a:gd name="connsiteY8" fmla="*/ 708077 h 3066808"/>
              <a:gd name="connsiteX9" fmla="*/ 1646248 w 2921968"/>
              <a:gd name="connsiteY9" fmla="*/ 873151 h 3066808"/>
              <a:gd name="connsiteX10" fmla="*/ 2235203 w 2921968"/>
              <a:gd name="connsiteY10" fmla="*/ 873151 h 3066808"/>
              <a:gd name="connsiteX11" fmla="*/ 2241832 w 2921968"/>
              <a:gd name="connsiteY11" fmla="*/ 851796 h 3066808"/>
              <a:gd name="connsiteX12" fmla="*/ 2430803 w 2921968"/>
              <a:gd name="connsiteY12" fmla="*/ 726537 h 3066808"/>
              <a:gd name="connsiteX13" fmla="*/ 2635891 w 2921968"/>
              <a:gd name="connsiteY13" fmla="*/ 931625 h 3066808"/>
              <a:gd name="connsiteX14" fmla="*/ 2430803 w 2921968"/>
              <a:gd name="connsiteY14" fmla="*/ 1136713 h 3066808"/>
              <a:gd name="connsiteX15" fmla="*/ 2241832 w 2921968"/>
              <a:gd name="connsiteY15" fmla="*/ 1011455 h 3066808"/>
              <a:gd name="connsiteX16" fmla="*/ 2233652 w 2921968"/>
              <a:gd name="connsiteY16" fmla="*/ 985105 h 3066808"/>
              <a:gd name="connsiteX17" fmla="*/ 1659393 w 2921968"/>
              <a:gd name="connsiteY17" fmla="*/ 985105 h 3066808"/>
              <a:gd name="connsiteX18" fmla="*/ 1835639 w 2921968"/>
              <a:gd name="connsiteY18" fmla="*/ 2486125 h 3066808"/>
              <a:gd name="connsiteX19" fmla="*/ 2605322 w 2921968"/>
              <a:gd name="connsiteY19" fmla="*/ 1804902 h 3066808"/>
              <a:gd name="connsiteX20" fmla="*/ 2437231 w 2921968"/>
              <a:gd name="connsiteY20" fmla="*/ 1828663 h 3066808"/>
              <a:gd name="connsiteX21" fmla="*/ 2679599 w 2921968"/>
              <a:gd name="connsiteY21" fmla="*/ 1472350 h 3066808"/>
              <a:gd name="connsiteX22" fmla="*/ 2921968 w 2921968"/>
              <a:gd name="connsiteY22" fmla="*/ 1828663 h 3066808"/>
              <a:gd name="connsiteX23" fmla="*/ 2749252 w 2921968"/>
              <a:gd name="connsiteY23" fmla="*/ 1804848 h 3066808"/>
              <a:gd name="connsiteX24" fmla="*/ 1665272 w 2921968"/>
              <a:gd name="connsiteY24" fmla="*/ 2905483 h 3066808"/>
              <a:gd name="connsiteX25" fmla="*/ 1462434 w 2921968"/>
              <a:gd name="connsiteY25" fmla="*/ 3066808 h 3066808"/>
              <a:gd name="connsiteX26" fmla="*/ 1265857 w 2921968"/>
              <a:gd name="connsiteY26" fmla="*/ 2910631 h 3066808"/>
              <a:gd name="connsiteX27" fmla="*/ 175466 w 2921968"/>
              <a:gd name="connsiteY27" fmla="*/ 1804523 h 3066808"/>
              <a:gd name="connsiteX28" fmla="*/ 0 w 2921968"/>
              <a:gd name="connsiteY28" fmla="*/ 1828663 h 3066808"/>
              <a:gd name="connsiteX29" fmla="*/ 242369 w 2921968"/>
              <a:gd name="connsiteY29" fmla="*/ 1472350 h 3066808"/>
              <a:gd name="connsiteX30" fmla="*/ 484739 w 2921968"/>
              <a:gd name="connsiteY30" fmla="*/ 1828663 h 3066808"/>
              <a:gd name="connsiteX31" fmla="*/ 319066 w 2921968"/>
              <a:gd name="connsiteY31" fmla="*/ 1805271 h 3066808"/>
              <a:gd name="connsiteX32" fmla="*/ 1095798 w 2921968"/>
              <a:gd name="connsiteY32" fmla="*/ 2488933 h 3066808"/>
              <a:gd name="connsiteX33" fmla="*/ 1266566 w 2921968"/>
              <a:gd name="connsiteY33" fmla="*/ 985105 h 3066808"/>
              <a:gd name="connsiteX34" fmla="*/ 728631 w 2921968"/>
              <a:gd name="connsiteY34" fmla="*/ 985105 h 3066808"/>
              <a:gd name="connsiteX35" fmla="*/ 727109 w 2921968"/>
              <a:gd name="connsiteY35" fmla="*/ 987221 h 3066808"/>
              <a:gd name="connsiteX36" fmla="*/ 719586 w 2921968"/>
              <a:gd name="connsiteY36" fmla="*/ 1011455 h 3066808"/>
              <a:gd name="connsiteX37" fmla="*/ 530615 w 2921968"/>
              <a:gd name="connsiteY37" fmla="*/ 1136713 h 3066808"/>
              <a:gd name="connsiteX38" fmla="*/ 325527 w 2921968"/>
              <a:gd name="connsiteY38" fmla="*/ 931625 h 3066808"/>
              <a:gd name="connsiteX39" fmla="*/ 530615 w 2921968"/>
              <a:gd name="connsiteY39" fmla="*/ 726537 h 3066808"/>
              <a:gd name="connsiteX40" fmla="*/ 719586 w 2921968"/>
              <a:gd name="connsiteY40" fmla="*/ 851796 h 3066808"/>
              <a:gd name="connsiteX41" fmla="*/ 724380 w 2921968"/>
              <a:gd name="connsiteY41" fmla="*/ 867240 h 3066808"/>
              <a:gd name="connsiteX42" fmla="*/ 728634 w 2921968"/>
              <a:gd name="connsiteY42" fmla="*/ 873151 h 3066808"/>
              <a:gd name="connsiteX43" fmla="*/ 1279279 w 2921968"/>
              <a:gd name="connsiteY43" fmla="*/ 873151 h 3066808"/>
              <a:gd name="connsiteX44" fmla="*/ 1297855 w 2921968"/>
              <a:gd name="connsiteY44" fmla="*/ 709571 h 3066808"/>
              <a:gd name="connsiteX45" fmla="*/ 1251749 w 2921968"/>
              <a:gd name="connsiteY45" fmla="*/ 684545 h 3066808"/>
              <a:gd name="connsiteX46" fmla="*/ 1086755 w 2921968"/>
              <a:gd name="connsiteY46" fmla="*/ 374229 h 3066808"/>
              <a:gd name="connsiteX47" fmla="*/ 1460984 w 2921968"/>
              <a:gd name="connsiteY47" fmla="*/ 0 h 3066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921968" h="3066808">
                <a:moveTo>
                  <a:pt x="1460984" y="233294"/>
                </a:moveTo>
                <a:cubicBezTo>
                  <a:pt x="1383148" y="233294"/>
                  <a:pt x="1320049" y="296393"/>
                  <a:pt x="1320049" y="374229"/>
                </a:cubicBezTo>
                <a:cubicBezTo>
                  <a:pt x="1320049" y="452065"/>
                  <a:pt x="1383148" y="515164"/>
                  <a:pt x="1460984" y="515164"/>
                </a:cubicBezTo>
                <a:cubicBezTo>
                  <a:pt x="1538820" y="515164"/>
                  <a:pt x="1601919" y="452065"/>
                  <a:pt x="1601919" y="374229"/>
                </a:cubicBezTo>
                <a:cubicBezTo>
                  <a:pt x="1601919" y="296393"/>
                  <a:pt x="1538820" y="233294"/>
                  <a:pt x="1460984" y="233294"/>
                </a:cubicBezTo>
                <a:close/>
                <a:moveTo>
                  <a:pt x="1460984" y="0"/>
                </a:moveTo>
                <a:cubicBezTo>
                  <a:pt x="1667665" y="0"/>
                  <a:pt x="1835213" y="167548"/>
                  <a:pt x="1835213" y="374229"/>
                </a:cubicBezTo>
                <a:cubicBezTo>
                  <a:pt x="1835213" y="503404"/>
                  <a:pt x="1769765" y="617294"/>
                  <a:pt x="1670219" y="684545"/>
                </a:cubicBezTo>
                <a:lnTo>
                  <a:pt x="1626866" y="708077"/>
                </a:lnTo>
                <a:lnTo>
                  <a:pt x="1646248" y="873151"/>
                </a:lnTo>
                <a:lnTo>
                  <a:pt x="2235203" y="873151"/>
                </a:lnTo>
                <a:lnTo>
                  <a:pt x="2241832" y="851796"/>
                </a:lnTo>
                <a:cubicBezTo>
                  <a:pt x="2272966" y="778187"/>
                  <a:pt x="2345853" y="726537"/>
                  <a:pt x="2430803" y="726537"/>
                </a:cubicBezTo>
                <a:cubicBezTo>
                  <a:pt x="2544070" y="726537"/>
                  <a:pt x="2635891" y="818358"/>
                  <a:pt x="2635891" y="931625"/>
                </a:cubicBezTo>
                <a:cubicBezTo>
                  <a:pt x="2635891" y="1044892"/>
                  <a:pt x="2544070" y="1136713"/>
                  <a:pt x="2430803" y="1136713"/>
                </a:cubicBezTo>
                <a:cubicBezTo>
                  <a:pt x="2345853" y="1136713"/>
                  <a:pt x="2272966" y="1085064"/>
                  <a:pt x="2241832" y="1011455"/>
                </a:cubicBezTo>
                <a:lnTo>
                  <a:pt x="2233652" y="985105"/>
                </a:lnTo>
                <a:lnTo>
                  <a:pt x="1659393" y="985105"/>
                </a:lnTo>
                <a:lnTo>
                  <a:pt x="1835639" y="2486125"/>
                </a:lnTo>
                <a:cubicBezTo>
                  <a:pt x="2257126" y="2356235"/>
                  <a:pt x="2582425" y="2203368"/>
                  <a:pt x="2605322" y="1804902"/>
                </a:cubicBezTo>
                <a:cubicBezTo>
                  <a:pt x="2547615" y="1806965"/>
                  <a:pt x="2490707" y="1815307"/>
                  <a:pt x="2437231" y="1828663"/>
                </a:cubicBezTo>
                <a:cubicBezTo>
                  <a:pt x="2542844" y="1722240"/>
                  <a:pt x="2642253" y="1622871"/>
                  <a:pt x="2679599" y="1472350"/>
                </a:cubicBezTo>
                <a:cubicBezTo>
                  <a:pt x="2719016" y="1621107"/>
                  <a:pt x="2816355" y="1715183"/>
                  <a:pt x="2921968" y="1828663"/>
                </a:cubicBezTo>
                <a:cubicBezTo>
                  <a:pt x="2868630" y="1815688"/>
                  <a:pt x="2809977" y="1807008"/>
                  <a:pt x="2749252" y="1804848"/>
                </a:cubicBezTo>
                <a:cubicBezTo>
                  <a:pt x="2719427" y="2342499"/>
                  <a:pt x="2353693" y="2860207"/>
                  <a:pt x="1665272" y="2905483"/>
                </a:cubicBezTo>
                <a:cubicBezTo>
                  <a:pt x="1561523" y="2978866"/>
                  <a:pt x="1523475" y="3013033"/>
                  <a:pt x="1462434" y="3066808"/>
                </a:cubicBezTo>
                <a:cubicBezTo>
                  <a:pt x="1404574" y="3011016"/>
                  <a:pt x="1369708" y="2980430"/>
                  <a:pt x="1265857" y="2910631"/>
                </a:cubicBezTo>
                <a:cubicBezTo>
                  <a:pt x="648092" y="2849018"/>
                  <a:pt x="205460" y="2343748"/>
                  <a:pt x="175466" y="1804523"/>
                </a:cubicBezTo>
                <a:cubicBezTo>
                  <a:pt x="115256" y="1806261"/>
                  <a:pt x="55763" y="1814736"/>
                  <a:pt x="0" y="1828663"/>
                </a:cubicBezTo>
                <a:cubicBezTo>
                  <a:pt x="105615" y="1722240"/>
                  <a:pt x="205022" y="1622871"/>
                  <a:pt x="242369" y="1472350"/>
                </a:cubicBezTo>
                <a:cubicBezTo>
                  <a:pt x="281785" y="1621107"/>
                  <a:pt x="379124" y="1715183"/>
                  <a:pt x="484739" y="1828663"/>
                </a:cubicBezTo>
                <a:cubicBezTo>
                  <a:pt x="433473" y="1816193"/>
                  <a:pt x="377298" y="1807690"/>
                  <a:pt x="319066" y="1805271"/>
                </a:cubicBezTo>
                <a:cubicBezTo>
                  <a:pt x="342774" y="2204526"/>
                  <a:pt x="675270" y="2359301"/>
                  <a:pt x="1095798" y="2488933"/>
                </a:cubicBezTo>
                <a:lnTo>
                  <a:pt x="1266566" y="985105"/>
                </a:lnTo>
                <a:lnTo>
                  <a:pt x="728631" y="985105"/>
                </a:lnTo>
                <a:lnTo>
                  <a:pt x="727109" y="987221"/>
                </a:lnTo>
                <a:lnTo>
                  <a:pt x="719586" y="1011455"/>
                </a:lnTo>
                <a:cubicBezTo>
                  <a:pt x="688452" y="1085064"/>
                  <a:pt x="615566" y="1136713"/>
                  <a:pt x="530615" y="1136713"/>
                </a:cubicBezTo>
                <a:cubicBezTo>
                  <a:pt x="417348" y="1136713"/>
                  <a:pt x="325527" y="1044892"/>
                  <a:pt x="325527" y="931625"/>
                </a:cubicBezTo>
                <a:cubicBezTo>
                  <a:pt x="325527" y="818358"/>
                  <a:pt x="417348" y="726537"/>
                  <a:pt x="530615" y="726537"/>
                </a:cubicBezTo>
                <a:cubicBezTo>
                  <a:pt x="615566" y="726537"/>
                  <a:pt x="688452" y="778187"/>
                  <a:pt x="719586" y="851796"/>
                </a:cubicBezTo>
                <a:lnTo>
                  <a:pt x="724380" y="867240"/>
                </a:lnTo>
                <a:lnTo>
                  <a:pt x="728634" y="873151"/>
                </a:lnTo>
                <a:lnTo>
                  <a:pt x="1279279" y="873151"/>
                </a:lnTo>
                <a:lnTo>
                  <a:pt x="1297855" y="709571"/>
                </a:lnTo>
                <a:lnTo>
                  <a:pt x="1251749" y="684545"/>
                </a:lnTo>
                <a:cubicBezTo>
                  <a:pt x="1152204" y="617294"/>
                  <a:pt x="1086755" y="503404"/>
                  <a:pt x="1086755" y="374229"/>
                </a:cubicBezTo>
                <a:cubicBezTo>
                  <a:pt x="1086755" y="167548"/>
                  <a:pt x="1254303" y="0"/>
                  <a:pt x="146098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grpSp>
        <p:nvGrpSpPr>
          <p:cNvPr id="16" name="Group 15">
            <a:extLst>
              <a:ext uri="{FF2B5EF4-FFF2-40B4-BE49-F238E27FC236}">
                <a16:creationId xmlns:a16="http://schemas.microsoft.com/office/drawing/2014/main" id="{D45A65B5-56C2-4711-B453-D48C53801A4D}"/>
              </a:ext>
            </a:extLst>
          </p:cNvPr>
          <p:cNvGrpSpPr/>
          <p:nvPr/>
        </p:nvGrpSpPr>
        <p:grpSpPr>
          <a:xfrm>
            <a:off x="1846576" y="2764819"/>
            <a:ext cx="1828800" cy="1957877"/>
            <a:chOff x="8209276" y="2602894"/>
            <a:chExt cx="1828800" cy="1957877"/>
          </a:xfrm>
        </p:grpSpPr>
        <p:sp>
          <p:nvSpPr>
            <p:cNvPr id="17" name="Oval 16">
              <a:extLst>
                <a:ext uri="{FF2B5EF4-FFF2-40B4-BE49-F238E27FC236}">
                  <a16:creationId xmlns:a16="http://schemas.microsoft.com/office/drawing/2014/main" id="{8A2F8989-A6B1-41F6-8EE1-7A447E68ECF0}"/>
                </a:ext>
              </a:extLst>
            </p:cNvPr>
            <p:cNvSpPr/>
            <p:nvPr/>
          </p:nvSpPr>
          <p:spPr>
            <a:xfrm>
              <a:off x="8209276" y="2677153"/>
              <a:ext cx="1828800" cy="1828800"/>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8" name="Oval 17">
              <a:extLst>
                <a:ext uri="{FF2B5EF4-FFF2-40B4-BE49-F238E27FC236}">
                  <a16:creationId xmlns:a16="http://schemas.microsoft.com/office/drawing/2014/main" id="{3278347B-BC95-4B00-BCD3-7670429DC3EE}"/>
                </a:ext>
              </a:extLst>
            </p:cNvPr>
            <p:cNvSpPr/>
            <p:nvPr/>
          </p:nvSpPr>
          <p:spPr>
            <a:xfrm>
              <a:off x="9054271" y="2602894"/>
              <a:ext cx="131813" cy="1318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9" name="Oval 18">
              <a:extLst>
                <a:ext uri="{FF2B5EF4-FFF2-40B4-BE49-F238E27FC236}">
                  <a16:creationId xmlns:a16="http://schemas.microsoft.com/office/drawing/2014/main" id="{99E038DA-D526-4B45-892C-85B56CD0AC96}"/>
                </a:ext>
              </a:extLst>
            </p:cNvPr>
            <p:cNvSpPr/>
            <p:nvPr/>
          </p:nvSpPr>
          <p:spPr>
            <a:xfrm>
              <a:off x="9850019" y="3963687"/>
              <a:ext cx="131813" cy="131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0" name="Oval 19">
              <a:extLst>
                <a:ext uri="{FF2B5EF4-FFF2-40B4-BE49-F238E27FC236}">
                  <a16:creationId xmlns:a16="http://schemas.microsoft.com/office/drawing/2014/main" id="{EAFE3858-08D0-4EA9-B8CA-D502379DE5EE}"/>
                </a:ext>
              </a:extLst>
            </p:cNvPr>
            <p:cNvSpPr/>
            <p:nvPr/>
          </p:nvSpPr>
          <p:spPr>
            <a:xfrm>
              <a:off x="8246273" y="3963687"/>
              <a:ext cx="131813" cy="1318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1" name="Oval 20">
              <a:extLst>
                <a:ext uri="{FF2B5EF4-FFF2-40B4-BE49-F238E27FC236}">
                  <a16:creationId xmlns:a16="http://schemas.microsoft.com/office/drawing/2014/main" id="{43DD2DE4-8E83-4102-B117-01AEB54C19FE}"/>
                </a:ext>
              </a:extLst>
            </p:cNvPr>
            <p:cNvSpPr/>
            <p:nvPr/>
          </p:nvSpPr>
          <p:spPr>
            <a:xfrm>
              <a:off x="9850019" y="3091678"/>
              <a:ext cx="131813" cy="1318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2" name="Oval 21">
              <a:extLst>
                <a:ext uri="{FF2B5EF4-FFF2-40B4-BE49-F238E27FC236}">
                  <a16:creationId xmlns:a16="http://schemas.microsoft.com/office/drawing/2014/main" id="{111984FA-5BDA-4662-A776-A6ED74C95F60}"/>
                </a:ext>
              </a:extLst>
            </p:cNvPr>
            <p:cNvSpPr/>
            <p:nvPr/>
          </p:nvSpPr>
          <p:spPr>
            <a:xfrm>
              <a:off x="8246273" y="3091678"/>
              <a:ext cx="131813" cy="131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3" name="Oval 22">
              <a:extLst>
                <a:ext uri="{FF2B5EF4-FFF2-40B4-BE49-F238E27FC236}">
                  <a16:creationId xmlns:a16="http://schemas.microsoft.com/office/drawing/2014/main" id="{4DBB6FFD-4309-485F-81BD-276E5A06B8D3}"/>
                </a:ext>
              </a:extLst>
            </p:cNvPr>
            <p:cNvSpPr/>
            <p:nvPr/>
          </p:nvSpPr>
          <p:spPr>
            <a:xfrm>
              <a:off x="9054271" y="4428958"/>
              <a:ext cx="131813" cy="1318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sp>
        <p:nvSpPr>
          <p:cNvPr id="24" name="TextBox 23">
            <a:extLst>
              <a:ext uri="{FF2B5EF4-FFF2-40B4-BE49-F238E27FC236}">
                <a16:creationId xmlns:a16="http://schemas.microsoft.com/office/drawing/2014/main" id="{9092FABE-3C40-4879-95E0-7215BA543CCF}"/>
              </a:ext>
            </a:extLst>
          </p:cNvPr>
          <p:cNvSpPr txBox="1"/>
          <p:nvPr/>
        </p:nvSpPr>
        <p:spPr>
          <a:xfrm>
            <a:off x="6620516" y="1669872"/>
            <a:ext cx="5013938" cy="646331"/>
          </a:xfrm>
          <a:prstGeom prst="rect">
            <a:avLst/>
          </a:prstGeom>
          <a:noFill/>
        </p:spPr>
        <p:txBody>
          <a:bodyPr wrap="square" rtlCol="0">
            <a:spAutoFit/>
          </a:bodyPr>
          <a:lstStyle/>
          <a:p>
            <a:pPr algn="r" rtl="1"/>
            <a:r>
              <a:rPr lang="fa-IR" altLang="ko-KR" sz="1200" b="1" dirty="0">
                <a:solidFill>
                  <a:schemeClr val="accent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altLang="ko-KR" sz="1200" b="1" dirty="0">
              <a:solidFill>
                <a:schemeClr val="accent1"/>
              </a:solidFill>
              <a:cs typeface="B Nazanin" panose="00000400000000000000" pitchFamily="2" charset="-78"/>
            </a:endParaRPr>
          </a:p>
        </p:txBody>
      </p:sp>
      <p:grpSp>
        <p:nvGrpSpPr>
          <p:cNvPr id="25" name="Group 24">
            <a:extLst>
              <a:ext uri="{FF2B5EF4-FFF2-40B4-BE49-F238E27FC236}">
                <a16:creationId xmlns:a16="http://schemas.microsoft.com/office/drawing/2014/main" id="{B0027B0B-01B6-4C0A-A607-1F16C98D0E29}"/>
              </a:ext>
            </a:extLst>
          </p:cNvPr>
          <p:cNvGrpSpPr/>
          <p:nvPr/>
        </p:nvGrpSpPr>
        <p:grpSpPr>
          <a:xfrm>
            <a:off x="5129891" y="3455633"/>
            <a:ext cx="1869058" cy="2051882"/>
            <a:chOff x="-475010" y="1042170"/>
            <a:chExt cx="3859356" cy="2051882"/>
          </a:xfrm>
        </p:grpSpPr>
        <p:sp>
          <p:nvSpPr>
            <p:cNvPr id="26" name="TextBox 25">
              <a:extLst>
                <a:ext uri="{FF2B5EF4-FFF2-40B4-BE49-F238E27FC236}">
                  <a16:creationId xmlns:a16="http://schemas.microsoft.com/office/drawing/2014/main" id="{F1A5A7F8-1602-4923-9E25-2071023F5EAB}"/>
                </a:ext>
              </a:extLst>
            </p:cNvPr>
            <p:cNvSpPr txBox="1"/>
            <p:nvPr/>
          </p:nvSpPr>
          <p:spPr>
            <a:xfrm>
              <a:off x="-475010" y="1042170"/>
              <a:ext cx="3859356" cy="307777"/>
            </a:xfrm>
            <a:prstGeom prst="rect">
              <a:avLst/>
            </a:prstGeom>
            <a:noFill/>
          </p:spPr>
          <p:txBody>
            <a:bodyPr wrap="square" rtlCol="0" anchor="ctr">
              <a:spAutoFit/>
            </a:bodyPr>
            <a:lstStyle/>
            <a:p>
              <a:pPr algn="r" rtl="1"/>
              <a:r>
                <a:rPr lang="fa-IR" altLang="ko-KR" sz="1400" b="1" dirty="0">
                  <a:solidFill>
                    <a:schemeClr val="accent6"/>
                  </a:solidFill>
                  <a:cs typeface="B Nazanin" panose="00000400000000000000" pitchFamily="2" charset="-78"/>
                </a:rPr>
                <a:t>محتوا در اینجا</a:t>
              </a:r>
              <a:endParaRPr lang="ko-KR" altLang="en-US" sz="1400" b="1" dirty="0">
                <a:solidFill>
                  <a:schemeClr val="accent6"/>
                </a:solidFill>
                <a:cs typeface="B Nazanin" panose="00000400000000000000" pitchFamily="2" charset="-78"/>
              </a:endParaRPr>
            </a:p>
          </p:txBody>
        </p:sp>
        <p:sp>
          <p:nvSpPr>
            <p:cNvPr id="27" name="TextBox 26">
              <a:extLst>
                <a:ext uri="{FF2B5EF4-FFF2-40B4-BE49-F238E27FC236}">
                  <a16:creationId xmlns:a16="http://schemas.microsoft.com/office/drawing/2014/main" id="{EB25A180-FD09-4C3C-BFFD-F1C20EC0C203}"/>
                </a:ext>
              </a:extLst>
            </p:cNvPr>
            <p:cNvSpPr txBox="1"/>
            <p:nvPr/>
          </p:nvSpPr>
          <p:spPr>
            <a:xfrm>
              <a:off x="-460973" y="1339726"/>
              <a:ext cx="3845319" cy="1754326"/>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 من امیدوارم و معتقدم که این الگو زمان، پول و اعتبار شما را جلب کند. آسان برای تغییر رنگ، عکس و متن.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grpSp>
      <p:grpSp>
        <p:nvGrpSpPr>
          <p:cNvPr id="28" name="Group 27">
            <a:extLst>
              <a:ext uri="{FF2B5EF4-FFF2-40B4-BE49-F238E27FC236}">
                <a16:creationId xmlns:a16="http://schemas.microsoft.com/office/drawing/2014/main" id="{6E21E2EB-E80A-4BDE-BA35-16DAD7D708AC}"/>
              </a:ext>
            </a:extLst>
          </p:cNvPr>
          <p:cNvGrpSpPr/>
          <p:nvPr/>
        </p:nvGrpSpPr>
        <p:grpSpPr>
          <a:xfrm>
            <a:off x="7428523" y="3455633"/>
            <a:ext cx="1869058" cy="2051882"/>
            <a:chOff x="-475010" y="1042170"/>
            <a:chExt cx="3859356" cy="2051882"/>
          </a:xfrm>
        </p:grpSpPr>
        <p:sp>
          <p:nvSpPr>
            <p:cNvPr id="29" name="TextBox 28">
              <a:extLst>
                <a:ext uri="{FF2B5EF4-FFF2-40B4-BE49-F238E27FC236}">
                  <a16:creationId xmlns:a16="http://schemas.microsoft.com/office/drawing/2014/main" id="{98AD9587-9CCF-4DD5-B942-4B0AE6B4D51A}"/>
                </a:ext>
              </a:extLst>
            </p:cNvPr>
            <p:cNvSpPr txBox="1"/>
            <p:nvPr/>
          </p:nvSpPr>
          <p:spPr>
            <a:xfrm>
              <a:off x="-475010" y="1042170"/>
              <a:ext cx="3859356" cy="307777"/>
            </a:xfrm>
            <a:prstGeom prst="rect">
              <a:avLst/>
            </a:prstGeom>
            <a:noFill/>
          </p:spPr>
          <p:txBody>
            <a:bodyPr wrap="square" rtlCol="0" anchor="ctr">
              <a:spAutoFit/>
            </a:bodyPr>
            <a:lstStyle/>
            <a:p>
              <a:pPr algn="r" rtl="1"/>
              <a:r>
                <a:rPr lang="fa-IR" altLang="ko-KR" sz="1400" b="1" dirty="0">
                  <a:solidFill>
                    <a:schemeClr val="accent3"/>
                  </a:solidFill>
                  <a:cs typeface="B Nazanin" panose="00000400000000000000" pitchFamily="2" charset="-78"/>
                </a:rPr>
                <a:t>محتوا در اینجا</a:t>
              </a:r>
              <a:endParaRPr lang="ko-KR" altLang="en-US" sz="1400" b="1" dirty="0">
                <a:solidFill>
                  <a:schemeClr val="accent3"/>
                </a:solidFill>
                <a:cs typeface="B Nazanin" panose="00000400000000000000" pitchFamily="2" charset="-78"/>
              </a:endParaRPr>
            </a:p>
          </p:txBody>
        </p:sp>
        <p:sp>
          <p:nvSpPr>
            <p:cNvPr id="30" name="TextBox 29">
              <a:extLst>
                <a:ext uri="{FF2B5EF4-FFF2-40B4-BE49-F238E27FC236}">
                  <a16:creationId xmlns:a16="http://schemas.microsoft.com/office/drawing/2014/main" id="{FB7DDF97-D45C-4DF1-BF4C-DB6F4E523632}"/>
                </a:ext>
              </a:extLst>
            </p:cNvPr>
            <p:cNvSpPr txBox="1"/>
            <p:nvPr/>
          </p:nvSpPr>
          <p:spPr>
            <a:xfrm>
              <a:off x="-460973" y="1339726"/>
              <a:ext cx="3845319" cy="1754326"/>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 من امیدوارم و معتقدم که این الگو زمان، پول و اعتبار شما را جلب کند. آسان برای تغییر رنگ، عکس و متن.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grpSp>
      <p:grpSp>
        <p:nvGrpSpPr>
          <p:cNvPr id="31" name="Group 30">
            <a:extLst>
              <a:ext uri="{FF2B5EF4-FFF2-40B4-BE49-F238E27FC236}">
                <a16:creationId xmlns:a16="http://schemas.microsoft.com/office/drawing/2014/main" id="{A1F52137-4089-4719-BA34-A377F5A1F570}"/>
              </a:ext>
            </a:extLst>
          </p:cNvPr>
          <p:cNvGrpSpPr/>
          <p:nvPr/>
        </p:nvGrpSpPr>
        <p:grpSpPr>
          <a:xfrm>
            <a:off x="9727154" y="3455633"/>
            <a:ext cx="1869058" cy="2051882"/>
            <a:chOff x="-475010" y="1042170"/>
            <a:chExt cx="3859356" cy="2051882"/>
          </a:xfrm>
        </p:grpSpPr>
        <p:sp>
          <p:nvSpPr>
            <p:cNvPr id="32" name="TextBox 31">
              <a:extLst>
                <a:ext uri="{FF2B5EF4-FFF2-40B4-BE49-F238E27FC236}">
                  <a16:creationId xmlns:a16="http://schemas.microsoft.com/office/drawing/2014/main" id="{8AC897EA-E744-4F6F-AEDA-4A50FA79C440}"/>
                </a:ext>
              </a:extLst>
            </p:cNvPr>
            <p:cNvSpPr txBox="1"/>
            <p:nvPr/>
          </p:nvSpPr>
          <p:spPr>
            <a:xfrm>
              <a:off x="-475010" y="1042170"/>
              <a:ext cx="3859356" cy="307777"/>
            </a:xfrm>
            <a:prstGeom prst="rect">
              <a:avLst/>
            </a:prstGeom>
            <a:noFill/>
          </p:spPr>
          <p:txBody>
            <a:bodyPr wrap="square" rtlCol="0" anchor="ctr">
              <a:spAutoFit/>
            </a:bodyPr>
            <a:lstStyle/>
            <a:p>
              <a:pPr algn="r" rtl="1"/>
              <a:r>
                <a:rPr lang="fa-IR" altLang="ko-KR" sz="1400" b="1" dirty="0">
                  <a:solidFill>
                    <a:schemeClr val="accent2"/>
                  </a:solidFill>
                  <a:cs typeface="B Nazanin" panose="00000400000000000000" pitchFamily="2" charset="-78"/>
                </a:rPr>
                <a:t>محتوا در اینجا</a:t>
              </a:r>
              <a:endParaRPr lang="ko-KR" altLang="en-US" sz="1400" b="1" dirty="0">
                <a:solidFill>
                  <a:schemeClr val="accent2"/>
                </a:solidFill>
                <a:cs typeface="B Nazanin" panose="00000400000000000000" pitchFamily="2" charset="-78"/>
              </a:endParaRPr>
            </a:p>
          </p:txBody>
        </p:sp>
        <p:sp>
          <p:nvSpPr>
            <p:cNvPr id="33" name="TextBox 32">
              <a:extLst>
                <a:ext uri="{FF2B5EF4-FFF2-40B4-BE49-F238E27FC236}">
                  <a16:creationId xmlns:a16="http://schemas.microsoft.com/office/drawing/2014/main" id="{3B8DC473-AA89-4521-86C2-D59DBC4B9878}"/>
                </a:ext>
              </a:extLst>
            </p:cNvPr>
            <p:cNvSpPr txBox="1"/>
            <p:nvPr/>
          </p:nvSpPr>
          <p:spPr>
            <a:xfrm>
              <a:off x="-460973" y="1339726"/>
              <a:ext cx="3845319" cy="1754326"/>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 من امیدوارم و معتقدم که این الگو زمان، پول و اعتبار شما را جلب کند. آسان برای تغییر رنگ، عکس و متن.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grpSp>
      <p:sp>
        <p:nvSpPr>
          <p:cNvPr id="34" name="TextBox 33">
            <a:extLst>
              <a:ext uri="{FF2B5EF4-FFF2-40B4-BE49-F238E27FC236}">
                <a16:creationId xmlns:a16="http://schemas.microsoft.com/office/drawing/2014/main" id="{73E91593-B3CB-4FC0-82C7-CE833476CD2C}"/>
              </a:ext>
            </a:extLst>
          </p:cNvPr>
          <p:cNvSpPr txBox="1"/>
          <p:nvPr/>
        </p:nvSpPr>
        <p:spPr>
          <a:xfrm>
            <a:off x="5135390" y="2322554"/>
            <a:ext cx="6499063"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 من امیدوارم و معتقدم که این الگو زمان، پول و اعتبار شما را جلب کند. آسان برای تغییر رنگ، عکس و متن.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grpSp>
        <p:nvGrpSpPr>
          <p:cNvPr id="43" name="Group 42">
            <a:extLst>
              <a:ext uri="{FF2B5EF4-FFF2-40B4-BE49-F238E27FC236}">
                <a16:creationId xmlns:a16="http://schemas.microsoft.com/office/drawing/2014/main" id="{6F3B8605-0C67-4C9B-8F56-8655D10EE4B3}"/>
              </a:ext>
            </a:extLst>
          </p:cNvPr>
          <p:cNvGrpSpPr/>
          <p:nvPr/>
        </p:nvGrpSpPr>
        <p:grpSpPr>
          <a:xfrm>
            <a:off x="1923967" y="3089471"/>
            <a:ext cx="1535208" cy="1440792"/>
            <a:chOff x="509678" y="1797347"/>
            <a:chExt cx="2339381" cy="2195507"/>
          </a:xfrm>
        </p:grpSpPr>
        <p:sp>
          <p:nvSpPr>
            <p:cNvPr id="44" name="Rounded Rectangle 41">
              <a:extLst>
                <a:ext uri="{FF2B5EF4-FFF2-40B4-BE49-F238E27FC236}">
                  <a16:creationId xmlns:a16="http://schemas.microsoft.com/office/drawing/2014/main" id="{8721F130-DA58-4908-A37D-6FC87A44197A}"/>
                </a:ext>
              </a:extLst>
            </p:cNvPr>
            <p:cNvSpPr/>
            <p:nvPr/>
          </p:nvSpPr>
          <p:spPr>
            <a:xfrm rot="18063644">
              <a:off x="1724663" y="2419627"/>
              <a:ext cx="73094" cy="823009"/>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45" name="Rounded Rectangle 62">
              <a:extLst>
                <a:ext uri="{FF2B5EF4-FFF2-40B4-BE49-F238E27FC236}">
                  <a16:creationId xmlns:a16="http://schemas.microsoft.com/office/drawing/2014/main" id="{2DFCF69F-06EF-4C1D-BC00-1B62CC0850DB}"/>
                </a:ext>
              </a:extLst>
            </p:cNvPr>
            <p:cNvSpPr/>
            <p:nvPr/>
          </p:nvSpPr>
          <p:spPr>
            <a:xfrm rot="18060000">
              <a:off x="1820802" y="2253850"/>
              <a:ext cx="73094" cy="73545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46" name="Rounded Rectangle 63">
              <a:extLst>
                <a:ext uri="{FF2B5EF4-FFF2-40B4-BE49-F238E27FC236}">
                  <a16:creationId xmlns:a16="http://schemas.microsoft.com/office/drawing/2014/main" id="{BBE6CD12-A304-410F-AB9E-0637A9C591C8}"/>
                </a:ext>
              </a:extLst>
            </p:cNvPr>
            <p:cNvSpPr/>
            <p:nvPr/>
          </p:nvSpPr>
          <p:spPr>
            <a:xfrm rot="18063644">
              <a:off x="1939567" y="2260617"/>
              <a:ext cx="73094" cy="402749"/>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47" name="Rounded Rectangle 64">
              <a:extLst>
                <a:ext uri="{FF2B5EF4-FFF2-40B4-BE49-F238E27FC236}">
                  <a16:creationId xmlns:a16="http://schemas.microsoft.com/office/drawing/2014/main" id="{CEF8D441-8988-4A14-A207-8C5DC14C3782}"/>
                </a:ext>
              </a:extLst>
            </p:cNvPr>
            <p:cNvSpPr/>
            <p:nvPr/>
          </p:nvSpPr>
          <p:spPr>
            <a:xfrm rot="18063644">
              <a:off x="1574952" y="2602544"/>
              <a:ext cx="73094" cy="80549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48" name="Rounded Rectangle 65">
              <a:extLst>
                <a:ext uri="{FF2B5EF4-FFF2-40B4-BE49-F238E27FC236}">
                  <a16:creationId xmlns:a16="http://schemas.microsoft.com/office/drawing/2014/main" id="{91F586D2-CDEC-4305-AF5F-4CF471AF07F7}"/>
                </a:ext>
              </a:extLst>
            </p:cNvPr>
            <p:cNvSpPr/>
            <p:nvPr/>
          </p:nvSpPr>
          <p:spPr>
            <a:xfrm rot="18063644">
              <a:off x="1516856" y="2958046"/>
              <a:ext cx="73094" cy="501410"/>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49" name="Rounded Rectangle 66">
              <a:extLst>
                <a:ext uri="{FF2B5EF4-FFF2-40B4-BE49-F238E27FC236}">
                  <a16:creationId xmlns:a16="http://schemas.microsoft.com/office/drawing/2014/main" id="{D9A6C69D-A779-46EA-9051-62B3390E4C97}"/>
                </a:ext>
              </a:extLst>
            </p:cNvPr>
            <p:cNvSpPr/>
            <p:nvPr/>
          </p:nvSpPr>
          <p:spPr>
            <a:xfrm rot="18063644">
              <a:off x="1091076" y="3196078"/>
              <a:ext cx="73094" cy="735402"/>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50" name="Rounded Rectangle 67">
              <a:extLst>
                <a:ext uri="{FF2B5EF4-FFF2-40B4-BE49-F238E27FC236}">
                  <a16:creationId xmlns:a16="http://schemas.microsoft.com/office/drawing/2014/main" id="{6A0AFC1E-572F-4ADD-BC79-3243D00CD976}"/>
                </a:ext>
              </a:extLst>
            </p:cNvPr>
            <p:cNvSpPr/>
            <p:nvPr/>
          </p:nvSpPr>
          <p:spPr>
            <a:xfrm rot="18063644">
              <a:off x="1223216" y="3180593"/>
              <a:ext cx="73094" cy="5014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51" name="Rounded Rectangle 68">
              <a:extLst>
                <a:ext uri="{FF2B5EF4-FFF2-40B4-BE49-F238E27FC236}">
                  <a16:creationId xmlns:a16="http://schemas.microsoft.com/office/drawing/2014/main" id="{1B59AE88-E942-4283-BCEA-C079C0196E9E}"/>
                </a:ext>
              </a:extLst>
            </p:cNvPr>
            <p:cNvSpPr/>
            <p:nvPr/>
          </p:nvSpPr>
          <p:spPr>
            <a:xfrm rot="18063644">
              <a:off x="2339839" y="1665982"/>
              <a:ext cx="49373" cy="735455"/>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52" name="Rounded Rectangle 69">
              <a:extLst>
                <a:ext uri="{FF2B5EF4-FFF2-40B4-BE49-F238E27FC236}">
                  <a16:creationId xmlns:a16="http://schemas.microsoft.com/office/drawing/2014/main" id="{D8992BAE-D09E-4EED-9EDC-AB21F7D0D149}"/>
                </a:ext>
              </a:extLst>
            </p:cNvPr>
            <p:cNvSpPr/>
            <p:nvPr/>
          </p:nvSpPr>
          <p:spPr>
            <a:xfrm rot="18063644">
              <a:off x="2213789" y="1953823"/>
              <a:ext cx="73094" cy="5014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53" name="Oval 39">
              <a:extLst>
                <a:ext uri="{FF2B5EF4-FFF2-40B4-BE49-F238E27FC236}">
                  <a16:creationId xmlns:a16="http://schemas.microsoft.com/office/drawing/2014/main" id="{1671AAD0-B346-43BB-83B9-E24DD06751D6}"/>
                </a:ext>
              </a:extLst>
            </p:cNvPr>
            <p:cNvSpPr/>
            <p:nvPr/>
          </p:nvSpPr>
          <p:spPr>
            <a:xfrm rot="15291151" flipH="1">
              <a:off x="640729" y="1666296"/>
              <a:ext cx="1650865" cy="1912967"/>
            </a:xfrm>
            <a:custGeom>
              <a:avLst/>
              <a:gdLst/>
              <a:ahLst/>
              <a:cxnLst/>
              <a:rect l="l" t="t" r="r" b="b"/>
              <a:pathLst>
                <a:path w="1777921" h="2274057">
                  <a:moveTo>
                    <a:pt x="1535931" y="0"/>
                  </a:moveTo>
                  <a:cubicBezTo>
                    <a:pt x="1583748" y="0"/>
                    <a:pt x="1622512" y="36012"/>
                    <a:pt x="1622512" y="80435"/>
                  </a:cubicBezTo>
                  <a:cubicBezTo>
                    <a:pt x="1622512" y="91693"/>
                    <a:pt x="1620023" y="102411"/>
                    <a:pt x="1615448" y="112103"/>
                  </a:cubicBezTo>
                  <a:lnTo>
                    <a:pt x="1616074" y="113399"/>
                  </a:lnTo>
                  <a:lnTo>
                    <a:pt x="1584270" y="165850"/>
                  </a:lnTo>
                  <a:lnTo>
                    <a:pt x="1565188" y="222968"/>
                  </a:lnTo>
                  <a:cubicBezTo>
                    <a:pt x="1559887" y="244082"/>
                    <a:pt x="1554587" y="265418"/>
                    <a:pt x="1549286" y="286532"/>
                  </a:cubicBezTo>
                  <a:cubicBezTo>
                    <a:pt x="1548756" y="309868"/>
                    <a:pt x="1548226" y="332982"/>
                    <a:pt x="1547696" y="356318"/>
                  </a:cubicBezTo>
                  <a:cubicBezTo>
                    <a:pt x="1548226" y="378988"/>
                    <a:pt x="1548756" y="401880"/>
                    <a:pt x="1549286" y="424549"/>
                  </a:cubicBezTo>
                  <a:cubicBezTo>
                    <a:pt x="1552466" y="447885"/>
                    <a:pt x="1555647" y="470999"/>
                    <a:pt x="1558827" y="494336"/>
                  </a:cubicBezTo>
                  <a:lnTo>
                    <a:pt x="1573139" y="561011"/>
                  </a:lnTo>
                  <a:lnTo>
                    <a:pt x="1587451" y="627686"/>
                  </a:lnTo>
                  <a:cubicBezTo>
                    <a:pt x="1593281" y="646799"/>
                    <a:pt x="1599112" y="665691"/>
                    <a:pt x="1604943" y="684804"/>
                  </a:cubicBezTo>
                  <a:cubicBezTo>
                    <a:pt x="1610774" y="702362"/>
                    <a:pt x="1616428" y="719697"/>
                    <a:pt x="1622258" y="737255"/>
                  </a:cubicBezTo>
                  <a:cubicBezTo>
                    <a:pt x="1627029" y="751479"/>
                    <a:pt x="1631800" y="765925"/>
                    <a:pt x="1636570" y="780149"/>
                  </a:cubicBezTo>
                  <a:cubicBezTo>
                    <a:pt x="1641341" y="791706"/>
                    <a:pt x="1646111" y="803486"/>
                    <a:pt x="1650882" y="815043"/>
                  </a:cubicBezTo>
                  <a:lnTo>
                    <a:pt x="1660423" y="835712"/>
                  </a:lnTo>
                  <a:lnTo>
                    <a:pt x="1662013" y="840379"/>
                  </a:lnTo>
                  <a:lnTo>
                    <a:pt x="1708129" y="949948"/>
                  </a:lnTo>
                  <a:cubicBezTo>
                    <a:pt x="1719791" y="983730"/>
                    <a:pt x="1731275" y="1017735"/>
                    <a:pt x="1742937" y="1051517"/>
                  </a:cubicBezTo>
                  <a:lnTo>
                    <a:pt x="1766790" y="1146862"/>
                  </a:lnTo>
                  <a:cubicBezTo>
                    <a:pt x="1769440" y="1176421"/>
                    <a:pt x="1772090" y="1206203"/>
                    <a:pt x="1774741" y="1235762"/>
                  </a:cubicBezTo>
                  <a:cubicBezTo>
                    <a:pt x="1775801" y="1263765"/>
                    <a:pt x="1776861" y="1291991"/>
                    <a:pt x="1777921" y="1319995"/>
                  </a:cubicBezTo>
                  <a:cubicBezTo>
                    <a:pt x="1775801" y="1344887"/>
                    <a:pt x="1773681" y="1369556"/>
                    <a:pt x="1771560" y="1394448"/>
                  </a:cubicBezTo>
                  <a:cubicBezTo>
                    <a:pt x="1767850" y="1418896"/>
                    <a:pt x="1764139" y="1443121"/>
                    <a:pt x="1760429" y="1467569"/>
                  </a:cubicBezTo>
                  <a:cubicBezTo>
                    <a:pt x="1754598" y="1488682"/>
                    <a:pt x="1748768" y="1510018"/>
                    <a:pt x="1742937" y="1531132"/>
                  </a:cubicBezTo>
                  <a:cubicBezTo>
                    <a:pt x="1737106" y="1549135"/>
                    <a:pt x="1731452" y="1566915"/>
                    <a:pt x="1725621" y="1584917"/>
                  </a:cubicBezTo>
                  <a:lnTo>
                    <a:pt x="1706539" y="1631145"/>
                  </a:lnTo>
                  <a:lnTo>
                    <a:pt x="1685866" y="1672261"/>
                  </a:lnTo>
                  <a:lnTo>
                    <a:pt x="1665194" y="1704043"/>
                  </a:lnTo>
                  <a:cubicBezTo>
                    <a:pt x="1660423" y="1711377"/>
                    <a:pt x="1655653" y="1718934"/>
                    <a:pt x="1650882" y="1726268"/>
                  </a:cubicBezTo>
                  <a:lnTo>
                    <a:pt x="1639751" y="1738936"/>
                  </a:lnTo>
                  <a:cubicBezTo>
                    <a:pt x="1638690" y="1740492"/>
                    <a:pt x="1637630" y="1742270"/>
                    <a:pt x="1636570" y="1743826"/>
                  </a:cubicBezTo>
                  <a:lnTo>
                    <a:pt x="1576319" y="1810501"/>
                  </a:lnTo>
                  <a:lnTo>
                    <a:pt x="1509708" y="1866063"/>
                  </a:lnTo>
                  <a:lnTo>
                    <a:pt x="1431788" y="1912069"/>
                  </a:lnTo>
                  <a:lnTo>
                    <a:pt x="1354045" y="1946962"/>
                  </a:lnTo>
                  <a:lnTo>
                    <a:pt x="1273121" y="1978744"/>
                  </a:lnTo>
                  <a:lnTo>
                    <a:pt x="1192198" y="1997857"/>
                  </a:lnTo>
                  <a:lnTo>
                    <a:pt x="1114278" y="2015193"/>
                  </a:lnTo>
                  <a:lnTo>
                    <a:pt x="1041306" y="2026305"/>
                  </a:lnTo>
                  <a:lnTo>
                    <a:pt x="976284" y="2035862"/>
                  </a:lnTo>
                  <a:lnTo>
                    <a:pt x="920627" y="2038974"/>
                  </a:lnTo>
                  <a:lnTo>
                    <a:pt x="881049" y="2042307"/>
                  </a:lnTo>
                  <a:lnTo>
                    <a:pt x="850835" y="2042307"/>
                  </a:lnTo>
                  <a:lnTo>
                    <a:pt x="842884" y="2042307"/>
                  </a:lnTo>
                  <a:lnTo>
                    <a:pt x="726976" y="2035862"/>
                  </a:lnTo>
                  <a:lnTo>
                    <a:pt x="626970" y="2038974"/>
                  </a:lnTo>
                  <a:lnTo>
                    <a:pt x="536506" y="2050086"/>
                  </a:lnTo>
                  <a:lnTo>
                    <a:pt x="455582" y="2064532"/>
                  </a:lnTo>
                  <a:lnTo>
                    <a:pt x="390384" y="2081868"/>
                  </a:lnTo>
                  <a:lnTo>
                    <a:pt x="331723" y="2105649"/>
                  </a:lnTo>
                  <a:lnTo>
                    <a:pt x="282427" y="2127874"/>
                  </a:lnTo>
                  <a:lnTo>
                    <a:pt x="246029" y="2151654"/>
                  </a:lnTo>
                  <a:lnTo>
                    <a:pt x="214225" y="2173879"/>
                  </a:lnTo>
                  <a:lnTo>
                    <a:pt x="187192" y="2197882"/>
                  </a:lnTo>
                  <a:cubicBezTo>
                    <a:pt x="181361" y="2204105"/>
                    <a:pt x="175530" y="2210551"/>
                    <a:pt x="169700" y="2216774"/>
                  </a:cubicBezTo>
                  <a:cubicBezTo>
                    <a:pt x="165989" y="2222108"/>
                    <a:pt x="162455" y="2227442"/>
                    <a:pt x="158745" y="2232776"/>
                  </a:cubicBezTo>
                  <a:cubicBezTo>
                    <a:pt x="156625" y="2235443"/>
                    <a:pt x="154504" y="2237887"/>
                    <a:pt x="152384" y="2240554"/>
                  </a:cubicBezTo>
                  <a:cubicBezTo>
                    <a:pt x="139802" y="2247207"/>
                    <a:pt x="108649" y="2281215"/>
                    <a:pt x="83252" y="2272697"/>
                  </a:cubicBezTo>
                  <a:cubicBezTo>
                    <a:pt x="57855" y="2264179"/>
                    <a:pt x="0" y="2235424"/>
                    <a:pt x="0" y="2189445"/>
                  </a:cubicBezTo>
                  <a:cubicBezTo>
                    <a:pt x="0" y="2174502"/>
                    <a:pt x="3937" y="2160478"/>
                    <a:pt x="11964" y="2148998"/>
                  </a:cubicBezTo>
                  <a:cubicBezTo>
                    <a:pt x="22019" y="2131068"/>
                    <a:pt x="42226" y="2101798"/>
                    <a:pt x="60329" y="2081868"/>
                  </a:cubicBezTo>
                  <a:lnTo>
                    <a:pt x="120580" y="2029417"/>
                  </a:lnTo>
                  <a:lnTo>
                    <a:pt x="190372" y="1986745"/>
                  </a:lnTo>
                  <a:lnTo>
                    <a:pt x="263521" y="1951629"/>
                  </a:lnTo>
                  <a:lnTo>
                    <a:pt x="338084" y="1923181"/>
                  </a:lnTo>
                  <a:lnTo>
                    <a:pt x="412647" y="1902512"/>
                  </a:lnTo>
                  <a:lnTo>
                    <a:pt x="487209" y="1888288"/>
                  </a:lnTo>
                  <a:lnTo>
                    <a:pt x="560359" y="1877176"/>
                  </a:lnTo>
                  <a:lnTo>
                    <a:pt x="626970" y="1870730"/>
                  </a:lnTo>
                  <a:lnTo>
                    <a:pt x="684218" y="1867619"/>
                  </a:lnTo>
                  <a:lnTo>
                    <a:pt x="733337" y="1867619"/>
                  </a:lnTo>
                  <a:lnTo>
                    <a:pt x="771502" y="1867619"/>
                  </a:lnTo>
                  <a:lnTo>
                    <a:pt x="796768" y="1870730"/>
                  </a:lnTo>
                  <a:lnTo>
                    <a:pt x="804719" y="1870730"/>
                  </a:lnTo>
                  <a:lnTo>
                    <a:pt x="917447" y="1873842"/>
                  </a:lnTo>
                  <a:lnTo>
                    <a:pt x="1022223" y="1867619"/>
                  </a:lnTo>
                  <a:lnTo>
                    <a:pt x="1114278" y="1853395"/>
                  </a:lnTo>
                  <a:lnTo>
                    <a:pt x="1195378" y="1834281"/>
                  </a:lnTo>
                  <a:lnTo>
                    <a:pt x="1263580" y="1807167"/>
                  </a:lnTo>
                  <a:lnTo>
                    <a:pt x="1325421" y="1781830"/>
                  </a:lnTo>
                  <a:lnTo>
                    <a:pt x="1376308" y="1753382"/>
                  </a:lnTo>
                  <a:lnTo>
                    <a:pt x="1420656" y="1724712"/>
                  </a:lnTo>
                  <a:lnTo>
                    <a:pt x="1452460" y="1694486"/>
                  </a:lnTo>
                  <a:lnTo>
                    <a:pt x="1477904" y="1672261"/>
                  </a:lnTo>
                  <a:lnTo>
                    <a:pt x="1495396" y="1651592"/>
                  </a:lnTo>
                  <a:cubicBezTo>
                    <a:pt x="1499106" y="1647814"/>
                    <a:pt x="1502817" y="1644258"/>
                    <a:pt x="1506527" y="1640479"/>
                  </a:cubicBezTo>
                  <a:cubicBezTo>
                    <a:pt x="1507587" y="1639368"/>
                    <a:pt x="1508647" y="1638479"/>
                    <a:pt x="1509708" y="1637368"/>
                  </a:cubicBezTo>
                  <a:lnTo>
                    <a:pt x="1549286" y="1567581"/>
                  </a:lnTo>
                  <a:lnTo>
                    <a:pt x="1579500" y="1496017"/>
                  </a:lnTo>
                  <a:cubicBezTo>
                    <a:pt x="1585330" y="1471125"/>
                    <a:pt x="1591161" y="1446455"/>
                    <a:pt x="1596992" y="1421563"/>
                  </a:cubicBezTo>
                  <a:cubicBezTo>
                    <a:pt x="1599642" y="1396226"/>
                    <a:pt x="1602292" y="1370668"/>
                    <a:pt x="1604943" y="1345331"/>
                  </a:cubicBezTo>
                  <a:lnTo>
                    <a:pt x="1604943" y="1270655"/>
                  </a:lnTo>
                  <a:lnTo>
                    <a:pt x="1596992" y="1199313"/>
                  </a:lnTo>
                  <a:cubicBezTo>
                    <a:pt x="1592751" y="1174865"/>
                    <a:pt x="1588511" y="1150640"/>
                    <a:pt x="1584270" y="1126193"/>
                  </a:cubicBezTo>
                  <a:cubicBezTo>
                    <a:pt x="1579500" y="1105079"/>
                    <a:pt x="1574729" y="1083743"/>
                    <a:pt x="1569958" y="1062629"/>
                  </a:cubicBezTo>
                  <a:cubicBezTo>
                    <a:pt x="1564128" y="1042627"/>
                    <a:pt x="1558297" y="1022402"/>
                    <a:pt x="1552466" y="1002399"/>
                  </a:cubicBezTo>
                  <a:lnTo>
                    <a:pt x="1533384" y="949948"/>
                  </a:lnTo>
                  <a:cubicBezTo>
                    <a:pt x="1528083" y="935724"/>
                    <a:pt x="1522959" y="921278"/>
                    <a:pt x="1517659" y="907054"/>
                  </a:cubicBezTo>
                  <a:cubicBezTo>
                    <a:pt x="1512888" y="896608"/>
                    <a:pt x="1508117" y="885940"/>
                    <a:pt x="1503347" y="875495"/>
                  </a:cubicBezTo>
                  <a:lnTo>
                    <a:pt x="1495396" y="854825"/>
                  </a:lnTo>
                  <a:cubicBezTo>
                    <a:pt x="1493276" y="853270"/>
                    <a:pt x="1491155" y="851492"/>
                    <a:pt x="1489035" y="849936"/>
                  </a:cubicBezTo>
                  <a:lnTo>
                    <a:pt x="1446100" y="734144"/>
                  </a:lnTo>
                  <a:lnTo>
                    <a:pt x="1414296" y="629242"/>
                  </a:lnTo>
                  <a:cubicBezTo>
                    <a:pt x="1407405" y="597015"/>
                    <a:pt x="1400691" y="564789"/>
                    <a:pt x="1393800" y="532563"/>
                  </a:cubicBezTo>
                  <a:lnTo>
                    <a:pt x="1382668" y="445218"/>
                  </a:lnTo>
                  <a:cubicBezTo>
                    <a:pt x="1381608" y="418326"/>
                    <a:pt x="1380548" y="391212"/>
                    <a:pt x="1379488" y="364319"/>
                  </a:cubicBezTo>
                  <a:cubicBezTo>
                    <a:pt x="1380548" y="340539"/>
                    <a:pt x="1381608" y="316536"/>
                    <a:pt x="1382668" y="292755"/>
                  </a:cubicBezTo>
                  <a:cubicBezTo>
                    <a:pt x="1385319" y="271641"/>
                    <a:pt x="1387969" y="250305"/>
                    <a:pt x="1390619" y="229191"/>
                  </a:cubicBezTo>
                  <a:cubicBezTo>
                    <a:pt x="1394860" y="210745"/>
                    <a:pt x="1399100" y="192076"/>
                    <a:pt x="1403341" y="173629"/>
                  </a:cubicBezTo>
                  <a:cubicBezTo>
                    <a:pt x="1408112" y="158294"/>
                    <a:pt x="1412705" y="142958"/>
                    <a:pt x="1417476" y="127623"/>
                  </a:cubicBezTo>
                  <a:lnTo>
                    <a:pt x="1434968" y="89618"/>
                  </a:lnTo>
                  <a:lnTo>
                    <a:pt x="1449280" y="60948"/>
                  </a:lnTo>
                  <a:lnTo>
                    <a:pt x="1456101" y="49373"/>
                  </a:lnTo>
                  <a:cubicBezTo>
                    <a:pt x="1456198" y="49028"/>
                    <a:pt x="1456346" y="48707"/>
                    <a:pt x="1456642" y="48454"/>
                  </a:cubicBezTo>
                  <a:cubicBezTo>
                    <a:pt x="1457894" y="46305"/>
                    <a:pt x="1459153" y="44168"/>
                    <a:pt x="1460411" y="42057"/>
                  </a:cubicBezTo>
                  <a:lnTo>
                    <a:pt x="1469953" y="26055"/>
                  </a:lnTo>
                  <a:cubicBezTo>
                    <a:pt x="1470483" y="25610"/>
                    <a:pt x="1471013" y="24944"/>
                    <a:pt x="1471543" y="24499"/>
                  </a:cubicBezTo>
                  <a:lnTo>
                    <a:pt x="1474027" y="24499"/>
                  </a:lnTo>
                  <a:cubicBezTo>
                    <a:pt x="1489607" y="9327"/>
                    <a:pt x="1511597" y="0"/>
                    <a:pt x="1535931" y="0"/>
                  </a:cubicBezTo>
                  <a:close/>
                </a:path>
              </a:pathLst>
            </a:cu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54" name="Oval 39">
              <a:extLst>
                <a:ext uri="{FF2B5EF4-FFF2-40B4-BE49-F238E27FC236}">
                  <a16:creationId xmlns:a16="http://schemas.microsoft.com/office/drawing/2014/main" id="{B2112362-7D12-44A1-8561-73E033722756}"/>
                </a:ext>
              </a:extLst>
            </p:cNvPr>
            <p:cNvSpPr/>
            <p:nvPr/>
          </p:nvSpPr>
          <p:spPr>
            <a:xfrm flipH="1" flipV="1">
              <a:off x="1198193" y="2079887"/>
              <a:ext cx="1650866" cy="1912967"/>
            </a:xfrm>
            <a:custGeom>
              <a:avLst/>
              <a:gdLst/>
              <a:ahLst/>
              <a:cxnLst/>
              <a:rect l="l" t="t" r="r" b="b"/>
              <a:pathLst>
                <a:path w="3393967" h="3932814">
                  <a:moveTo>
                    <a:pt x="1745685" y="3527152"/>
                  </a:moveTo>
                  <a:lnTo>
                    <a:pt x="1657171" y="3238316"/>
                  </a:lnTo>
                  <a:lnTo>
                    <a:pt x="1751363" y="3240672"/>
                  </a:lnTo>
                  <a:lnTo>
                    <a:pt x="1951375" y="3229909"/>
                  </a:lnTo>
                  <a:lnTo>
                    <a:pt x="2127104" y="3205310"/>
                  </a:lnTo>
                  <a:lnTo>
                    <a:pt x="2281920" y="3172254"/>
                  </a:lnTo>
                  <a:lnTo>
                    <a:pt x="2412114" y="3125362"/>
                  </a:lnTo>
                  <a:lnTo>
                    <a:pt x="2530166" y="3081544"/>
                  </a:lnTo>
                  <a:lnTo>
                    <a:pt x="2627307" y="3032345"/>
                  </a:lnTo>
                  <a:lnTo>
                    <a:pt x="2711965" y="2982762"/>
                  </a:lnTo>
                  <a:lnTo>
                    <a:pt x="2772677" y="2930489"/>
                  </a:lnTo>
                  <a:lnTo>
                    <a:pt x="2821249" y="2892052"/>
                  </a:lnTo>
                  <a:lnTo>
                    <a:pt x="2854640" y="2856307"/>
                  </a:lnTo>
                  <a:cubicBezTo>
                    <a:pt x="2861722" y="2849773"/>
                    <a:pt x="2868807" y="2843623"/>
                    <a:pt x="2875889" y="2837088"/>
                  </a:cubicBezTo>
                  <a:cubicBezTo>
                    <a:pt x="2877912" y="2835166"/>
                    <a:pt x="2879936" y="2833629"/>
                    <a:pt x="2881961" y="2831707"/>
                  </a:cubicBezTo>
                  <a:lnTo>
                    <a:pt x="2957514" y="2711016"/>
                  </a:lnTo>
                  <a:lnTo>
                    <a:pt x="3015191" y="2587251"/>
                  </a:lnTo>
                  <a:cubicBezTo>
                    <a:pt x="3026320" y="2544202"/>
                    <a:pt x="3037451" y="2501537"/>
                    <a:pt x="3048582" y="2458489"/>
                  </a:cubicBezTo>
                  <a:cubicBezTo>
                    <a:pt x="3053641" y="2414670"/>
                    <a:pt x="3058700" y="2370469"/>
                    <a:pt x="3063760" y="2326651"/>
                  </a:cubicBezTo>
                  <a:lnTo>
                    <a:pt x="3063760" y="2197504"/>
                  </a:lnTo>
                  <a:lnTo>
                    <a:pt x="3048582" y="2074124"/>
                  </a:lnTo>
                  <a:cubicBezTo>
                    <a:pt x="3040486" y="2031843"/>
                    <a:pt x="3032392" y="1989947"/>
                    <a:pt x="3024296" y="1947668"/>
                  </a:cubicBezTo>
                  <a:cubicBezTo>
                    <a:pt x="3015191" y="1911153"/>
                    <a:pt x="3006083" y="1874254"/>
                    <a:pt x="2996976" y="1837739"/>
                  </a:cubicBezTo>
                  <a:cubicBezTo>
                    <a:pt x="2985846" y="1803147"/>
                    <a:pt x="2974715" y="1768169"/>
                    <a:pt x="2963584" y="1733575"/>
                  </a:cubicBezTo>
                  <a:lnTo>
                    <a:pt x="2927157" y="1642865"/>
                  </a:lnTo>
                  <a:cubicBezTo>
                    <a:pt x="2917038" y="1618266"/>
                    <a:pt x="2907257" y="1593283"/>
                    <a:pt x="2897139" y="1568683"/>
                  </a:cubicBezTo>
                  <a:cubicBezTo>
                    <a:pt x="2888032" y="1550618"/>
                    <a:pt x="2878924" y="1532168"/>
                    <a:pt x="2869818" y="1514104"/>
                  </a:cubicBezTo>
                  <a:lnTo>
                    <a:pt x="2854640" y="1478357"/>
                  </a:lnTo>
                  <a:cubicBezTo>
                    <a:pt x="2850593" y="1475668"/>
                    <a:pt x="2846544" y="1472593"/>
                    <a:pt x="2842497" y="1469902"/>
                  </a:cubicBezTo>
                  <a:lnTo>
                    <a:pt x="2760536" y="1269648"/>
                  </a:lnTo>
                  <a:lnTo>
                    <a:pt x="2699824" y="1088228"/>
                  </a:lnTo>
                  <a:cubicBezTo>
                    <a:pt x="2686670" y="1032494"/>
                    <a:pt x="2673853" y="976761"/>
                    <a:pt x="2660698" y="921029"/>
                  </a:cubicBezTo>
                  <a:lnTo>
                    <a:pt x="2639448" y="769972"/>
                  </a:lnTo>
                  <a:cubicBezTo>
                    <a:pt x="2637424" y="723464"/>
                    <a:pt x="2635401" y="676573"/>
                    <a:pt x="2633377" y="630063"/>
                  </a:cubicBezTo>
                  <a:cubicBezTo>
                    <a:pt x="2635401" y="588937"/>
                    <a:pt x="2637424" y="547426"/>
                    <a:pt x="2639448" y="506298"/>
                  </a:cubicBezTo>
                  <a:cubicBezTo>
                    <a:pt x="2644508" y="469783"/>
                    <a:pt x="2649567" y="432884"/>
                    <a:pt x="2654626" y="396369"/>
                  </a:cubicBezTo>
                  <a:cubicBezTo>
                    <a:pt x="2662722" y="364468"/>
                    <a:pt x="2670816" y="332182"/>
                    <a:pt x="2678912" y="300279"/>
                  </a:cubicBezTo>
                  <a:cubicBezTo>
                    <a:pt x="2688019" y="273758"/>
                    <a:pt x="2696787" y="247236"/>
                    <a:pt x="2705895" y="220715"/>
                  </a:cubicBezTo>
                  <a:lnTo>
                    <a:pt x="2739286" y="154988"/>
                  </a:lnTo>
                  <a:lnTo>
                    <a:pt x="2766607" y="105405"/>
                  </a:lnTo>
                  <a:lnTo>
                    <a:pt x="2779628" y="85387"/>
                  </a:lnTo>
                  <a:cubicBezTo>
                    <a:pt x="2779813" y="84791"/>
                    <a:pt x="2780096" y="84235"/>
                    <a:pt x="2780661" y="83798"/>
                  </a:cubicBezTo>
                  <a:cubicBezTo>
                    <a:pt x="2783051" y="80081"/>
                    <a:pt x="2785454" y="76386"/>
                    <a:pt x="2787855" y="72735"/>
                  </a:cubicBezTo>
                  <a:lnTo>
                    <a:pt x="2806071" y="45060"/>
                  </a:lnTo>
                  <a:cubicBezTo>
                    <a:pt x="2807082" y="44291"/>
                    <a:pt x="2808094" y="43139"/>
                    <a:pt x="2809106" y="42369"/>
                  </a:cubicBezTo>
                  <a:lnTo>
                    <a:pt x="2813848" y="42369"/>
                  </a:lnTo>
                  <a:cubicBezTo>
                    <a:pt x="2843589" y="16131"/>
                    <a:pt x="2885567" y="0"/>
                    <a:pt x="2932020" y="0"/>
                  </a:cubicBezTo>
                  <a:cubicBezTo>
                    <a:pt x="3023300" y="0"/>
                    <a:pt x="3097299" y="62280"/>
                    <a:pt x="3097299" y="139107"/>
                  </a:cubicBezTo>
                  <a:cubicBezTo>
                    <a:pt x="3097299" y="158577"/>
                    <a:pt x="3092547" y="177113"/>
                    <a:pt x="3083814" y="193874"/>
                  </a:cubicBezTo>
                  <a:lnTo>
                    <a:pt x="3085009" y="196115"/>
                  </a:lnTo>
                  <a:lnTo>
                    <a:pt x="3024296" y="286826"/>
                  </a:lnTo>
                  <a:lnTo>
                    <a:pt x="2987870" y="385607"/>
                  </a:lnTo>
                  <a:cubicBezTo>
                    <a:pt x="2977750" y="422122"/>
                    <a:pt x="2967633" y="459021"/>
                    <a:pt x="2957514" y="495536"/>
                  </a:cubicBezTo>
                  <a:cubicBezTo>
                    <a:pt x="2956502" y="535894"/>
                    <a:pt x="2955490" y="575868"/>
                    <a:pt x="2954478" y="616226"/>
                  </a:cubicBezTo>
                  <a:cubicBezTo>
                    <a:pt x="2955490" y="655432"/>
                    <a:pt x="2956502" y="695022"/>
                    <a:pt x="2957514" y="734226"/>
                  </a:cubicBezTo>
                  <a:cubicBezTo>
                    <a:pt x="2963584" y="774584"/>
                    <a:pt x="2969657" y="814558"/>
                    <a:pt x="2975727" y="854918"/>
                  </a:cubicBezTo>
                  <a:lnTo>
                    <a:pt x="3003048" y="970227"/>
                  </a:lnTo>
                  <a:lnTo>
                    <a:pt x="3030369" y="1085537"/>
                  </a:lnTo>
                  <a:cubicBezTo>
                    <a:pt x="3041498" y="1118591"/>
                    <a:pt x="3052629" y="1151264"/>
                    <a:pt x="3063760" y="1184318"/>
                  </a:cubicBezTo>
                  <a:cubicBezTo>
                    <a:pt x="3074891" y="1214683"/>
                    <a:pt x="3085685" y="1244663"/>
                    <a:pt x="3096814" y="1275028"/>
                  </a:cubicBezTo>
                  <a:cubicBezTo>
                    <a:pt x="3105921" y="1299628"/>
                    <a:pt x="3115029" y="1324611"/>
                    <a:pt x="3124135" y="1349210"/>
                  </a:cubicBezTo>
                  <a:cubicBezTo>
                    <a:pt x="3133242" y="1369197"/>
                    <a:pt x="3142348" y="1389570"/>
                    <a:pt x="3151456" y="1409557"/>
                  </a:cubicBezTo>
                  <a:lnTo>
                    <a:pt x="3169669" y="1445302"/>
                  </a:lnTo>
                  <a:lnTo>
                    <a:pt x="3172704" y="1453374"/>
                  </a:lnTo>
                  <a:lnTo>
                    <a:pt x="3260737" y="1642865"/>
                  </a:lnTo>
                  <a:cubicBezTo>
                    <a:pt x="3283000" y="1701289"/>
                    <a:pt x="3304922" y="1760098"/>
                    <a:pt x="3327184" y="1818521"/>
                  </a:cubicBezTo>
                  <a:lnTo>
                    <a:pt x="3372718" y="1983413"/>
                  </a:lnTo>
                  <a:cubicBezTo>
                    <a:pt x="3377777" y="2034534"/>
                    <a:pt x="3382836" y="2086039"/>
                    <a:pt x="3387897" y="2137159"/>
                  </a:cubicBezTo>
                  <a:cubicBezTo>
                    <a:pt x="3389920" y="2185589"/>
                    <a:pt x="3391944" y="2234403"/>
                    <a:pt x="3393967" y="2282834"/>
                  </a:cubicBezTo>
                  <a:cubicBezTo>
                    <a:pt x="3389920" y="2325883"/>
                    <a:pt x="3385873" y="2368546"/>
                    <a:pt x="3381824" y="2411595"/>
                  </a:cubicBezTo>
                  <a:cubicBezTo>
                    <a:pt x="3374742" y="2453876"/>
                    <a:pt x="3367658" y="2495771"/>
                    <a:pt x="3360576" y="2538052"/>
                  </a:cubicBezTo>
                  <a:cubicBezTo>
                    <a:pt x="3349445" y="2574566"/>
                    <a:pt x="3338315" y="2611465"/>
                    <a:pt x="3327184" y="2647980"/>
                  </a:cubicBezTo>
                  <a:cubicBezTo>
                    <a:pt x="3316053" y="2679115"/>
                    <a:pt x="3305260" y="2709864"/>
                    <a:pt x="3294129" y="2740997"/>
                  </a:cubicBezTo>
                  <a:lnTo>
                    <a:pt x="3257702" y="2820945"/>
                  </a:lnTo>
                  <a:lnTo>
                    <a:pt x="3218238" y="2892052"/>
                  </a:lnTo>
                  <a:lnTo>
                    <a:pt x="3178777" y="2947017"/>
                  </a:lnTo>
                  <a:cubicBezTo>
                    <a:pt x="3169669" y="2959700"/>
                    <a:pt x="3160563" y="2972770"/>
                    <a:pt x="3151456" y="2985453"/>
                  </a:cubicBezTo>
                  <a:lnTo>
                    <a:pt x="3130207" y="3007362"/>
                  </a:lnTo>
                  <a:cubicBezTo>
                    <a:pt x="3128182" y="3010053"/>
                    <a:pt x="3126158" y="3013128"/>
                    <a:pt x="3124135" y="3015819"/>
                  </a:cubicBezTo>
                  <a:lnTo>
                    <a:pt x="3009118" y="3131128"/>
                  </a:lnTo>
                  <a:lnTo>
                    <a:pt x="2881961" y="3227218"/>
                  </a:lnTo>
                  <a:lnTo>
                    <a:pt x="2733216" y="3306782"/>
                  </a:lnTo>
                  <a:lnTo>
                    <a:pt x="2584808" y="3367127"/>
                  </a:lnTo>
                  <a:lnTo>
                    <a:pt x="2430328" y="3422092"/>
                  </a:lnTo>
                  <a:lnTo>
                    <a:pt x="2275850" y="3455146"/>
                  </a:lnTo>
                  <a:lnTo>
                    <a:pt x="2127104" y="3485128"/>
                  </a:lnTo>
                  <a:lnTo>
                    <a:pt x="1987804" y="3504345"/>
                  </a:lnTo>
                  <a:lnTo>
                    <a:pt x="1863680" y="3520873"/>
                  </a:lnTo>
                  <a:lnTo>
                    <a:pt x="1757433" y="3526255"/>
                  </a:lnTo>
                  <a:close/>
                  <a:moveTo>
                    <a:pt x="158924" y="3930462"/>
                  </a:moveTo>
                  <a:cubicBezTo>
                    <a:pt x="110443" y="3915731"/>
                    <a:pt x="0" y="3866001"/>
                    <a:pt x="0" y="3786484"/>
                  </a:cubicBezTo>
                  <a:cubicBezTo>
                    <a:pt x="0" y="3760641"/>
                    <a:pt x="7516" y="3736388"/>
                    <a:pt x="22839" y="3716534"/>
                  </a:cubicBezTo>
                  <a:cubicBezTo>
                    <a:pt x="42033" y="3685525"/>
                    <a:pt x="80608" y="3634905"/>
                    <a:pt x="115165" y="3600437"/>
                  </a:cubicBezTo>
                  <a:lnTo>
                    <a:pt x="230182" y="3509727"/>
                  </a:lnTo>
                  <a:lnTo>
                    <a:pt x="363411" y="3435929"/>
                  </a:lnTo>
                  <a:lnTo>
                    <a:pt x="503049" y="3375199"/>
                  </a:lnTo>
                  <a:lnTo>
                    <a:pt x="645387" y="3326000"/>
                  </a:lnTo>
                  <a:lnTo>
                    <a:pt x="787724" y="3290254"/>
                  </a:lnTo>
                  <a:lnTo>
                    <a:pt x="930059" y="3265655"/>
                  </a:lnTo>
                  <a:lnTo>
                    <a:pt x="1069699" y="3246438"/>
                  </a:lnTo>
                  <a:lnTo>
                    <a:pt x="1196856" y="3235290"/>
                  </a:lnTo>
                  <a:lnTo>
                    <a:pt x="1306140" y="3229909"/>
                  </a:lnTo>
                  <a:lnTo>
                    <a:pt x="1322155" y="3229909"/>
                  </a:lnTo>
                  <a:lnTo>
                    <a:pt x="1387858" y="3520878"/>
                  </a:lnTo>
                  <a:lnTo>
                    <a:pt x="1387763" y="3520873"/>
                  </a:lnTo>
                  <a:lnTo>
                    <a:pt x="1196856" y="3526255"/>
                  </a:lnTo>
                  <a:lnTo>
                    <a:pt x="1024165" y="3545473"/>
                  </a:lnTo>
                  <a:lnTo>
                    <a:pt x="869685" y="3570456"/>
                  </a:lnTo>
                  <a:lnTo>
                    <a:pt x="745225" y="3600437"/>
                  </a:lnTo>
                  <a:lnTo>
                    <a:pt x="633244" y="3641565"/>
                  </a:lnTo>
                  <a:lnTo>
                    <a:pt x="539140" y="3680001"/>
                  </a:lnTo>
                  <a:lnTo>
                    <a:pt x="469658" y="3721127"/>
                  </a:lnTo>
                  <a:lnTo>
                    <a:pt x="408946" y="3759564"/>
                  </a:lnTo>
                  <a:lnTo>
                    <a:pt x="357341" y="3801075"/>
                  </a:lnTo>
                  <a:cubicBezTo>
                    <a:pt x="346210" y="3811837"/>
                    <a:pt x="335079" y="3822985"/>
                    <a:pt x="323949" y="3833747"/>
                  </a:cubicBezTo>
                  <a:cubicBezTo>
                    <a:pt x="316865" y="3842972"/>
                    <a:pt x="310119" y="3852197"/>
                    <a:pt x="303037" y="3861422"/>
                  </a:cubicBezTo>
                  <a:cubicBezTo>
                    <a:pt x="298990" y="3866034"/>
                    <a:pt x="294941" y="3870261"/>
                    <a:pt x="290894" y="3874873"/>
                  </a:cubicBezTo>
                  <a:cubicBezTo>
                    <a:pt x="266876" y="3886379"/>
                    <a:pt x="207406" y="3945193"/>
                    <a:pt x="158924" y="3930462"/>
                  </a:cubicBezTo>
                  <a:close/>
                </a:path>
              </a:pathLst>
            </a:cu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grpSp>
      <p:grpSp>
        <p:nvGrpSpPr>
          <p:cNvPr id="55" name="Group 54">
            <a:extLst>
              <a:ext uri="{FF2B5EF4-FFF2-40B4-BE49-F238E27FC236}">
                <a16:creationId xmlns:a16="http://schemas.microsoft.com/office/drawing/2014/main" id="{9202A242-3F1C-4FAF-ACBB-C13EB3A8679F}"/>
              </a:ext>
            </a:extLst>
          </p:cNvPr>
          <p:cNvGrpSpPr/>
          <p:nvPr/>
        </p:nvGrpSpPr>
        <p:grpSpPr>
          <a:xfrm rot="3220531">
            <a:off x="5209826" y="1393744"/>
            <a:ext cx="1277130" cy="1198586"/>
            <a:chOff x="509678" y="1797347"/>
            <a:chExt cx="2339381" cy="2195507"/>
          </a:xfrm>
        </p:grpSpPr>
        <p:sp>
          <p:nvSpPr>
            <p:cNvPr id="56" name="Rounded Rectangle 41">
              <a:extLst>
                <a:ext uri="{FF2B5EF4-FFF2-40B4-BE49-F238E27FC236}">
                  <a16:creationId xmlns:a16="http://schemas.microsoft.com/office/drawing/2014/main" id="{A71F02C5-366C-460C-8999-CAE5B33F24AE}"/>
                </a:ext>
              </a:extLst>
            </p:cNvPr>
            <p:cNvSpPr/>
            <p:nvPr/>
          </p:nvSpPr>
          <p:spPr>
            <a:xfrm rot="18063644">
              <a:off x="1724663" y="2419627"/>
              <a:ext cx="73094" cy="823009"/>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57" name="Rounded Rectangle 62">
              <a:extLst>
                <a:ext uri="{FF2B5EF4-FFF2-40B4-BE49-F238E27FC236}">
                  <a16:creationId xmlns:a16="http://schemas.microsoft.com/office/drawing/2014/main" id="{06DC27CF-33A6-47B7-82AB-16E6685D5E41}"/>
                </a:ext>
              </a:extLst>
            </p:cNvPr>
            <p:cNvSpPr/>
            <p:nvPr/>
          </p:nvSpPr>
          <p:spPr>
            <a:xfrm rot="18060000">
              <a:off x="1820802" y="2253850"/>
              <a:ext cx="73094" cy="73545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58" name="Rounded Rectangle 63">
              <a:extLst>
                <a:ext uri="{FF2B5EF4-FFF2-40B4-BE49-F238E27FC236}">
                  <a16:creationId xmlns:a16="http://schemas.microsoft.com/office/drawing/2014/main" id="{95149921-1495-4E1C-B6F5-1E6CC2A19355}"/>
                </a:ext>
              </a:extLst>
            </p:cNvPr>
            <p:cNvSpPr/>
            <p:nvPr/>
          </p:nvSpPr>
          <p:spPr>
            <a:xfrm rot="18063644">
              <a:off x="1939567" y="2260617"/>
              <a:ext cx="73094" cy="402749"/>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59" name="Rounded Rectangle 64">
              <a:extLst>
                <a:ext uri="{FF2B5EF4-FFF2-40B4-BE49-F238E27FC236}">
                  <a16:creationId xmlns:a16="http://schemas.microsoft.com/office/drawing/2014/main" id="{A92BB420-262B-4098-BD78-26747F21DFB6}"/>
                </a:ext>
              </a:extLst>
            </p:cNvPr>
            <p:cNvSpPr/>
            <p:nvPr/>
          </p:nvSpPr>
          <p:spPr>
            <a:xfrm rot="18063644">
              <a:off x="1574952" y="2602544"/>
              <a:ext cx="73094" cy="80549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60" name="Rounded Rectangle 65">
              <a:extLst>
                <a:ext uri="{FF2B5EF4-FFF2-40B4-BE49-F238E27FC236}">
                  <a16:creationId xmlns:a16="http://schemas.microsoft.com/office/drawing/2014/main" id="{BD7A712B-2258-405D-9FD3-C6870E7D661D}"/>
                </a:ext>
              </a:extLst>
            </p:cNvPr>
            <p:cNvSpPr/>
            <p:nvPr/>
          </p:nvSpPr>
          <p:spPr>
            <a:xfrm rot="18063644">
              <a:off x="1516856" y="2958046"/>
              <a:ext cx="73094" cy="501410"/>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61" name="Rounded Rectangle 66">
              <a:extLst>
                <a:ext uri="{FF2B5EF4-FFF2-40B4-BE49-F238E27FC236}">
                  <a16:creationId xmlns:a16="http://schemas.microsoft.com/office/drawing/2014/main" id="{58E2DFE2-C7BB-4888-8181-A941520EBF60}"/>
                </a:ext>
              </a:extLst>
            </p:cNvPr>
            <p:cNvSpPr/>
            <p:nvPr/>
          </p:nvSpPr>
          <p:spPr>
            <a:xfrm rot="18063644">
              <a:off x="1091076" y="3196078"/>
              <a:ext cx="73094" cy="735402"/>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62" name="Rounded Rectangle 67">
              <a:extLst>
                <a:ext uri="{FF2B5EF4-FFF2-40B4-BE49-F238E27FC236}">
                  <a16:creationId xmlns:a16="http://schemas.microsoft.com/office/drawing/2014/main" id="{06781A21-F61E-4B69-8320-5A949889EEDC}"/>
                </a:ext>
              </a:extLst>
            </p:cNvPr>
            <p:cNvSpPr/>
            <p:nvPr/>
          </p:nvSpPr>
          <p:spPr>
            <a:xfrm rot="18063644">
              <a:off x="1223216" y="3180593"/>
              <a:ext cx="73094" cy="5014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63" name="Rounded Rectangle 68">
              <a:extLst>
                <a:ext uri="{FF2B5EF4-FFF2-40B4-BE49-F238E27FC236}">
                  <a16:creationId xmlns:a16="http://schemas.microsoft.com/office/drawing/2014/main" id="{2FE1E76E-628E-4F0A-895F-1FA8C7DDE147}"/>
                </a:ext>
              </a:extLst>
            </p:cNvPr>
            <p:cNvSpPr/>
            <p:nvPr/>
          </p:nvSpPr>
          <p:spPr>
            <a:xfrm rot="18063644">
              <a:off x="2339839" y="1665982"/>
              <a:ext cx="49373" cy="735455"/>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64" name="Rounded Rectangle 69">
              <a:extLst>
                <a:ext uri="{FF2B5EF4-FFF2-40B4-BE49-F238E27FC236}">
                  <a16:creationId xmlns:a16="http://schemas.microsoft.com/office/drawing/2014/main" id="{A4F04ECA-3FCA-4809-812D-9D0F1A8B8815}"/>
                </a:ext>
              </a:extLst>
            </p:cNvPr>
            <p:cNvSpPr/>
            <p:nvPr/>
          </p:nvSpPr>
          <p:spPr>
            <a:xfrm rot="18063644">
              <a:off x="2213789" y="1953823"/>
              <a:ext cx="73094" cy="5014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65" name="Oval 39">
              <a:extLst>
                <a:ext uri="{FF2B5EF4-FFF2-40B4-BE49-F238E27FC236}">
                  <a16:creationId xmlns:a16="http://schemas.microsoft.com/office/drawing/2014/main" id="{3DB73B9B-E69B-4270-8435-ACEE1731447B}"/>
                </a:ext>
              </a:extLst>
            </p:cNvPr>
            <p:cNvSpPr/>
            <p:nvPr/>
          </p:nvSpPr>
          <p:spPr>
            <a:xfrm rot="15291151" flipH="1">
              <a:off x="640729" y="1666296"/>
              <a:ext cx="1650865" cy="1912967"/>
            </a:xfrm>
            <a:custGeom>
              <a:avLst/>
              <a:gdLst/>
              <a:ahLst/>
              <a:cxnLst/>
              <a:rect l="l" t="t" r="r" b="b"/>
              <a:pathLst>
                <a:path w="1777921" h="2274057">
                  <a:moveTo>
                    <a:pt x="1535931" y="0"/>
                  </a:moveTo>
                  <a:cubicBezTo>
                    <a:pt x="1583748" y="0"/>
                    <a:pt x="1622512" y="36012"/>
                    <a:pt x="1622512" y="80435"/>
                  </a:cubicBezTo>
                  <a:cubicBezTo>
                    <a:pt x="1622512" y="91693"/>
                    <a:pt x="1620023" y="102411"/>
                    <a:pt x="1615448" y="112103"/>
                  </a:cubicBezTo>
                  <a:lnTo>
                    <a:pt x="1616074" y="113399"/>
                  </a:lnTo>
                  <a:lnTo>
                    <a:pt x="1584270" y="165850"/>
                  </a:lnTo>
                  <a:lnTo>
                    <a:pt x="1565188" y="222968"/>
                  </a:lnTo>
                  <a:cubicBezTo>
                    <a:pt x="1559887" y="244082"/>
                    <a:pt x="1554587" y="265418"/>
                    <a:pt x="1549286" y="286532"/>
                  </a:cubicBezTo>
                  <a:cubicBezTo>
                    <a:pt x="1548756" y="309868"/>
                    <a:pt x="1548226" y="332982"/>
                    <a:pt x="1547696" y="356318"/>
                  </a:cubicBezTo>
                  <a:cubicBezTo>
                    <a:pt x="1548226" y="378988"/>
                    <a:pt x="1548756" y="401880"/>
                    <a:pt x="1549286" y="424549"/>
                  </a:cubicBezTo>
                  <a:cubicBezTo>
                    <a:pt x="1552466" y="447885"/>
                    <a:pt x="1555647" y="470999"/>
                    <a:pt x="1558827" y="494336"/>
                  </a:cubicBezTo>
                  <a:lnTo>
                    <a:pt x="1573139" y="561011"/>
                  </a:lnTo>
                  <a:lnTo>
                    <a:pt x="1587451" y="627686"/>
                  </a:lnTo>
                  <a:cubicBezTo>
                    <a:pt x="1593281" y="646799"/>
                    <a:pt x="1599112" y="665691"/>
                    <a:pt x="1604943" y="684804"/>
                  </a:cubicBezTo>
                  <a:cubicBezTo>
                    <a:pt x="1610774" y="702362"/>
                    <a:pt x="1616428" y="719697"/>
                    <a:pt x="1622258" y="737255"/>
                  </a:cubicBezTo>
                  <a:cubicBezTo>
                    <a:pt x="1627029" y="751479"/>
                    <a:pt x="1631800" y="765925"/>
                    <a:pt x="1636570" y="780149"/>
                  </a:cubicBezTo>
                  <a:cubicBezTo>
                    <a:pt x="1641341" y="791706"/>
                    <a:pt x="1646111" y="803486"/>
                    <a:pt x="1650882" y="815043"/>
                  </a:cubicBezTo>
                  <a:lnTo>
                    <a:pt x="1660423" y="835712"/>
                  </a:lnTo>
                  <a:lnTo>
                    <a:pt x="1662013" y="840379"/>
                  </a:lnTo>
                  <a:lnTo>
                    <a:pt x="1708129" y="949948"/>
                  </a:lnTo>
                  <a:cubicBezTo>
                    <a:pt x="1719791" y="983730"/>
                    <a:pt x="1731275" y="1017735"/>
                    <a:pt x="1742937" y="1051517"/>
                  </a:cubicBezTo>
                  <a:lnTo>
                    <a:pt x="1766790" y="1146862"/>
                  </a:lnTo>
                  <a:cubicBezTo>
                    <a:pt x="1769440" y="1176421"/>
                    <a:pt x="1772090" y="1206203"/>
                    <a:pt x="1774741" y="1235762"/>
                  </a:cubicBezTo>
                  <a:cubicBezTo>
                    <a:pt x="1775801" y="1263765"/>
                    <a:pt x="1776861" y="1291991"/>
                    <a:pt x="1777921" y="1319995"/>
                  </a:cubicBezTo>
                  <a:cubicBezTo>
                    <a:pt x="1775801" y="1344887"/>
                    <a:pt x="1773681" y="1369556"/>
                    <a:pt x="1771560" y="1394448"/>
                  </a:cubicBezTo>
                  <a:cubicBezTo>
                    <a:pt x="1767850" y="1418896"/>
                    <a:pt x="1764139" y="1443121"/>
                    <a:pt x="1760429" y="1467569"/>
                  </a:cubicBezTo>
                  <a:cubicBezTo>
                    <a:pt x="1754598" y="1488682"/>
                    <a:pt x="1748768" y="1510018"/>
                    <a:pt x="1742937" y="1531132"/>
                  </a:cubicBezTo>
                  <a:cubicBezTo>
                    <a:pt x="1737106" y="1549135"/>
                    <a:pt x="1731452" y="1566915"/>
                    <a:pt x="1725621" y="1584917"/>
                  </a:cubicBezTo>
                  <a:lnTo>
                    <a:pt x="1706539" y="1631145"/>
                  </a:lnTo>
                  <a:lnTo>
                    <a:pt x="1685866" y="1672261"/>
                  </a:lnTo>
                  <a:lnTo>
                    <a:pt x="1665194" y="1704043"/>
                  </a:lnTo>
                  <a:cubicBezTo>
                    <a:pt x="1660423" y="1711377"/>
                    <a:pt x="1655653" y="1718934"/>
                    <a:pt x="1650882" y="1726268"/>
                  </a:cubicBezTo>
                  <a:lnTo>
                    <a:pt x="1639751" y="1738936"/>
                  </a:lnTo>
                  <a:cubicBezTo>
                    <a:pt x="1638690" y="1740492"/>
                    <a:pt x="1637630" y="1742270"/>
                    <a:pt x="1636570" y="1743826"/>
                  </a:cubicBezTo>
                  <a:lnTo>
                    <a:pt x="1576319" y="1810501"/>
                  </a:lnTo>
                  <a:lnTo>
                    <a:pt x="1509708" y="1866063"/>
                  </a:lnTo>
                  <a:lnTo>
                    <a:pt x="1431788" y="1912069"/>
                  </a:lnTo>
                  <a:lnTo>
                    <a:pt x="1354045" y="1946962"/>
                  </a:lnTo>
                  <a:lnTo>
                    <a:pt x="1273121" y="1978744"/>
                  </a:lnTo>
                  <a:lnTo>
                    <a:pt x="1192198" y="1997857"/>
                  </a:lnTo>
                  <a:lnTo>
                    <a:pt x="1114278" y="2015193"/>
                  </a:lnTo>
                  <a:lnTo>
                    <a:pt x="1041306" y="2026305"/>
                  </a:lnTo>
                  <a:lnTo>
                    <a:pt x="976284" y="2035862"/>
                  </a:lnTo>
                  <a:lnTo>
                    <a:pt x="920627" y="2038974"/>
                  </a:lnTo>
                  <a:lnTo>
                    <a:pt x="881049" y="2042307"/>
                  </a:lnTo>
                  <a:lnTo>
                    <a:pt x="850835" y="2042307"/>
                  </a:lnTo>
                  <a:lnTo>
                    <a:pt x="842884" y="2042307"/>
                  </a:lnTo>
                  <a:lnTo>
                    <a:pt x="726976" y="2035862"/>
                  </a:lnTo>
                  <a:lnTo>
                    <a:pt x="626970" y="2038974"/>
                  </a:lnTo>
                  <a:lnTo>
                    <a:pt x="536506" y="2050086"/>
                  </a:lnTo>
                  <a:lnTo>
                    <a:pt x="455582" y="2064532"/>
                  </a:lnTo>
                  <a:lnTo>
                    <a:pt x="390384" y="2081868"/>
                  </a:lnTo>
                  <a:lnTo>
                    <a:pt x="331723" y="2105649"/>
                  </a:lnTo>
                  <a:lnTo>
                    <a:pt x="282427" y="2127874"/>
                  </a:lnTo>
                  <a:lnTo>
                    <a:pt x="246029" y="2151654"/>
                  </a:lnTo>
                  <a:lnTo>
                    <a:pt x="214225" y="2173879"/>
                  </a:lnTo>
                  <a:lnTo>
                    <a:pt x="187192" y="2197882"/>
                  </a:lnTo>
                  <a:cubicBezTo>
                    <a:pt x="181361" y="2204105"/>
                    <a:pt x="175530" y="2210551"/>
                    <a:pt x="169700" y="2216774"/>
                  </a:cubicBezTo>
                  <a:cubicBezTo>
                    <a:pt x="165989" y="2222108"/>
                    <a:pt x="162455" y="2227442"/>
                    <a:pt x="158745" y="2232776"/>
                  </a:cubicBezTo>
                  <a:cubicBezTo>
                    <a:pt x="156625" y="2235443"/>
                    <a:pt x="154504" y="2237887"/>
                    <a:pt x="152384" y="2240554"/>
                  </a:cubicBezTo>
                  <a:cubicBezTo>
                    <a:pt x="139802" y="2247207"/>
                    <a:pt x="108649" y="2281215"/>
                    <a:pt x="83252" y="2272697"/>
                  </a:cubicBezTo>
                  <a:cubicBezTo>
                    <a:pt x="57855" y="2264179"/>
                    <a:pt x="0" y="2235424"/>
                    <a:pt x="0" y="2189445"/>
                  </a:cubicBezTo>
                  <a:cubicBezTo>
                    <a:pt x="0" y="2174502"/>
                    <a:pt x="3937" y="2160478"/>
                    <a:pt x="11964" y="2148998"/>
                  </a:cubicBezTo>
                  <a:cubicBezTo>
                    <a:pt x="22019" y="2131068"/>
                    <a:pt x="42226" y="2101798"/>
                    <a:pt x="60329" y="2081868"/>
                  </a:cubicBezTo>
                  <a:lnTo>
                    <a:pt x="120580" y="2029417"/>
                  </a:lnTo>
                  <a:lnTo>
                    <a:pt x="190372" y="1986745"/>
                  </a:lnTo>
                  <a:lnTo>
                    <a:pt x="263521" y="1951629"/>
                  </a:lnTo>
                  <a:lnTo>
                    <a:pt x="338084" y="1923181"/>
                  </a:lnTo>
                  <a:lnTo>
                    <a:pt x="412647" y="1902512"/>
                  </a:lnTo>
                  <a:lnTo>
                    <a:pt x="487209" y="1888288"/>
                  </a:lnTo>
                  <a:lnTo>
                    <a:pt x="560359" y="1877176"/>
                  </a:lnTo>
                  <a:lnTo>
                    <a:pt x="626970" y="1870730"/>
                  </a:lnTo>
                  <a:lnTo>
                    <a:pt x="684218" y="1867619"/>
                  </a:lnTo>
                  <a:lnTo>
                    <a:pt x="733337" y="1867619"/>
                  </a:lnTo>
                  <a:lnTo>
                    <a:pt x="771502" y="1867619"/>
                  </a:lnTo>
                  <a:lnTo>
                    <a:pt x="796768" y="1870730"/>
                  </a:lnTo>
                  <a:lnTo>
                    <a:pt x="804719" y="1870730"/>
                  </a:lnTo>
                  <a:lnTo>
                    <a:pt x="917447" y="1873842"/>
                  </a:lnTo>
                  <a:lnTo>
                    <a:pt x="1022223" y="1867619"/>
                  </a:lnTo>
                  <a:lnTo>
                    <a:pt x="1114278" y="1853395"/>
                  </a:lnTo>
                  <a:lnTo>
                    <a:pt x="1195378" y="1834281"/>
                  </a:lnTo>
                  <a:lnTo>
                    <a:pt x="1263580" y="1807167"/>
                  </a:lnTo>
                  <a:lnTo>
                    <a:pt x="1325421" y="1781830"/>
                  </a:lnTo>
                  <a:lnTo>
                    <a:pt x="1376308" y="1753382"/>
                  </a:lnTo>
                  <a:lnTo>
                    <a:pt x="1420656" y="1724712"/>
                  </a:lnTo>
                  <a:lnTo>
                    <a:pt x="1452460" y="1694486"/>
                  </a:lnTo>
                  <a:lnTo>
                    <a:pt x="1477904" y="1672261"/>
                  </a:lnTo>
                  <a:lnTo>
                    <a:pt x="1495396" y="1651592"/>
                  </a:lnTo>
                  <a:cubicBezTo>
                    <a:pt x="1499106" y="1647814"/>
                    <a:pt x="1502817" y="1644258"/>
                    <a:pt x="1506527" y="1640479"/>
                  </a:cubicBezTo>
                  <a:cubicBezTo>
                    <a:pt x="1507587" y="1639368"/>
                    <a:pt x="1508647" y="1638479"/>
                    <a:pt x="1509708" y="1637368"/>
                  </a:cubicBezTo>
                  <a:lnTo>
                    <a:pt x="1549286" y="1567581"/>
                  </a:lnTo>
                  <a:lnTo>
                    <a:pt x="1579500" y="1496017"/>
                  </a:lnTo>
                  <a:cubicBezTo>
                    <a:pt x="1585330" y="1471125"/>
                    <a:pt x="1591161" y="1446455"/>
                    <a:pt x="1596992" y="1421563"/>
                  </a:cubicBezTo>
                  <a:cubicBezTo>
                    <a:pt x="1599642" y="1396226"/>
                    <a:pt x="1602292" y="1370668"/>
                    <a:pt x="1604943" y="1345331"/>
                  </a:cubicBezTo>
                  <a:lnTo>
                    <a:pt x="1604943" y="1270655"/>
                  </a:lnTo>
                  <a:lnTo>
                    <a:pt x="1596992" y="1199313"/>
                  </a:lnTo>
                  <a:cubicBezTo>
                    <a:pt x="1592751" y="1174865"/>
                    <a:pt x="1588511" y="1150640"/>
                    <a:pt x="1584270" y="1126193"/>
                  </a:cubicBezTo>
                  <a:cubicBezTo>
                    <a:pt x="1579500" y="1105079"/>
                    <a:pt x="1574729" y="1083743"/>
                    <a:pt x="1569958" y="1062629"/>
                  </a:cubicBezTo>
                  <a:cubicBezTo>
                    <a:pt x="1564128" y="1042627"/>
                    <a:pt x="1558297" y="1022402"/>
                    <a:pt x="1552466" y="1002399"/>
                  </a:cubicBezTo>
                  <a:lnTo>
                    <a:pt x="1533384" y="949948"/>
                  </a:lnTo>
                  <a:cubicBezTo>
                    <a:pt x="1528083" y="935724"/>
                    <a:pt x="1522959" y="921278"/>
                    <a:pt x="1517659" y="907054"/>
                  </a:cubicBezTo>
                  <a:cubicBezTo>
                    <a:pt x="1512888" y="896608"/>
                    <a:pt x="1508117" y="885940"/>
                    <a:pt x="1503347" y="875495"/>
                  </a:cubicBezTo>
                  <a:lnTo>
                    <a:pt x="1495396" y="854825"/>
                  </a:lnTo>
                  <a:cubicBezTo>
                    <a:pt x="1493276" y="853270"/>
                    <a:pt x="1491155" y="851492"/>
                    <a:pt x="1489035" y="849936"/>
                  </a:cubicBezTo>
                  <a:lnTo>
                    <a:pt x="1446100" y="734144"/>
                  </a:lnTo>
                  <a:lnTo>
                    <a:pt x="1414296" y="629242"/>
                  </a:lnTo>
                  <a:cubicBezTo>
                    <a:pt x="1407405" y="597015"/>
                    <a:pt x="1400691" y="564789"/>
                    <a:pt x="1393800" y="532563"/>
                  </a:cubicBezTo>
                  <a:lnTo>
                    <a:pt x="1382668" y="445218"/>
                  </a:lnTo>
                  <a:cubicBezTo>
                    <a:pt x="1381608" y="418326"/>
                    <a:pt x="1380548" y="391212"/>
                    <a:pt x="1379488" y="364319"/>
                  </a:cubicBezTo>
                  <a:cubicBezTo>
                    <a:pt x="1380548" y="340539"/>
                    <a:pt x="1381608" y="316536"/>
                    <a:pt x="1382668" y="292755"/>
                  </a:cubicBezTo>
                  <a:cubicBezTo>
                    <a:pt x="1385319" y="271641"/>
                    <a:pt x="1387969" y="250305"/>
                    <a:pt x="1390619" y="229191"/>
                  </a:cubicBezTo>
                  <a:cubicBezTo>
                    <a:pt x="1394860" y="210745"/>
                    <a:pt x="1399100" y="192076"/>
                    <a:pt x="1403341" y="173629"/>
                  </a:cubicBezTo>
                  <a:cubicBezTo>
                    <a:pt x="1408112" y="158294"/>
                    <a:pt x="1412705" y="142958"/>
                    <a:pt x="1417476" y="127623"/>
                  </a:cubicBezTo>
                  <a:lnTo>
                    <a:pt x="1434968" y="89618"/>
                  </a:lnTo>
                  <a:lnTo>
                    <a:pt x="1449280" y="60948"/>
                  </a:lnTo>
                  <a:lnTo>
                    <a:pt x="1456101" y="49373"/>
                  </a:lnTo>
                  <a:cubicBezTo>
                    <a:pt x="1456198" y="49028"/>
                    <a:pt x="1456346" y="48707"/>
                    <a:pt x="1456642" y="48454"/>
                  </a:cubicBezTo>
                  <a:cubicBezTo>
                    <a:pt x="1457894" y="46305"/>
                    <a:pt x="1459153" y="44168"/>
                    <a:pt x="1460411" y="42057"/>
                  </a:cubicBezTo>
                  <a:lnTo>
                    <a:pt x="1469953" y="26055"/>
                  </a:lnTo>
                  <a:cubicBezTo>
                    <a:pt x="1470483" y="25610"/>
                    <a:pt x="1471013" y="24944"/>
                    <a:pt x="1471543" y="24499"/>
                  </a:cubicBezTo>
                  <a:lnTo>
                    <a:pt x="1474027" y="24499"/>
                  </a:lnTo>
                  <a:cubicBezTo>
                    <a:pt x="1489607" y="9327"/>
                    <a:pt x="1511597" y="0"/>
                    <a:pt x="1535931" y="0"/>
                  </a:cubicBezTo>
                  <a:close/>
                </a:path>
              </a:pathLst>
            </a:cu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66" name="Oval 39">
              <a:extLst>
                <a:ext uri="{FF2B5EF4-FFF2-40B4-BE49-F238E27FC236}">
                  <a16:creationId xmlns:a16="http://schemas.microsoft.com/office/drawing/2014/main" id="{B5D4A888-A972-46A0-A7E2-0E4FEE33AD59}"/>
                </a:ext>
              </a:extLst>
            </p:cNvPr>
            <p:cNvSpPr/>
            <p:nvPr/>
          </p:nvSpPr>
          <p:spPr>
            <a:xfrm flipH="1" flipV="1">
              <a:off x="1198193" y="2079887"/>
              <a:ext cx="1650866" cy="1912967"/>
            </a:xfrm>
            <a:custGeom>
              <a:avLst/>
              <a:gdLst/>
              <a:ahLst/>
              <a:cxnLst/>
              <a:rect l="l" t="t" r="r" b="b"/>
              <a:pathLst>
                <a:path w="3393967" h="3932814">
                  <a:moveTo>
                    <a:pt x="1745685" y="3527152"/>
                  </a:moveTo>
                  <a:lnTo>
                    <a:pt x="1657171" y="3238316"/>
                  </a:lnTo>
                  <a:lnTo>
                    <a:pt x="1751363" y="3240672"/>
                  </a:lnTo>
                  <a:lnTo>
                    <a:pt x="1951375" y="3229909"/>
                  </a:lnTo>
                  <a:lnTo>
                    <a:pt x="2127104" y="3205310"/>
                  </a:lnTo>
                  <a:lnTo>
                    <a:pt x="2281920" y="3172254"/>
                  </a:lnTo>
                  <a:lnTo>
                    <a:pt x="2412114" y="3125362"/>
                  </a:lnTo>
                  <a:lnTo>
                    <a:pt x="2530166" y="3081544"/>
                  </a:lnTo>
                  <a:lnTo>
                    <a:pt x="2627307" y="3032345"/>
                  </a:lnTo>
                  <a:lnTo>
                    <a:pt x="2711965" y="2982762"/>
                  </a:lnTo>
                  <a:lnTo>
                    <a:pt x="2772677" y="2930489"/>
                  </a:lnTo>
                  <a:lnTo>
                    <a:pt x="2821249" y="2892052"/>
                  </a:lnTo>
                  <a:lnTo>
                    <a:pt x="2854640" y="2856307"/>
                  </a:lnTo>
                  <a:cubicBezTo>
                    <a:pt x="2861722" y="2849773"/>
                    <a:pt x="2868807" y="2843623"/>
                    <a:pt x="2875889" y="2837088"/>
                  </a:cubicBezTo>
                  <a:cubicBezTo>
                    <a:pt x="2877912" y="2835166"/>
                    <a:pt x="2879936" y="2833629"/>
                    <a:pt x="2881961" y="2831707"/>
                  </a:cubicBezTo>
                  <a:lnTo>
                    <a:pt x="2957514" y="2711016"/>
                  </a:lnTo>
                  <a:lnTo>
                    <a:pt x="3015191" y="2587251"/>
                  </a:lnTo>
                  <a:cubicBezTo>
                    <a:pt x="3026320" y="2544202"/>
                    <a:pt x="3037451" y="2501537"/>
                    <a:pt x="3048582" y="2458489"/>
                  </a:cubicBezTo>
                  <a:cubicBezTo>
                    <a:pt x="3053641" y="2414670"/>
                    <a:pt x="3058700" y="2370469"/>
                    <a:pt x="3063760" y="2326651"/>
                  </a:cubicBezTo>
                  <a:lnTo>
                    <a:pt x="3063760" y="2197504"/>
                  </a:lnTo>
                  <a:lnTo>
                    <a:pt x="3048582" y="2074124"/>
                  </a:lnTo>
                  <a:cubicBezTo>
                    <a:pt x="3040486" y="2031843"/>
                    <a:pt x="3032392" y="1989947"/>
                    <a:pt x="3024296" y="1947668"/>
                  </a:cubicBezTo>
                  <a:cubicBezTo>
                    <a:pt x="3015191" y="1911153"/>
                    <a:pt x="3006083" y="1874254"/>
                    <a:pt x="2996976" y="1837739"/>
                  </a:cubicBezTo>
                  <a:cubicBezTo>
                    <a:pt x="2985846" y="1803147"/>
                    <a:pt x="2974715" y="1768169"/>
                    <a:pt x="2963584" y="1733575"/>
                  </a:cubicBezTo>
                  <a:lnTo>
                    <a:pt x="2927157" y="1642865"/>
                  </a:lnTo>
                  <a:cubicBezTo>
                    <a:pt x="2917038" y="1618266"/>
                    <a:pt x="2907257" y="1593283"/>
                    <a:pt x="2897139" y="1568683"/>
                  </a:cubicBezTo>
                  <a:cubicBezTo>
                    <a:pt x="2888032" y="1550618"/>
                    <a:pt x="2878924" y="1532168"/>
                    <a:pt x="2869818" y="1514104"/>
                  </a:cubicBezTo>
                  <a:lnTo>
                    <a:pt x="2854640" y="1478357"/>
                  </a:lnTo>
                  <a:cubicBezTo>
                    <a:pt x="2850593" y="1475668"/>
                    <a:pt x="2846544" y="1472593"/>
                    <a:pt x="2842497" y="1469902"/>
                  </a:cubicBezTo>
                  <a:lnTo>
                    <a:pt x="2760536" y="1269648"/>
                  </a:lnTo>
                  <a:lnTo>
                    <a:pt x="2699824" y="1088228"/>
                  </a:lnTo>
                  <a:cubicBezTo>
                    <a:pt x="2686670" y="1032494"/>
                    <a:pt x="2673853" y="976761"/>
                    <a:pt x="2660698" y="921029"/>
                  </a:cubicBezTo>
                  <a:lnTo>
                    <a:pt x="2639448" y="769972"/>
                  </a:lnTo>
                  <a:cubicBezTo>
                    <a:pt x="2637424" y="723464"/>
                    <a:pt x="2635401" y="676573"/>
                    <a:pt x="2633377" y="630063"/>
                  </a:cubicBezTo>
                  <a:cubicBezTo>
                    <a:pt x="2635401" y="588937"/>
                    <a:pt x="2637424" y="547426"/>
                    <a:pt x="2639448" y="506298"/>
                  </a:cubicBezTo>
                  <a:cubicBezTo>
                    <a:pt x="2644508" y="469783"/>
                    <a:pt x="2649567" y="432884"/>
                    <a:pt x="2654626" y="396369"/>
                  </a:cubicBezTo>
                  <a:cubicBezTo>
                    <a:pt x="2662722" y="364468"/>
                    <a:pt x="2670816" y="332182"/>
                    <a:pt x="2678912" y="300279"/>
                  </a:cubicBezTo>
                  <a:cubicBezTo>
                    <a:pt x="2688019" y="273758"/>
                    <a:pt x="2696787" y="247236"/>
                    <a:pt x="2705895" y="220715"/>
                  </a:cubicBezTo>
                  <a:lnTo>
                    <a:pt x="2739286" y="154988"/>
                  </a:lnTo>
                  <a:lnTo>
                    <a:pt x="2766607" y="105405"/>
                  </a:lnTo>
                  <a:lnTo>
                    <a:pt x="2779628" y="85387"/>
                  </a:lnTo>
                  <a:cubicBezTo>
                    <a:pt x="2779813" y="84791"/>
                    <a:pt x="2780096" y="84235"/>
                    <a:pt x="2780661" y="83798"/>
                  </a:cubicBezTo>
                  <a:cubicBezTo>
                    <a:pt x="2783051" y="80081"/>
                    <a:pt x="2785454" y="76386"/>
                    <a:pt x="2787855" y="72735"/>
                  </a:cubicBezTo>
                  <a:lnTo>
                    <a:pt x="2806071" y="45060"/>
                  </a:lnTo>
                  <a:cubicBezTo>
                    <a:pt x="2807082" y="44291"/>
                    <a:pt x="2808094" y="43139"/>
                    <a:pt x="2809106" y="42369"/>
                  </a:cubicBezTo>
                  <a:lnTo>
                    <a:pt x="2813848" y="42369"/>
                  </a:lnTo>
                  <a:cubicBezTo>
                    <a:pt x="2843589" y="16131"/>
                    <a:pt x="2885567" y="0"/>
                    <a:pt x="2932020" y="0"/>
                  </a:cubicBezTo>
                  <a:cubicBezTo>
                    <a:pt x="3023300" y="0"/>
                    <a:pt x="3097299" y="62280"/>
                    <a:pt x="3097299" y="139107"/>
                  </a:cubicBezTo>
                  <a:cubicBezTo>
                    <a:pt x="3097299" y="158577"/>
                    <a:pt x="3092547" y="177113"/>
                    <a:pt x="3083814" y="193874"/>
                  </a:cubicBezTo>
                  <a:lnTo>
                    <a:pt x="3085009" y="196115"/>
                  </a:lnTo>
                  <a:lnTo>
                    <a:pt x="3024296" y="286826"/>
                  </a:lnTo>
                  <a:lnTo>
                    <a:pt x="2987870" y="385607"/>
                  </a:lnTo>
                  <a:cubicBezTo>
                    <a:pt x="2977750" y="422122"/>
                    <a:pt x="2967633" y="459021"/>
                    <a:pt x="2957514" y="495536"/>
                  </a:cubicBezTo>
                  <a:cubicBezTo>
                    <a:pt x="2956502" y="535894"/>
                    <a:pt x="2955490" y="575868"/>
                    <a:pt x="2954478" y="616226"/>
                  </a:cubicBezTo>
                  <a:cubicBezTo>
                    <a:pt x="2955490" y="655432"/>
                    <a:pt x="2956502" y="695022"/>
                    <a:pt x="2957514" y="734226"/>
                  </a:cubicBezTo>
                  <a:cubicBezTo>
                    <a:pt x="2963584" y="774584"/>
                    <a:pt x="2969657" y="814558"/>
                    <a:pt x="2975727" y="854918"/>
                  </a:cubicBezTo>
                  <a:lnTo>
                    <a:pt x="3003048" y="970227"/>
                  </a:lnTo>
                  <a:lnTo>
                    <a:pt x="3030369" y="1085537"/>
                  </a:lnTo>
                  <a:cubicBezTo>
                    <a:pt x="3041498" y="1118591"/>
                    <a:pt x="3052629" y="1151264"/>
                    <a:pt x="3063760" y="1184318"/>
                  </a:cubicBezTo>
                  <a:cubicBezTo>
                    <a:pt x="3074891" y="1214683"/>
                    <a:pt x="3085685" y="1244663"/>
                    <a:pt x="3096814" y="1275028"/>
                  </a:cubicBezTo>
                  <a:cubicBezTo>
                    <a:pt x="3105921" y="1299628"/>
                    <a:pt x="3115029" y="1324611"/>
                    <a:pt x="3124135" y="1349210"/>
                  </a:cubicBezTo>
                  <a:cubicBezTo>
                    <a:pt x="3133242" y="1369197"/>
                    <a:pt x="3142348" y="1389570"/>
                    <a:pt x="3151456" y="1409557"/>
                  </a:cubicBezTo>
                  <a:lnTo>
                    <a:pt x="3169669" y="1445302"/>
                  </a:lnTo>
                  <a:lnTo>
                    <a:pt x="3172704" y="1453374"/>
                  </a:lnTo>
                  <a:lnTo>
                    <a:pt x="3260737" y="1642865"/>
                  </a:lnTo>
                  <a:cubicBezTo>
                    <a:pt x="3283000" y="1701289"/>
                    <a:pt x="3304922" y="1760098"/>
                    <a:pt x="3327184" y="1818521"/>
                  </a:cubicBezTo>
                  <a:lnTo>
                    <a:pt x="3372718" y="1983413"/>
                  </a:lnTo>
                  <a:cubicBezTo>
                    <a:pt x="3377777" y="2034534"/>
                    <a:pt x="3382836" y="2086039"/>
                    <a:pt x="3387897" y="2137159"/>
                  </a:cubicBezTo>
                  <a:cubicBezTo>
                    <a:pt x="3389920" y="2185589"/>
                    <a:pt x="3391944" y="2234403"/>
                    <a:pt x="3393967" y="2282834"/>
                  </a:cubicBezTo>
                  <a:cubicBezTo>
                    <a:pt x="3389920" y="2325883"/>
                    <a:pt x="3385873" y="2368546"/>
                    <a:pt x="3381824" y="2411595"/>
                  </a:cubicBezTo>
                  <a:cubicBezTo>
                    <a:pt x="3374742" y="2453876"/>
                    <a:pt x="3367658" y="2495771"/>
                    <a:pt x="3360576" y="2538052"/>
                  </a:cubicBezTo>
                  <a:cubicBezTo>
                    <a:pt x="3349445" y="2574566"/>
                    <a:pt x="3338315" y="2611465"/>
                    <a:pt x="3327184" y="2647980"/>
                  </a:cubicBezTo>
                  <a:cubicBezTo>
                    <a:pt x="3316053" y="2679115"/>
                    <a:pt x="3305260" y="2709864"/>
                    <a:pt x="3294129" y="2740997"/>
                  </a:cubicBezTo>
                  <a:lnTo>
                    <a:pt x="3257702" y="2820945"/>
                  </a:lnTo>
                  <a:lnTo>
                    <a:pt x="3218238" y="2892052"/>
                  </a:lnTo>
                  <a:lnTo>
                    <a:pt x="3178777" y="2947017"/>
                  </a:lnTo>
                  <a:cubicBezTo>
                    <a:pt x="3169669" y="2959700"/>
                    <a:pt x="3160563" y="2972770"/>
                    <a:pt x="3151456" y="2985453"/>
                  </a:cubicBezTo>
                  <a:lnTo>
                    <a:pt x="3130207" y="3007362"/>
                  </a:lnTo>
                  <a:cubicBezTo>
                    <a:pt x="3128182" y="3010053"/>
                    <a:pt x="3126158" y="3013128"/>
                    <a:pt x="3124135" y="3015819"/>
                  </a:cubicBezTo>
                  <a:lnTo>
                    <a:pt x="3009118" y="3131128"/>
                  </a:lnTo>
                  <a:lnTo>
                    <a:pt x="2881961" y="3227218"/>
                  </a:lnTo>
                  <a:lnTo>
                    <a:pt x="2733216" y="3306782"/>
                  </a:lnTo>
                  <a:lnTo>
                    <a:pt x="2584808" y="3367127"/>
                  </a:lnTo>
                  <a:lnTo>
                    <a:pt x="2430328" y="3422092"/>
                  </a:lnTo>
                  <a:lnTo>
                    <a:pt x="2275850" y="3455146"/>
                  </a:lnTo>
                  <a:lnTo>
                    <a:pt x="2127104" y="3485128"/>
                  </a:lnTo>
                  <a:lnTo>
                    <a:pt x="1987804" y="3504345"/>
                  </a:lnTo>
                  <a:lnTo>
                    <a:pt x="1863680" y="3520873"/>
                  </a:lnTo>
                  <a:lnTo>
                    <a:pt x="1757433" y="3526255"/>
                  </a:lnTo>
                  <a:close/>
                  <a:moveTo>
                    <a:pt x="158924" y="3930462"/>
                  </a:moveTo>
                  <a:cubicBezTo>
                    <a:pt x="110443" y="3915731"/>
                    <a:pt x="0" y="3866001"/>
                    <a:pt x="0" y="3786484"/>
                  </a:cubicBezTo>
                  <a:cubicBezTo>
                    <a:pt x="0" y="3760641"/>
                    <a:pt x="7516" y="3736388"/>
                    <a:pt x="22839" y="3716534"/>
                  </a:cubicBezTo>
                  <a:cubicBezTo>
                    <a:pt x="42033" y="3685525"/>
                    <a:pt x="80608" y="3634905"/>
                    <a:pt x="115165" y="3600437"/>
                  </a:cubicBezTo>
                  <a:lnTo>
                    <a:pt x="230182" y="3509727"/>
                  </a:lnTo>
                  <a:lnTo>
                    <a:pt x="363411" y="3435929"/>
                  </a:lnTo>
                  <a:lnTo>
                    <a:pt x="503049" y="3375199"/>
                  </a:lnTo>
                  <a:lnTo>
                    <a:pt x="645387" y="3326000"/>
                  </a:lnTo>
                  <a:lnTo>
                    <a:pt x="787724" y="3290254"/>
                  </a:lnTo>
                  <a:lnTo>
                    <a:pt x="930059" y="3265655"/>
                  </a:lnTo>
                  <a:lnTo>
                    <a:pt x="1069699" y="3246438"/>
                  </a:lnTo>
                  <a:lnTo>
                    <a:pt x="1196856" y="3235290"/>
                  </a:lnTo>
                  <a:lnTo>
                    <a:pt x="1306140" y="3229909"/>
                  </a:lnTo>
                  <a:lnTo>
                    <a:pt x="1322155" y="3229909"/>
                  </a:lnTo>
                  <a:lnTo>
                    <a:pt x="1387858" y="3520878"/>
                  </a:lnTo>
                  <a:lnTo>
                    <a:pt x="1387763" y="3520873"/>
                  </a:lnTo>
                  <a:lnTo>
                    <a:pt x="1196856" y="3526255"/>
                  </a:lnTo>
                  <a:lnTo>
                    <a:pt x="1024165" y="3545473"/>
                  </a:lnTo>
                  <a:lnTo>
                    <a:pt x="869685" y="3570456"/>
                  </a:lnTo>
                  <a:lnTo>
                    <a:pt x="745225" y="3600437"/>
                  </a:lnTo>
                  <a:lnTo>
                    <a:pt x="633244" y="3641565"/>
                  </a:lnTo>
                  <a:lnTo>
                    <a:pt x="539140" y="3680001"/>
                  </a:lnTo>
                  <a:lnTo>
                    <a:pt x="469658" y="3721127"/>
                  </a:lnTo>
                  <a:lnTo>
                    <a:pt x="408946" y="3759564"/>
                  </a:lnTo>
                  <a:lnTo>
                    <a:pt x="357341" y="3801075"/>
                  </a:lnTo>
                  <a:cubicBezTo>
                    <a:pt x="346210" y="3811837"/>
                    <a:pt x="335079" y="3822985"/>
                    <a:pt x="323949" y="3833747"/>
                  </a:cubicBezTo>
                  <a:cubicBezTo>
                    <a:pt x="316865" y="3842972"/>
                    <a:pt x="310119" y="3852197"/>
                    <a:pt x="303037" y="3861422"/>
                  </a:cubicBezTo>
                  <a:cubicBezTo>
                    <a:pt x="298990" y="3866034"/>
                    <a:pt x="294941" y="3870261"/>
                    <a:pt x="290894" y="3874873"/>
                  </a:cubicBezTo>
                  <a:cubicBezTo>
                    <a:pt x="266876" y="3886379"/>
                    <a:pt x="207406" y="3945193"/>
                    <a:pt x="158924" y="3930462"/>
                  </a:cubicBezTo>
                  <a:close/>
                </a:path>
              </a:pathLst>
            </a:cu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grpSp>
    </p:spTree>
    <p:extLst>
      <p:ext uri="{BB962C8B-B14F-4D97-AF65-F5344CB8AC3E}">
        <p14:creationId xmlns:p14="http://schemas.microsoft.com/office/powerpoint/2010/main" val="420127803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30F84CF3-69BC-440C-A579-00076711FD0B}"/>
              </a:ext>
            </a:extLst>
          </p:cNvPr>
          <p:cNvGrpSpPr/>
          <p:nvPr/>
        </p:nvGrpSpPr>
        <p:grpSpPr>
          <a:xfrm>
            <a:off x="8214873" y="2622904"/>
            <a:ext cx="3433329" cy="1519858"/>
            <a:chOff x="539715" y="2566151"/>
            <a:chExt cx="3433329" cy="1519858"/>
          </a:xfrm>
        </p:grpSpPr>
        <p:sp>
          <p:nvSpPr>
            <p:cNvPr id="4" name="TextBox 3">
              <a:extLst>
                <a:ext uri="{FF2B5EF4-FFF2-40B4-BE49-F238E27FC236}">
                  <a16:creationId xmlns:a16="http://schemas.microsoft.com/office/drawing/2014/main" id="{22814A41-22BF-4CCE-83ED-2F9DBE946F70}"/>
                </a:ext>
              </a:extLst>
            </p:cNvPr>
            <p:cNvSpPr txBox="1"/>
            <p:nvPr/>
          </p:nvSpPr>
          <p:spPr>
            <a:xfrm>
              <a:off x="539716" y="2566151"/>
              <a:ext cx="3433328" cy="769441"/>
            </a:xfrm>
            <a:prstGeom prst="rect">
              <a:avLst/>
            </a:prstGeom>
            <a:noFill/>
          </p:spPr>
          <p:txBody>
            <a:bodyPr wrap="square" rtlCol="0" anchor="ctr">
              <a:spAutoFit/>
            </a:bodyPr>
            <a:lstStyle/>
            <a:p>
              <a:pPr algn="dist"/>
              <a:r>
                <a:rPr lang="fa-IR" altLang="ko-KR" sz="4400" b="1" dirty="0">
                  <a:solidFill>
                    <a:schemeClr val="bg1"/>
                  </a:solidFill>
                  <a:latin typeface="+mj-lt"/>
                  <a:cs typeface="B Nazanin" panose="00000400000000000000" pitchFamily="2" charset="-78"/>
                </a:rPr>
                <a:t>عالی</a:t>
              </a:r>
              <a:endParaRPr lang="en-US" altLang="ko-KR" sz="4400" b="1" dirty="0">
                <a:solidFill>
                  <a:schemeClr val="bg1"/>
                </a:solidFill>
                <a:latin typeface="+mj-lt"/>
                <a:cs typeface="B Nazanin" panose="00000400000000000000" pitchFamily="2" charset="-78"/>
              </a:endParaRPr>
            </a:p>
          </p:txBody>
        </p:sp>
        <p:sp>
          <p:nvSpPr>
            <p:cNvPr id="6" name="TextBox 5">
              <a:extLst>
                <a:ext uri="{FF2B5EF4-FFF2-40B4-BE49-F238E27FC236}">
                  <a16:creationId xmlns:a16="http://schemas.microsoft.com/office/drawing/2014/main" id="{9FF6CC6C-D212-48B3-83DE-ACC650560473}"/>
                </a:ext>
              </a:extLst>
            </p:cNvPr>
            <p:cNvSpPr txBox="1"/>
            <p:nvPr/>
          </p:nvSpPr>
          <p:spPr>
            <a:xfrm>
              <a:off x="539716" y="3185937"/>
              <a:ext cx="3433328" cy="584775"/>
            </a:xfrm>
            <a:prstGeom prst="rect">
              <a:avLst/>
            </a:prstGeom>
            <a:noFill/>
          </p:spPr>
          <p:txBody>
            <a:bodyPr wrap="square" rtlCol="0" anchor="ctr">
              <a:spAutoFit/>
            </a:bodyPr>
            <a:lstStyle/>
            <a:p>
              <a:pPr algn="dist"/>
              <a:r>
                <a:rPr lang="fa-IR" altLang="ko-KR" sz="3200" b="1" dirty="0">
                  <a:solidFill>
                    <a:schemeClr val="bg1"/>
                  </a:solidFill>
                  <a:cs typeface="B Nazanin" panose="00000400000000000000" pitchFamily="2" charset="-78"/>
                </a:rPr>
                <a:t>ارائه</a:t>
              </a:r>
              <a:endParaRPr lang="ko-KR" altLang="en-US" sz="3200" b="1" dirty="0">
                <a:solidFill>
                  <a:schemeClr val="bg1"/>
                </a:solidFill>
                <a:cs typeface="B Nazanin" panose="00000400000000000000" pitchFamily="2" charset="-78"/>
              </a:endParaRPr>
            </a:p>
          </p:txBody>
        </p:sp>
        <p:sp>
          <p:nvSpPr>
            <p:cNvPr id="7" name="TextBox 6">
              <a:extLst>
                <a:ext uri="{FF2B5EF4-FFF2-40B4-BE49-F238E27FC236}">
                  <a16:creationId xmlns:a16="http://schemas.microsoft.com/office/drawing/2014/main" id="{3D1C8F19-80D7-457D-B370-9F5215C1970F}"/>
                </a:ext>
              </a:extLst>
            </p:cNvPr>
            <p:cNvSpPr txBox="1"/>
            <p:nvPr/>
          </p:nvSpPr>
          <p:spPr>
            <a:xfrm>
              <a:off x="539715" y="3809010"/>
              <a:ext cx="3433329" cy="276999"/>
            </a:xfrm>
            <a:prstGeom prst="rect">
              <a:avLst/>
            </a:prstGeom>
            <a:noFill/>
          </p:spPr>
          <p:txBody>
            <a:bodyPr wrap="square" rtlCol="0" anchor="ctr">
              <a:spAutoFit/>
            </a:bodyPr>
            <a:lstStyle/>
            <a:p>
              <a:pPr algn="dist" rtl="1"/>
              <a:r>
                <a:rPr lang="fa-IR" altLang="ko-KR" sz="1200" dirty="0">
                  <a:solidFill>
                    <a:schemeClr val="bg1"/>
                  </a:solidFill>
                  <a:cs typeface="B Nazanin" panose="00000400000000000000" pitchFamily="2" charset="-78"/>
                </a:rPr>
                <a:t>ارائه عالی با </a:t>
              </a:r>
              <a:r>
                <a:rPr lang="en-US" altLang="ko-KR" sz="1200" dirty="0">
                  <a:solidFill>
                    <a:schemeClr val="bg1"/>
                  </a:solidFill>
                  <a:cs typeface="B Nazanin" panose="00000400000000000000" pitchFamily="2" charset="-78"/>
                </a:rPr>
                <a:t>20begir.com</a:t>
              </a:r>
              <a:endParaRPr lang="ko-KR" altLang="en-US" sz="1200" b="0" dirty="0">
                <a:solidFill>
                  <a:schemeClr val="bg1"/>
                </a:solidFill>
                <a:cs typeface="B Nazanin" panose="00000400000000000000" pitchFamily="2" charset="-78"/>
              </a:endParaRPr>
            </a:p>
          </p:txBody>
        </p:sp>
      </p:grpSp>
      <p:sp>
        <p:nvSpPr>
          <p:cNvPr id="8" name="TextBox 7">
            <a:extLst>
              <a:ext uri="{FF2B5EF4-FFF2-40B4-BE49-F238E27FC236}">
                <a16:creationId xmlns:a16="http://schemas.microsoft.com/office/drawing/2014/main" id="{6E00C4F3-6ACF-4D7D-9479-3D5EB43DBAC4}"/>
              </a:ext>
            </a:extLst>
          </p:cNvPr>
          <p:cNvSpPr txBox="1"/>
          <p:nvPr/>
        </p:nvSpPr>
        <p:spPr>
          <a:xfrm>
            <a:off x="6608843" y="4447251"/>
            <a:ext cx="5169987" cy="1900520"/>
          </a:xfrm>
          <a:prstGeom prst="rect">
            <a:avLst/>
          </a:prstGeom>
          <a:noFill/>
        </p:spPr>
        <p:txBody>
          <a:bodyPr wrap="square" rtlCol="0">
            <a:spAutoFit/>
          </a:bodyPr>
          <a:lstStyle/>
          <a:p>
            <a:pPr algn="r">
              <a:lnSpc>
                <a:spcPct val="150000"/>
              </a:lnSpc>
            </a:pPr>
            <a:r>
              <a:rPr lang="fa-IR" altLang="ko-KR" sz="20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ko-KR" altLang="en-US" sz="2000" dirty="0">
              <a:solidFill>
                <a:schemeClr val="bg1"/>
              </a:solidFill>
              <a:cs typeface="B Nazanin" panose="00000400000000000000" pitchFamily="2" charset="-78"/>
            </a:endParaRPr>
          </a:p>
        </p:txBody>
      </p:sp>
    </p:spTree>
    <p:extLst>
      <p:ext uri="{BB962C8B-B14F-4D97-AF65-F5344CB8AC3E}">
        <p14:creationId xmlns:p14="http://schemas.microsoft.com/office/powerpoint/2010/main" val="249816107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45" name="Group 44">
            <a:extLst>
              <a:ext uri="{FF2B5EF4-FFF2-40B4-BE49-F238E27FC236}">
                <a16:creationId xmlns:a16="http://schemas.microsoft.com/office/drawing/2014/main" id="{846028D5-70BD-4248-841E-90A5729786C9}"/>
              </a:ext>
            </a:extLst>
          </p:cNvPr>
          <p:cNvGrpSpPr/>
          <p:nvPr/>
        </p:nvGrpSpPr>
        <p:grpSpPr>
          <a:xfrm>
            <a:off x="991411" y="2186857"/>
            <a:ext cx="3650418" cy="3880562"/>
            <a:chOff x="2771800" y="2060848"/>
            <a:chExt cx="3653928" cy="3884295"/>
          </a:xfrm>
        </p:grpSpPr>
        <p:sp>
          <p:nvSpPr>
            <p:cNvPr id="46" name="Freeform 11">
              <a:extLst>
                <a:ext uri="{FF2B5EF4-FFF2-40B4-BE49-F238E27FC236}">
                  <a16:creationId xmlns:a16="http://schemas.microsoft.com/office/drawing/2014/main" id="{48BA3512-86E4-4D26-9042-AF6930AB7EBE}"/>
                </a:ext>
              </a:extLst>
            </p:cNvPr>
            <p:cNvSpPr>
              <a:spLocks noEditPoints="1"/>
            </p:cNvSpPr>
            <p:nvPr/>
          </p:nvSpPr>
          <p:spPr bwMode="auto">
            <a:xfrm>
              <a:off x="2771800" y="2060848"/>
              <a:ext cx="3653928" cy="3884295"/>
            </a:xfrm>
            <a:custGeom>
              <a:avLst/>
              <a:gdLst>
                <a:gd name="T0" fmla="*/ 499 w 1598"/>
                <a:gd name="T1" fmla="*/ 1699 h 1699"/>
                <a:gd name="T2" fmla="*/ 421 w 1598"/>
                <a:gd name="T3" fmla="*/ 1514 h 1699"/>
                <a:gd name="T4" fmla="*/ 151 w 1598"/>
                <a:gd name="T5" fmla="*/ 1384 h 1699"/>
                <a:gd name="T6" fmla="*/ 138 w 1598"/>
                <a:gd name="T7" fmla="*/ 1299 h 1699"/>
                <a:gd name="T8" fmla="*/ 104 w 1598"/>
                <a:gd name="T9" fmla="*/ 1199 h 1699"/>
                <a:gd name="T10" fmla="*/ 98 w 1598"/>
                <a:gd name="T11" fmla="*/ 1123 h 1699"/>
                <a:gd name="T12" fmla="*/ 28 w 1598"/>
                <a:gd name="T13" fmla="*/ 934 h 1699"/>
                <a:gd name="T14" fmla="*/ 34 w 1598"/>
                <a:gd name="T15" fmla="*/ 929 h 1699"/>
                <a:gd name="T16" fmla="*/ 126 w 1598"/>
                <a:gd name="T17" fmla="*/ 790 h 1699"/>
                <a:gd name="T18" fmla="*/ 119 w 1598"/>
                <a:gd name="T19" fmla="*/ 721 h 1699"/>
                <a:gd name="T20" fmla="*/ 186 w 1598"/>
                <a:gd name="T21" fmla="*/ 291 h 1699"/>
                <a:gd name="T22" fmla="*/ 763 w 1598"/>
                <a:gd name="T23" fmla="*/ 4 h 1699"/>
                <a:gd name="T24" fmla="*/ 1306 w 1598"/>
                <a:gd name="T25" fmla="*/ 168 h 1699"/>
                <a:gd name="T26" fmla="*/ 1509 w 1598"/>
                <a:gd name="T27" fmla="*/ 937 h 1699"/>
                <a:gd name="T28" fmla="*/ 1179 w 1598"/>
                <a:gd name="T29" fmla="*/ 1560 h 1699"/>
                <a:gd name="T30" fmla="*/ 557 w 1598"/>
                <a:gd name="T31" fmla="*/ 1640 h 1699"/>
                <a:gd name="T32" fmla="*/ 1120 w 1598"/>
                <a:gd name="T33" fmla="*/ 1558 h 1699"/>
                <a:gd name="T34" fmla="*/ 1179 w 1598"/>
                <a:gd name="T35" fmla="*/ 1361 h 1699"/>
                <a:gd name="T36" fmla="*/ 1452 w 1598"/>
                <a:gd name="T37" fmla="*/ 922 h 1699"/>
                <a:gd name="T38" fmla="*/ 1388 w 1598"/>
                <a:gd name="T39" fmla="*/ 364 h 1699"/>
                <a:gd name="T40" fmla="*/ 1265 w 1598"/>
                <a:gd name="T41" fmla="*/ 210 h 1699"/>
                <a:gd name="T42" fmla="*/ 767 w 1598"/>
                <a:gd name="T43" fmla="*/ 63 h 1699"/>
                <a:gd name="T44" fmla="*/ 765 w 1598"/>
                <a:gd name="T45" fmla="*/ 63 h 1699"/>
                <a:gd name="T46" fmla="*/ 234 w 1598"/>
                <a:gd name="T47" fmla="*/ 325 h 1699"/>
                <a:gd name="T48" fmla="*/ 174 w 1598"/>
                <a:gd name="T49" fmla="*/ 699 h 1699"/>
                <a:gd name="T50" fmla="*/ 176 w 1598"/>
                <a:gd name="T51" fmla="*/ 705 h 1699"/>
                <a:gd name="T52" fmla="*/ 70 w 1598"/>
                <a:gd name="T53" fmla="*/ 976 h 1699"/>
                <a:gd name="T54" fmla="*/ 72 w 1598"/>
                <a:gd name="T55" fmla="*/ 998 h 1699"/>
                <a:gd name="T56" fmla="*/ 129 w 1598"/>
                <a:gd name="T57" fmla="*/ 1071 h 1699"/>
                <a:gd name="T58" fmla="*/ 142 w 1598"/>
                <a:gd name="T59" fmla="*/ 1078 h 1699"/>
                <a:gd name="T60" fmla="*/ 152 w 1598"/>
                <a:gd name="T61" fmla="*/ 1150 h 1699"/>
                <a:gd name="T62" fmla="*/ 148 w 1598"/>
                <a:gd name="T63" fmla="*/ 1157 h 1699"/>
                <a:gd name="T64" fmla="*/ 150 w 1598"/>
                <a:gd name="T65" fmla="*/ 1159 h 1699"/>
                <a:gd name="T66" fmla="*/ 163 w 1598"/>
                <a:gd name="T67" fmla="*/ 1215 h 1699"/>
                <a:gd name="T68" fmla="*/ 156 w 1598"/>
                <a:gd name="T69" fmla="*/ 1229 h 1699"/>
                <a:gd name="T70" fmla="*/ 159 w 1598"/>
                <a:gd name="T71" fmla="*/ 1235 h 1699"/>
                <a:gd name="T72" fmla="*/ 182 w 1598"/>
                <a:gd name="T73" fmla="*/ 1257 h 1699"/>
                <a:gd name="T74" fmla="*/ 210 w 1598"/>
                <a:gd name="T75" fmla="*/ 1384 h 1699"/>
                <a:gd name="T76" fmla="*/ 286 w 1598"/>
                <a:gd name="T77" fmla="*/ 1453 h 1699"/>
                <a:gd name="T78" fmla="*/ 555 w 1598"/>
                <a:gd name="T79" fmla="*/ 1559 h 1699"/>
                <a:gd name="T80" fmla="*/ 557 w 1598"/>
                <a:gd name="T81" fmla="*/ 1640 h 1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98" h="1699">
                  <a:moveTo>
                    <a:pt x="1179" y="1699"/>
                  </a:moveTo>
                  <a:cubicBezTo>
                    <a:pt x="499" y="1699"/>
                    <a:pt x="499" y="1699"/>
                    <a:pt x="499" y="1699"/>
                  </a:cubicBezTo>
                  <a:cubicBezTo>
                    <a:pt x="497" y="1573"/>
                    <a:pt x="497" y="1573"/>
                    <a:pt x="497" y="1573"/>
                  </a:cubicBezTo>
                  <a:cubicBezTo>
                    <a:pt x="485" y="1544"/>
                    <a:pt x="450" y="1514"/>
                    <a:pt x="421" y="1514"/>
                  </a:cubicBezTo>
                  <a:cubicBezTo>
                    <a:pt x="280" y="1512"/>
                    <a:pt x="280" y="1512"/>
                    <a:pt x="280" y="1512"/>
                  </a:cubicBezTo>
                  <a:cubicBezTo>
                    <a:pt x="178" y="1505"/>
                    <a:pt x="151" y="1425"/>
                    <a:pt x="151" y="1384"/>
                  </a:cubicBezTo>
                  <a:cubicBezTo>
                    <a:pt x="151" y="1383"/>
                    <a:pt x="151" y="1383"/>
                    <a:pt x="151" y="1383"/>
                  </a:cubicBezTo>
                  <a:cubicBezTo>
                    <a:pt x="152" y="1336"/>
                    <a:pt x="142" y="1309"/>
                    <a:pt x="138" y="1299"/>
                  </a:cubicBezTo>
                  <a:cubicBezTo>
                    <a:pt x="122" y="1287"/>
                    <a:pt x="112" y="1272"/>
                    <a:pt x="108" y="1264"/>
                  </a:cubicBezTo>
                  <a:cubicBezTo>
                    <a:pt x="92" y="1245"/>
                    <a:pt x="94" y="1220"/>
                    <a:pt x="104" y="1199"/>
                  </a:cubicBezTo>
                  <a:cubicBezTo>
                    <a:pt x="103" y="1197"/>
                    <a:pt x="102" y="1195"/>
                    <a:pt x="101" y="1193"/>
                  </a:cubicBezTo>
                  <a:cubicBezTo>
                    <a:pt x="83" y="1170"/>
                    <a:pt x="86" y="1143"/>
                    <a:pt x="98" y="1123"/>
                  </a:cubicBezTo>
                  <a:cubicBezTo>
                    <a:pt x="37" y="1100"/>
                    <a:pt x="19" y="1033"/>
                    <a:pt x="15" y="1016"/>
                  </a:cubicBezTo>
                  <a:cubicBezTo>
                    <a:pt x="0" y="978"/>
                    <a:pt x="16" y="947"/>
                    <a:pt x="28" y="934"/>
                  </a:cubicBezTo>
                  <a:cubicBezTo>
                    <a:pt x="31" y="931"/>
                    <a:pt x="31" y="931"/>
                    <a:pt x="31" y="931"/>
                  </a:cubicBezTo>
                  <a:cubicBezTo>
                    <a:pt x="34" y="929"/>
                    <a:pt x="34" y="929"/>
                    <a:pt x="34" y="929"/>
                  </a:cubicBezTo>
                  <a:cubicBezTo>
                    <a:pt x="125" y="874"/>
                    <a:pt x="126" y="796"/>
                    <a:pt x="126" y="792"/>
                  </a:cubicBezTo>
                  <a:cubicBezTo>
                    <a:pt x="126" y="790"/>
                    <a:pt x="126" y="790"/>
                    <a:pt x="126" y="790"/>
                  </a:cubicBezTo>
                  <a:cubicBezTo>
                    <a:pt x="126" y="788"/>
                    <a:pt x="126" y="788"/>
                    <a:pt x="126" y="788"/>
                  </a:cubicBezTo>
                  <a:cubicBezTo>
                    <a:pt x="128" y="772"/>
                    <a:pt x="123" y="739"/>
                    <a:pt x="119" y="721"/>
                  </a:cubicBezTo>
                  <a:cubicBezTo>
                    <a:pt x="97" y="671"/>
                    <a:pt x="95" y="582"/>
                    <a:pt x="95" y="572"/>
                  </a:cubicBezTo>
                  <a:cubicBezTo>
                    <a:pt x="91" y="427"/>
                    <a:pt x="182" y="296"/>
                    <a:pt x="186" y="291"/>
                  </a:cubicBezTo>
                  <a:cubicBezTo>
                    <a:pt x="187" y="290"/>
                    <a:pt x="187" y="290"/>
                    <a:pt x="187" y="290"/>
                  </a:cubicBezTo>
                  <a:cubicBezTo>
                    <a:pt x="406" y="13"/>
                    <a:pt x="736" y="4"/>
                    <a:pt x="763" y="4"/>
                  </a:cubicBezTo>
                  <a:cubicBezTo>
                    <a:pt x="791" y="1"/>
                    <a:pt x="819" y="0"/>
                    <a:pt x="847" y="0"/>
                  </a:cubicBezTo>
                  <a:cubicBezTo>
                    <a:pt x="1071" y="0"/>
                    <a:pt x="1220" y="91"/>
                    <a:pt x="1306" y="168"/>
                  </a:cubicBezTo>
                  <a:cubicBezTo>
                    <a:pt x="1395" y="247"/>
                    <a:pt x="1435" y="326"/>
                    <a:pt x="1440" y="337"/>
                  </a:cubicBezTo>
                  <a:cubicBezTo>
                    <a:pt x="1598" y="623"/>
                    <a:pt x="1516" y="916"/>
                    <a:pt x="1509" y="937"/>
                  </a:cubicBezTo>
                  <a:cubicBezTo>
                    <a:pt x="1452" y="1169"/>
                    <a:pt x="1254" y="1371"/>
                    <a:pt x="1226" y="1398"/>
                  </a:cubicBezTo>
                  <a:cubicBezTo>
                    <a:pt x="1186" y="1465"/>
                    <a:pt x="1179" y="1552"/>
                    <a:pt x="1179" y="1560"/>
                  </a:cubicBezTo>
                  <a:lnTo>
                    <a:pt x="1179" y="1699"/>
                  </a:lnTo>
                  <a:close/>
                  <a:moveTo>
                    <a:pt x="557" y="1640"/>
                  </a:moveTo>
                  <a:cubicBezTo>
                    <a:pt x="1120" y="1640"/>
                    <a:pt x="1120" y="1640"/>
                    <a:pt x="1120" y="1640"/>
                  </a:cubicBezTo>
                  <a:cubicBezTo>
                    <a:pt x="1120" y="1558"/>
                    <a:pt x="1120" y="1558"/>
                    <a:pt x="1120" y="1558"/>
                  </a:cubicBezTo>
                  <a:cubicBezTo>
                    <a:pt x="1120" y="1553"/>
                    <a:pt x="1126" y="1448"/>
                    <a:pt x="1177" y="1364"/>
                  </a:cubicBezTo>
                  <a:cubicBezTo>
                    <a:pt x="1179" y="1361"/>
                    <a:pt x="1179" y="1361"/>
                    <a:pt x="1179" y="1361"/>
                  </a:cubicBezTo>
                  <a:cubicBezTo>
                    <a:pt x="1182" y="1358"/>
                    <a:pt x="1182" y="1358"/>
                    <a:pt x="1182" y="1358"/>
                  </a:cubicBezTo>
                  <a:cubicBezTo>
                    <a:pt x="1184" y="1356"/>
                    <a:pt x="1396" y="1150"/>
                    <a:pt x="1452" y="922"/>
                  </a:cubicBezTo>
                  <a:cubicBezTo>
                    <a:pt x="1453" y="921"/>
                    <a:pt x="1453" y="921"/>
                    <a:pt x="1453" y="921"/>
                  </a:cubicBezTo>
                  <a:cubicBezTo>
                    <a:pt x="1454" y="918"/>
                    <a:pt x="1537" y="634"/>
                    <a:pt x="1388" y="364"/>
                  </a:cubicBezTo>
                  <a:cubicBezTo>
                    <a:pt x="1387" y="363"/>
                    <a:pt x="1387" y="363"/>
                    <a:pt x="1387" y="363"/>
                  </a:cubicBezTo>
                  <a:cubicBezTo>
                    <a:pt x="1386" y="362"/>
                    <a:pt x="1349" y="285"/>
                    <a:pt x="1265" y="210"/>
                  </a:cubicBezTo>
                  <a:cubicBezTo>
                    <a:pt x="1151" y="110"/>
                    <a:pt x="1011" y="59"/>
                    <a:pt x="847" y="59"/>
                  </a:cubicBezTo>
                  <a:cubicBezTo>
                    <a:pt x="821" y="59"/>
                    <a:pt x="794" y="60"/>
                    <a:pt x="767" y="63"/>
                  </a:cubicBezTo>
                  <a:cubicBezTo>
                    <a:pt x="766" y="63"/>
                    <a:pt x="766" y="63"/>
                    <a:pt x="766" y="63"/>
                  </a:cubicBezTo>
                  <a:cubicBezTo>
                    <a:pt x="765" y="63"/>
                    <a:pt x="765" y="63"/>
                    <a:pt x="765" y="63"/>
                  </a:cubicBezTo>
                  <a:cubicBezTo>
                    <a:pt x="761" y="63"/>
                    <a:pt x="681" y="64"/>
                    <a:pt x="575" y="97"/>
                  </a:cubicBezTo>
                  <a:cubicBezTo>
                    <a:pt x="434" y="140"/>
                    <a:pt x="320" y="217"/>
                    <a:pt x="234" y="325"/>
                  </a:cubicBezTo>
                  <a:cubicBezTo>
                    <a:pt x="227" y="335"/>
                    <a:pt x="151" y="450"/>
                    <a:pt x="154" y="571"/>
                  </a:cubicBezTo>
                  <a:cubicBezTo>
                    <a:pt x="154" y="595"/>
                    <a:pt x="159" y="666"/>
                    <a:pt x="174" y="699"/>
                  </a:cubicBezTo>
                  <a:cubicBezTo>
                    <a:pt x="175" y="702"/>
                    <a:pt x="175" y="702"/>
                    <a:pt x="175" y="702"/>
                  </a:cubicBezTo>
                  <a:cubicBezTo>
                    <a:pt x="176" y="705"/>
                    <a:pt x="176" y="705"/>
                    <a:pt x="176" y="705"/>
                  </a:cubicBezTo>
                  <a:cubicBezTo>
                    <a:pt x="177" y="710"/>
                    <a:pt x="189" y="761"/>
                    <a:pt x="185" y="794"/>
                  </a:cubicBezTo>
                  <a:cubicBezTo>
                    <a:pt x="184" y="812"/>
                    <a:pt x="177" y="908"/>
                    <a:pt x="70" y="976"/>
                  </a:cubicBezTo>
                  <a:cubicBezTo>
                    <a:pt x="68" y="979"/>
                    <a:pt x="66" y="986"/>
                    <a:pt x="70" y="995"/>
                  </a:cubicBezTo>
                  <a:cubicBezTo>
                    <a:pt x="72" y="998"/>
                    <a:pt x="72" y="998"/>
                    <a:pt x="72" y="998"/>
                  </a:cubicBezTo>
                  <a:cubicBezTo>
                    <a:pt x="72" y="1002"/>
                    <a:pt x="72" y="1002"/>
                    <a:pt x="72" y="1002"/>
                  </a:cubicBezTo>
                  <a:cubicBezTo>
                    <a:pt x="73" y="1002"/>
                    <a:pt x="84" y="1062"/>
                    <a:pt x="129" y="1071"/>
                  </a:cubicBezTo>
                  <a:cubicBezTo>
                    <a:pt x="136" y="1073"/>
                    <a:pt x="136" y="1073"/>
                    <a:pt x="136" y="1073"/>
                  </a:cubicBezTo>
                  <a:cubicBezTo>
                    <a:pt x="142" y="1078"/>
                    <a:pt x="142" y="1078"/>
                    <a:pt x="142" y="1078"/>
                  </a:cubicBezTo>
                  <a:cubicBezTo>
                    <a:pt x="154" y="1089"/>
                    <a:pt x="165" y="1112"/>
                    <a:pt x="154" y="1144"/>
                  </a:cubicBezTo>
                  <a:cubicBezTo>
                    <a:pt x="152" y="1150"/>
                    <a:pt x="152" y="1150"/>
                    <a:pt x="152" y="1150"/>
                  </a:cubicBezTo>
                  <a:cubicBezTo>
                    <a:pt x="149" y="1153"/>
                    <a:pt x="149" y="1153"/>
                    <a:pt x="149" y="1153"/>
                  </a:cubicBezTo>
                  <a:cubicBezTo>
                    <a:pt x="149" y="1154"/>
                    <a:pt x="148" y="1156"/>
                    <a:pt x="148" y="1157"/>
                  </a:cubicBezTo>
                  <a:cubicBezTo>
                    <a:pt x="148" y="1157"/>
                    <a:pt x="148" y="1157"/>
                    <a:pt x="148" y="1157"/>
                  </a:cubicBezTo>
                  <a:cubicBezTo>
                    <a:pt x="150" y="1159"/>
                    <a:pt x="150" y="1159"/>
                    <a:pt x="150" y="1159"/>
                  </a:cubicBezTo>
                  <a:cubicBezTo>
                    <a:pt x="152" y="1163"/>
                    <a:pt x="166" y="1185"/>
                    <a:pt x="164" y="1207"/>
                  </a:cubicBezTo>
                  <a:cubicBezTo>
                    <a:pt x="163" y="1215"/>
                    <a:pt x="163" y="1215"/>
                    <a:pt x="163" y="1215"/>
                  </a:cubicBezTo>
                  <a:cubicBezTo>
                    <a:pt x="159" y="1221"/>
                    <a:pt x="159" y="1221"/>
                    <a:pt x="159" y="1221"/>
                  </a:cubicBezTo>
                  <a:cubicBezTo>
                    <a:pt x="158" y="1223"/>
                    <a:pt x="157" y="1226"/>
                    <a:pt x="156" y="1229"/>
                  </a:cubicBezTo>
                  <a:cubicBezTo>
                    <a:pt x="157" y="1230"/>
                    <a:pt x="157" y="1230"/>
                    <a:pt x="157" y="1230"/>
                  </a:cubicBezTo>
                  <a:cubicBezTo>
                    <a:pt x="159" y="1235"/>
                    <a:pt x="159" y="1235"/>
                    <a:pt x="159" y="1235"/>
                  </a:cubicBezTo>
                  <a:cubicBezTo>
                    <a:pt x="161" y="1238"/>
                    <a:pt x="167" y="1248"/>
                    <a:pt x="176" y="1253"/>
                  </a:cubicBezTo>
                  <a:cubicBezTo>
                    <a:pt x="182" y="1257"/>
                    <a:pt x="182" y="1257"/>
                    <a:pt x="182" y="1257"/>
                  </a:cubicBezTo>
                  <a:cubicBezTo>
                    <a:pt x="185" y="1262"/>
                    <a:pt x="185" y="1262"/>
                    <a:pt x="185" y="1262"/>
                  </a:cubicBezTo>
                  <a:cubicBezTo>
                    <a:pt x="188" y="1266"/>
                    <a:pt x="212" y="1305"/>
                    <a:pt x="210" y="1384"/>
                  </a:cubicBezTo>
                  <a:cubicBezTo>
                    <a:pt x="210" y="1395"/>
                    <a:pt x="215" y="1449"/>
                    <a:pt x="285" y="1453"/>
                  </a:cubicBezTo>
                  <a:cubicBezTo>
                    <a:pt x="286" y="1453"/>
                    <a:pt x="286" y="1453"/>
                    <a:pt x="286" y="1453"/>
                  </a:cubicBezTo>
                  <a:cubicBezTo>
                    <a:pt x="429" y="1457"/>
                    <a:pt x="429" y="1457"/>
                    <a:pt x="429" y="1457"/>
                  </a:cubicBezTo>
                  <a:cubicBezTo>
                    <a:pt x="470" y="1460"/>
                    <a:pt x="533" y="1487"/>
                    <a:pt x="555" y="1559"/>
                  </a:cubicBezTo>
                  <a:cubicBezTo>
                    <a:pt x="556" y="1563"/>
                    <a:pt x="556" y="1563"/>
                    <a:pt x="556" y="1563"/>
                  </a:cubicBezTo>
                  <a:lnTo>
                    <a:pt x="557" y="1640"/>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pPr algn="r" rtl="1"/>
              <a:endParaRPr lang="ko-KR" altLang="en-US" sz="2701" dirty="0">
                <a:cs typeface="B Nazanin" panose="00000400000000000000" pitchFamily="2" charset="-78"/>
              </a:endParaRPr>
            </a:p>
          </p:txBody>
        </p:sp>
        <p:sp>
          <p:nvSpPr>
            <p:cNvPr id="47" name="Pie 6">
              <a:extLst>
                <a:ext uri="{FF2B5EF4-FFF2-40B4-BE49-F238E27FC236}">
                  <a16:creationId xmlns:a16="http://schemas.microsoft.com/office/drawing/2014/main" id="{7063811F-A643-4DE1-B53D-0C615EEC35D5}"/>
                </a:ext>
              </a:extLst>
            </p:cNvPr>
            <p:cNvSpPr/>
            <p:nvPr/>
          </p:nvSpPr>
          <p:spPr>
            <a:xfrm>
              <a:off x="3376439" y="2358405"/>
              <a:ext cx="2592288" cy="2592288"/>
            </a:xfrm>
            <a:prstGeom prst="pie">
              <a:avLst>
                <a:gd name="adj1" fmla="val 12276732"/>
                <a:gd name="adj2" fmla="val 162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dirty="0">
                <a:solidFill>
                  <a:schemeClr val="tx1"/>
                </a:solidFill>
                <a:cs typeface="B Nazanin" panose="00000400000000000000" pitchFamily="2" charset="-78"/>
              </a:endParaRPr>
            </a:p>
          </p:txBody>
        </p:sp>
        <p:sp>
          <p:nvSpPr>
            <p:cNvPr id="48" name="Pie 13">
              <a:extLst>
                <a:ext uri="{FF2B5EF4-FFF2-40B4-BE49-F238E27FC236}">
                  <a16:creationId xmlns:a16="http://schemas.microsoft.com/office/drawing/2014/main" id="{24F2C14E-97B0-4BD5-A98A-76B49E4DF1BC}"/>
                </a:ext>
              </a:extLst>
            </p:cNvPr>
            <p:cNvSpPr/>
            <p:nvPr/>
          </p:nvSpPr>
          <p:spPr>
            <a:xfrm>
              <a:off x="3376439" y="2358405"/>
              <a:ext cx="2592288" cy="2592288"/>
            </a:xfrm>
            <a:prstGeom prst="pie">
              <a:avLst>
                <a:gd name="adj1" fmla="val 15840500"/>
                <a:gd name="adj2" fmla="val 1958991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solidFill>
                  <a:schemeClr val="tx1"/>
                </a:solidFill>
                <a:cs typeface="B Nazanin" panose="00000400000000000000" pitchFamily="2" charset="-78"/>
              </a:endParaRPr>
            </a:p>
          </p:txBody>
        </p:sp>
        <p:sp>
          <p:nvSpPr>
            <p:cNvPr id="49" name="Pie 14">
              <a:extLst>
                <a:ext uri="{FF2B5EF4-FFF2-40B4-BE49-F238E27FC236}">
                  <a16:creationId xmlns:a16="http://schemas.microsoft.com/office/drawing/2014/main" id="{8C7B0554-6617-43A9-B1E4-B53563FB5BFB}"/>
                </a:ext>
              </a:extLst>
            </p:cNvPr>
            <p:cNvSpPr/>
            <p:nvPr/>
          </p:nvSpPr>
          <p:spPr>
            <a:xfrm>
              <a:off x="3376439" y="2358405"/>
              <a:ext cx="2592288" cy="2592288"/>
            </a:xfrm>
            <a:prstGeom prst="pie">
              <a:avLst>
                <a:gd name="adj1" fmla="val 19138758"/>
                <a:gd name="adj2" fmla="val 133848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dirty="0">
                <a:solidFill>
                  <a:schemeClr val="tx1"/>
                </a:solidFill>
                <a:cs typeface="B Nazanin" panose="00000400000000000000" pitchFamily="2" charset="-78"/>
              </a:endParaRPr>
            </a:p>
          </p:txBody>
        </p:sp>
        <p:sp>
          <p:nvSpPr>
            <p:cNvPr id="50" name="Pie 15">
              <a:extLst>
                <a:ext uri="{FF2B5EF4-FFF2-40B4-BE49-F238E27FC236}">
                  <a16:creationId xmlns:a16="http://schemas.microsoft.com/office/drawing/2014/main" id="{31EDB331-376A-4B81-8B29-F79CA2FCC7E4}"/>
                </a:ext>
              </a:extLst>
            </p:cNvPr>
            <p:cNvSpPr/>
            <p:nvPr/>
          </p:nvSpPr>
          <p:spPr>
            <a:xfrm>
              <a:off x="3376439" y="2358405"/>
              <a:ext cx="2592288" cy="2592288"/>
            </a:xfrm>
            <a:prstGeom prst="pie">
              <a:avLst>
                <a:gd name="adj1" fmla="val 798895"/>
                <a:gd name="adj2" fmla="val 404787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solidFill>
                  <a:schemeClr val="tx1"/>
                </a:solidFill>
                <a:cs typeface="B Nazanin" panose="00000400000000000000" pitchFamily="2" charset="-78"/>
              </a:endParaRPr>
            </a:p>
          </p:txBody>
        </p:sp>
      </p:grpSp>
      <p:grpSp>
        <p:nvGrpSpPr>
          <p:cNvPr id="51" name="Group 50">
            <a:extLst>
              <a:ext uri="{FF2B5EF4-FFF2-40B4-BE49-F238E27FC236}">
                <a16:creationId xmlns:a16="http://schemas.microsoft.com/office/drawing/2014/main" id="{A1C44008-7C51-4EAB-BBFA-8DF90263B347}"/>
              </a:ext>
            </a:extLst>
          </p:cNvPr>
          <p:cNvGrpSpPr/>
          <p:nvPr/>
        </p:nvGrpSpPr>
        <p:grpSpPr>
          <a:xfrm>
            <a:off x="879403" y="1813638"/>
            <a:ext cx="4032340" cy="3953350"/>
            <a:chOff x="879403" y="1813638"/>
            <a:chExt cx="4032340" cy="3953350"/>
          </a:xfrm>
        </p:grpSpPr>
        <p:sp>
          <p:nvSpPr>
            <p:cNvPr id="52" name="Arc 51">
              <a:extLst>
                <a:ext uri="{FF2B5EF4-FFF2-40B4-BE49-F238E27FC236}">
                  <a16:creationId xmlns:a16="http://schemas.microsoft.com/office/drawing/2014/main" id="{12E8E59F-4A8B-4EBC-8625-B80A00B26243}"/>
                </a:ext>
              </a:extLst>
            </p:cNvPr>
            <p:cNvSpPr/>
            <p:nvPr/>
          </p:nvSpPr>
          <p:spPr>
            <a:xfrm>
              <a:off x="879403" y="1813638"/>
              <a:ext cx="3953351" cy="3953350"/>
            </a:xfrm>
            <a:prstGeom prst="arc">
              <a:avLst>
                <a:gd name="adj1" fmla="val 13483629"/>
                <a:gd name="adj2" fmla="val 2813791"/>
              </a:avLst>
            </a:prstGeom>
            <a:ln>
              <a:solidFill>
                <a:schemeClr val="tx1">
                  <a:lumMod val="75000"/>
                  <a:lumOff val="25000"/>
                </a:schemeClr>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ko-KR" altLang="en-US" sz="2701">
                <a:cs typeface="B Nazanin" panose="00000400000000000000" pitchFamily="2" charset="-78"/>
              </a:endParaRPr>
            </a:p>
          </p:txBody>
        </p:sp>
        <p:sp>
          <p:nvSpPr>
            <p:cNvPr id="53" name="Oval 52">
              <a:extLst>
                <a:ext uri="{FF2B5EF4-FFF2-40B4-BE49-F238E27FC236}">
                  <a16:creationId xmlns:a16="http://schemas.microsoft.com/office/drawing/2014/main" id="{2C48569C-3CBD-4524-8EBD-E4CB843E5137}"/>
                </a:ext>
              </a:extLst>
            </p:cNvPr>
            <p:cNvSpPr/>
            <p:nvPr/>
          </p:nvSpPr>
          <p:spPr>
            <a:xfrm>
              <a:off x="1791611" y="1946801"/>
              <a:ext cx="240059" cy="240059"/>
            </a:xfrm>
            <a:prstGeom prst="ellipse">
              <a:avLst/>
            </a:prstGeom>
            <a:solidFill>
              <a:schemeClr val="accent1"/>
            </a:solidFill>
            <a:ln w="127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4" name="Oval 53">
              <a:extLst>
                <a:ext uri="{FF2B5EF4-FFF2-40B4-BE49-F238E27FC236}">
                  <a16:creationId xmlns:a16="http://schemas.microsoft.com/office/drawing/2014/main" id="{6E788191-1559-474A-BC7F-DB178D6F9B27}"/>
                </a:ext>
              </a:extLst>
            </p:cNvPr>
            <p:cNvSpPr/>
            <p:nvPr/>
          </p:nvSpPr>
          <p:spPr>
            <a:xfrm>
              <a:off x="3672073" y="1946801"/>
              <a:ext cx="240059" cy="240059"/>
            </a:xfrm>
            <a:prstGeom prst="ellipse">
              <a:avLst/>
            </a:prstGeom>
            <a:solidFill>
              <a:schemeClr val="accent2"/>
            </a:solidFill>
            <a:ln w="127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5" name="Oval 54">
              <a:extLst>
                <a:ext uri="{FF2B5EF4-FFF2-40B4-BE49-F238E27FC236}">
                  <a16:creationId xmlns:a16="http://schemas.microsoft.com/office/drawing/2014/main" id="{DB0544BD-6C2A-4ACD-972C-78902C51CDC4}"/>
                </a:ext>
              </a:extLst>
            </p:cNvPr>
            <p:cNvSpPr/>
            <p:nvPr/>
          </p:nvSpPr>
          <p:spPr>
            <a:xfrm>
              <a:off x="4671684" y="3248604"/>
              <a:ext cx="240059" cy="240059"/>
            </a:xfrm>
            <a:prstGeom prst="ellipse">
              <a:avLst/>
            </a:prstGeom>
            <a:solidFill>
              <a:schemeClr val="accent3"/>
            </a:solidFill>
            <a:ln w="127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6" name="Oval 55">
              <a:extLst>
                <a:ext uri="{FF2B5EF4-FFF2-40B4-BE49-F238E27FC236}">
                  <a16:creationId xmlns:a16="http://schemas.microsoft.com/office/drawing/2014/main" id="{CEE50303-D616-4403-8A58-AB95AE23D4B2}"/>
                </a:ext>
              </a:extLst>
            </p:cNvPr>
            <p:cNvSpPr/>
            <p:nvPr/>
          </p:nvSpPr>
          <p:spPr>
            <a:xfrm>
              <a:off x="4429697" y="4749383"/>
              <a:ext cx="240059" cy="240059"/>
            </a:xfrm>
            <a:prstGeom prst="ellipse">
              <a:avLst/>
            </a:prstGeom>
            <a:solidFill>
              <a:schemeClr val="accent4"/>
            </a:solidFill>
            <a:ln w="127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sp>
        <p:nvSpPr>
          <p:cNvPr id="64" name="Freeform 9">
            <a:extLst>
              <a:ext uri="{FF2B5EF4-FFF2-40B4-BE49-F238E27FC236}">
                <a16:creationId xmlns:a16="http://schemas.microsoft.com/office/drawing/2014/main" id="{8CE8F6A8-29BA-44FD-8B77-43892477EFCF}"/>
              </a:ext>
            </a:extLst>
          </p:cNvPr>
          <p:cNvSpPr>
            <a:spLocks/>
          </p:cNvSpPr>
          <p:nvPr/>
        </p:nvSpPr>
        <p:spPr bwMode="auto">
          <a:xfrm>
            <a:off x="3392562" y="4127138"/>
            <a:ext cx="370385" cy="377480"/>
          </a:xfrm>
          <a:custGeom>
            <a:avLst/>
            <a:gdLst>
              <a:gd name="T0" fmla="*/ 987 w 1776"/>
              <a:gd name="T1" fmla="*/ 23 h 1881"/>
              <a:gd name="T2" fmla="*/ 994 w 1776"/>
              <a:gd name="T3" fmla="*/ 296 h 1881"/>
              <a:gd name="T4" fmla="*/ 994 w 1776"/>
              <a:gd name="T5" fmla="*/ 612 h 1881"/>
              <a:gd name="T6" fmla="*/ 1071 w 1776"/>
              <a:gd name="T7" fmla="*/ 663 h 1881"/>
              <a:gd name="T8" fmla="*/ 1145 w 1776"/>
              <a:gd name="T9" fmla="*/ 580 h 1881"/>
              <a:gd name="T10" fmla="*/ 1252 w 1776"/>
              <a:gd name="T11" fmla="*/ 490 h 1881"/>
              <a:gd name="T12" fmla="*/ 1380 w 1776"/>
              <a:gd name="T13" fmla="*/ 556 h 1881"/>
              <a:gd name="T14" fmla="*/ 1527 w 1776"/>
              <a:gd name="T15" fmla="*/ 729 h 1881"/>
              <a:gd name="T16" fmla="*/ 1634 w 1776"/>
              <a:gd name="T17" fmla="*/ 956 h 1881"/>
              <a:gd name="T18" fmla="*/ 1722 w 1776"/>
              <a:gd name="T19" fmla="*/ 1294 h 1881"/>
              <a:gd name="T20" fmla="*/ 1771 w 1776"/>
              <a:gd name="T21" fmla="*/ 1549 h 1881"/>
              <a:gd name="T22" fmla="*/ 1767 w 1776"/>
              <a:gd name="T23" fmla="*/ 1734 h 1881"/>
              <a:gd name="T24" fmla="*/ 1694 w 1776"/>
              <a:gd name="T25" fmla="*/ 1860 h 1881"/>
              <a:gd name="T26" fmla="*/ 1591 w 1776"/>
              <a:gd name="T27" fmla="*/ 1854 h 1881"/>
              <a:gd name="T28" fmla="*/ 1462 w 1776"/>
              <a:gd name="T29" fmla="*/ 1781 h 1881"/>
              <a:gd name="T30" fmla="*/ 1362 w 1776"/>
              <a:gd name="T31" fmla="*/ 1707 h 1881"/>
              <a:gd name="T32" fmla="*/ 1212 w 1776"/>
              <a:gd name="T33" fmla="*/ 1605 h 1881"/>
              <a:gd name="T34" fmla="*/ 1031 w 1776"/>
              <a:gd name="T35" fmla="*/ 1500 h 1881"/>
              <a:gd name="T36" fmla="*/ 989 w 1776"/>
              <a:gd name="T37" fmla="*/ 1327 h 1881"/>
              <a:gd name="T38" fmla="*/ 1014 w 1776"/>
              <a:gd name="T39" fmla="*/ 1176 h 1881"/>
              <a:gd name="T40" fmla="*/ 989 w 1776"/>
              <a:gd name="T41" fmla="*/ 1036 h 1881"/>
              <a:gd name="T42" fmla="*/ 1034 w 1776"/>
              <a:gd name="T43" fmla="*/ 858 h 1881"/>
              <a:gd name="T44" fmla="*/ 1009 w 1776"/>
              <a:gd name="T45" fmla="*/ 776 h 1881"/>
              <a:gd name="T46" fmla="*/ 891 w 1776"/>
              <a:gd name="T47" fmla="*/ 720 h 1881"/>
              <a:gd name="T48" fmla="*/ 787 w 1776"/>
              <a:gd name="T49" fmla="*/ 770 h 1881"/>
              <a:gd name="T50" fmla="*/ 740 w 1776"/>
              <a:gd name="T51" fmla="*/ 874 h 1881"/>
              <a:gd name="T52" fmla="*/ 778 w 1776"/>
              <a:gd name="T53" fmla="*/ 1021 h 1881"/>
              <a:gd name="T54" fmla="*/ 754 w 1776"/>
              <a:gd name="T55" fmla="*/ 1149 h 1881"/>
              <a:gd name="T56" fmla="*/ 767 w 1776"/>
              <a:gd name="T57" fmla="*/ 1292 h 1881"/>
              <a:gd name="T58" fmla="*/ 783 w 1776"/>
              <a:gd name="T59" fmla="*/ 1432 h 1881"/>
              <a:gd name="T60" fmla="*/ 540 w 1776"/>
              <a:gd name="T61" fmla="*/ 1621 h 1881"/>
              <a:gd name="T62" fmla="*/ 371 w 1776"/>
              <a:gd name="T63" fmla="*/ 1736 h 1881"/>
              <a:gd name="T64" fmla="*/ 252 w 1776"/>
              <a:gd name="T65" fmla="*/ 1827 h 1881"/>
              <a:gd name="T66" fmla="*/ 143 w 1776"/>
              <a:gd name="T67" fmla="*/ 1881 h 1881"/>
              <a:gd name="T68" fmla="*/ 47 w 1776"/>
              <a:gd name="T69" fmla="*/ 1832 h 1881"/>
              <a:gd name="T70" fmla="*/ 3 w 1776"/>
              <a:gd name="T71" fmla="*/ 1690 h 1881"/>
              <a:gd name="T72" fmla="*/ 5 w 1776"/>
              <a:gd name="T73" fmla="*/ 1512 h 1881"/>
              <a:gd name="T74" fmla="*/ 47 w 1776"/>
              <a:gd name="T75" fmla="*/ 1285 h 1881"/>
              <a:gd name="T76" fmla="*/ 162 w 1776"/>
              <a:gd name="T77" fmla="*/ 912 h 1881"/>
              <a:gd name="T78" fmla="*/ 311 w 1776"/>
              <a:gd name="T79" fmla="*/ 656 h 1881"/>
              <a:gd name="T80" fmla="*/ 378 w 1776"/>
              <a:gd name="T81" fmla="*/ 563 h 1881"/>
              <a:gd name="T82" fmla="*/ 471 w 1776"/>
              <a:gd name="T83" fmla="*/ 492 h 1881"/>
              <a:gd name="T84" fmla="*/ 582 w 1776"/>
              <a:gd name="T85" fmla="*/ 538 h 1881"/>
              <a:gd name="T86" fmla="*/ 638 w 1776"/>
              <a:gd name="T87" fmla="*/ 660 h 1881"/>
              <a:gd name="T88" fmla="*/ 674 w 1776"/>
              <a:gd name="T89" fmla="*/ 716 h 1881"/>
              <a:gd name="T90" fmla="*/ 694 w 1776"/>
              <a:gd name="T91" fmla="*/ 690 h 1881"/>
              <a:gd name="T92" fmla="*/ 774 w 1776"/>
              <a:gd name="T93" fmla="*/ 632 h 1881"/>
              <a:gd name="T94" fmla="*/ 816 w 1776"/>
              <a:gd name="T95" fmla="*/ 461 h 1881"/>
              <a:gd name="T96" fmla="*/ 811 w 1776"/>
              <a:gd name="T97" fmla="*/ 185 h 1881"/>
              <a:gd name="T98" fmla="*/ 829 w 1776"/>
              <a:gd name="T99" fmla="*/ 16 h 1881"/>
              <a:gd name="T100" fmla="*/ 914 w 1776"/>
              <a:gd name="T101" fmla="*/ 0 h 1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76" h="1881">
                <a:moveTo>
                  <a:pt x="914" y="0"/>
                </a:moveTo>
                <a:lnTo>
                  <a:pt x="940" y="3"/>
                </a:lnTo>
                <a:lnTo>
                  <a:pt x="965" y="10"/>
                </a:lnTo>
                <a:lnTo>
                  <a:pt x="987" y="23"/>
                </a:lnTo>
                <a:lnTo>
                  <a:pt x="991" y="81"/>
                </a:lnTo>
                <a:lnTo>
                  <a:pt x="994" y="147"/>
                </a:lnTo>
                <a:lnTo>
                  <a:pt x="994" y="220"/>
                </a:lnTo>
                <a:lnTo>
                  <a:pt x="994" y="296"/>
                </a:lnTo>
                <a:lnTo>
                  <a:pt x="994" y="376"/>
                </a:lnTo>
                <a:lnTo>
                  <a:pt x="994" y="458"/>
                </a:lnTo>
                <a:lnTo>
                  <a:pt x="994" y="536"/>
                </a:lnTo>
                <a:lnTo>
                  <a:pt x="994" y="612"/>
                </a:lnTo>
                <a:lnTo>
                  <a:pt x="1020" y="629"/>
                </a:lnTo>
                <a:lnTo>
                  <a:pt x="1040" y="641"/>
                </a:lnTo>
                <a:lnTo>
                  <a:pt x="1056" y="652"/>
                </a:lnTo>
                <a:lnTo>
                  <a:pt x="1071" y="663"/>
                </a:lnTo>
                <a:lnTo>
                  <a:pt x="1085" y="674"/>
                </a:lnTo>
                <a:lnTo>
                  <a:pt x="1100" y="689"/>
                </a:lnTo>
                <a:lnTo>
                  <a:pt x="1122" y="629"/>
                </a:lnTo>
                <a:lnTo>
                  <a:pt x="1145" y="580"/>
                </a:lnTo>
                <a:lnTo>
                  <a:pt x="1171" y="543"/>
                </a:lnTo>
                <a:lnTo>
                  <a:pt x="1196" y="516"/>
                </a:lnTo>
                <a:lnTo>
                  <a:pt x="1223" y="498"/>
                </a:lnTo>
                <a:lnTo>
                  <a:pt x="1252" y="490"/>
                </a:lnTo>
                <a:lnTo>
                  <a:pt x="1282" y="494"/>
                </a:lnTo>
                <a:lnTo>
                  <a:pt x="1314" y="505"/>
                </a:lnTo>
                <a:lnTo>
                  <a:pt x="1345" y="525"/>
                </a:lnTo>
                <a:lnTo>
                  <a:pt x="1380" y="556"/>
                </a:lnTo>
                <a:lnTo>
                  <a:pt x="1414" y="594"/>
                </a:lnTo>
                <a:lnTo>
                  <a:pt x="1451" y="640"/>
                </a:lnTo>
                <a:lnTo>
                  <a:pt x="1491" y="683"/>
                </a:lnTo>
                <a:lnTo>
                  <a:pt x="1527" y="729"/>
                </a:lnTo>
                <a:lnTo>
                  <a:pt x="1558" y="778"/>
                </a:lnTo>
                <a:lnTo>
                  <a:pt x="1585" y="832"/>
                </a:lnTo>
                <a:lnTo>
                  <a:pt x="1611" y="890"/>
                </a:lnTo>
                <a:lnTo>
                  <a:pt x="1634" y="956"/>
                </a:lnTo>
                <a:lnTo>
                  <a:pt x="1656" y="1027"/>
                </a:lnTo>
                <a:lnTo>
                  <a:pt x="1678" y="1107"/>
                </a:lnTo>
                <a:lnTo>
                  <a:pt x="1700" y="1196"/>
                </a:lnTo>
                <a:lnTo>
                  <a:pt x="1722" y="1294"/>
                </a:lnTo>
                <a:lnTo>
                  <a:pt x="1747" y="1403"/>
                </a:lnTo>
                <a:lnTo>
                  <a:pt x="1756" y="1450"/>
                </a:lnTo>
                <a:lnTo>
                  <a:pt x="1765" y="1500"/>
                </a:lnTo>
                <a:lnTo>
                  <a:pt x="1771" y="1549"/>
                </a:lnTo>
                <a:lnTo>
                  <a:pt x="1774" y="1598"/>
                </a:lnTo>
                <a:lnTo>
                  <a:pt x="1776" y="1645"/>
                </a:lnTo>
                <a:lnTo>
                  <a:pt x="1774" y="1690"/>
                </a:lnTo>
                <a:lnTo>
                  <a:pt x="1767" y="1734"/>
                </a:lnTo>
                <a:lnTo>
                  <a:pt x="1756" y="1774"/>
                </a:lnTo>
                <a:lnTo>
                  <a:pt x="1742" y="1809"/>
                </a:lnTo>
                <a:lnTo>
                  <a:pt x="1722" y="1838"/>
                </a:lnTo>
                <a:lnTo>
                  <a:pt x="1694" y="1860"/>
                </a:lnTo>
                <a:lnTo>
                  <a:pt x="1674" y="1869"/>
                </a:lnTo>
                <a:lnTo>
                  <a:pt x="1649" y="1869"/>
                </a:lnTo>
                <a:lnTo>
                  <a:pt x="1622" y="1863"/>
                </a:lnTo>
                <a:lnTo>
                  <a:pt x="1591" y="1854"/>
                </a:lnTo>
                <a:lnTo>
                  <a:pt x="1558" y="1840"/>
                </a:lnTo>
                <a:lnTo>
                  <a:pt x="1527" y="1821"/>
                </a:lnTo>
                <a:lnTo>
                  <a:pt x="1494" y="1801"/>
                </a:lnTo>
                <a:lnTo>
                  <a:pt x="1462" y="1781"/>
                </a:lnTo>
                <a:lnTo>
                  <a:pt x="1432" y="1760"/>
                </a:lnTo>
                <a:lnTo>
                  <a:pt x="1405" y="1740"/>
                </a:lnTo>
                <a:lnTo>
                  <a:pt x="1382" y="1723"/>
                </a:lnTo>
                <a:lnTo>
                  <a:pt x="1362" y="1707"/>
                </a:lnTo>
                <a:lnTo>
                  <a:pt x="1347" y="1696"/>
                </a:lnTo>
                <a:lnTo>
                  <a:pt x="1305" y="1663"/>
                </a:lnTo>
                <a:lnTo>
                  <a:pt x="1260" y="1632"/>
                </a:lnTo>
                <a:lnTo>
                  <a:pt x="1212" y="1605"/>
                </a:lnTo>
                <a:lnTo>
                  <a:pt x="1163" y="1580"/>
                </a:lnTo>
                <a:lnTo>
                  <a:pt x="1114" y="1554"/>
                </a:lnTo>
                <a:lnTo>
                  <a:pt x="1071" y="1527"/>
                </a:lnTo>
                <a:lnTo>
                  <a:pt x="1031" y="1500"/>
                </a:lnTo>
                <a:lnTo>
                  <a:pt x="1000" y="1469"/>
                </a:lnTo>
                <a:lnTo>
                  <a:pt x="987" y="1420"/>
                </a:lnTo>
                <a:lnTo>
                  <a:pt x="985" y="1372"/>
                </a:lnTo>
                <a:lnTo>
                  <a:pt x="989" y="1327"/>
                </a:lnTo>
                <a:lnTo>
                  <a:pt x="996" y="1285"/>
                </a:lnTo>
                <a:lnTo>
                  <a:pt x="1003" y="1247"/>
                </a:lnTo>
                <a:lnTo>
                  <a:pt x="1011" y="1212"/>
                </a:lnTo>
                <a:lnTo>
                  <a:pt x="1014" y="1176"/>
                </a:lnTo>
                <a:lnTo>
                  <a:pt x="1009" y="1143"/>
                </a:lnTo>
                <a:lnTo>
                  <a:pt x="1002" y="1114"/>
                </a:lnTo>
                <a:lnTo>
                  <a:pt x="994" y="1089"/>
                </a:lnTo>
                <a:lnTo>
                  <a:pt x="989" y="1036"/>
                </a:lnTo>
                <a:lnTo>
                  <a:pt x="992" y="985"/>
                </a:lnTo>
                <a:lnTo>
                  <a:pt x="1003" y="938"/>
                </a:lnTo>
                <a:lnTo>
                  <a:pt x="1018" y="896"/>
                </a:lnTo>
                <a:lnTo>
                  <a:pt x="1034" y="858"/>
                </a:lnTo>
                <a:lnTo>
                  <a:pt x="1051" y="825"/>
                </a:lnTo>
                <a:lnTo>
                  <a:pt x="1040" y="810"/>
                </a:lnTo>
                <a:lnTo>
                  <a:pt x="1025" y="794"/>
                </a:lnTo>
                <a:lnTo>
                  <a:pt x="1009" y="776"/>
                </a:lnTo>
                <a:lnTo>
                  <a:pt x="989" y="758"/>
                </a:lnTo>
                <a:lnTo>
                  <a:pt x="963" y="743"/>
                </a:lnTo>
                <a:lnTo>
                  <a:pt x="931" y="729"/>
                </a:lnTo>
                <a:lnTo>
                  <a:pt x="891" y="720"/>
                </a:lnTo>
                <a:lnTo>
                  <a:pt x="856" y="732"/>
                </a:lnTo>
                <a:lnTo>
                  <a:pt x="829" y="743"/>
                </a:lnTo>
                <a:lnTo>
                  <a:pt x="805" y="756"/>
                </a:lnTo>
                <a:lnTo>
                  <a:pt x="787" y="770"/>
                </a:lnTo>
                <a:lnTo>
                  <a:pt x="769" y="789"/>
                </a:lnTo>
                <a:lnTo>
                  <a:pt x="751" y="810"/>
                </a:lnTo>
                <a:lnTo>
                  <a:pt x="727" y="840"/>
                </a:lnTo>
                <a:lnTo>
                  <a:pt x="740" y="874"/>
                </a:lnTo>
                <a:lnTo>
                  <a:pt x="752" y="909"/>
                </a:lnTo>
                <a:lnTo>
                  <a:pt x="765" y="945"/>
                </a:lnTo>
                <a:lnTo>
                  <a:pt x="774" y="983"/>
                </a:lnTo>
                <a:lnTo>
                  <a:pt x="778" y="1021"/>
                </a:lnTo>
                <a:lnTo>
                  <a:pt x="776" y="1056"/>
                </a:lnTo>
                <a:lnTo>
                  <a:pt x="769" y="1089"/>
                </a:lnTo>
                <a:lnTo>
                  <a:pt x="762" y="1120"/>
                </a:lnTo>
                <a:lnTo>
                  <a:pt x="754" y="1149"/>
                </a:lnTo>
                <a:lnTo>
                  <a:pt x="752" y="1183"/>
                </a:lnTo>
                <a:lnTo>
                  <a:pt x="754" y="1220"/>
                </a:lnTo>
                <a:lnTo>
                  <a:pt x="760" y="1256"/>
                </a:lnTo>
                <a:lnTo>
                  <a:pt x="767" y="1292"/>
                </a:lnTo>
                <a:lnTo>
                  <a:pt x="774" y="1330"/>
                </a:lnTo>
                <a:lnTo>
                  <a:pt x="782" y="1365"/>
                </a:lnTo>
                <a:lnTo>
                  <a:pt x="785" y="1400"/>
                </a:lnTo>
                <a:lnTo>
                  <a:pt x="783" y="1432"/>
                </a:lnTo>
                <a:lnTo>
                  <a:pt x="774" y="1461"/>
                </a:lnTo>
                <a:lnTo>
                  <a:pt x="760" y="1489"/>
                </a:lnTo>
                <a:lnTo>
                  <a:pt x="651" y="1556"/>
                </a:lnTo>
                <a:lnTo>
                  <a:pt x="540" y="1621"/>
                </a:lnTo>
                <a:lnTo>
                  <a:pt x="431" y="1689"/>
                </a:lnTo>
                <a:lnTo>
                  <a:pt x="416" y="1700"/>
                </a:lnTo>
                <a:lnTo>
                  <a:pt x="396" y="1716"/>
                </a:lnTo>
                <a:lnTo>
                  <a:pt x="371" y="1736"/>
                </a:lnTo>
                <a:lnTo>
                  <a:pt x="343" y="1758"/>
                </a:lnTo>
                <a:lnTo>
                  <a:pt x="314" y="1781"/>
                </a:lnTo>
                <a:lnTo>
                  <a:pt x="283" y="1805"/>
                </a:lnTo>
                <a:lnTo>
                  <a:pt x="252" y="1827"/>
                </a:lnTo>
                <a:lnTo>
                  <a:pt x="222" y="1847"/>
                </a:lnTo>
                <a:lnTo>
                  <a:pt x="192" y="1863"/>
                </a:lnTo>
                <a:lnTo>
                  <a:pt x="167" y="1874"/>
                </a:lnTo>
                <a:lnTo>
                  <a:pt x="143" y="1881"/>
                </a:lnTo>
                <a:lnTo>
                  <a:pt x="123" y="1880"/>
                </a:lnTo>
                <a:lnTo>
                  <a:pt x="92" y="1872"/>
                </a:lnTo>
                <a:lnTo>
                  <a:pt x="69" y="1856"/>
                </a:lnTo>
                <a:lnTo>
                  <a:pt x="47" y="1832"/>
                </a:lnTo>
                <a:lnTo>
                  <a:pt x="31" y="1803"/>
                </a:lnTo>
                <a:lnTo>
                  <a:pt x="18" y="1769"/>
                </a:lnTo>
                <a:lnTo>
                  <a:pt x="9" y="1730"/>
                </a:lnTo>
                <a:lnTo>
                  <a:pt x="3" y="1690"/>
                </a:lnTo>
                <a:lnTo>
                  <a:pt x="0" y="1647"/>
                </a:lnTo>
                <a:lnTo>
                  <a:pt x="0" y="1601"/>
                </a:lnTo>
                <a:lnTo>
                  <a:pt x="2" y="1558"/>
                </a:lnTo>
                <a:lnTo>
                  <a:pt x="5" y="1512"/>
                </a:lnTo>
                <a:lnTo>
                  <a:pt x="9" y="1470"/>
                </a:lnTo>
                <a:lnTo>
                  <a:pt x="16" y="1429"/>
                </a:lnTo>
                <a:lnTo>
                  <a:pt x="23" y="1392"/>
                </a:lnTo>
                <a:lnTo>
                  <a:pt x="47" y="1285"/>
                </a:lnTo>
                <a:lnTo>
                  <a:pt x="72" y="1183"/>
                </a:lnTo>
                <a:lnTo>
                  <a:pt x="100" y="1087"/>
                </a:lnTo>
                <a:lnTo>
                  <a:pt x="129" y="996"/>
                </a:lnTo>
                <a:lnTo>
                  <a:pt x="162" y="912"/>
                </a:lnTo>
                <a:lnTo>
                  <a:pt x="194" y="834"/>
                </a:lnTo>
                <a:lnTo>
                  <a:pt x="231" y="767"/>
                </a:lnTo>
                <a:lnTo>
                  <a:pt x="269" y="707"/>
                </a:lnTo>
                <a:lnTo>
                  <a:pt x="311" y="656"/>
                </a:lnTo>
                <a:lnTo>
                  <a:pt x="327" y="634"/>
                </a:lnTo>
                <a:lnTo>
                  <a:pt x="343" y="610"/>
                </a:lnTo>
                <a:lnTo>
                  <a:pt x="360" y="587"/>
                </a:lnTo>
                <a:lnTo>
                  <a:pt x="378" y="563"/>
                </a:lnTo>
                <a:lnTo>
                  <a:pt x="398" y="541"/>
                </a:lnTo>
                <a:lnTo>
                  <a:pt x="420" y="521"/>
                </a:lnTo>
                <a:lnTo>
                  <a:pt x="443" y="505"/>
                </a:lnTo>
                <a:lnTo>
                  <a:pt x="471" y="492"/>
                </a:lnTo>
                <a:lnTo>
                  <a:pt x="502" y="487"/>
                </a:lnTo>
                <a:lnTo>
                  <a:pt x="534" y="489"/>
                </a:lnTo>
                <a:lnTo>
                  <a:pt x="562" y="510"/>
                </a:lnTo>
                <a:lnTo>
                  <a:pt x="582" y="538"/>
                </a:lnTo>
                <a:lnTo>
                  <a:pt x="596" y="567"/>
                </a:lnTo>
                <a:lnTo>
                  <a:pt x="611" y="598"/>
                </a:lnTo>
                <a:lnTo>
                  <a:pt x="623" y="629"/>
                </a:lnTo>
                <a:lnTo>
                  <a:pt x="638" y="660"/>
                </a:lnTo>
                <a:lnTo>
                  <a:pt x="654" y="689"/>
                </a:lnTo>
                <a:lnTo>
                  <a:pt x="672" y="712"/>
                </a:lnTo>
                <a:lnTo>
                  <a:pt x="671" y="716"/>
                </a:lnTo>
                <a:lnTo>
                  <a:pt x="674" y="716"/>
                </a:lnTo>
                <a:lnTo>
                  <a:pt x="672" y="712"/>
                </a:lnTo>
                <a:lnTo>
                  <a:pt x="672" y="710"/>
                </a:lnTo>
                <a:lnTo>
                  <a:pt x="682" y="701"/>
                </a:lnTo>
                <a:lnTo>
                  <a:pt x="694" y="690"/>
                </a:lnTo>
                <a:lnTo>
                  <a:pt x="711" y="676"/>
                </a:lnTo>
                <a:lnTo>
                  <a:pt x="731" y="661"/>
                </a:lnTo>
                <a:lnTo>
                  <a:pt x="752" y="645"/>
                </a:lnTo>
                <a:lnTo>
                  <a:pt x="774" y="632"/>
                </a:lnTo>
                <a:lnTo>
                  <a:pt x="796" y="620"/>
                </a:lnTo>
                <a:lnTo>
                  <a:pt x="814" y="612"/>
                </a:lnTo>
                <a:lnTo>
                  <a:pt x="816" y="534"/>
                </a:lnTo>
                <a:lnTo>
                  <a:pt x="816" y="461"/>
                </a:lnTo>
                <a:lnTo>
                  <a:pt x="814" y="394"/>
                </a:lnTo>
                <a:lnTo>
                  <a:pt x="812" y="327"/>
                </a:lnTo>
                <a:lnTo>
                  <a:pt x="812" y="258"/>
                </a:lnTo>
                <a:lnTo>
                  <a:pt x="811" y="185"/>
                </a:lnTo>
                <a:lnTo>
                  <a:pt x="812" y="107"/>
                </a:lnTo>
                <a:lnTo>
                  <a:pt x="814" y="20"/>
                </a:lnTo>
                <a:lnTo>
                  <a:pt x="818" y="20"/>
                </a:lnTo>
                <a:lnTo>
                  <a:pt x="829" y="16"/>
                </a:lnTo>
                <a:lnTo>
                  <a:pt x="845" y="10"/>
                </a:lnTo>
                <a:lnTo>
                  <a:pt x="865" y="5"/>
                </a:lnTo>
                <a:lnTo>
                  <a:pt x="889" y="1"/>
                </a:lnTo>
                <a:lnTo>
                  <a:pt x="914"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
        <p:nvSpPr>
          <p:cNvPr id="65" name="Freeform 9">
            <a:extLst>
              <a:ext uri="{FF2B5EF4-FFF2-40B4-BE49-F238E27FC236}">
                <a16:creationId xmlns:a16="http://schemas.microsoft.com/office/drawing/2014/main" id="{F83B56ED-0EB4-4864-937C-7236B8007BAA}"/>
              </a:ext>
            </a:extLst>
          </p:cNvPr>
          <p:cNvSpPr>
            <a:spLocks noEditPoints="1"/>
          </p:cNvSpPr>
          <p:nvPr/>
        </p:nvSpPr>
        <p:spPr bwMode="auto">
          <a:xfrm>
            <a:off x="3649431" y="3340314"/>
            <a:ext cx="276085" cy="388405"/>
          </a:xfrm>
          <a:custGeom>
            <a:avLst/>
            <a:gdLst>
              <a:gd name="T0" fmla="*/ 2311 w 2753"/>
              <a:gd name="T1" fmla="*/ 580 h 3873"/>
              <a:gd name="T2" fmla="*/ 2433 w 2753"/>
              <a:gd name="T3" fmla="*/ 735 h 3873"/>
              <a:gd name="T4" fmla="*/ 2415 w 2753"/>
              <a:gd name="T5" fmla="*/ 948 h 3873"/>
              <a:gd name="T6" fmla="*/ 2253 w 2753"/>
              <a:gd name="T7" fmla="*/ 1073 h 3873"/>
              <a:gd name="T8" fmla="*/ 2037 w 2753"/>
              <a:gd name="T9" fmla="*/ 1138 h 3873"/>
              <a:gd name="T10" fmla="*/ 1946 w 2753"/>
              <a:gd name="T11" fmla="*/ 1260 h 3873"/>
              <a:gd name="T12" fmla="*/ 2039 w 2753"/>
              <a:gd name="T13" fmla="*/ 1346 h 3873"/>
              <a:gd name="T14" fmla="*/ 2400 w 2753"/>
              <a:gd name="T15" fmla="*/ 1671 h 3873"/>
              <a:gd name="T16" fmla="*/ 2649 w 2753"/>
              <a:gd name="T17" fmla="*/ 2118 h 3873"/>
              <a:gd name="T18" fmla="*/ 2746 w 2753"/>
              <a:gd name="T19" fmla="*/ 2586 h 3873"/>
              <a:gd name="T20" fmla="*/ 2739 w 2753"/>
              <a:gd name="T21" fmla="*/ 3028 h 3873"/>
              <a:gd name="T22" fmla="*/ 2671 w 2753"/>
              <a:gd name="T23" fmla="*/ 3397 h 3873"/>
              <a:gd name="T24" fmla="*/ 2597 w 2753"/>
              <a:gd name="T25" fmla="*/ 3648 h 3873"/>
              <a:gd name="T26" fmla="*/ 2533 w 2753"/>
              <a:gd name="T27" fmla="*/ 3764 h 3873"/>
              <a:gd name="T28" fmla="*/ 2319 w 2753"/>
              <a:gd name="T29" fmla="*/ 3855 h 3873"/>
              <a:gd name="T30" fmla="*/ 1959 w 2753"/>
              <a:gd name="T31" fmla="*/ 3868 h 3873"/>
              <a:gd name="T32" fmla="*/ 1531 w 2753"/>
              <a:gd name="T33" fmla="*/ 3768 h 3873"/>
              <a:gd name="T34" fmla="*/ 1146 w 2753"/>
              <a:gd name="T35" fmla="*/ 3597 h 3873"/>
              <a:gd name="T36" fmla="*/ 846 w 2753"/>
              <a:gd name="T37" fmla="*/ 3420 h 3873"/>
              <a:gd name="T38" fmla="*/ 669 w 2753"/>
              <a:gd name="T39" fmla="*/ 3297 h 3873"/>
              <a:gd name="T40" fmla="*/ 562 w 2753"/>
              <a:gd name="T41" fmla="*/ 3206 h 3873"/>
              <a:gd name="T42" fmla="*/ 189 w 2753"/>
              <a:gd name="T43" fmla="*/ 2718 h 3873"/>
              <a:gd name="T44" fmla="*/ 0 w 2753"/>
              <a:gd name="T45" fmla="*/ 2148 h 3873"/>
              <a:gd name="T46" fmla="*/ 79 w 2753"/>
              <a:gd name="T47" fmla="*/ 1729 h 3873"/>
              <a:gd name="T48" fmla="*/ 217 w 2753"/>
              <a:gd name="T49" fmla="*/ 1491 h 3873"/>
              <a:gd name="T50" fmla="*/ 319 w 2753"/>
              <a:gd name="T51" fmla="*/ 1380 h 3873"/>
              <a:gd name="T52" fmla="*/ 368 w 2753"/>
              <a:gd name="T53" fmla="*/ 1135 h 3873"/>
              <a:gd name="T54" fmla="*/ 353 w 2753"/>
              <a:gd name="T55" fmla="*/ 831 h 3873"/>
              <a:gd name="T56" fmla="*/ 384 w 2753"/>
              <a:gd name="T57" fmla="*/ 675 h 3873"/>
              <a:gd name="T58" fmla="*/ 559 w 2753"/>
              <a:gd name="T59" fmla="*/ 591 h 3873"/>
              <a:gd name="T60" fmla="*/ 699 w 2753"/>
              <a:gd name="T61" fmla="*/ 664 h 3873"/>
              <a:gd name="T62" fmla="*/ 769 w 2753"/>
              <a:gd name="T63" fmla="*/ 866 h 3873"/>
              <a:gd name="T64" fmla="*/ 791 w 2753"/>
              <a:gd name="T65" fmla="*/ 1115 h 3873"/>
              <a:gd name="T66" fmla="*/ 1008 w 2753"/>
              <a:gd name="T67" fmla="*/ 1053 h 3873"/>
              <a:gd name="T68" fmla="*/ 1433 w 2753"/>
              <a:gd name="T69" fmla="*/ 700 h 3873"/>
              <a:gd name="T70" fmla="*/ 1737 w 2753"/>
              <a:gd name="T71" fmla="*/ 600 h 3873"/>
              <a:gd name="T72" fmla="*/ 2062 w 2753"/>
              <a:gd name="T73" fmla="*/ 557 h 3873"/>
              <a:gd name="T74" fmla="*/ 1277 w 2753"/>
              <a:gd name="T75" fmla="*/ 18 h 3873"/>
              <a:gd name="T76" fmla="*/ 1315 w 2753"/>
              <a:gd name="T77" fmla="*/ 111 h 3873"/>
              <a:gd name="T78" fmla="*/ 1329 w 2753"/>
              <a:gd name="T79" fmla="*/ 229 h 3873"/>
              <a:gd name="T80" fmla="*/ 1389 w 2753"/>
              <a:gd name="T81" fmla="*/ 278 h 3873"/>
              <a:gd name="T82" fmla="*/ 1471 w 2753"/>
              <a:gd name="T83" fmla="*/ 138 h 3873"/>
              <a:gd name="T84" fmla="*/ 1600 w 2753"/>
              <a:gd name="T85" fmla="*/ 22 h 3873"/>
              <a:gd name="T86" fmla="*/ 1671 w 2753"/>
              <a:gd name="T87" fmla="*/ 108 h 3873"/>
              <a:gd name="T88" fmla="*/ 1649 w 2753"/>
              <a:gd name="T89" fmla="*/ 249 h 3873"/>
              <a:gd name="T90" fmla="*/ 1666 w 2753"/>
              <a:gd name="T91" fmla="*/ 408 h 3873"/>
              <a:gd name="T92" fmla="*/ 1775 w 2753"/>
              <a:gd name="T93" fmla="*/ 511 h 3873"/>
              <a:gd name="T94" fmla="*/ 1529 w 2753"/>
              <a:gd name="T95" fmla="*/ 580 h 3873"/>
              <a:gd name="T96" fmla="*/ 1239 w 2753"/>
              <a:gd name="T97" fmla="*/ 735 h 3873"/>
              <a:gd name="T98" fmla="*/ 995 w 2753"/>
              <a:gd name="T99" fmla="*/ 958 h 3873"/>
              <a:gd name="T100" fmla="*/ 871 w 2753"/>
              <a:gd name="T101" fmla="*/ 1124 h 3873"/>
              <a:gd name="T102" fmla="*/ 855 w 2753"/>
              <a:gd name="T103" fmla="*/ 1100 h 3873"/>
              <a:gd name="T104" fmla="*/ 826 w 2753"/>
              <a:gd name="T105" fmla="*/ 798 h 3873"/>
              <a:gd name="T106" fmla="*/ 837 w 2753"/>
              <a:gd name="T107" fmla="*/ 658 h 3873"/>
              <a:gd name="T108" fmla="*/ 897 w 2753"/>
              <a:gd name="T109" fmla="*/ 555 h 3873"/>
              <a:gd name="T110" fmla="*/ 704 w 2753"/>
              <a:gd name="T111" fmla="*/ 437 h 3873"/>
              <a:gd name="T112" fmla="*/ 609 w 2753"/>
              <a:gd name="T113" fmla="*/ 320 h 3873"/>
              <a:gd name="T114" fmla="*/ 691 w 2753"/>
              <a:gd name="T115" fmla="*/ 206 h 3873"/>
              <a:gd name="T116" fmla="*/ 886 w 2753"/>
              <a:gd name="T117" fmla="*/ 251 h 3873"/>
              <a:gd name="T118" fmla="*/ 1144 w 2753"/>
              <a:gd name="T119" fmla="*/ 375 h 3873"/>
              <a:gd name="T120" fmla="*/ 1115 w 2753"/>
              <a:gd name="T121" fmla="*/ 189 h 3873"/>
              <a:gd name="T122" fmla="*/ 1120 w 2753"/>
              <a:gd name="T123" fmla="*/ 38 h 3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53" h="3873">
                <a:moveTo>
                  <a:pt x="2122" y="555"/>
                </a:moveTo>
                <a:lnTo>
                  <a:pt x="2180" y="557"/>
                </a:lnTo>
                <a:lnTo>
                  <a:pt x="2231" y="560"/>
                </a:lnTo>
                <a:lnTo>
                  <a:pt x="2275" y="568"/>
                </a:lnTo>
                <a:lnTo>
                  <a:pt x="2311" y="580"/>
                </a:lnTo>
                <a:lnTo>
                  <a:pt x="2346" y="598"/>
                </a:lnTo>
                <a:lnTo>
                  <a:pt x="2375" y="626"/>
                </a:lnTo>
                <a:lnTo>
                  <a:pt x="2399" y="658"/>
                </a:lnTo>
                <a:lnTo>
                  <a:pt x="2419" y="695"/>
                </a:lnTo>
                <a:lnTo>
                  <a:pt x="2433" y="735"/>
                </a:lnTo>
                <a:lnTo>
                  <a:pt x="2442" y="777"/>
                </a:lnTo>
                <a:lnTo>
                  <a:pt x="2444" y="820"/>
                </a:lnTo>
                <a:lnTo>
                  <a:pt x="2440" y="864"/>
                </a:lnTo>
                <a:lnTo>
                  <a:pt x="2431" y="908"/>
                </a:lnTo>
                <a:lnTo>
                  <a:pt x="2415" y="948"/>
                </a:lnTo>
                <a:lnTo>
                  <a:pt x="2391" y="984"/>
                </a:lnTo>
                <a:lnTo>
                  <a:pt x="2364" y="1013"/>
                </a:lnTo>
                <a:lnTo>
                  <a:pt x="2331" y="1037"/>
                </a:lnTo>
                <a:lnTo>
                  <a:pt x="2293" y="1057"/>
                </a:lnTo>
                <a:lnTo>
                  <a:pt x="2253" y="1073"/>
                </a:lnTo>
                <a:lnTo>
                  <a:pt x="2211" y="1086"/>
                </a:lnTo>
                <a:lnTo>
                  <a:pt x="2166" y="1098"/>
                </a:lnTo>
                <a:lnTo>
                  <a:pt x="2122" y="1111"/>
                </a:lnTo>
                <a:lnTo>
                  <a:pt x="2079" y="1124"/>
                </a:lnTo>
                <a:lnTo>
                  <a:pt x="2037" y="1138"/>
                </a:lnTo>
                <a:lnTo>
                  <a:pt x="1999" y="1157"/>
                </a:lnTo>
                <a:lnTo>
                  <a:pt x="1962" y="1178"/>
                </a:lnTo>
                <a:lnTo>
                  <a:pt x="1931" y="1204"/>
                </a:lnTo>
                <a:lnTo>
                  <a:pt x="1935" y="1235"/>
                </a:lnTo>
                <a:lnTo>
                  <a:pt x="1946" y="1260"/>
                </a:lnTo>
                <a:lnTo>
                  <a:pt x="1959" y="1282"/>
                </a:lnTo>
                <a:lnTo>
                  <a:pt x="1977" y="1302"/>
                </a:lnTo>
                <a:lnTo>
                  <a:pt x="1997" y="1318"/>
                </a:lnTo>
                <a:lnTo>
                  <a:pt x="2019" y="1333"/>
                </a:lnTo>
                <a:lnTo>
                  <a:pt x="2039" y="1346"/>
                </a:lnTo>
                <a:lnTo>
                  <a:pt x="2060" y="1360"/>
                </a:lnTo>
                <a:lnTo>
                  <a:pt x="2159" y="1433"/>
                </a:lnTo>
                <a:lnTo>
                  <a:pt x="2248" y="1509"/>
                </a:lnTo>
                <a:lnTo>
                  <a:pt x="2328" y="1588"/>
                </a:lnTo>
                <a:lnTo>
                  <a:pt x="2400" y="1671"/>
                </a:lnTo>
                <a:lnTo>
                  <a:pt x="2464" y="1757"/>
                </a:lnTo>
                <a:lnTo>
                  <a:pt x="2522" y="1844"/>
                </a:lnTo>
                <a:lnTo>
                  <a:pt x="2571" y="1933"/>
                </a:lnTo>
                <a:lnTo>
                  <a:pt x="2613" y="2026"/>
                </a:lnTo>
                <a:lnTo>
                  <a:pt x="2649" y="2118"/>
                </a:lnTo>
                <a:lnTo>
                  <a:pt x="2679" y="2211"/>
                </a:lnTo>
                <a:lnTo>
                  <a:pt x="2704" y="2304"/>
                </a:lnTo>
                <a:lnTo>
                  <a:pt x="2722" y="2398"/>
                </a:lnTo>
                <a:lnTo>
                  <a:pt x="2737" y="2493"/>
                </a:lnTo>
                <a:lnTo>
                  <a:pt x="2746" y="2586"/>
                </a:lnTo>
                <a:lnTo>
                  <a:pt x="2751" y="2677"/>
                </a:lnTo>
                <a:lnTo>
                  <a:pt x="2753" y="2768"/>
                </a:lnTo>
                <a:lnTo>
                  <a:pt x="2751" y="2857"/>
                </a:lnTo>
                <a:lnTo>
                  <a:pt x="2746" y="2942"/>
                </a:lnTo>
                <a:lnTo>
                  <a:pt x="2739" y="3028"/>
                </a:lnTo>
                <a:lnTo>
                  <a:pt x="2728" y="3108"/>
                </a:lnTo>
                <a:lnTo>
                  <a:pt x="2715" y="3186"/>
                </a:lnTo>
                <a:lnTo>
                  <a:pt x="2702" y="3260"/>
                </a:lnTo>
                <a:lnTo>
                  <a:pt x="2688" y="3331"/>
                </a:lnTo>
                <a:lnTo>
                  <a:pt x="2671" y="3397"/>
                </a:lnTo>
                <a:lnTo>
                  <a:pt x="2657" y="3458"/>
                </a:lnTo>
                <a:lnTo>
                  <a:pt x="2640" y="3515"/>
                </a:lnTo>
                <a:lnTo>
                  <a:pt x="2624" y="3564"/>
                </a:lnTo>
                <a:lnTo>
                  <a:pt x="2609" y="3609"/>
                </a:lnTo>
                <a:lnTo>
                  <a:pt x="2597" y="3648"/>
                </a:lnTo>
                <a:lnTo>
                  <a:pt x="2584" y="3680"/>
                </a:lnTo>
                <a:lnTo>
                  <a:pt x="2573" y="3704"/>
                </a:lnTo>
                <a:lnTo>
                  <a:pt x="2566" y="3722"/>
                </a:lnTo>
                <a:lnTo>
                  <a:pt x="2560" y="3733"/>
                </a:lnTo>
                <a:lnTo>
                  <a:pt x="2533" y="3764"/>
                </a:lnTo>
                <a:lnTo>
                  <a:pt x="2499" y="3789"/>
                </a:lnTo>
                <a:lnTo>
                  <a:pt x="2459" y="3811"/>
                </a:lnTo>
                <a:lnTo>
                  <a:pt x="2415" y="3829"/>
                </a:lnTo>
                <a:lnTo>
                  <a:pt x="2368" y="3844"/>
                </a:lnTo>
                <a:lnTo>
                  <a:pt x="2319" y="3855"/>
                </a:lnTo>
                <a:lnTo>
                  <a:pt x="2269" y="3862"/>
                </a:lnTo>
                <a:lnTo>
                  <a:pt x="2220" y="3868"/>
                </a:lnTo>
                <a:lnTo>
                  <a:pt x="2133" y="3873"/>
                </a:lnTo>
                <a:lnTo>
                  <a:pt x="2046" y="3873"/>
                </a:lnTo>
                <a:lnTo>
                  <a:pt x="1959" y="3868"/>
                </a:lnTo>
                <a:lnTo>
                  <a:pt x="1871" y="3855"/>
                </a:lnTo>
                <a:lnTo>
                  <a:pt x="1784" y="3838"/>
                </a:lnTo>
                <a:lnTo>
                  <a:pt x="1699" y="3818"/>
                </a:lnTo>
                <a:lnTo>
                  <a:pt x="1613" y="3795"/>
                </a:lnTo>
                <a:lnTo>
                  <a:pt x="1531" y="3768"/>
                </a:lnTo>
                <a:lnTo>
                  <a:pt x="1449" y="3737"/>
                </a:lnTo>
                <a:lnTo>
                  <a:pt x="1369" y="3704"/>
                </a:lnTo>
                <a:lnTo>
                  <a:pt x="1293" y="3669"/>
                </a:lnTo>
                <a:lnTo>
                  <a:pt x="1219" y="3635"/>
                </a:lnTo>
                <a:lnTo>
                  <a:pt x="1146" y="3597"/>
                </a:lnTo>
                <a:lnTo>
                  <a:pt x="1079" y="3560"/>
                </a:lnTo>
                <a:lnTo>
                  <a:pt x="1015" y="3524"/>
                </a:lnTo>
                <a:lnTo>
                  <a:pt x="953" y="3488"/>
                </a:lnTo>
                <a:lnTo>
                  <a:pt x="899" y="3453"/>
                </a:lnTo>
                <a:lnTo>
                  <a:pt x="846" y="3420"/>
                </a:lnTo>
                <a:lnTo>
                  <a:pt x="800" y="3389"/>
                </a:lnTo>
                <a:lnTo>
                  <a:pt x="759" y="3360"/>
                </a:lnTo>
                <a:lnTo>
                  <a:pt x="722" y="3335"/>
                </a:lnTo>
                <a:lnTo>
                  <a:pt x="693" y="3313"/>
                </a:lnTo>
                <a:lnTo>
                  <a:pt x="669" y="3297"/>
                </a:lnTo>
                <a:lnTo>
                  <a:pt x="653" y="3284"/>
                </a:lnTo>
                <a:lnTo>
                  <a:pt x="642" y="3275"/>
                </a:lnTo>
                <a:lnTo>
                  <a:pt x="640" y="3273"/>
                </a:lnTo>
                <a:lnTo>
                  <a:pt x="644" y="3277"/>
                </a:lnTo>
                <a:lnTo>
                  <a:pt x="562" y="3206"/>
                </a:lnTo>
                <a:lnTo>
                  <a:pt x="482" y="3124"/>
                </a:lnTo>
                <a:lnTo>
                  <a:pt x="402" y="3033"/>
                </a:lnTo>
                <a:lnTo>
                  <a:pt x="326" y="2935"/>
                </a:lnTo>
                <a:lnTo>
                  <a:pt x="255" y="2829"/>
                </a:lnTo>
                <a:lnTo>
                  <a:pt x="189" y="2718"/>
                </a:lnTo>
                <a:lnTo>
                  <a:pt x="131" y="2604"/>
                </a:lnTo>
                <a:lnTo>
                  <a:pt x="82" y="2484"/>
                </a:lnTo>
                <a:lnTo>
                  <a:pt x="40" y="2362"/>
                </a:lnTo>
                <a:lnTo>
                  <a:pt x="11" y="2240"/>
                </a:lnTo>
                <a:lnTo>
                  <a:pt x="0" y="2148"/>
                </a:lnTo>
                <a:lnTo>
                  <a:pt x="0" y="2057"/>
                </a:lnTo>
                <a:lnTo>
                  <a:pt x="9" y="1969"/>
                </a:lnTo>
                <a:lnTo>
                  <a:pt x="26" y="1886"/>
                </a:lnTo>
                <a:lnTo>
                  <a:pt x="51" y="1804"/>
                </a:lnTo>
                <a:lnTo>
                  <a:pt x="79" y="1729"/>
                </a:lnTo>
                <a:lnTo>
                  <a:pt x="111" y="1658"/>
                </a:lnTo>
                <a:lnTo>
                  <a:pt x="146" y="1595"/>
                </a:lnTo>
                <a:lnTo>
                  <a:pt x="180" y="1537"/>
                </a:lnTo>
                <a:lnTo>
                  <a:pt x="197" y="1513"/>
                </a:lnTo>
                <a:lnTo>
                  <a:pt x="217" y="1491"/>
                </a:lnTo>
                <a:lnTo>
                  <a:pt x="237" y="1471"/>
                </a:lnTo>
                <a:lnTo>
                  <a:pt x="259" y="1451"/>
                </a:lnTo>
                <a:lnTo>
                  <a:pt x="279" y="1429"/>
                </a:lnTo>
                <a:lnTo>
                  <a:pt x="300" y="1406"/>
                </a:lnTo>
                <a:lnTo>
                  <a:pt x="319" y="1380"/>
                </a:lnTo>
                <a:lnTo>
                  <a:pt x="335" y="1349"/>
                </a:lnTo>
                <a:lnTo>
                  <a:pt x="349" y="1313"/>
                </a:lnTo>
                <a:lnTo>
                  <a:pt x="359" y="1269"/>
                </a:lnTo>
                <a:lnTo>
                  <a:pt x="364" y="1220"/>
                </a:lnTo>
                <a:lnTo>
                  <a:pt x="368" y="1135"/>
                </a:lnTo>
                <a:lnTo>
                  <a:pt x="366" y="1058"/>
                </a:lnTo>
                <a:lnTo>
                  <a:pt x="364" y="989"/>
                </a:lnTo>
                <a:lnTo>
                  <a:pt x="360" y="929"/>
                </a:lnTo>
                <a:lnTo>
                  <a:pt x="357" y="877"/>
                </a:lnTo>
                <a:lnTo>
                  <a:pt x="353" y="831"/>
                </a:lnTo>
                <a:lnTo>
                  <a:pt x="353" y="789"/>
                </a:lnTo>
                <a:lnTo>
                  <a:pt x="355" y="755"/>
                </a:lnTo>
                <a:lnTo>
                  <a:pt x="359" y="724"/>
                </a:lnTo>
                <a:lnTo>
                  <a:pt x="369" y="698"/>
                </a:lnTo>
                <a:lnTo>
                  <a:pt x="384" y="675"/>
                </a:lnTo>
                <a:lnTo>
                  <a:pt x="406" y="653"/>
                </a:lnTo>
                <a:lnTo>
                  <a:pt x="435" y="635"/>
                </a:lnTo>
                <a:lnTo>
                  <a:pt x="473" y="617"/>
                </a:lnTo>
                <a:lnTo>
                  <a:pt x="520" y="600"/>
                </a:lnTo>
                <a:lnTo>
                  <a:pt x="559" y="591"/>
                </a:lnTo>
                <a:lnTo>
                  <a:pt x="593" y="591"/>
                </a:lnTo>
                <a:lnTo>
                  <a:pt x="624" y="598"/>
                </a:lnTo>
                <a:lnTo>
                  <a:pt x="651" y="615"/>
                </a:lnTo>
                <a:lnTo>
                  <a:pt x="677" y="635"/>
                </a:lnTo>
                <a:lnTo>
                  <a:pt x="699" y="664"/>
                </a:lnTo>
                <a:lnTo>
                  <a:pt x="717" y="697"/>
                </a:lnTo>
                <a:lnTo>
                  <a:pt x="733" y="733"/>
                </a:lnTo>
                <a:lnTo>
                  <a:pt x="748" y="775"/>
                </a:lnTo>
                <a:lnTo>
                  <a:pt x="760" y="818"/>
                </a:lnTo>
                <a:lnTo>
                  <a:pt x="769" y="866"/>
                </a:lnTo>
                <a:lnTo>
                  <a:pt x="777" y="915"/>
                </a:lnTo>
                <a:lnTo>
                  <a:pt x="782" y="964"/>
                </a:lnTo>
                <a:lnTo>
                  <a:pt x="788" y="1015"/>
                </a:lnTo>
                <a:lnTo>
                  <a:pt x="789" y="1066"/>
                </a:lnTo>
                <a:lnTo>
                  <a:pt x="791" y="1115"/>
                </a:lnTo>
                <a:lnTo>
                  <a:pt x="791" y="1164"/>
                </a:lnTo>
                <a:lnTo>
                  <a:pt x="791" y="1420"/>
                </a:lnTo>
                <a:lnTo>
                  <a:pt x="884" y="1224"/>
                </a:lnTo>
                <a:lnTo>
                  <a:pt x="942" y="1137"/>
                </a:lnTo>
                <a:lnTo>
                  <a:pt x="1008" y="1053"/>
                </a:lnTo>
                <a:lnTo>
                  <a:pt x="1080" y="969"/>
                </a:lnTo>
                <a:lnTo>
                  <a:pt x="1160" y="893"/>
                </a:lnTo>
                <a:lnTo>
                  <a:pt x="1248" y="820"/>
                </a:lnTo>
                <a:lnTo>
                  <a:pt x="1339" y="757"/>
                </a:lnTo>
                <a:lnTo>
                  <a:pt x="1433" y="700"/>
                </a:lnTo>
                <a:lnTo>
                  <a:pt x="1531" y="657"/>
                </a:lnTo>
                <a:lnTo>
                  <a:pt x="1573" y="642"/>
                </a:lnTo>
                <a:lnTo>
                  <a:pt x="1622" y="628"/>
                </a:lnTo>
                <a:lnTo>
                  <a:pt x="1679" y="613"/>
                </a:lnTo>
                <a:lnTo>
                  <a:pt x="1737" y="600"/>
                </a:lnTo>
                <a:lnTo>
                  <a:pt x="1800" y="588"/>
                </a:lnTo>
                <a:lnTo>
                  <a:pt x="1866" y="577"/>
                </a:lnTo>
                <a:lnTo>
                  <a:pt x="1931" y="568"/>
                </a:lnTo>
                <a:lnTo>
                  <a:pt x="1999" y="562"/>
                </a:lnTo>
                <a:lnTo>
                  <a:pt x="2062" y="557"/>
                </a:lnTo>
                <a:lnTo>
                  <a:pt x="2122" y="555"/>
                </a:lnTo>
                <a:close/>
                <a:moveTo>
                  <a:pt x="1200" y="0"/>
                </a:moveTo>
                <a:lnTo>
                  <a:pt x="1231" y="2"/>
                </a:lnTo>
                <a:lnTo>
                  <a:pt x="1257" y="8"/>
                </a:lnTo>
                <a:lnTo>
                  <a:pt x="1277" y="18"/>
                </a:lnTo>
                <a:lnTo>
                  <a:pt x="1291" y="31"/>
                </a:lnTo>
                <a:lnTo>
                  <a:pt x="1300" y="48"/>
                </a:lnTo>
                <a:lnTo>
                  <a:pt x="1308" y="68"/>
                </a:lnTo>
                <a:lnTo>
                  <a:pt x="1311" y="89"/>
                </a:lnTo>
                <a:lnTo>
                  <a:pt x="1315" y="111"/>
                </a:lnTo>
                <a:lnTo>
                  <a:pt x="1315" y="137"/>
                </a:lnTo>
                <a:lnTo>
                  <a:pt x="1317" y="160"/>
                </a:lnTo>
                <a:lnTo>
                  <a:pt x="1320" y="186"/>
                </a:lnTo>
                <a:lnTo>
                  <a:pt x="1324" y="208"/>
                </a:lnTo>
                <a:lnTo>
                  <a:pt x="1329" y="229"/>
                </a:lnTo>
                <a:lnTo>
                  <a:pt x="1339" y="249"/>
                </a:lnTo>
                <a:lnTo>
                  <a:pt x="1349" y="266"/>
                </a:lnTo>
                <a:lnTo>
                  <a:pt x="1364" y="278"/>
                </a:lnTo>
                <a:lnTo>
                  <a:pt x="1375" y="278"/>
                </a:lnTo>
                <a:lnTo>
                  <a:pt x="1389" y="278"/>
                </a:lnTo>
                <a:lnTo>
                  <a:pt x="1400" y="280"/>
                </a:lnTo>
                <a:lnTo>
                  <a:pt x="1420" y="246"/>
                </a:lnTo>
                <a:lnTo>
                  <a:pt x="1439" y="209"/>
                </a:lnTo>
                <a:lnTo>
                  <a:pt x="1455" y="173"/>
                </a:lnTo>
                <a:lnTo>
                  <a:pt x="1471" y="138"/>
                </a:lnTo>
                <a:lnTo>
                  <a:pt x="1489" y="104"/>
                </a:lnTo>
                <a:lnTo>
                  <a:pt x="1511" y="71"/>
                </a:lnTo>
                <a:lnTo>
                  <a:pt x="1537" y="42"/>
                </a:lnTo>
                <a:lnTo>
                  <a:pt x="1568" y="18"/>
                </a:lnTo>
                <a:lnTo>
                  <a:pt x="1600" y="22"/>
                </a:lnTo>
                <a:lnTo>
                  <a:pt x="1626" y="29"/>
                </a:lnTo>
                <a:lnTo>
                  <a:pt x="1646" y="44"/>
                </a:lnTo>
                <a:lnTo>
                  <a:pt x="1659" y="62"/>
                </a:lnTo>
                <a:lnTo>
                  <a:pt x="1668" y="82"/>
                </a:lnTo>
                <a:lnTo>
                  <a:pt x="1671" y="108"/>
                </a:lnTo>
                <a:lnTo>
                  <a:pt x="1673" y="133"/>
                </a:lnTo>
                <a:lnTo>
                  <a:pt x="1669" y="162"/>
                </a:lnTo>
                <a:lnTo>
                  <a:pt x="1664" y="191"/>
                </a:lnTo>
                <a:lnTo>
                  <a:pt x="1657" y="220"/>
                </a:lnTo>
                <a:lnTo>
                  <a:pt x="1649" y="249"/>
                </a:lnTo>
                <a:lnTo>
                  <a:pt x="1640" y="278"/>
                </a:lnTo>
                <a:lnTo>
                  <a:pt x="1633" y="304"/>
                </a:lnTo>
                <a:lnTo>
                  <a:pt x="1626" y="329"/>
                </a:lnTo>
                <a:lnTo>
                  <a:pt x="1620" y="349"/>
                </a:lnTo>
                <a:lnTo>
                  <a:pt x="1666" y="408"/>
                </a:lnTo>
                <a:lnTo>
                  <a:pt x="1717" y="458"/>
                </a:lnTo>
                <a:lnTo>
                  <a:pt x="1771" y="502"/>
                </a:lnTo>
                <a:lnTo>
                  <a:pt x="1773" y="504"/>
                </a:lnTo>
                <a:lnTo>
                  <a:pt x="1773" y="508"/>
                </a:lnTo>
                <a:lnTo>
                  <a:pt x="1775" y="511"/>
                </a:lnTo>
                <a:lnTo>
                  <a:pt x="1775" y="515"/>
                </a:lnTo>
                <a:lnTo>
                  <a:pt x="1777" y="517"/>
                </a:lnTo>
                <a:lnTo>
                  <a:pt x="1686" y="535"/>
                </a:lnTo>
                <a:lnTo>
                  <a:pt x="1604" y="557"/>
                </a:lnTo>
                <a:lnTo>
                  <a:pt x="1529" y="580"/>
                </a:lnTo>
                <a:lnTo>
                  <a:pt x="1462" y="606"/>
                </a:lnTo>
                <a:lnTo>
                  <a:pt x="1400" y="635"/>
                </a:lnTo>
                <a:lnTo>
                  <a:pt x="1342" y="666"/>
                </a:lnTo>
                <a:lnTo>
                  <a:pt x="1289" y="700"/>
                </a:lnTo>
                <a:lnTo>
                  <a:pt x="1239" y="735"/>
                </a:lnTo>
                <a:lnTo>
                  <a:pt x="1189" y="773"/>
                </a:lnTo>
                <a:lnTo>
                  <a:pt x="1140" y="813"/>
                </a:lnTo>
                <a:lnTo>
                  <a:pt x="1091" y="857"/>
                </a:lnTo>
                <a:lnTo>
                  <a:pt x="1039" y="908"/>
                </a:lnTo>
                <a:lnTo>
                  <a:pt x="995" y="958"/>
                </a:lnTo>
                <a:lnTo>
                  <a:pt x="955" y="1009"/>
                </a:lnTo>
                <a:lnTo>
                  <a:pt x="919" y="1060"/>
                </a:lnTo>
                <a:lnTo>
                  <a:pt x="880" y="1111"/>
                </a:lnTo>
                <a:lnTo>
                  <a:pt x="877" y="1115"/>
                </a:lnTo>
                <a:lnTo>
                  <a:pt x="871" y="1124"/>
                </a:lnTo>
                <a:lnTo>
                  <a:pt x="866" y="1135"/>
                </a:lnTo>
                <a:lnTo>
                  <a:pt x="860" y="1146"/>
                </a:lnTo>
                <a:lnTo>
                  <a:pt x="855" y="1153"/>
                </a:lnTo>
                <a:lnTo>
                  <a:pt x="851" y="1157"/>
                </a:lnTo>
                <a:lnTo>
                  <a:pt x="855" y="1100"/>
                </a:lnTo>
                <a:lnTo>
                  <a:pt x="855" y="1038"/>
                </a:lnTo>
                <a:lnTo>
                  <a:pt x="851" y="977"/>
                </a:lnTo>
                <a:lnTo>
                  <a:pt x="844" y="913"/>
                </a:lnTo>
                <a:lnTo>
                  <a:pt x="835" y="853"/>
                </a:lnTo>
                <a:lnTo>
                  <a:pt x="826" y="798"/>
                </a:lnTo>
                <a:lnTo>
                  <a:pt x="813" y="751"/>
                </a:lnTo>
                <a:lnTo>
                  <a:pt x="800" y="713"/>
                </a:lnTo>
                <a:lnTo>
                  <a:pt x="809" y="698"/>
                </a:lnTo>
                <a:lnTo>
                  <a:pt x="822" y="678"/>
                </a:lnTo>
                <a:lnTo>
                  <a:pt x="837" y="658"/>
                </a:lnTo>
                <a:lnTo>
                  <a:pt x="853" y="637"/>
                </a:lnTo>
                <a:lnTo>
                  <a:pt x="869" y="615"/>
                </a:lnTo>
                <a:lnTo>
                  <a:pt x="882" y="593"/>
                </a:lnTo>
                <a:lnTo>
                  <a:pt x="891" y="573"/>
                </a:lnTo>
                <a:lnTo>
                  <a:pt x="897" y="555"/>
                </a:lnTo>
                <a:lnTo>
                  <a:pt x="897" y="540"/>
                </a:lnTo>
                <a:lnTo>
                  <a:pt x="840" y="511"/>
                </a:lnTo>
                <a:lnTo>
                  <a:pt x="788" y="484"/>
                </a:lnTo>
                <a:lnTo>
                  <a:pt x="742" y="460"/>
                </a:lnTo>
                <a:lnTo>
                  <a:pt x="704" y="437"/>
                </a:lnTo>
                <a:lnTo>
                  <a:pt x="669" y="415"/>
                </a:lnTo>
                <a:lnTo>
                  <a:pt x="644" y="393"/>
                </a:lnTo>
                <a:lnTo>
                  <a:pt x="624" y="371"/>
                </a:lnTo>
                <a:lnTo>
                  <a:pt x="613" y="348"/>
                </a:lnTo>
                <a:lnTo>
                  <a:pt x="609" y="320"/>
                </a:lnTo>
                <a:lnTo>
                  <a:pt x="615" y="291"/>
                </a:lnTo>
                <a:lnTo>
                  <a:pt x="628" y="258"/>
                </a:lnTo>
                <a:lnTo>
                  <a:pt x="646" y="233"/>
                </a:lnTo>
                <a:lnTo>
                  <a:pt x="666" y="215"/>
                </a:lnTo>
                <a:lnTo>
                  <a:pt x="691" y="206"/>
                </a:lnTo>
                <a:lnTo>
                  <a:pt x="720" y="202"/>
                </a:lnTo>
                <a:lnTo>
                  <a:pt x="755" y="206"/>
                </a:lnTo>
                <a:lnTo>
                  <a:pt x="793" y="215"/>
                </a:lnTo>
                <a:lnTo>
                  <a:pt x="837" y="231"/>
                </a:lnTo>
                <a:lnTo>
                  <a:pt x="886" y="251"/>
                </a:lnTo>
                <a:lnTo>
                  <a:pt x="940" y="277"/>
                </a:lnTo>
                <a:lnTo>
                  <a:pt x="1000" y="308"/>
                </a:lnTo>
                <a:lnTo>
                  <a:pt x="1066" y="340"/>
                </a:lnTo>
                <a:lnTo>
                  <a:pt x="1137" y="378"/>
                </a:lnTo>
                <a:lnTo>
                  <a:pt x="1144" y="375"/>
                </a:lnTo>
                <a:lnTo>
                  <a:pt x="1142" y="338"/>
                </a:lnTo>
                <a:lnTo>
                  <a:pt x="1137" y="302"/>
                </a:lnTo>
                <a:lnTo>
                  <a:pt x="1129" y="264"/>
                </a:lnTo>
                <a:lnTo>
                  <a:pt x="1122" y="228"/>
                </a:lnTo>
                <a:lnTo>
                  <a:pt x="1115" y="189"/>
                </a:lnTo>
                <a:lnTo>
                  <a:pt x="1109" y="155"/>
                </a:lnTo>
                <a:lnTo>
                  <a:pt x="1106" y="120"/>
                </a:lnTo>
                <a:lnTo>
                  <a:pt x="1106" y="89"/>
                </a:lnTo>
                <a:lnTo>
                  <a:pt x="1111" y="62"/>
                </a:lnTo>
                <a:lnTo>
                  <a:pt x="1120" y="38"/>
                </a:lnTo>
                <a:lnTo>
                  <a:pt x="1137" y="18"/>
                </a:lnTo>
                <a:lnTo>
                  <a:pt x="1160" y="4"/>
                </a:lnTo>
                <a:lnTo>
                  <a:pt x="120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
        <p:nvSpPr>
          <p:cNvPr id="66" name="Freeform 9">
            <a:extLst>
              <a:ext uri="{FF2B5EF4-FFF2-40B4-BE49-F238E27FC236}">
                <a16:creationId xmlns:a16="http://schemas.microsoft.com/office/drawing/2014/main" id="{33D01AB5-BC4F-46C8-B9A4-7C174F3A1452}"/>
              </a:ext>
            </a:extLst>
          </p:cNvPr>
          <p:cNvSpPr>
            <a:spLocks noEditPoints="1"/>
          </p:cNvSpPr>
          <p:nvPr/>
        </p:nvSpPr>
        <p:spPr bwMode="auto">
          <a:xfrm>
            <a:off x="2229980" y="2948173"/>
            <a:ext cx="487668" cy="353996"/>
          </a:xfrm>
          <a:custGeom>
            <a:avLst/>
            <a:gdLst>
              <a:gd name="T0" fmla="*/ 1418 w 1846"/>
              <a:gd name="T1" fmla="*/ 21 h 1340"/>
              <a:gd name="T2" fmla="*/ 1609 w 1846"/>
              <a:gd name="T3" fmla="*/ 47 h 1340"/>
              <a:gd name="T4" fmla="*/ 1771 w 1846"/>
              <a:gd name="T5" fmla="*/ 100 h 1340"/>
              <a:gd name="T6" fmla="*/ 1840 w 1846"/>
              <a:gd name="T7" fmla="*/ 191 h 1340"/>
              <a:gd name="T8" fmla="*/ 1787 w 1846"/>
              <a:gd name="T9" fmla="*/ 294 h 1340"/>
              <a:gd name="T10" fmla="*/ 1673 w 1846"/>
              <a:gd name="T11" fmla="*/ 385 h 1340"/>
              <a:gd name="T12" fmla="*/ 1560 w 1846"/>
              <a:gd name="T13" fmla="*/ 447 h 1340"/>
              <a:gd name="T14" fmla="*/ 1462 w 1846"/>
              <a:gd name="T15" fmla="*/ 498 h 1340"/>
              <a:gd name="T16" fmla="*/ 1380 w 1846"/>
              <a:gd name="T17" fmla="*/ 565 h 1340"/>
              <a:gd name="T18" fmla="*/ 1289 w 1846"/>
              <a:gd name="T19" fmla="*/ 605 h 1340"/>
              <a:gd name="T20" fmla="*/ 1198 w 1846"/>
              <a:gd name="T21" fmla="*/ 596 h 1340"/>
              <a:gd name="T22" fmla="*/ 1140 w 1846"/>
              <a:gd name="T23" fmla="*/ 527 h 1340"/>
              <a:gd name="T24" fmla="*/ 1107 w 1846"/>
              <a:gd name="T25" fmla="*/ 447 h 1340"/>
              <a:gd name="T26" fmla="*/ 1091 w 1846"/>
              <a:gd name="T27" fmla="*/ 371 h 1340"/>
              <a:gd name="T28" fmla="*/ 1091 w 1846"/>
              <a:gd name="T29" fmla="*/ 232 h 1340"/>
              <a:gd name="T30" fmla="*/ 1106 w 1846"/>
              <a:gd name="T31" fmla="*/ 129 h 1340"/>
              <a:gd name="T32" fmla="*/ 1138 w 1846"/>
              <a:gd name="T33" fmla="*/ 80 h 1340"/>
              <a:gd name="T34" fmla="*/ 1213 w 1846"/>
              <a:gd name="T35" fmla="*/ 32 h 1340"/>
              <a:gd name="T36" fmla="*/ 606 w 1846"/>
              <a:gd name="T37" fmla="*/ 0 h 1340"/>
              <a:gd name="T38" fmla="*/ 749 w 1846"/>
              <a:gd name="T39" fmla="*/ 9 h 1340"/>
              <a:gd name="T40" fmla="*/ 882 w 1846"/>
              <a:gd name="T41" fmla="*/ 45 h 1340"/>
              <a:gd name="T42" fmla="*/ 978 w 1846"/>
              <a:gd name="T43" fmla="*/ 111 h 1340"/>
              <a:gd name="T44" fmla="*/ 1018 w 1846"/>
              <a:gd name="T45" fmla="*/ 229 h 1340"/>
              <a:gd name="T46" fmla="*/ 1018 w 1846"/>
              <a:gd name="T47" fmla="*/ 401 h 1340"/>
              <a:gd name="T48" fmla="*/ 1049 w 1846"/>
              <a:gd name="T49" fmla="*/ 511 h 1340"/>
              <a:gd name="T50" fmla="*/ 1086 w 1846"/>
              <a:gd name="T51" fmla="*/ 600 h 1340"/>
              <a:gd name="T52" fmla="*/ 1071 w 1846"/>
              <a:gd name="T53" fmla="*/ 678 h 1340"/>
              <a:gd name="T54" fmla="*/ 1029 w 1846"/>
              <a:gd name="T55" fmla="*/ 731 h 1340"/>
              <a:gd name="T56" fmla="*/ 940 w 1846"/>
              <a:gd name="T57" fmla="*/ 807 h 1340"/>
              <a:gd name="T58" fmla="*/ 780 w 1846"/>
              <a:gd name="T59" fmla="*/ 907 h 1340"/>
              <a:gd name="T60" fmla="*/ 658 w 1846"/>
              <a:gd name="T61" fmla="*/ 1016 h 1340"/>
              <a:gd name="T62" fmla="*/ 564 w 1846"/>
              <a:gd name="T63" fmla="*/ 1147 h 1340"/>
              <a:gd name="T64" fmla="*/ 458 w 1846"/>
              <a:gd name="T65" fmla="*/ 1252 h 1340"/>
              <a:gd name="T66" fmla="*/ 344 w 1846"/>
              <a:gd name="T67" fmla="*/ 1320 h 1340"/>
              <a:gd name="T68" fmla="*/ 246 w 1846"/>
              <a:gd name="T69" fmla="*/ 1340 h 1340"/>
              <a:gd name="T70" fmla="*/ 169 w 1846"/>
              <a:gd name="T71" fmla="*/ 1287 h 1340"/>
              <a:gd name="T72" fmla="*/ 93 w 1846"/>
              <a:gd name="T73" fmla="*/ 1156 h 1340"/>
              <a:gd name="T74" fmla="*/ 33 w 1846"/>
              <a:gd name="T75" fmla="*/ 974 h 1340"/>
              <a:gd name="T76" fmla="*/ 2 w 1846"/>
              <a:gd name="T77" fmla="*/ 760 h 1340"/>
              <a:gd name="T78" fmla="*/ 11 w 1846"/>
              <a:gd name="T79" fmla="*/ 540 h 1340"/>
              <a:gd name="T80" fmla="*/ 77 w 1846"/>
              <a:gd name="T81" fmla="*/ 332 h 1340"/>
              <a:gd name="T82" fmla="*/ 211 w 1846"/>
              <a:gd name="T83" fmla="*/ 161 h 1340"/>
              <a:gd name="T84" fmla="*/ 364 w 1846"/>
              <a:gd name="T85" fmla="*/ 60 h 1340"/>
              <a:gd name="T86" fmla="*/ 509 w 1846"/>
              <a:gd name="T87" fmla="*/ 16 h 1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46" h="1340">
                <a:moveTo>
                  <a:pt x="1289" y="20"/>
                </a:moveTo>
                <a:lnTo>
                  <a:pt x="1353" y="20"/>
                </a:lnTo>
                <a:lnTo>
                  <a:pt x="1418" y="21"/>
                </a:lnTo>
                <a:lnTo>
                  <a:pt x="1484" y="27"/>
                </a:lnTo>
                <a:lnTo>
                  <a:pt x="1547" y="36"/>
                </a:lnTo>
                <a:lnTo>
                  <a:pt x="1609" y="47"/>
                </a:lnTo>
                <a:lnTo>
                  <a:pt x="1669" y="61"/>
                </a:lnTo>
                <a:lnTo>
                  <a:pt x="1722" y="78"/>
                </a:lnTo>
                <a:lnTo>
                  <a:pt x="1771" y="100"/>
                </a:lnTo>
                <a:lnTo>
                  <a:pt x="1813" y="123"/>
                </a:lnTo>
                <a:lnTo>
                  <a:pt x="1846" y="151"/>
                </a:lnTo>
                <a:lnTo>
                  <a:pt x="1840" y="191"/>
                </a:lnTo>
                <a:lnTo>
                  <a:pt x="1827" y="229"/>
                </a:lnTo>
                <a:lnTo>
                  <a:pt x="1809" y="263"/>
                </a:lnTo>
                <a:lnTo>
                  <a:pt x="1787" y="294"/>
                </a:lnTo>
                <a:lnTo>
                  <a:pt x="1762" y="320"/>
                </a:lnTo>
                <a:lnTo>
                  <a:pt x="1717" y="356"/>
                </a:lnTo>
                <a:lnTo>
                  <a:pt x="1673" y="385"/>
                </a:lnTo>
                <a:lnTo>
                  <a:pt x="1633" y="409"/>
                </a:lnTo>
                <a:lnTo>
                  <a:pt x="1595" y="429"/>
                </a:lnTo>
                <a:lnTo>
                  <a:pt x="1560" y="447"/>
                </a:lnTo>
                <a:lnTo>
                  <a:pt x="1526" y="463"/>
                </a:lnTo>
                <a:lnTo>
                  <a:pt x="1493" y="480"/>
                </a:lnTo>
                <a:lnTo>
                  <a:pt x="1462" y="498"/>
                </a:lnTo>
                <a:lnTo>
                  <a:pt x="1431" y="520"/>
                </a:lnTo>
                <a:lnTo>
                  <a:pt x="1402" y="547"/>
                </a:lnTo>
                <a:lnTo>
                  <a:pt x="1380" y="565"/>
                </a:lnTo>
                <a:lnTo>
                  <a:pt x="1353" y="581"/>
                </a:lnTo>
                <a:lnTo>
                  <a:pt x="1322" y="594"/>
                </a:lnTo>
                <a:lnTo>
                  <a:pt x="1289" y="605"/>
                </a:lnTo>
                <a:lnTo>
                  <a:pt x="1257" y="609"/>
                </a:lnTo>
                <a:lnTo>
                  <a:pt x="1226" y="605"/>
                </a:lnTo>
                <a:lnTo>
                  <a:pt x="1198" y="596"/>
                </a:lnTo>
                <a:lnTo>
                  <a:pt x="1177" y="578"/>
                </a:lnTo>
                <a:lnTo>
                  <a:pt x="1157" y="554"/>
                </a:lnTo>
                <a:lnTo>
                  <a:pt x="1140" y="527"/>
                </a:lnTo>
                <a:lnTo>
                  <a:pt x="1126" y="498"/>
                </a:lnTo>
                <a:lnTo>
                  <a:pt x="1115" y="471"/>
                </a:lnTo>
                <a:lnTo>
                  <a:pt x="1107" y="447"/>
                </a:lnTo>
                <a:lnTo>
                  <a:pt x="1102" y="431"/>
                </a:lnTo>
                <a:lnTo>
                  <a:pt x="1097" y="405"/>
                </a:lnTo>
                <a:lnTo>
                  <a:pt x="1091" y="371"/>
                </a:lnTo>
                <a:lnTo>
                  <a:pt x="1089" y="327"/>
                </a:lnTo>
                <a:lnTo>
                  <a:pt x="1089" y="281"/>
                </a:lnTo>
                <a:lnTo>
                  <a:pt x="1091" y="232"/>
                </a:lnTo>
                <a:lnTo>
                  <a:pt x="1095" y="183"/>
                </a:lnTo>
                <a:lnTo>
                  <a:pt x="1102" y="140"/>
                </a:lnTo>
                <a:lnTo>
                  <a:pt x="1106" y="129"/>
                </a:lnTo>
                <a:lnTo>
                  <a:pt x="1113" y="114"/>
                </a:lnTo>
                <a:lnTo>
                  <a:pt x="1124" y="98"/>
                </a:lnTo>
                <a:lnTo>
                  <a:pt x="1138" y="80"/>
                </a:lnTo>
                <a:lnTo>
                  <a:pt x="1158" y="63"/>
                </a:lnTo>
                <a:lnTo>
                  <a:pt x="1184" y="47"/>
                </a:lnTo>
                <a:lnTo>
                  <a:pt x="1213" y="32"/>
                </a:lnTo>
                <a:lnTo>
                  <a:pt x="1249" y="23"/>
                </a:lnTo>
                <a:lnTo>
                  <a:pt x="1289" y="20"/>
                </a:lnTo>
                <a:close/>
                <a:moveTo>
                  <a:pt x="606" y="0"/>
                </a:moveTo>
                <a:lnTo>
                  <a:pt x="653" y="0"/>
                </a:lnTo>
                <a:lnTo>
                  <a:pt x="702" y="3"/>
                </a:lnTo>
                <a:lnTo>
                  <a:pt x="749" y="9"/>
                </a:lnTo>
                <a:lnTo>
                  <a:pt x="797" y="18"/>
                </a:lnTo>
                <a:lnTo>
                  <a:pt x="840" y="31"/>
                </a:lnTo>
                <a:lnTo>
                  <a:pt x="882" y="45"/>
                </a:lnTo>
                <a:lnTo>
                  <a:pt x="918" y="63"/>
                </a:lnTo>
                <a:lnTo>
                  <a:pt x="951" y="85"/>
                </a:lnTo>
                <a:lnTo>
                  <a:pt x="978" y="111"/>
                </a:lnTo>
                <a:lnTo>
                  <a:pt x="998" y="138"/>
                </a:lnTo>
                <a:lnTo>
                  <a:pt x="1009" y="171"/>
                </a:lnTo>
                <a:lnTo>
                  <a:pt x="1018" y="229"/>
                </a:lnTo>
                <a:lnTo>
                  <a:pt x="1020" y="289"/>
                </a:lnTo>
                <a:lnTo>
                  <a:pt x="1018" y="345"/>
                </a:lnTo>
                <a:lnTo>
                  <a:pt x="1018" y="401"/>
                </a:lnTo>
                <a:lnTo>
                  <a:pt x="1026" y="456"/>
                </a:lnTo>
                <a:lnTo>
                  <a:pt x="1035" y="481"/>
                </a:lnTo>
                <a:lnTo>
                  <a:pt x="1049" y="511"/>
                </a:lnTo>
                <a:lnTo>
                  <a:pt x="1064" y="540"/>
                </a:lnTo>
                <a:lnTo>
                  <a:pt x="1077" y="569"/>
                </a:lnTo>
                <a:lnTo>
                  <a:pt x="1086" y="600"/>
                </a:lnTo>
                <a:lnTo>
                  <a:pt x="1087" y="631"/>
                </a:lnTo>
                <a:lnTo>
                  <a:pt x="1078" y="663"/>
                </a:lnTo>
                <a:lnTo>
                  <a:pt x="1071" y="678"/>
                </a:lnTo>
                <a:lnTo>
                  <a:pt x="1060" y="694"/>
                </a:lnTo>
                <a:lnTo>
                  <a:pt x="1047" y="712"/>
                </a:lnTo>
                <a:lnTo>
                  <a:pt x="1029" y="731"/>
                </a:lnTo>
                <a:lnTo>
                  <a:pt x="1007" y="754"/>
                </a:lnTo>
                <a:lnTo>
                  <a:pt x="977" y="778"/>
                </a:lnTo>
                <a:lnTo>
                  <a:pt x="940" y="807"/>
                </a:lnTo>
                <a:lnTo>
                  <a:pt x="895" y="840"/>
                </a:lnTo>
                <a:lnTo>
                  <a:pt x="833" y="874"/>
                </a:lnTo>
                <a:lnTo>
                  <a:pt x="780" y="907"/>
                </a:lnTo>
                <a:lnTo>
                  <a:pt x="735" y="941"/>
                </a:lnTo>
                <a:lnTo>
                  <a:pt x="695" y="978"/>
                </a:lnTo>
                <a:lnTo>
                  <a:pt x="658" y="1016"/>
                </a:lnTo>
                <a:lnTo>
                  <a:pt x="624" y="1060"/>
                </a:lnTo>
                <a:lnTo>
                  <a:pt x="589" y="1107"/>
                </a:lnTo>
                <a:lnTo>
                  <a:pt x="564" y="1147"/>
                </a:lnTo>
                <a:lnTo>
                  <a:pt x="531" y="1185"/>
                </a:lnTo>
                <a:lnTo>
                  <a:pt x="497" y="1221"/>
                </a:lnTo>
                <a:lnTo>
                  <a:pt x="458" y="1252"/>
                </a:lnTo>
                <a:lnTo>
                  <a:pt x="420" y="1280"/>
                </a:lnTo>
                <a:lnTo>
                  <a:pt x="382" y="1303"/>
                </a:lnTo>
                <a:lnTo>
                  <a:pt x="344" y="1320"/>
                </a:lnTo>
                <a:lnTo>
                  <a:pt x="307" y="1332"/>
                </a:lnTo>
                <a:lnTo>
                  <a:pt x="275" y="1340"/>
                </a:lnTo>
                <a:lnTo>
                  <a:pt x="246" y="1340"/>
                </a:lnTo>
                <a:lnTo>
                  <a:pt x="220" y="1331"/>
                </a:lnTo>
                <a:lnTo>
                  <a:pt x="195" y="1314"/>
                </a:lnTo>
                <a:lnTo>
                  <a:pt x="169" y="1287"/>
                </a:lnTo>
                <a:lnTo>
                  <a:pt x="144" y="1251"/>
                </a:lnTo>
                <a:lnTo>
                  <a:pt x="118" y="1207"/>
                </a:lnTo>
                <a:lnTo>
                  <a:pt x="93" y="1156"/>
                </a:lnTo>
                <a:lnTo>
                  <a:pt x="71" y="1100"/>
                </a:lnTo>
                <a:lnTo>
                  <a:pt x="51" y="1040"/>
                </a:lnTo>
                <a:lnTo>
                  <a:pt x="33" y="974"/>
                </a:lnTo>
                <a:lnTo>
                  <a:pt x="18" y="905"/>
                </a:lnTo>
                <a:lnTo>
                  <a:pt x="7" y="832"/>
                </a:lnTo>
                <a:lnTo>
                  <a:pt x="2" y="760"/>
                </a:lnTo>
                <a:lnTo>
                  <a:pt x="0" y="687"/>
                </a:lnTo>
                <a:lnTo>
                  <a:pt x="4" y="612"/>
                </a:lnTo>
                <a:lnTo>
                  <a:pt x="11" y="540"/>
                </a:lnTo>
                <a:lnTo>
                  <a:pt x="27" y="467"/>
                </a:lnTo>
                <a:lnTo>
                  <a:pt x="49" y="398"/>
                </a:lnTo>
                <a:lnTo>
                  <a:pt x="77" y="332"/>
                </a:lnTo>
                <a:lnTo>
                  <a:pt x="113" y="271"/>
                </a:lnTo>
                <a:lnTo>
                  <a:pt x="158" y="214"/>
                </a:lnTo>
                <a:lnTo>
                  <a:pt x="211" y="161"/>
                </a:lnTo>
                <a:lnTo>
                  <a:pt x="264" y="120"/>
                </a:lnTo>
                <a:lnTo>
                  <a:pt x="313" y="85"/>
                </a:lnTo>
                <a:lnTo>
                  <a:pt x="364" y="60"/>
                </a:lnTo>
                <a:lnTo>
                  <a:pt x="413" y="41"/>
                </a:lnTo>
                <a:lnTo>
                  <a:pt x="460" y="27"/>
                </a:lnTo>
                <a:lnTo>
                  <a:pt x="509" y="16"/>
                </a:lnTo>
                <a:lnTo>
                  <a:pt x="558" y="7"/>
                </a:lnTo>
                <a:lnTo>
                  <a:pt x="60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
        <p:nvSpPr>
          <p:cNvPr id="67" name="Freeform 9">
            <a:extLst>
              <a:ext uri="{FF2B5EF4-FFF2-40B4-BE49-F238E27FC236}">
                <a16:creationId xmlns:a16="http://schemas.microsoft.com/office/drawing/2014/main" id="{4989D054-CEC5-4D14-9092-9C74776D4155}"/>
              </a:ext>
            </a:extLst>
          </p:cNvPr>
          <p:cNvSpPr>
            <a:spLocks/>
          </p:cNvSpPr>
          <p:nvPr/>
        </p:nvSpPr>
        <p:spPr bwMode="auto">
          <a:xfrm>
            <a:off x="2992927" y="2801005"/>
            <a:ext cx="399527" cy="409133"/>
          </a:xfrm>
          <a:custGeom>
            <a:avLst/>
            <a:gdLst>
              <a:gd name="T0" fmla="*/ 1754 w 3785"/>
              <a:gd name="T1" fmla="*/ 114 h 3876"/>
              <a:gd name="T2" fmla="*/ 1771 w 3785"/>
              <a:gd name="T3" fmla="*/ 367 h 3876"/>
              <a:gd name="T4" fmla="*/ 1818 w 3785"/>
              <a:gd name="T5" fmla="*/ 614 h 3876"/>
              <a:gd name="T6" fmla="*/ 1902 w 3785"/>
              <a:gd name="T7" fmla="*/ 796 h 3876"/>
              <a:gd name="T8" fmla="*/ 2038 w 3785"/>
              <a:gd name="T9" fmla="*/ 858 h 3876"/>
              <a:gd name="T10" fmla="*/ 2180 w 3785"/>
              <a:gd name="T11" fmla="*/ 802 h 3876"/>
              <a:gd name="T12" fmla="*/ 2320 w 3785"/>
              <a:gd name="T13" fmla="*/ 722 h 3876"/>
              <a:gd name="T14" fmla="*/ 2609 w 3785"/>
              <a:gd name="T15" fmla="*/ 640 h 3876"/>
              <a:gd name="T16" fmla="*/ 2954 w 3785"/>
              <a:gd name="T17" fmla="*/ 674 h 3876"/>
              <a:gd name="T18" fmla="*/ 3298 w 3785"/>
              <a:gd name="T19" fmla="*/ 856 h 3876"/>
              <a:gd name="T20" fmla="*/ 3556 w 3785"/>
              <a:gd name="T21" fmla="*/ 1133 h 3876"/>
              <a:gd name="T22" fmla="*/ 3704 w 3785"/>
              <a:gd name="T23" fmla="*/ 1473 h 3876"/>
              <a:gd name="T24" fmla="*/ 3776 w 3785"/>
              <a:gd name="T25" fmla="*/ 1871 h 3876"/>
              <a:gd name="T26" fmla="*/ 3771 w 3785"/>
              <a:gd name="T27" fmla="*/ 2284 h 3876"/>
              <a:gd name="T28" fmla="*/ 3674 w 3785"/>
              <a:gd name="T29" fmla="*/ 2671 h 3876"/>
              <a:gd name="T30" fmla="*/ 3467 w 3785"/>
              <a:gd name="T31" fmla="*/ 3049 h 3876"/>
              <a:gd name="T32" fmla="*/ 3198 w 3785"/>
              <a:gd name="T33" fmla="*/ 3334 h 3876"/>
              <a:gd name="T34" fmla="*/ 2900 w 3785"/>
              <a:gd name="T35" fmla="*/ 3536 h 3876"/>
              <a:gd name="T36" fmla="*/ 2609 w 3785"/>
              <a:gd name="T37" fmla="*/ 3667 h 3876"/>
              <a:gd name="T38" fmla="*/ 2300 w 3785"/>
              <a:gd name="T39" fmla="*/ 3738 h 3876"/>
              <a:gd name="T40" fmla="*/ 1933 w 3785"/>
              <a:gd name="T41" fmla="*/ 3720 h 3876"/>
              <a:gd name="T42" fmla="*/ 1602 w 3785"/>
              <a:gd name="T43" fmla="*/ 3634 h 3876"/>
              <a:gd name="T44" fmla="*/ 1262 w 3785"/>
              <a:gd name="T45" fmla="*/ 3469 h 3876"/>
              <a:gd name="T46" fmla="*/ 913 w 3785"/>
              <a:gd name="T47" fmla="*/ 3256 h 3876"/>
              <a:gd name="T48" fmla="*/ 842 w 3785"/>
              <a:gd name="T49" fmla="*/ 3214 h 3876"/>
              <a:gd name="T50" fmla="*/ 753 w 3785"/>
              <a:gd name="T51" fmla="*/ 3174 h 3876"/>
              <a:gd name="T52" fmla="*/ 658 w 3785"/>
              <a:gd name="T53" fmla="*/ 3164 h 3876"/>
              <a:gd name="T54" fmla="*/ 571 w 3785"/>
              <a:gd name="T55" fmla="*/ 3213 h 3876"/>
              <a:gd name="T56" fmla="*/ 504 w 3785"/>
              <a:gd name="T57" fmla="*/ 3347 h 3876"/>
              <a:gd name="T58" fmla="*/ 467 w 3785"/>
              <a:gd name="T59" fmla="*/ 3596 h 3876"/>
              <a:gd name="T60" fmla="*/ 382 w 3785"/>
              <a:gd name="T61" fmla="*/ 3873 h 3876"/>
              <a:gd name="T62" fmla="*/ 16 w 3785"/>
              <a:gd name="T63" fmla="*/ 3869 h 3876"/>
              <a:gd name="T64" fmla="*/ 2 w 3785"/>
              <a:gd name="T65" fmla="*/ 3682 h 3876"/>
              <a:gd name="T66" fmla="*/ 9 w 3785"/>
              <a:gd name="T67" fmla="*/ 3413 h 3876"/>
              <a:gd name="T68" fmla="*/ 64 w 3785"/>
              <a:gd name="T69" fmla="*/ 3125 h 3876"/>
              <a:gd name="T70" fmla="*/ 182 w 3785"/>
              <a:gd name="T71" fmla="*/ 2867 h 3876"/>
              <a:gd name="T72" fmla="*/ 382 w 3785"/>
              <a:gd name="T73" fmla="*/ 2689 h 3876"/>
              <a:gd name="T74" fmla="*/ 556 w 3785"/>
              <a:gd name="T75" fmla="*/ 2647 h 3876"/>
              <a:gd name="T76" fmla="*/ 714 w 3785"/>
              <a:gd name="T77" fmla="*/ 2684 h 3876"/>
              <a:gd name="T78" fmla="*/ 971 w 3785"/>
              <a:gd name="T79" fmla="*/ 2734 h 3876"/>
              <a:gd name="T80" fmla="*/ 1387 w 3785"/>
              <a:gd name="T81" fmla="*/ 2694 h 3876"/>
              <a:gd name="T82" fmla="*/ 1711 w 3785"/>
              <a:gd name="T83" fmla="*/ 2527 h 3876"/>
              <a:gd name="T84" fmla="*/ 1909 w 3785"/>
              <a:gd name="T85" fmla="*/ 2273 h 3876"/>
              <a:gd name="T86" fmla="*/ 1973 w 3785"/>
              <a:gd name="T87" fmla="*/ 1993 h 3876"/>
              <a:gd name="T88" fmla="*/ 1916 w 3785"/>
              <a:gd name="T89" fmla="*/ 1658 h 3876"/>
              <a:gd name="T90" fmla="*/ 1760 w 3785"/>
              <a:gd name="T91" fmla="*/ 1404 h 3876"/>
              <a:gd name="T92" fmla="*/ 1564 w 3785"/>
              <a:gd name="T93" fmla="*/ 1238 h 3876"/>
              <a:gd name="T94" fmla="*/ 1387 w 3785"/>
              <a:gd name="T95" fmla="*/ 1056 h 3876"/>
              <a:gd name="T96" fmla="*/ 1300 w 3785"/>
              <a:gd name="T97" fmla="*/ 807 h 3876"/>
              <a:gd name="T98" fmla="*/ 1260 w 3785"/>
              <a:gd name="T99" fmla="*/ 585 h 3876"/>
              <a:gd name="T100" fmla="*/ 1251 w 3785"/>
              <a:gd name="T101" fmla="*/ 485 h 3876"/>
              <a:gd name="T102" fmla="*/ 1236 w 3785"/>
              <a:gd name="T103" fmla="*/ 293 h 3876"/>
              <a:gd name="T104" fmla="*/ 1236 w 3785"/>
              <a:gd name="T105" fmla="*/ 85 h 3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85" h="3876">
                <a:moveTo>
                  <a:pt x="1245" y="0"/>
                </a:moveTo>
                <a:lnTo>
                  <a:pt x="1753" y="4"/>
                </a:lnTo>
                <a:lnTo>
                  <a:pt x="1753" y="56"/>
                </a:lnTo>
                <a:lnTo>
                  <a:pt x="1754" y="114"/>
                </a:lnTo>
                <a:lnTo>
                  <a:pt x="1756" y="174"/>
                </a:lnTo>
                <a:lnTo>
                  <a:pt x="1760" y="238"/>
                </a:lnTo>
                <a:lnTo>
                  <a:pt x="1765" y="302"/>
                </a:lnTo>
                <a:lnTo>
                  <a:pt x="1771" y="367"/>
                </a:lnTo>
                <a:lnTo>
                  <a:pt x="1780" y="433"/>
                </a:lnTo>
                <a:lnTo>
                  <a:pt x="1791" y="494"/>
                </a:lnTo>
                <a:lnTo>
                  <a:pt x="1804" y="556"/>
                </a:lnTo>
                <a:lnTo>
                  <a:pt x="1818" y="614"/>
                </a:lnTo>
                <a:lnTo>
                  <a:pt x="1836" y="669"/>
                </a:lnTo>
                <a:lnTo>
                  <a:pt x="1854" y="718"/>
                </a:lnTo>
                <a:lnTo>
                  <a:pt x="1878" y="760"/>
                </a:lnTo>
                <a:lnTo>
                  <a:pt x="1902" y="796"/>
                </a:lnTo>
                <a:lnTo>
                  <a:pt x="1931" y="825"/>
                </a:lnTo>
                <a:lnTo>
                  <a:pt x="1962" y="844"/>
                </a:lnTo>
                <a:lnTo>
                  <a:pt x="2000" y="856"/>
                </a:lnTo>
                <a:lnTo>
                  <a:pt x="2038" y="858"/>
                </a:lnTo>
                <a:lnTo>
                  <a:pt x="2076" y="851"/>
                </a:lnTo>
                <a:lnTo>
                  <a:pt x="2113" y="838"/>
                </a:lnTo>
                <a:lnTo>
                  <a:pt x="2147" y="822"/>
                </a:lnTo>
                <a:lnTo>
                  <a:pt x="2180" y="802"/>
                </a:lnTo>
                <a:lnTo>
                  <a:pt x="2211" y="782"/>
                </a:lnTo>
                <a:lnTo>
                  <a:pt x="2240" y="764"/>
                </a:lnTo>
                <a:lnTo>
                  <a:pt x="2265" y="747"/>
                </a:lnTo>
                <a:lnTo>
                  <a:pt x="2320" y="722"/>
                </a:lnTo>
                <a:lnTo>
                  <a:pt x="2384" y="696"/>
                </a:lnTo>
                <a:lnTo>
                  <a:pt x="2454" y="673"/>
                </a:lnTo>
                <a:lnTo>
                  <a:pt x="2531" y="653"/>
                </a:lnTo>
                <a:lnTo>
                  <a:pt x="2609" y="640"/>
                </a:lnTo>
                <a:lnTo>
                  <a:pt x="2693" y="633"/>
                </a:lnTo>
                <a:lnTo>
                  <a:pt x="2774" y="636"/>
                </a:lnTo>
                <a:lnTo>
                  <a:pt x="2856" y="649"/>
                </a:lnTo>
                <a:lnTo>
                  <a:pt x="2954" y="674"/>
                </a:lnTo>
                <a:lnTo>
                  <a:pt x="3047" y="709"/>
                </a:lnTo>
                <a:lnTo>
                  <a:pt x="3136" y="751"/>
                </a:lnTo>
                <a:lnTo>
                  <a:pt x="3220" y="800"/>
                </a:lnTo>
                <a:lnTo>
                  <a:pt x="3298" y="856"/>
                </a:lnTo>
                <a:lnTo>
                  <a:pt x="3373" y="918"/>
                </a:lnTo>
                <a:lnTo>
                  <a:pt x="3440" y="985"/>
                </a:lnTo>
                <a:lnTo>
                  <a:pt x="3502" y="1056"/>
                </a:lnTo>
                <a:lnTo>
                  <a:pt x="3556" y="1133"/>
                </a:lnTo>
                <a:lnTo>
                  <a:pt x="3604" y="1213"/>
                </a:lnTo>
                <a:lnTo>
                  <a:pt x="3645" y="1296"/>
                </a:lnTo>
                <a:lnTo>
                  <a:pt x="3678" y="1384"/>
                </a:lnTo>
                <a:lnTo>
                  <a:pt x="3704" y="1473"/>
                </a:lnTo>
                <a:lnTo>
                  <a:pt x="3724" y="1567"/>
                </a:lnTo>
                <a:lnTo>
                  <a:pt x="3744" y="1665"/>
                </a:lnTo>
                <a:lnTo>
                  <a:pt x="3762" y="1769"/>
                </a:lnTo>
                <a:lnTo>
                  <a:pt x="3776" y="1871"/>
                </a:lnTo>
                <a:lnTo>
                  <a:pt x="3784" y="1974"/>
                </a:lnTo>
                <a:lnTo>
                  <a:pt x="3785" y="2078"/>
                </a:lnTo>
                <a:lnTo>
                  <a:pt x="3780" y="2182"/>
                </a:lnTo>
                <a:lnTo>
                  <a:pt x="3771" y="2284"/>
                </a:lnTo>
                <a:lnTo>
                  <a:pt x="3756" y="2380"/>
                </a:lnTo>
                <a:lnTo>
                  <a:pt x="3736" y="2473"/>
                </a:lnTo>
                <a:lnTo>
                  <a:pt x="3713" y="2560"/>
                </a:lnTo>
                <a:lnTo>
                  <a:pt x="3674" y="2671"/>
                </a:lnTo>
                <a:lnTo>
                  <a:pt x="3631" y="2774"/>
                </a:lnTo>
                <a:lnTo>
                  <a:pt x="3582" y="2873"/>
                </a:lnTo>
                <a:lnTo>
                  <a:pt x="3527" y="2964"/>
                </a:lnTo>
                <a:lnTo>
                  <a:pt x="3467" y="3049"/>
                </a:lnTo>
                <a:lnTo>
                  <a:pt x="3404" y="3129"/>
                </a:lnTo>
                <a:lnTo>
                  <a:pt x="3338" y="3204"/>
                </a:lnTo>
                <a:lnTo>
                  <a:pt x="3269" y="3271"/>
                </a:lnTo>
                <a:lnTo>
                  <a:pt x="3198" y="3334"/>
                </a:lnTo>
                <a:lnTo>
                  <a:pt x="3124" y="3393"/>
                </a:lnTo>
                <a:lnTo>
                  <a:pt x="3049" y="3445"/>
                </a:lnTo>
                <a:lnTo>
                  <a:pt x="2974" y="3493"/>
                </a:lnTo>
                <a:lnTo>
                  <a:pt x="2900" y="3536"/>
                </a:lnTo>
                <a:lnTo>
                  <a:pt x="2825" y="3576"/>
                </a:lnTo>
                <a:lnTo>
                  <a:pt x="2751" y="3611"/>
                </a:lnTo>
                <a:lnTo>
                  <a:pt x="2680" y="3640"/>
                </a:lnTo>
                <a:lnTo>
                  <a:pt x="2609" y="3667"/>
                </a:lnTo>
                <a:lnTo>
                  <a:pt x="2542" y="3689"/>
                </a:lnTo>
                <a:lnTo>
                  <a:pt x="2476" y="3709"/>
                </a:lnTo>
                <a:lnTo>
                  <a:pt x="2391" y="3727"/>
                </a:lnTo>
                <a:lnTo>
                  <a:pt x="2300" y="3738"/>
                </a:lnTo>
                <a:lnTo>
                  <a:pt x="2209" y="3742"/>
                </a:lnTo>
                <a:lnTo>
                  <a:pt x="2116" y="3740"/>
                </a:lnTo>
                <a:lnTo>
                  <a:pt x="2025" y="3733"/>
                </a:lnTo>
                <a:lnTo>
                  <a:pt x="1933" y="3720"/>
                </a:lnTo>
                <a:lnTo>
                  <a:pt x="1845" y="3704"/>
                </a:lnTo>
                <a:lnTo>
                  <a:pt x="1760" y="3682"/>
                </a:lnTo>
                <a:lnTo>
                  <a:pt x="1678" y="3660"/>
                </a:lnTo>
                <a:lnTo>
                  <a:pt x="1602" y="3634"/>
                </a:lnTo>
                <a:lnTo>
                  <a:pt x="1533" y="3607"/>
                </a:lnTo>
                <a:lnTo>
                  <a:pt x="1438" y="3565"/>
                </a:lnTo>
                <a:lnTo>
                  <a:pt x="1347" y="3518"/>
                </a:lnTo>
                <a:lnTo>
                  <a:pt x="1262" y="3469"/>
                </a:lnTo>
                <a:lnTo>
                  <a:pt x="1176" y="3416"/>
                </a:lnTo>
                <a:lnTo>
                  <a:pt x="1093" y="3364"/>
                </a:lnTo>
                <a:lnTo>
                  <a:pt x="1005" y="3309"/>
                </a:lnTo>
                <a:lnTo>
                  <a:pt x="913" y="3256"/>
                </a:lnTo>
                <a:lnTo>
                  <a:pt x="898" y="3247"/>
                </a:lnTo>
                <a:lnTo>
                  <a:pt x="880" y="3236"/>
                </a:lnTo>
                <a:lnTo>
                  <a:pt x="862" y="3225"/>
                </a:lnTo>
                <a:lnTo>
                  <a:pt x="842" y="3214"/>
                </a:lnTo>
                <a:lnTo>
                  <a:pt x="820" y="3204"/>
                </a:lnTo>
                <a:lnTo>
                  <a:pt x="798" y="3193"/>
                </a:lnTo>
                <a:lnTo>
                  <a:pt x="776" y="3184"/>
                </a:lnTo>
                <a:lnTo>
                  <a:pt x="753" y="3174"/>
                </a:lnTo>
                <a:lnTo>
                  <a:pt x="729" y="3167"/>
                </a:lnTo>
                <a:lnTo>
                  <a:pt x="705" y="3164"/>
                </a:lnTo>
                <a:lnTo>
                  <a:pt x="682" y="3162"/>
                </a:lnTo>
                <a:lnTo>
                  <a:pt x="658" y="3164"/>
                </a:lnTo>
                <a:lnTo>
                  <a:pt x="636" y="3169"/>
                </a:lnTo>
                <a:lnTo>
                  <a:pt x="613" y="3178"/>
                </a:lnTo>
                <a:lnTo>
                  <a:pt x="591" y="3193"/>
                </a:lnTo>
                <a:lnTo>
                  <a:pt x="571" y="3213"/>
                </a:lnTo>
                <a:lnTo>
                  <a:pt x="553" y="3236"/>
                </a:lnTo>
                <a:lnTo>
                  <a:pt x="534" y="3267"/>
                </a:lnTo>
                <a:lnTo>
                  <a:pt x="518" y="3304"/>
                </a:lnTo>
                <a:lnTo>
                  <a:pt x="504" y="3347"/>
                </a:lnTo>
                <a:lnTo>
                  <a:pt x="491" y="3396"/>
                </a:lnTo>
                <a:lnTo>
                  <a:pt x="482" y="3454"/>
                </a:lnTo>
                <a:lnTo>
                  <a:pt x="473" y="3522"/>
                </a:lnTo>
                <a:lnTo>
                  <a:pt x="467" y="3596"/>
                </a:lnTo>
                <a:lnTo>
                  <a:pt x="465" y="3680"/>
                </a:lnTo>
                <a:lnTo>
                  <a:pt x="465" y="3773"/>
                </a:lnTo>
                <a:lnTo>
                  <a:pt x="469" y="3876"/>
                </a:lnTo>
                <a:lnTo>
                  <a:pt x="382" y="3873"/>
                </a:lnTo>
                <a:lnTo>
                  <a:pt x="291" y="3865"/>
                </a:lnTo>
                <a:lnTo>
                  <a:pt x="200" y="3862"/>
                </a:lnTo>
                <a:lnTo>
                  <a:pt x="107" y="3862"/>
                </a:lnTo>
                <a:lnTo>
                  <a:pt x="16" y="3869"/>
                </a:lnTo>
                <a:lnTo>
                  <a:pt x="16" y="3840"/>
                </a:lnTo>
                <a:lnTo>
                  <a:pt x="11" y="3793"/>
                </a:lnTo>
                <a:lnTo>
                  <a:pt x="5" y="3740"/>
                </a:lnTo>
                <a:lnTo>
                  <a:pt x="2" y="3682"/>
                </a:lnTo>
                <a:lnTo>
                  <a:pt x="0" y="3618"/>
                </a:lnTo>
                <a:lnTo>
                  <a:pt x="0" y="3553"/>
                </a:lnTo>
                <a:lnTo>
                  <a:pt x="4" y="3484"/>
                </a:lnTo>
                <a:lnTo>
                  <a:pt x="9" y="3413"/>
                </a:lnTo>
                <a:lnTo>
                  <a:pt x="16" y="3342"/>
                </a:lnTo>
                <a:lnTo>
                  <a:pt x="29" y="3269"/>
                </a:lnTo>
                <a:lnTo>
                  <a:pt x="44" y="3196"/>
                </a:lnTo>
                <a:lnTo>
                  <a:pt x="64" y="3125"/>
                </a:lnTo>
                <a:lnTo>
                  <a:pt x="85" y="3056"/>
                </a:lnTo>
                <a:lnTo>
                  <a:pt x="113" y="2989"/>
                </a:lnTo>
                <a:lnTo>
                  <a:pt x="145" y="2925"/>
                </a:lnTo>
                <a:lnTo>
                  <a:pt x="182" y="2867"/>
                </a:lnTo>
                <a:lnTo>
                  <a:pt x="224" y="2813"/>
                </a:lnTo>
                <a:lnTo>
                  <a:pt x="271" y="2765"/>
                </a:lnTo>
                <a:lnTo>
                  <a:pt x="324" y="2724"/>
                </a:lnTo>
                <a:lnTo>
                  <a:pt x="382" y="2689"/>
                </a:lnTo>
                <a:lnTo>
                  <a:pt x="429" y="2667"/>
                </a:lnTo>
                <a:lnTo>
                  <a:pt x="474" y="2654"/>
                </a:lnTo>
                <a:lnTo>
                  <a:pt x="516" y="2649"/>
                </a:lnTo>
                <a:lnTo>
                  <a:pt x="556" y="2647"/>
                </a:lnTo>
                <a:lnTo>
                  <a:pt x="594" y="2653"/>
                </a:lnTo>
                <a:lnTo>
                  <a:pt x="633" y="2662"/>
                </a:lnTo>
                <a:lnTo>
                  <a:pt x="673" y="2673"/>
                </a:lnTo>
                <a:lnTo>
                  <a:pt x="714" y="2684"/>
                </a:lnTo>
                <a:lnTo>
                  <a:pt x="758" y="2698"/>
                </a:lnTo>
                <a:lnTo>
                  <a:pt x="805" y="2709"/>
                </a:lnTo>
                <a:lnTo>
                  <a:pt x="856" y="2720"/>
                </a:lnTo>
                <a:lnTo>
                  <a:pt x="971" y="2734"/>
                </a:lnTo>
                <a:lnTo>
                  <a:pt x="1082" y="2738"/>
                </a:lnTo>
                <a:lnTo>
                  <a:pt x="1189" y="2733"/>
                </a:lnTo>
                <a:lnTo>
                  <a:pt x="1291" y="2718"/>
                </a:lnTo>
                <a:lnTo>
                  <a:pt x="1387" y="2694"/>
                </a:lnTo>
                <a:lnTo>
                  <a:pt x="1478" y="2664"/>
                </a:lnTo>
                <a:lnTo>
                  <a:pt x="1562" y="2625"/>
                </a:lnTo>
                <a:lnTo>
                  <a:pt x="1640" y="2580"/>
                </a:lnTo>
                <a:lnTo>
                  <a:pt x="1711" y="2527"/>
                </a:lnTo>
                <a:lnTo>
                  <a:pt x="1773" y="2471"/>
                </a:lnTo>
                <a:lnTo>
                  <a:pt x="1827" y="2409"/>
                </a:lnTo>
                <a:lnTo>
                  <a:pt x="1873" y="2342"/>
                </a:lnTo>
                <a:lnTo>
                  <a:pt x="1909" y="2273"/>
                </a:lnTo>
                <a:lnTo>
                  <a:pt x="1931" y="2213"/>
                </a:lnTo>
                <a:lnTo>
                  <a:pt x="1947" y="2149"/>
                </a:lnTo>
                <a:lnTo>
                  <a:pt x="1962" y="2084"/>
                </a:lnTo>
                <a:lnTo>
                  <a:pt x="1973" y="1993"/>
                </a:lnTo>
                <a:lnTo>
                  <a:pt x="1971" y="1904"/>
                </a:lnTo>
                <a:lnTo>
                  <a:pt x="1962" y="1818"/>
                </a:lnTo>
                <a:lnTo>
                  <a:pt x="1942" y="1736"/>
                </a:lnTo>
                <a:lnTo>
                  <a:pt x="1916" y="1658"/>
                </a:lnTo>
                <a:lnTo>
                  <a:pt x="1884" y="1585"/>
                </a:lnTo>
                <a:lnTo>
                  <a:pt x="1845" y="1518"/>
                </a:lnTo>
                <a:lnTo>
                  <a:pt x="1804" y="1458"/>
                </a:lnTo>
                <a:lnTo>
                  <a:pt x="1760" y="1404"/>
                </a:lnTo>
                <a:lnTo>
                  <a:pt x="1714" y="1356"/>
                </a:lnTo>
                <a:lnTo>
                  <a:pt x="1669" y="1316"/>
                </a:lnTo>
                <a:lnTo>
                  <a:pt x="1618" y="1278"/>
                </a:lnTo>
                <a:lnTo>
                  <a:pt x="1564" y="1238"/>
                </a:lnTo>
                <a:lnTo>
                  <a:pt x="1513" y="1198"/>
                </a:lnTo>
                <a:lnTo>
                  <a:pt x="1464" y="1156"/>
                </a:lnTo>
                <a:lnTo>
                  <a:pt x="1422" y="1107"/>
                </a:lnTo>
                <a:lnTo>
                  <a:pt x="1387" y="1056"/>
                </a:lnTo>
                <a:lnTo>
                  <a:pt x="1358" y="1000"/>
                </a:lnTo>
                <a:lnTo>
                  <a:pt x="1334" y="938"/>
                </a:lnTo>
                <a:lnTo>
                  <a:pt x="1316" y="874"/>
                </a:lnTo>
                <a:lnTo>
                  <a:pt x="1300" y="807"/>
                </a:lnTo>
                <a:lnTo>
                  <a:pt x="1285" y="736"/>
                </a:lnTo>
                <a:lnTo>
                  <a:pt x="1273" y="664"/>
                </a:lnTo>
                <a:lnTo>
                  <a:pt x="1262" y="589"/>
                </a:lnTo>
                <a:lnTo>
                  <a:pt x="1260" y="585"/>
                </a:lnTo>
                <a:lnTo>
                  <a:pt x="1258" y="574"/>
                </a:lnTo>
                <a:lnTo>
                  <a:pt x="1256" y="553"/>
                </a:lnTo>
                <a:lnTo>
                  <a:pt x="1253" y="522"/>
                </a:lnTo>
                <a:lnTo>
                  <a:pt x="1251" y="485"/>
                </a:lnTo>
                <a:lnTo>
                  <a:pt x="1247" y="442"/>
                </a:lnTo>
                <a:lnTo>
                  <a:pt x="1244" y="394"/>
                </a:lnTo>
                <a:lnTo>
                  <a:pt x="1240" y="345"/>
                </a:lnTo>
                <a:lnTo>
                  <a:pt x="1236" y="293"/>
                </a:lnTo>
                <a:lnTo>
                  <a:pt x="1234" y="238"/>
                </a:lnTo>
                <a:lnTo>
                  <a:pt x="1234" y="185"/>
                </a:lnTo>
                <a:lnTo>
                  <a:pt x="1234" y="134"/>
                </a:lnTo>
                <a:lnTo>
                  <a:pt x="1236" y="85"/>
                </a:lnTo>
                <a:lnTo>
                  <a:pt x="1240" y="40"/>
                </a:lnTo>
                <a:lnTo>
                  <a:pt x="1245"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grpSp>
        <p:nvGrpSpPr>
          <p:cNvPr id="39" name="Group 38">
            <a:extLst>
              <a:ext uri="{FF2B5EF4-FFF2-40B4-BE49-F238E27FC236}">
                <a16:creationId xmlns:a16="http://schemas.microsoft.com/office/drawing/2014/main" id="{62B43238-0158-4330-82EE-4D2243FD3FF0}"/>
              </a:ext>
            </a:extLst>
          </p:cNvPr>
          <p:cNvGrpSpPr/>
          <p:nvPr/>
        </p:nvGrpSpPr>
        <p:grpSpPr>
          <a:xfrm>
            <a:off x="6629847" y="2801005"/>
            <a:ext cx="4714503" cy="711368"/>
            <a:chOff x="3017859" y="4310610"/>
            <a:chExt cx="1870812" cy="711368"/>
          </a:xfrm>
        </p:grpSpPr>
        <p:sp>
          <p:nvSpPr>
            <p:cNvPr id="40" name="TextBox 39">
              <a:extLst>
                <a:ext uri="{FF2B5EF4-FFF2-40B4-BE49-F238E27FC236}">
                  <a16:creationId xmlns:a16="http://schemas.microsoft.com/office/drawing/2014/main" id="{AFC8DC26-829E-430B-8660-132CCE271F35}"/>
                </a:ext>
              </a:extLst>
            </p:cNvPr>
            <p:cNvSpPr txBox="1"/>
            <p:nvPr/>
          </p:nvSpPr>
          <p:spPr>
            <a:xfrm>
              <a:off x="3021856" y="4560313"/>
              <a:ext cx="1866815"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41" name="TextBox 40">
              <a:extLst>
                <a:ext uri="{FF2B5EF4-FFF2-40B4-BE49-F238E27FC236}">
                  <a16:creationId xmlns:a16="http://schemas.microsoft.com/office/drawing/2014/main" id="{D8509547-7A4E-495C-8A34-8FDFD5DC3BBD}"/>
                </a:ext>
              </a:extLst>
            </p:cNvPr>
            <p:cNvSpPr txBox="1"/>
            <p:nvPr/>
          </p:nvSpPr>
          <p:spPr>
            <a:xfrm>
              <a:off x="3017859" y="4310610"/>
              <a:ext cx="187081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42" name="Group 41">
            <a:extLst>
              <a:ext uri="{FF2B5EF4-FFF2-40B4-BE49-F238E27FC236}">
                <a16:creationId xmlns:a16="http://schemas.microsoft.com/office/drawing/2014/main" id="{8D1F2EF9-11E4-4070-A3B7-AA228BDD6993}"/>
              </a:ext>
            </a:extLst>
          </p:cNvPr>
          <p:cNvGrpSpPr/>
          <p:nvPr/>
        </p:nvGrpSpPr>
        <p:grpSpPr>
          <a:xfrm>
            <a:off x="6629847" y="3686199"/>
            <a:ext cx="4714503" cy="711368"/>
            <a:chOff x="3017859" y="4310610"/>
            <a:chExt cx="1870812" cy="711368"/>
          </a:xfrm>
        </p:grpSpPr>
        <p:sp>
          <p:nvSpPr>
            <p:cNvPr id="43" name="TextBox 42">
              <a:extLst>
                <a:ext uri="{FF2B5EF4-FFF2-40B4-BE49-F238E27FC236}">
                  <a16:creationId xmlns:a16="http://schemas.microsoft.com/office/drawing/2014/main" id="{6615E8F6-160C-491B-B4FD-1D5D7C6056E5}"/>
                </a:ext>
              </a:extLst>
            </p:cNvPr>
            <p:cNvSpPr txBox="1"/>
            <p:nvPr/>
          </p:nvSpPr>
          <p:spPr>
            <a:xfrm>
              <a:off x="3021856" y="4560313"/>
              <a:ext cx="1866815"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44" name="TextBox 43">
              <a:extLst>
                <a:ext uri="{FF2B5EF4-FFF2-40B4-BE49-F238E27FC236}">
                  <a16:creationId xmlns:a16="http://schemas.microsoft.com/office/drawing/2014/main" id="{998D9BF1-CC03-445D-8020-C110F8EC914D}"/>
                </a:ext>
              </a:extLst>
            </p:cNvPr>
            <p:cNvSpPr txBox="1"/>
            <p:nvPr/>
          </p:nvSpPr>
          <p:spPr>
            <a:xfrm>
              <a:off x="3017859" y="4310610"/>
              <a:ext cx="187081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57" name="Group 56">
            <a:extLst>
              <a:ext uri="{FF2B5EF4-FFF2-40B4-BE49-F238E27FC236}">
                <a16:creationId xmlns:a16="http://schemas.microsoft.com/office/drawing/2014/main" id="{EA3EEF27-A0A7-40A8-A56B-9057586F2C0D}"/>
              </a:ext>
            </a:extLst>
          </p:cNvPr>
          <p:cNvGrpSpPr/>
          <p:nvPr/>
        </p:nvGrpSpPr>
        <p:grpSpPr>
          <a:xfrm>
            <a:off x="6629847" y="4571395"/>
            <a:ext cx="4714503" cy="711368"/>
            <a:chOff x="3017859" y="4310610"/>
            <a:chExt cx="1870812" cy="711368"/>
          </a:xfrm>
        </p:grpSpPr>
        <p:sp>
          <p:nvSpPr>
            <p:cNvPr id="58" name="TextBox 57">
              <a:extLst>
                <a:ext uri="{FF2B5EF4-FFF2-40B4-BE49-F238E27FC236}">
                  <a16:creationId xmlns:a16="http://schemas.microsoft.com/office/drawing/2014/main" id="{CA1427F5-910B-4424-800F-6AF385B05DD3}"/>
                </a:ext>
              </a:extLst>
            </p:cNvPr>
            <p:cNvSpPr txBox="1"/>
            <p:nvPr/>
          </p:nvSpPr>
          <p:spPr>
            <a:xfrm>
              <a:off x="3021856" y="4560313"/>
              <a:ext cx="1866815"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59" name="TextBox 58">
              <a:extLst>
                <a:ext uri="{FF2B5EF4-FFF2-40B4-BE49-F238E27FC236}">
                  <a16:creationId xmlns:a16="http://schemas.microsoft.com/office/drawing/2014/main" id="{B9AC35C7-85CA-454B-92E0-4B2A7B83F745}"/>
                </a:ext>
              </a:extLst>
            </p:cNvPr>
            <p:cNvSpPr txBox="1"/>
            <p:nvPr/>
          </p:nvSpPr>
          <p:spPr>
            <a:xfrm>
              <a:off x="3017859" y="4310610"/>
              <a:ext cx="187081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sp>
        <p:nvSpPr>
          <p:cNvPr id="60" name="Oval 59">
            <a:extLst>
              <a:ext uri="{FF2B5EF4-FFF2-40B4-BE49-F238E27FC236}">
                <a16:creationId xmlns:a16="http://schemas.microsoft.com/office/drawing/2014/main" id="{7458DB34-7F46-4504-9170-61932D9260AC}"/>
              </a:ext>
            </a:extLst>
          </p:cNvPr>
          <p:cNvSpPr/>
          <p:nvPr/>
        </p:nvSpPr>
        <p:spPr>
          <a:xfrm>
            <a:off x="5710777" y="2832655"/>
            <a:ext cx="648072" cy="648072"/>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1" name="Oval 60">
            <a:extLst>
              <a:ext uri="{FF2B5EF4-FFF2-40B4-BE49-F238E27FC236}">
                <a16:creationId xmlns:a16="http://schemas.microsoft.com/office/drawing/2014/main" id="{8DC3E49E-49EB-4AFF-8410-825C3220FD8D}"/>
              </a:ext>
            </a:extLst>
          </p:cNvPr>
          <p:cNvSpPr/>
          <p:nvPr/>
        </p:nvSpPr>
        <p:spPr>
          <a:xfrm>
            <a:off x="5710777" y="3717849"/>
            <a:ext cx="648072" cy="64807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2" name="Oval 61">
            <a:extLst>
              <a:ext uri="{FF2B5EF4-FFF2-40B4-BE49-F238E27FC236}">
                <a16:creationId xmlns:a16="http://schemas.microsoft.com/office/drawing/2014/main" id="{E0D39CBE-5387-4AAA-855F-E6C21185BA3A}"/>
              </a:ext>
            </a:extLst>
          </p:cNvPr>
          <p:cNvSpPr/>
          <p:nvPr/>
        </p:nvSpPr>
        <p:spPr>
          <a:xfrm>
            <a:off x="5710777" y="4603044"/>
            <a:ext cx="648072" cy="64807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nvGrpSpPr>
          <p:cNvPr id="63" name="Group 62">
            <a:extLst>
              <a:ext uri="{FF2B5EF4-FFF2-40B4-BE49-F238E27FC236}">
                <a16:creationId xmlns:a16="http://schemas.microsoft.com/office/drawing/2014/main" id="{EC0B6F66-5671-490C-A9CC-F51A83288C9D}"/>
              </a:ext>
            </a:extLst>
          </p:cNvPr>
          <p:cNvGrpSpPr/>
          <p:nvPr/>
        </p:nvGrpSpPr>
        <p:grpSpPr>
          <a:xfrm>
            <a:off x="6629847" y="5456589"/>
            <a:ext cx="4714503" cy="711368"/>
            <a:chOff x="3017859" y="4310610"/>
            <a:chExt cx="1870812" cy="711368"/>
          </a:xfrm>
        </p:grpSpPr>
        <p:sp>
          <p:nvSpPr>
            <p:cNvPr id="82" name="TextBox 81">
              <a:extLst>
                <a:ext uri="{FF2B5EF4-FFF2-40B4-BE49-F238E27FC236}">
                  <a16:creationId xmlns:a16="http://schemas.microsoft.com/office/drawing/2014/main" id="{AE040CE9-B1C5-47C2-A577-B23E171810CD}"/>
                </a:ext>
              </a:extLst>
            </p:cNvPr>
            <p:cNvSpPr txBox="1"/>
            <p:nvPr/>
          </p:nvSpPr>
          <p:spPr>
            <a:xfrm>
              <a:off x="3021856" y="4560313"/>
              <a:ext cx="1866815"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83" name="TextBox 82">
              <a:extLst>
                <a:ext uri="{FF2B5EF4-FFF2-40B4-BE49-F238E27FC236}">
                  <a16:creationId xmlns:a16="http://schemas.microsoft.com/office/drawing/2014/main" id="{01A9499C-C934-4F51-9BD5-9BF87CC62047}"/>
                </a:ext>
              </a:extLst>
            </p:cNvPr>
            <p:cNvSpPr txBox="1"/>
            <p:nvPr/>
          </p:nvSpPr>
          <p:spPr>
            <a:xfrm>
              <a:off x="3017859" y="4310610"/>
              <a:ext cx="187081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sp>
        <p:nvSpPr>
          <p:cNvPr id="84" name="Oval 83">
            <a:extLst>
              <a:ext uri="{FF2B5EF4-FFF2-40B4-BE49-F238E27FC236}">
                <a16:creationId xmlns:a16="http://schemas.microsoft.com/office/drawing/2014/main" id="{80232C1A-6DD3-448E-BD98-1ABA63E76907}"/>
              </a:ext>
            </a:extLst>
          </p:cNvPr>
          <p:cNvSpPr/>
          <p:nvPr/>
        </p:nvSpPr>
        <p:spPr>
          <a:xfrm>
            <a:off x="5710777" y="5488239"/>
            <a:ext cx="648072" cy="648072"/>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85" name="Freeform 9">
            <a:extLst>
              <a:ext uri="{FF2B5EF4-FFF2-40B4-BE49-F238E27FC236}">
                <a16:creationId xmlns:a16="http://schemas.microsoft.com/office/drawing/2014/main" id="{2F057F1F-F85E-4C7A-B27D-90B8B08D7FE1}"/>
              </a:ext>
            </a:extLst>
          </p:cNvPr>
          <p:cNvSpPr>
            <a:spLocks noEditPoints="1"/>
          </p:cNvSpPr>
          <p:nvPr/>
        </p:nvSpPr>
        <p:spPr bwMode="auto">
          <a:xfrm>
            <a:off x="5894843" y="3858659"/>
            <a:ext cx="279942" cy="393830"/>
          </a:xfrm>
          <a:custGeom>
            <a:avLst/>
            <a:gdLst>
              <a:gd name="T0" fmla="*/ 2311 w 2753"/>
              <a:gd name="T1" fmla="*/ 580 h 3873"/>
              <a:gd name="T2" fmla="*/ 2433 w 2753"/>
              <a:gd name="T3" fmla="*/ 735 h 3873"/>
              <a:gd name="T4" fmla="*/ 2415 w 2753"/>
              <a:gd name="T5" fmla="*/ 948 h 3873"/>
              <a:gd name="T6" fmla="*/ 2253 w 2753"/>
              <a:gd name="T7" fmla="*/ 1073 h 3873"/>
              <a:gd name="T8" fmla="*/ 2037 w 2753"/>
              <a:gd name="T9" fmla="*/ 1138 h 3873"/>
              <a:gd name="T10" fmla="*/ 1946 w 2753"/>
              <a:gd name="T11" fmla="*/ 1260 h 3873"/>
              <a:gd name="T12" fmla="*/ 2039 w 2753"/>
              <a:gd name="T13" fmla="*/ 1346 h 3873"/>
              <a:gd name="T14" fmla="*/ 2400 w 2753"/>
              <a:gd name="T15" fmla="*/ 1671 h 3873"/>
              <a:gd name="T16" fmla="*/ 2649 w 2753"/>
              <a:gd name="T17" fmla="*/ 2118 h 3873"/>
              <a:gd name="T18" fmla="*/ 2746 w 2753"/>
              <a:gd name="T19" fmla="*/ 2586 h 3873"/>
              <a:gd name="T20" fmla="*/ 2739 w 2753"/>
              <a:gd name="T21" fmla="*/ 3028 h 3873"/>
              <a:gd name="T22" fmla="*/ 2671 w 2753"/>
              <a:gd name="T23" fmla="*/ 3397 h 3873"/>
              <a:gd name="T24" fmla="*/ 2597 w 2753"/>
              <a:gd name="T25" fmla="*/ 3648 h 3873"/>
              <a:gd name="T26" fmla="*/ 2533 w 2753"/>
              <a:gd name="T27" fmla="*/ 3764 h 3873"/>
              <a:gd name="T28" fmla="*/ 2319 w 2753"/>
              <a:gd name="T29" fmla="*/ 3855 h 3873"/>
              <a:gd name="T30" fmla="*/ 1959 w 2753"/>
              <a:gd name="T31" fmla="*/ 3868 h 3873"/>
              <a:gd name="T32" fmla="*/ 1531 w 2753"/>
              <a:gd name="T33" fmla="*/ 3768 h 3873"/>
              <a:gd name="T34" fmla="*/ 1146 w 2753"/>
              <a:gd name="T35" fmla="*/ 3597 h 3873"/>
              <a:gd name="T36" fmla="*/ 846 w 2753"/>
              <a:gd name="T37" fmla="*/ 3420 h 3873"/>
              <a:gd name="T38" fmla="*/ 669 w 2753"/>
              <a:gd name="T39" fmla="*/ 3297 h 3873"/>
              <a:gd name="T40" fmla="*/ 562 w 2753"/>
              <a:gd name="T41" fmla="*/ 3206 h 3873"/>
              <a:gd name="T42" fmla="*/ 189 w 2753"/>
              <a:gd name="T43" fmla="*/ 2718 h 3873"/>
              <a:gd name="T44" fmla="*/ 0 w 2753"/>
              <a:gd name="T45" fmla="*/ 2148 h 3873"/>
              <a:gd name="T46" fmla="*/ 79 w 2753"/>
              <a:gd name="T47" fmla="*/ 1729 h 3873"/>
              <a:gd name="T48" fmla="*/ 217 w 2753"/>
              <a:gd name="T49" fmla="*/ 1491 h 3873"/>
              <a:gd name="T50" fmla="*/ 319 w 2753"/>
              <a:gd name="T51" fmla="*/ 1380 h 3873"/>
              <a:gd name="T52" fmla="*/ 368 w 2753"/>
              <a:gd name="T53" fmla="*/ 1135 h 3873"/>
              <a:gd name="T54" fmla="*/ 353 w 2753"/>
              <a:gd name="T55" fmla="*/ 831 h 3873"/>
              <a:gd name="T56" fmla="*/ 384 w 2753"/>
              <a:gd name="T57" fmla="*/ 675 h 3873"/>
              <a:gd name="T58" fmla="*/ 559 w 2753"/>
              <a:gd name="T59" fmla="*/ 591 h 3873"/>
              <a:gd name="T60" fmla="*/ 699 w 2753"/>
              <a:gd name="T61" fmla="*/ 664 h 3873"/>
              <a:gd name="T62" fmla="*/ 769 w 2753"/>
              <a:gd name="T63" fmla="*/ 866 h 3873"/>
              <a:gd name="T64" fmla="*/ 791 w 2753"/>
              <a:gd name="T65" fmla="*/ 1115 h 3873"/>
              <a:gd name="T66" fmla="*/ 1008 w 2753"/>
              <a:gd name="T67" fmla="*/ 1053 h 3873"/>
              <a:gd name="T68" fmla="*/ 1433 w 2753"/>
              <a:gd name="T69" fmla="*/ 700 h 3873"/>
              <a:gd name="T70" fmla="*/ 1737 w 2753"/>
              <a:gd name="T71" fmla="*/ 600 h 3873"/>
              <a:gd name="T72" fmla="*/ 2062 w 2753"/>
              <a:gd name="T73" fmla="*/ 557 h 3873"/>
              <a:gd name="T74" fmla="*/ 1277 w 2753"/>
              <a:gd name="T75" fmla="*/ 18 h 3873"/>
              <a:gd name="T76" fmla="*/ 1315 w 2753"/>
              <a:gd name="T77" fmla="*/ 111 h 3873"/>
              <a:gd name="T78" fmla="*/ 1329 w 2753"/>
              <a:gd name="T79" fmla="*/ 229 h 3873"/>
              <a:gd name="T80" fmla="*/ 1389 w 2753"/>
              <a:gd name="T81" fmla="*/ 278 h 3873"/>
              <a:gd name="T82" fmla="*/ 1471 w 2753"/>
              <a:gd name="T83" fmla="*/ 138 h 3873"/>
              <a:gd name="T84" fmla="*/ 1600 w 2753"/>
              <a:gd name="T85" fmla="*/ 22 h 3873"/>
              <a:gd name="T86" fmla="*/ 1671 w 2753"/>
              <a:gd name="T87" fmla="*/ 108 h 3873"/>
              <a:gd name="T88" fmla="*/ 1649 w 2753"/>
              <a:gd name="T89" fmla="*/ 249 h 3873"/>
              <a:gd name="T90" fmla="*/ 1666 w 2753"/>
              <a:gd name="T91" fmla="*/ 408 h 3873"/>
              <a:gd name="T92" fmla="*/ 1775 w 2753"/>
              <a:gd name="T93" fmla="*/ 511 h 3873"/>
              <a:gd name="T94" fmla="*/ 1529 w 2753"/>
              <a:gd name="T95" fmla="*/ 580 h 3873"/>
              <a:gd name="T96" fmla="*/ 1239 w 2753"/>
              <a:gd name="T97" fmla="*/ 735 h 3873"/>
              <a:gd name="T98" fmla="*/ 995 w 2753"/>
              <a:gd name="T99" fmla="*/ 958 h 3873"/>
              <a:gd name="T100" fmla="*/ 871 w 2753"/>
              <a:gd name="T101" fmla="*/ 1124 h 3873"/>
              <a:gd name="T102" fmla="*/ 855 w 2753"/>
              <a:gd name="T103" fmla="*/ 1100 h 3873"/>
              <a:gd name="T104" fmla="*/ 826 w 2753"/>
              <a:gd name="T105" fmla="*/ 798 h 3873"/>
              <a:gd name="T106" fmla="*/ 837 w 2753"/>
              <a:gd name="T107" fmla="*/ 658 h 3873"/>
              <a:gd name="T108" fmla="*/ 897 w 2753"/>
              <a:gd name="T109" fmla="*/ 555 h 3873"/>
              <a:gd name="T110" fmla="*/ 704 w 2753"/>
              <a:gd name="T111" fmla="*/ 437 h 3873"/>
              <a:gd name="T112" fmla="*/ 609 w 2753"/>
              <a:gd name="T113" fmla="*/ 320 h 3873"/>
              <a:gd name="T114" fmla="*/ 691 w 2753"/>
              <a:gd name="T115" fmla="*/ 206 h 3873"/>
              <a:gd name="T116" fmla="*/ 886 w 2753"/>
              <a:gd name="T117" fmla="*/ 251 h 3873"/>
              <a:gd name="T118" fmla="*/ 1144 w 2753"/>
              <a:gd name="T119" fmla="*/ 375 h 3873"/>
              <a:gd name="T120" fmla="*/ 1115 w 2753"/>
              <a:gd name="T121" fmla="*/ 189 h 3873"/>
              <a:gd name="T122" fmla="*/ 1120 w 2753"/>
              <a:gd name="T123" fmla="*/ 38 h 3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53" h="3873">
                <a:moveTo>
                  <a:pt x="2122" y="555"/>
                </a:moveTo>
                <a:lnTo>
                  <a:pt x="2180" y="557"/>
                </a:lnTo>
                <a:lnTo>
                  <a:pt x="2231" y="560"/>
                </a:lnTo>
                <a:lnTo>
                  <a:pt x="2275" y="568"/>
                </a:lnTo>
                <a:lnTo>
                  <a:pt x="2311" y="580"/>
                </a:lnTo>
                <a:lnTo>
                  <a:pt x="2346" y="598"/>
                </a:lnTo>
                <a:lnTo>
                  <a:pt x="2375" y="626"/>
                </a:lnTo>
                <a:lnTo>
                  <a:pt x="2399" y="658"/>
                </a:lnTo>
                <a:lnTo>
                  <a:pt x="2419" y="695"/>
                </a:lnTo>
                <a:lnTo>
                  <a:pt x="2433" y="735"/>
                </a:lnTo>
                <a:lnTo>
                  <a:pt x="2442" y="777"/>
                </a:lnTo>
                <a:lnTo>
                  <a:pt x="2444" y="820"/>
                </a:lnTo>
                <a:lnTo>
                  <a:pt x="2440" y="864"/>
                </a:lnTo>
                <a:lnTo>
                  <a:pt x="2431" y="908"/>
                </a:lnTo>
                <a:lnTo>
                  <a:pt x="2415" y="948"/>
                </a:lnTo>
                <a:lnTo>
                  <a:pt x="2391" y="984"/>
                </a:lnTo>
                <a:lnTo>
                  <a:pt x="2364" y="1013"/>
                </a:lnTo>
                <a:lnTo>
                  <a:pt x="2331" y="1037"/>
                </a:lnTo>
                <a:lnTo>
                  <a:pt x="2293" y="1057"/>
                </a:lnTo>
                <a:lnTo>
                  <a:pt x="2253" y="1073"/>
                </a:lnTo>
                <a:lnTo>
                  <a:pt x="2211" y="1086"/>
                </a:lnTo>
                <a:lnTo>
                  <a:pt x="2166" y="1098"/>
                </a:lnTo>
                <a:lnTo>
                  <a:pt x="2122" y="1111"/>
                </a:lnTo>
                <a:lnTo>
                  <a:pt x="2079" y="1124"/>
                </a:lnTo>
                <a:lnTo>
                  <a:pt x="2037" y="1138"/>
                </a:lnTo>
                <a:lnTo>
                  <a:pt x="1999" y="1157"/>
                </a:lnTo>
                <a:lnTo>
                  <a:pt x="1962" y="1178"/>
                </a:lnTo>
                <a:lnTo>
                  <a:pt x="1931" y="1204"/>
                </a:lnTo>
                <a:lnTo>
                  <a:pt x="1935" y="1235"/>
                </a:lnTo>
                <a:lnTo>
                  <a:pt x="1946" y="1260"/>
                </a:lnTo>
                <a:lnTo>
                  <a:pt x="1959" y="1282"/>
                </a:lnTo>
                <a:lnTo>
                  <a:pt x="1977" y="1302"/>
                </a:lnTo>
                <a:lnTo>
                  <a:pt x="1997" y="1318"/>
                </a:lnTo>
                <a:lnTo>
                  <a:pt x="2019" y="1333"/>
                </a:lnTo>
                <a:lnTo>
                  <a:pt x="2039" y="1346"/>
                </a:lnTo>
                <a:lnTo>
                  <a:pt x="2060" y="1360"/>
                </a:lnTo>
                <a:lnTo>
                  <a:pt x="2159" y="1433"/>
                </a:lnTo>
                <a:lnTo>
                  <a:pt x="2248" y="1509"/>
                </a:lnTo>
                <a:lnTo>
                  <a:pt x="2328" y="1588"/>
                </a:lnTo>
                <a:lnTo>
                  <a:pt x="2400" y="1671"/>
                </a:lnTo>
                <a:lnTo>
                  <a:pt x="2464" y="1757"/>
                </a:lnTo>
                <a:lnTo>
                  <a:pt x="2522" y="1844"/>
                </a:lnTo>
                <a:lnTo>
                  <a:pt x="2571" y="1933"/>
                </a:lnTo>
                <a:lnTo>
                  <a:pt x="2613" y="2026"/>
                </a:lnTo>
                <a:lnTo>
                  <a:pt x="2649" y="2118"/>
                </a:lnTo>
                <a:lnTo>
                  <a:pt x="2679" y="2211"/>
                </a:lnTo>
                <a:lnTo>
                  <a:pt x="2704" y="2304"/>
                </a:lnTo>
                <a:lnTo>
                  <a:pt x="2722" y="2398"/>
                </a:lnTo>
                <a:lnTo>
                  <a:pt x="2737" y="2493"/>
                </a:lnTo>
                <a:lnTo>
                  <a:pt x="2746" y="2586"/>
                </a:lnTo>
                <a:lnTo>
                  <a:pt x="2751" y="2677"/>
                </a:lnTo>
                <a:lnTo>
                  <a:pt x="2753" y="2768"/>
                </a:lnTo>
                <a:lnTo>
                  <a:pt x="2751" y="2857"/>
                </a:lnTo>
                <a:lnTo>
                  <a:pt x="2746" y="2942"/>
                </a:lnTo>
                <a:lnTo>
                  <a:pt x="2739" y="3028"/>
                </a:lnTo>
                <a:lnTo>
                  <a:pt x="2728" y="3108"/>
                </a:lnTo>
                <a:lnTo>
                  <a:pt x="2715" y="3186"/>
                </a:lnTo>
                <a:lnTo>
                  <a:pt x="2702" y="3260"/>
                </a:lnTo>
                <a:lnTo>
                  <a:pt x="2688" y="3331"/>
                </a:lnTo>
                <a:lnTo>
                  <a:pt x="2671" y="3397"/>
                </a:lnTo>
                <a:lnTo>
                  <a:pt x="2657" y="3458"/>
                </a:lnTo>
                <a:lnTo>
                  <a:pt x="2640" y="3515"/>
                </a:lnTo>
                <a:lnTo>
                  <a:pt x="2624" y="3564"/>
                </a:lnTo>
                <a:lnTo>
                  <a:pt x="2609" y="3609"/>
                </a:lnTo>
                <a:lnTo>
                  <a:pt x="2597" y="3648"/>
                </a:lnTo>
                <a:lnTo>
                  <a:pt x="2584" y="3680"/>
                </a:lnTo>
                <a:lnTo>
                  <a:pt x="2573" y="3704"/>
                </a:lnTo>
                <a:lnTo>
                  <a:pt x="2566" y="3722"/>
                </a:lnTo>
                <a:lnTo>
                  <a:pt x="2560" y="3733"/>
                </a:lnTo>
                <a:lnTo>
                  <a:pt x="2533" y="3764"/>
                </a:lnTo>
                <a:lnTo>
                  <a:pt x="2499" y="3789"/>
                </a:lnTo>
                <a:lnTo>
                  <a:pt x="2459" y="3811"/>
                </a:lnTo>
                <a:lnTo>
                  <a:pt x="2415" y="3829"/>
                </a:lnTo>
                <a:lnTo>
                  <a:pt x="2368" y="3844"/>
                </a:lnTo>
                <a:lnTo>
                  <a:pt x="2319" y="3855"/>
                </a:lnTo>
                <a:lnTo>
                  <a:pt x="2269" y="3862"/>
                </a:lnTo>
                <a:lnTo>
                  <a:pt x="2220" y="3868"/>
                </a:lnTo>
                <a:lnTo>
                  <a:pt x="2133" y="3873"/>
                </a:lnTo>
                <a:lnTo>
                  <a:pt x="2046" y="3873"/>
                </a:lnTo>
                <a:lnTo>
                  <a:pt x="1959" y="3868"/>
                </a:lnTo>
                <a:lnTo>
                  <a:pt x="1871" y="3855"/>
                </a:lnTo>
                <a:lnTo>
                  <a:pt x="1784" y="3838"/>
                </a:lnTo>
                <a:lnTo>
                  <a:pt x="1699" y="3818"/>
                </a:lnTo>
                <a:lnTo>
                  <a:pt x="1613" y="3795"/>
                </a:lnTo>
                <a:lnTo>
                  <a:pt x="1531" y="3768"/>
                </a:lnTo>
                <a:lnTo>
                  <a:pt x="1449" y="3737"/>
                </a:lnTo>
                <a:lnTo>
                  <a:pt x="1369" y="3704"/>
                </a:lnTo>
                <a:lnTo>
                  <a:pt x="1293" y="3669"/>
                </a:lnTo>
                <a:lnTo>
                  <a:pt x="1219" y="3635"/>
                </a:lnTo>
                <a:lnTo>
                  <a:pt x="1146" y="3597"/>
                </a:lnTo>
                <a:lnTo>
                  <a:pt x="1079" y="3560"/>
                </a:lnTo>
                <a:lnTo>
                  <a:pt x="1015" y="3524"/>
                </a:lnTo>
                <a:lnTo>
                  <a:pt x="953" y="3488"/>
                </a:lnTo>
                <a:lnTo>
                  <a:pt x="899" y="3453"/>
                </a:lnTo>
                <a:lnTo>
                  <a:pt x="846" y="3420"/>
                </a:lnTo>
                <a:lnTo>
                  <a:pt x="800" y="3389"/>
                </a:lnTo>
                <a:lnTo>
                  <a:pt x="759" y="3360"/>
                </a:lnTo>
                <a:lnTo>
                  <a:pt x="722" y="3335"/>
                </a:lnTo>
                <a:lnTo>
                  <a:pt x="693" y="3313"/>
                </a:lnTo>
                <a:lnTo>
                  <a:pt x="669" y="3297"/>
                </a:lnTo>
                <a:lnTo>
                  <a:pt x="653" y="3284"/>
                </a:lnTo>
                <a:lnTo>
                  <a:pt x="642" y="3275"/>
                </a:lnTo>
                <a:lnTo>
                  <a:pt x="640" y="3273"/>
                </a:lnTo>
                <a:lnTo>
                  <a:pt x="644" y="3277"/>
                </a:lnTo>
                <a:lnTo>
                  <a:pt x="562" y="3206"/>
                </a:lnTo>
                <a:lnTo>
                  <a:pt x="482" y="3124"/>
                </a:lnTo>
                <a:lnTo>
                  <a:pt x="402" y="3033"/>
                </a:lnTo>
                <a:lnTo>
                  <a:pt x="326" y="2935"/>
                </a:lnTo>
                <a:lnTo>
                  <a:pt x="255" y="2829"/>
                </a:lnTo>
                <a:lnTo>
                  <a:pt x="189" y="2718"/>
                </a:lnTo>
                <a:lnTo>
                  <a:pt x="131" y="2604"/>
                </a:lnTo>
                <a:lnTo>
                  <a:pt x="82" y="2484"/>
                </a:lnTo>
                <a:lnTo>
                  <a:pt x="40" y="2362"/>
                </a:lnTo>
                <a:lnTo>
                  <a:pt x="11" y="2240"/>
                </a:lnTo>
                <a:lnTo>
                  <a:pt x="0" y="2148"/>
                </a:lnTo>
                <a:lnTo>
                  <a:pt x="0" y="2057"/>
                </a:lnTo>
                <a:lnTo>
                  <a:pt x="9" y="1969"/>
                </a:lnTo>
                <a:lnTo>
                  <a:pt x="26" y="1886"/>
                </a:lnTo>
                <a:lnTo>
                  <a:pt x="51" y="1804"/>
                </a:lnTo>
                <a:lnTo>
                  <a:pt x="79" y="1729"/>
                </a:lnTo>
                <a:lnTo>
                  <a:pt x="111" y="1658"/>
                </a:lnTo>
                <a:lnTo>
                  <a:pt x="146" y="1595"/>
                </a:lnTo>
                <a:lnTo>
                  <a:pt x="180" y="1537"/>
                </a:lnTo>
                <a:lnTo>
                  <a:pt x="197" y="1513"/>
                </a:lnTo>
                <a:lnTo>
                  <a:pt x="217" y="1491"/>
                </a:lnTo>
                <a:lnTo>
                  <a:pt x="237" y="1471"/>
                </a:lnTo>
                <a:lnTo>
                  <a:pt x="259" y="1451"/>
                </a:lnTo>
                <a:lnTo>
                  <a:pt x="279" y="1429"/>
                </a:lnTo>
                <a:lnTo>
                  <a:pt x="300" y="1406"/>
                </a:lnTo>
                <a:lnTo>
                  <a:pt x="319" y="1380"/>
                </a:lnTo>
                <a:lnTo>
                  <a:pt x="335" y="1349"/>
                </a:lnTo>
                <a:lnTo>
                  <a:pt x="349" y="1313"/>
                </a:lnTo>
                <a:lnTo>
                  <a:pt x="359" y="1269"/>
                </a:lnTo>
                <a:lnTo>
                  <a:pt x="364" y="1220"/>
                </a:lnTo>
                <a:lnTo>
                  <a:pt x="368" y="1135"/>
                </a:lnTo>
                <a:lnTo>
                  <a:pt x="366" y="1058"/>
                </a:lnTo>
                <a:lnTo>
                  <a:pt x="364" y="989"/>
                </a:lnTo>
                <a:lnTo>
                  <a:pt x="360" y="929"/>
                </a:lnTo>
                <a:lnTo>
                  <a:pt x="357" y="877"/>
                </a:lnTo>
                <a:lnTo>
                  <a:pt x="353" y="831"/>
                </a:lnTo>
                <a:lnTo>
                  <a:pt x="353" y="789"/>
                </a:lnTo>
                <a:lnTo>
                  <a:pt x="355" y="755"/>
                </a:lnTo>
                <a:lnTo>
                  <a:pt x="359" y="724"/>
                </a:lnTo>
                <a:lnTo>
                  <a:pt x="369" y="698"/>
                </a:lnTo>
                <a:lnTo>
                  <a:pt x="384" y="675"/>
                </a:lnTo>
                <a:lnTo>
                  <a:pt x="406" y="653"/>
                </a:lnTo>
                <a:lnTo>
                  <a:pt x="435" y="635"/>
                </a:lnTo>
                <a:lnTo>
                  <a:pt x="473" y="617"/>
                </a:lnTo>
                <a:lnTo>
                  <a:pt x="520" y="600"/>
                </a:lnTo>
                <a:lnTo>
                  <a:pt x="559" y="591"/>
                </a:lnTo>
                <a:lnTo>
                  <a:pt x="593" y="591"/>
                </a:lnTo>
                <a:lnTo>
                  <a:pt x="624" y="598"/>
                </a:lnTo>
                <a:lnTo>
                  <a:pt x="651" y="615"/>
                </a:lnTo>
                <a:lnTo>
                  <a:pt x="677" y="635"/>
                </a:lnTo>
                <a:lnTo>
                  <a:pt x="699" y="664"/>
                </a:lnTo>
                <a:lnTo>
                  <a:pt x="717" y="697"/>
                </a:lnTo>
                <a:lnTo>
                  <a:pt x="733" y="733"/>
                </a:lnTo>
                <a:lnTo>
                  <a:pt x="748" y="775"/>
                </a:lnTo>
                <a:lnTo>
                  <a:pt x="760" y="818"/>
                </a:lnTo>
                <a:lnTo>
                  <a:pt x="769" y="866"/>
                </a:lnTo>
                <a:lnTo>
                  <a:pt x="777" y="915"/>
                </a:lnTo>
                <a:lnTo>
                  <a:pt x="782" y="964"/>
                </a:lnTo>
                <a:lnTo>
                  <a:pt x="788" y="1015"/>
                </a:lnTo>
                <a:lnTo>
                  <a:pt x="789" y="1066"/>
                </a:lnTo>
                <a:lnTo>
                  <a:pt x="791" y="1115"/>
                </a:lnTo>
                <a:lnTo>
                  <a:pt x="791" y="1164"/>
                </a:lnTo>
                <a:lnTo>
                  <a:pt x="791" y="1420"/>
                </a:lnTo>
                <a:lnTo>
                  <a:pt x="884" y="1224"/>
                </a:lnTo>
                <a:lnTo>
                  <a:pt x="942" y="1137"/>
                </a:lnTo>
                <a:lnTo>
                  <a:pt x="1008" y="1053"/>
                </a:lnTo>
                <a:lnTo>
                  <a:pt x="1080" y="969"/>
                </a:lnTo>
                <a:lnTo>
                  <a:pt x="1160" y="893"/>
                </a:lnTo>
                <a:lnTo>
                  <a:pt x="1248" y="820"/>
                </a:lnTo>
                <a:lnTo>
                  <a:pt x="1339" y="757"/>
                </a:lnTo>
                <a:lnTo>
                  <a:pt x="1433" y="700"/>
                </a:lnTo>
                <a:lnTo>
                  <a:pt x="1531" y="657"/>
                </a:lnTo>
                <a:lnTo>
                  <a:pt x="1573" y="642"/>
                </a:lnTo>
                <a:lnTo>
                  <a:pt x="1622" y="628"/>
                </a:lnTo>
                <a:lnTo>
                  <a:pt x="1679" y="613"/>
                </a:lnTo>
                <a:lnTo>
                  <a:pt x="1737" y="600"/>
                </a:lnTo>
                <a:lnTo>
                  <a:pt x="1800" y="588"/>
                </a:lnTo>
                <a:lnTo>
                  <a:pt x="1866" y="577"/>
                </a:lnTo>
                <a:lnTo>
                  <a:pt x="1931" y="568"/>
                </a:lnTo>
                <a:lnTo>
                  <a:pt x="1999" y="562"/>
                </a:lnTo>
                <a:lnTo>
                  <a:pt x="2062" y="557"/>
                </a:lnTo>
                <a:lnTo>
                  <a:pt x="2122" y="555"/>
                </a:lnTo>
                <a:close/>
                <a:moveTo>
                  <a:pt x="1200" y="0"/>
                </a:moveTo>
                <a:lnTo>
                  <a:pt x="1231" y="2"/>
                </a:lnTo>
                <a:lnTo>
                  <a:pt x="1257" y="8"/>
                </a:lnTo>
                <a:lnTo>
                  <a:pt x="1277" y="18"/>
                </a:lnTo>
                <a:lnTo>
                  <a:pt x="1291" y="31"/>
                </a:lnTo>
                <a:lnTo>
                  <a:pt x="1300" y="48"/>
                </a:lnTo>
                <a:lnTo>
                  <a:pt x="1308" y="68"/>
                </a:lnTo>
                <a:lnTo>
                  <a:pt x="1311" y="89"/>
                </a:lnTo>
                <a:lnTo>
                  <a:pt x="1315" y="111"/>
                </a:lnTo>
                <a:lnTo>
                  <a:pt x="1315" y="137"/>
                </a:lnTo>
                <a:lnTo>
                  <a:pt x="1317" y="160"/>
                </a:lnTo>
                <a:lnTo>
                  <a:pt x="1320" y="186"/>
                </a:lnTo>
                <a:lnTo>
                  <a:pt x="1324" y="208"/>
                </a:lnTo>
                <a:lnTo>
                  <a:pt x="1329" y="229"/>
                </a:lnTo>
                <a:lnTo>
                  <a:pt x="1339" y="249"/>
                </a:lnTo>
                <a:lnTo>
                  <a:pt x="1349" y="266"/>
                </a:lnTo>
                <a:lnTo>
                  <a:pt x="1364" y="278"/>
                </a:lnTo>
                <a:lnTo>
                  <a:pt x="1375" y="278"/>
                </a:lnTo>
                <a:lnTo>
                  <a:pt x="1389" y="278"/>
                </a:lnTo>
                <a:lnTo>
                  <a:pt x="1400" y="280"/>
                </a:lnTo>
                <a:lnTo>
                  <a:pt x="1420" y="246"/>
                </a:lnTo>
                <a:lnTo>
                  <a:pt x="1439" y="209"/>
                </a:lnTo>
                <a:lnTo>
                  <a:pt x="1455" y="173"/>
                </a:lnTo>
                <a:lnTo>
                  <a:pt x="1471" y="138"/>
                </a:lnTo>
                <a:lnTo>
                  <a:pt x="1489" y="104"/>
                </a:lnTo>
                <a:lnTo>
                  <a:pt x="1511" y="71"/>
                </a:lnTo>
                <a:lnTo>
                  <a:pt x="1537" y="42"/>
                </a:lnTo>
                <a:lnTo>
                  <a:pt x="1568" y="18"/>
                </a:lnTo>
                <a:lnTo>
                  <a:pt x="1600" y="22"/>
                </a:lnTo>
                <a:lnTo>
                  <a:pt x="1626" y="29"/>
                </a:lnTo>
                <a:lnTo>
                  <a:pt x="1646" y="44"/>
                </a:lnTo>
                <a:lnTo>
                  <a:pt x="1659" y="62"/>
                </a:lnTo>
                <a:lnTo>
                  <a:pt x="1668" y="82"/>
                </a:lnTo>
                <a:lnTo>
                  <a:pt x="1671" y="108"/>
                </a:lnTo>
                <a:lnTo>
                  <a:pt x="1673" y="133"/>
                </a:lnTo>
                <a:lnTo>
                  <a:pt x="1669" y="162"/>
                </a:lnTo>
                <a:lnTo>
                  <a:pt x="1664" y="191"/>
                </a:lnTo>
                <a:lnTo>
                  <a:pt x="1657" y="220"/>
                </a:lnTo>
                <a:lnTo>
                  <a:pt x="1649" y="249"/>
                </a:lnTo>
                <a:lnTo>
                  <a:pt x="1640" y="278"/>
                </a:lnTo>
                <a:lnTo>
                  <a:pt x="1633" y="304"/>
                </a:lnTo>
                <a:lnTo>
                  <a:pt x="1626" y="329"/>
                </a:lnTo>
                <a:lnTo>
                  <a:pt x="1620" y="349"/>
                </a:lnTo>
                <a:lnTo>
                  <a:pt x="1666" y="408"/>
                </a:lnTo>
                <a:lnTo>
                  <a:pt x="1717" y="458"/>
                </a:lnTo>
                <a:lnTo>
                  <a:pt x="1771" y="502"/>
                </a:lnTo>
                <a:lnTo>
                  <a:pt x="1773" y="504"/>
                </a:lnTo>
                <a:lnTo>
                  <a:pt x="1773" y="508"/>
                </a:lnTo>
                <a:lnTo>
                  <a:pt x="1775" y="511"/>
                </a:lnTo>
                <a:lnTo>
                  <a:pt x="1775" y="515"/>
                </a:lnTo>
                <a:lnTo>
                  <a:pt x="1777" y="517"/>
                </a:lnTo>
                <a:lnTo>
                  <a:pt x="1686" y="535"/>
                </a:lnTo>
                <a:lnTo>
                  <a:pt x="1604" y="557"/>
                </a:lnTo>
                <a:lnTo>
                  <a:pt x="1529" y="580"/>
                </a:lnTo>
                <a:lnTo>
                  <a:pt x="1462" y="606"/>
                </a:lnTo>
                <a:lnTo>
                  <a:pt x="1400" y="635"/>
                </a:lnTo>
                <a:lnTo>
                  <a:pt x="1342" y="666"/>
                </a:lnTo>
                <a:lnTo>
                  <a:pt x="1289" y="700"/>
                </a:lnTo>
                <a:lnTo>
                  <a:pt x="1239" y="735"/>
                </a:lnTo>
                <a:lnTo>
                  <a:pt x="1189" y="773"/>
                </a:lnTo>
                <a:lnTo>
                  <a:pt x="1140" y="813"/>
                </a:lnTo>
                <a:lnTo>
                  <a:pt x="1091" y="857"/>
                </a:lnTo>
                <a:lnTo>
                  <a:pt x="1039" y="908"/>
                </a:lnTo>
                <a:lnTo>
                  <a:pt x="995" y="958"/>
                </a:lnTo>
                <a:lnTo>
                  <a:pt x="955" y="1009"/>
                </a:lnTo>
                <a:lnTo>
                  <a:pt x="919" y="1060"/>
                </a:lnTo>
                <a:lnTo>
                  <a:pt x="880" y="1111"/>
                </a:lnTo>
                <a:lnTo>
                  <a:pt x="877" y="1115"/>
                </a:lnTo>
                <a:lnTo>
                  <a:pt x="871" y="1124"/>
                </a:lnTo>
                <a:lnTo>
                  <a:pt x="866" y="1135"/>
                </a:lnTo>
                <a:lnTo>
                  <a:pt x="860" y="1146"/>
                </a:lnTo>
                <a:lnTo>
                  <a:pt x="855" y="1153"/>
                </a:lnTo>
                <a:lnTo>
                  <a:pt x="851" y="1157"/>
                </a:lnTo>
                <a:lnTo>
                  <a:pt x="855" y="1100"/>
                </a:lnTo>
                <a:lnTo>
                  <a:pt x="855" y="1038"/>
                </a:lnTo>
                <a:lnTo>
                  <a:pt x="851" y="977"/>
                </a:lnTo>
                <a:lnTo>
                  <a:pt x="844" y="913"/>
                </a:lnTo>
                <a:lnTo>
                  <a:pt x="835" y="853"/>
                </a:lnTo>
                <a:lnTo>
                  <a:pt x="826" y="798"/>
                </a:lnTo>
                <a:lnTo>
                  <a:pt x="813" y="751"/>
                </a:lnTo>
                <a:lnTo>
                  <a:pt x="800" y="713"/>
                </a:lnTo>
                <a:lnTo>
                  <a:pt x="809" y="698"/>
                </a:lnTo>
                <a:lnTo>
                  <a:pt x="822" y="678"/>
                </a:lnTo>
                <a:lnTo>
                  <a:pt x="837" y="658"/>
                </a:lnTo>
                <a:lnTo>
                  <a:pt x="853" y="637"/>
                </a:lnTo>
                <a:lnTo>
                  <a:pt x="869" y="615"/>
                </a:lnTo>
                <a:lnTo>
                  <a:pt x="882" y="593"/>
                </a:lnTo>
                <a:lnTo>
                  <a:pt x="891" y="573"/>
                </a:lnTo>
                <a:lnTo>
                  <a:pt x="897" y="555"/>
                </a:lnTo>
                <a:lnTo>
                  <a:pt x="897" y="540"/>
                </a:lnTo>
                <a:lnTo>
                  <a:pt x="840" y="511"/>
                </a:lnTo>
                <a:lnTo>
                  <a:pt x="788" y="484"/>
                </a:lnTo>
                <a:lnTo>
                  <a:pt x="742" y="460"/>
                </a:lnTo>
                <a:lnTo>
                  <a:pt x="704" y="437"/>
                </a:lnTo>
                <a:lnTo>
                  <a:pt x="669" y="415"/>
                </a:lnTo>
                <a:lnTo>
                  <a:pt x="644" y="393"/>
                </a:lnTo>
                <a:lnTo>
                  <a:pt x="624" y="371"/>
                </a:lnTo>
                <a:lnTo>
                  <a:pt x="613" y="348"/>
                </a:lnTo>
                <a:lnTo>
                  <a:pt x="609" y="320"/>
                </a:lnTo>
                <a:lnTo>
                  <a:pt x="615" y="291"/>
                </a:lnTo>
                <a:lnTo>
                  <a:pt x="628" y="258"/>
                </a:lnTo>
                <a:lnTo>
                  <a:pt x="646" y="233"/>
                </a:lnTo>
                <a:lnTo>
                  <a:pt x="666" y="215"/>
                </a:lnTo>
                <a:lnTo>
                  <a:pt x="691" y="206"/>
                </a:lnTo>
                <a:lnTo>
                  <a:pt x="720" y="202"/>
                </a:lnTo>
                <a:lnTo>
                  <a:pt x="755" y="206"/>
                </a:lnTo>
                <a:lnTo>
                  <a:pt x="793" y="215"/>
                </a:lnTo>
                <a:lnTo>
                  <a:pt x="837" y="231"/>
                </a:lnTo>
                <a:lnTo>
                  <a:pt x="886" y="251"/>
                </a:lnTo>
                <a:lnTo>
                  <a:pt x="940" y="277"/>
                </a:lnTo>
                <a:lnTo>
                  <a:pt x="1000" y="308"/>
                </a:lnTo>
                <a:lnTo>
                  <a:pt x="1066" y="340"/>
                </a:lnTo>
                <a:lnTo>
                  <a:pt x="1137" y="378"/>
                </a:lnTo>
                <a:lnTo>
                  <a:pt x="1144" y="375"/>
                </a:lnTo>
                <a:lnTo>
                  <a:pt x="1142" y="338"/>
                </a:lnTo>
                <a:lnTo>
                  <a:pt x="1137" y="302"/>
                </a:lnTo>
                <a:lnTo>
                  <a:pt x="1129" y="264"/>
                </a:lnTo>
                <a:lnTo>
                  <a:pt x="1122" y="228"/>
                </a:lnTo>
                <a:lnTo>
                  <a:pt x="1115" y="189"/>
                </a:lnTo>
                <a:lnTo>
                  <a:pt x="1109" y="155"/>
                </a:lnTo>
                <a:lnTo>
                  <a:pt x="1106" y="120"/>
                </a:lnTo>
                <a:lnTo>
                  <a:pt x="1106" y="89"/>
                </a:lnTo>
                <a:lnTo>
                  <a:pt x="1111" y="62"/>
                </a:lnTo>
                <a:lnTo>
                  <a:pt x="1120" y="38"/>
                </a:lnTo>
                <a:lnTo>
                  <a:pt x="1137" y="18"/>
                </a:lnTo>
                <a:lnTo>
                  <a:pt x="1160" y="4"/>
                </a:lnTo>
                <a:lnTo>
                  <a:pt x="1200"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
        <p:nvSpPr>
          <p:cNvPr id="87" name="Freeform 9">
            <a:extLst>
              <a:ext uri="{FF2B5EF4-FFF2-40B4-BE49-F238E27FC236}">
                <a16:creationId xmlns:a16="http://schemas.microsoft.com/office/drawing/2014/main" id="{5B5F71AC-65D5-485D-97A7-C217DD546356}"/>
              </a:ext>
            </a:extLst>
          </p:cNvPr>
          <p:cNvSpPr>
            <a:spLocks noEditPoints="1"/>
          </p:cNvSpPr>
          <p:nvPr/>
        </p:nvSpPr>
        <p:spPr bwMode="auto">
          <a:xfrm>
            <a:off x="5811429" y="5706292"/>
            <a:ext cx="446768" cy="324307"/>
          </a:xfrm>
          <a:custGeom>
            <a:avLst/>
            <a:gdLst>
              <a:gd name="T0" fmla="*/ 1418 w 1846"/>
              <a:gd name="T1" fmla="*/ 21 h 1340"/>
              <a:gd name="T2" fmla="*/ 1609 w 1846"/>
              <a:gd name="T3" fmla="*/ 47 h 1340"/>
              <a:gd name="T4" fmla="*/ 1771 w 1846"/>
              <a:gd name="T5" fmla="*/ 100 h 1340"/>
              <a:gd name="T6" fmla="*/ 1840 w 1846"/>
              <a:gd name="T7" fmla="*/ 191 h 1340"/>
              <a:gd name="T8" fmla="*/ 1787 w 1846"/>
              <a:gd name="T9" fmla="*/ 294 h 1340"/>
              <a:gd name="T10" fmla="*/ 1673 w 1846"/>
              <a:gd name="T11" fmla="*/ 385 h 1340"/>
              <a:gd name="T12" fmla="*/ 1560 w 1846"/>
              <a:gd name="T13" fmla="*/ 447 h 1340"/>
              <a:gd name="T14" fmla="*/ 1462 w 1846"/>
              <a:gd name="T15" fmla="*/ 498 h 1340"/>
              <a:gd name="T16" fmla="*/ 1380 w 1846"/>
              <a:gd name="T17" fmla="*/ 565 h 1340"/>
              <a:gd name="T18" fmla="*/ 1289 w 1846"/>
              <a:gd name="T19" fmla="*/ 605 h 1340"/>
              <a:gd name="T20" fmla="*/ 1198 w 1846"/>
              <a:gd name="T21" fmla="*/ 596 h 1340"/>
              <a:gd name="T22" fmla="*/ 1140 w 1846"/>
              <a:gd name="T23" fmla="*/ 527 h 1340"/>
              <a:gd name="T24" fmla="*/ 1107 w 1846"/>
              <a:gd name="T25" fmla="*/ 447 h 1340"/>
              <a:gd name="T26" fmla="*/ 1091 w 1846"/>
              <a:gd name="T27" fmla="*/ 371 h 1340"/>
              <a:gd name="T28" fmla="*/ 1091 w 1846"/>
              <a:gd name="T29" fmla="*/ 232 h 1340"/>
              <a:gd name="T30" fmla="*/ 1106 w 1846"/>
              <a:gd name="T31" fmla="*/ 129 h 1340"/>
              <a:gd name="T32" fmla="*/ 1138 w 1846"/>
              <a:gd name="T33" fmla="*/ 80 h 1340"/>
              <a:gd name="T34" fmla="*/ 1213 w 1846"/>
              <a:gd name="T35" fmla="*/ 32 h 1340"/>
              <a:gd name="T36" fmla="*/ 606 w 1846"/>
              <a:gd name="T37" fmla="*/ 0 h 1340"/>
              <a:gd name="T38" fmla="*/ 749 w 1846"/>
              <a:gd name="T39" fmla="*/ 9 h 1340"/>
              <a:gd name="T40" fmla="*/ 882 w 1846"/>
              <a:gd name="T41" fmla="*/ 45 h 1340"/>
              <a:gd name="T42" fmla="*/ 978 w 1846"/>
              <a:gd name="T43" fmla="*/ 111 h 1340"/>
              <a:gd name="T44" fmla="*/ 1018 w 1846"/>
              <a:gd name="T45" fmla="*/ 229 h 1340"/>
              <a:gd name="T46" fmla="*/ 1018 w 1846"/>
              <a:gd name="T47" fmla="*/ 401 h 1340"/>
              <a:gd name="T48" fmla="*/ 1049 w 1846"/>
              <a:gd name="T49" fmla="*/ 511 h 1340"/>
              <a:gd name="T50" fmla="*/ 1086 w 1846"/>
              <a:gd name="T51" fmla="*/ 600 h 1340"/>
              <a:gd name="T52" fmla="*/ 1071 w 1846"/>
              <a:gd name="T53" fmla="*/ 678 h 1340"/>
              <a:gd name="T54" fmla="*/ 1029 w 1846"/>
              <a:gd name="T55" fmla="*/ 731 h 1340"/>
              <a:gd name="T56" fmla="*/ 940 w 1846"/>
              <a:gd name="T57" fmla="*/ 807 h 1340"/>
              <a:gd name="T58" fmla="*/ 780 w 1846"/>
              <a:gd name="T59" fmla="*/ 907 h 1340"/>
              <a:gd name="T60" fmla="*/ 658 w 1846"/>
              <a:gd name="T61" fmla="*/ 1016 h 1340"/>
              <a:gd name="T62" fmla="*/ 564 w 1846"/>
              <a:gd name="T63" fmla="*/ 1147 h 1340"/>
              <a:gd name="T64" fmla="*/ 458 w 1846"/>
              <a:gd name="T65" fmla="*/ 1252 h 1340"/>
              <a:gd name="T66" fmla="*/ 344 w 1846"/>
              <a:gd name="T67" fmla="*/ 1320 h 1340"/>
              <a:gd name="T68" fmla="*/ 246 w 1846"/>
              <a:gd name="T69" fmla="*/ 1340 h 1340"/>
              <a:gd name="T70" fmla="*/ 169 w 1846"/>
              <a:gd name="T71" fmla="*/ 1287 h 1340"/>
              <a:gd name="T72" fmla="*/ 93 w 1846"/>
              <a:gd name="T73" fmla="*/ 1156 h 1340"/>
              <a:gd name="T74" fmla="*/ 33 w 1846"/>
              <a:gd name="T75" fmla="*/ 974 h 1340"/>
              <a:gd name="T76" fmla="*/ 2 w 1846"/>
              <a:gd name="T77" fmla="*/ 760 h 1340"/>
              <a:gd name="T78" fmla="*/ 11 w 1846"/>
              <a:gd name="T79" fmla="*/ 540 h 1340"/>
              <a:gd name="T80" fmla="*/ 77 w 1846"/>
              <a:gd name="T81" fmla="*/ 332 h 1340"/>
              <a:gd name="T82" fmla="*/ 211 w 1846"/>
              <a:gd name="T83" fmla="*/ 161 h 1340"/>
              <a:gd name="T84" fmla="*/ 364 w 1846"/>
              <a:gd name="T85" fmla="*/ 60 h 1340"/>
              <a:gd name="T86" fmla="*/ 509 w 1846"/>
              <a:gd name="T87" fmla="*/ 16 h 1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46" h="1340">
                <a:moveTo>
                  <a:pt x="1289" y="20"/>
                </a:moveTo>
                <a:lnTo>
                  <a:pt x="1353" y="20"/>
                </a:lnTo>
                <a:lnTo>
                  <a:pt x="1418" y="21"/>
                </a:lnTo>
                <a:lnTo>
                  <a:pt x="1484" y="27"/>
                </a:lnTo>
                <a:lnTo>
                  <a:pt x="1547" y="36"/>
                </a:lnTo>
                <a:lnTo>
                  <a:pt x="1609" y="47"/>
                </a:lnTo>
                <a:lnTo>
                  <a:pt x="1669" y="61"/>
                </a:lnTo>
                <a:lnTo>
                  <a:pt x="1722" y="78"/>
                </a:lnTo>
                <a:lnTo>
                  <a:pt x="1771" y="100"/>
                </a:lnTo>
                <a:lnTo>
                  <a:pt x="1813" y="123"/>
                </a:lnTo>
                <a:lnTo>
                  <a:pt x="1846" y="151"/>
                </a:lnTo>
                <a:lnTo>
                  <a:pt x="1840" y="191"/>
                </a:lnTo>
                <a:lnTo>
                  <a:pt x="1827" y="229"/>
                </a:lnTo>
                <a:lnTo>
                  <a:pt x="1809" y="263"/>
                </a:lnTo>
                <a:lnTo>
                  <a:pt x="1787" y="294"/>
                </a:lnTo>
                <a:lnTo>
                  <a:pt x="1762" y="320"/>
                </a:lnTo>
                <a:lnTo>
                  <a:pt x="1717" y="356"/>
                </a:lnTo>
                <a:lnTo>
                  <a:pt x="1673" y="385"/>
                </a:lnTo>
                <a:lnTo>
                  <a:pt x="1633" y="409"/>
                </a:lnTo>
                <a:lnTo>
                  <a:pt x="1595" y="429"/>
                </a:lnTo>
                <a:lnTo>
                  <a:pt x="1560" y="447"/>
                </a:lnTo>
                <a:lnTo>
                  <a:pt x="1526" y="463"/>
                </a:lnTo>
                <a:lnTo>
                  <a:pt x="1493" y="480"/>
                </a:lnTo>
                <a:lnTo>
                  <a:pt x="1462" y="498"/>
                </a:lnTo>
                <a:lnTo>
                  <a:pt x="1431" y="520"/>
                </a:lnTo>
                <a:lnTo>
                  <a:pt x="1402" y="547"/>
                </a:lnTo>
                <a:lnTo>
                  <a:pt x="1380" y="565"/>
                </a:lnTo>
                <a:lnTo>
                  <a:pt x="1353" y="581"/>
                </a:lnTo>
                <a:lnTo>
                  <a:pt x="1322" y="594"/>
                </a:lnTo>
                <a:lnTo>
                  <a:pt x="1289" y="605"/>
                </a:lnTo>
                <a:lnTo>
                  <a:pt x="1257" y="609"/>
                </a:lnTo>
                <a:lnTo>
                  <a:pt x="1226" y="605"/>
                </a:lnTo>
                <a:lnTo>
                  <a:pt x="1198" y="596"/>
                </a:lnTo>
                <a:lnTo>
                  <a:pt x="1177" y="578"/>
                </a:lnTo>
                <a:lnTo>
                  <a:pt x="1157" y="554"/>
                </a:lnTo>
                <a:lnTo>
                  <a:pt x="1140" y="527"/>
                </a:lnTo>
                <a:lnTo>
                  <a:pt x="1126" y="498"/>
                </a:lnTo>
                <a:lnTo>
                  <a:pt x="1115" y="471"/>
                </a:lnTo>
                <a:lnTo>
                  <a:pt x="1107" y="447"/>
                </a:lnTo>
                <a:lnTo>
                  <a:pt x="1102" y="431"/>
                </a:lnTo>
                <a:lnTo>
                  <a:pt x="1097" y="405"/>
                </a:lnTo>
                <a:lnTo>
                  <a:pt x="1091" y="371"/>
                </a:lnTo>
                <a:lnTo>
                  <a:pt x="1089" y="327"/>
                </a:lnTo>
                <a:lnTo>
                  <a:pt x="1089" y="281"/>
                </a:lnTo>
                <a:lnTo>
                  <a:pt x="1091" y="232"/>
                </a:lnTo>
                <a:lnTo>
                  <a:pt x="1095" y="183"/>
                </a:lnTo>
                <a:lnTo>
                  <a:pt x="1102" y="140"/>
                </a:lnTo>
                <a:lnTo>
                  <a:pt x="1106" y="129"/>
                </a:lnTo>
                <a:lnTo>
                  <a:pt x="1113" y="114"/>
                </a:lnTo>
                <a:lnTo>
                  <a:pt x="1124" y="98"/>
                </a:lnTo>
                <a:lnTo>
                  <a:pt x="1138" y="80"/>
                </a:lnTo>
                <a:lnTo>
                  <a:pt x="1158" y="63"/>
                </a:lnTo>
                <a:lnTo>
                  <a:pt x="1184" y="47"/>
                </a:lnTo>
                <a:lnTo>
                  <a:pt x="1213" y="32"/>
                </a:lnTo>
                <a:lnTo>
                  <a:pt x="1249" y="23"/>
                </a:lnTo>
                <a:lnTo>
                  <a:pt x="1289" y="20"/>
                </a:lnTo>
                <a:close/>
                <a:moveTo>
                  <a:pt x="606" y="0"/>
                </a:moveTo>
                <a:lnTo>
                  <a:pt x="653" y="0"/>
                </a:lnTo>
                <a:lnTo>
                  <a:pt x="702" y="3"/>
                </a:lnTo>
                <a:lnTo>
                  <a:pt x="749" y="9"/>
                </a:lnTo>
                <a:lnTo>
                  <a:pt x="797" y="18"/>
                </a:lnTo>
                <a:lnTo>
                  <a:pt x="840" y="31"/>
                </a:lnTo>
                <a:lnTo>
                  <a:pt x="882" y="45"/>
                </a:lnTo>
                <a:lnTo>
                  <a:pt x="918" y="63"/>
                </a:lnTo>
                <a:lnTo>
                  <a:pt x="951" y="85"/>
                </a:lnTo>
                <a:lnTo>
                  <a:pt x="978" y="111"/>
                </a:lnTo>
                <a:lnTo>
                  <a:pt x="998" y="138"/>
                </a:lnTo>
                <a:lnTo>
                  <a:pt x="1009" y="171"/>
                </a:lnTo>
                <a:lnTo>
                  <a:pt x="1018" y="229"/>
                </a:lnTo>
                <a:lnTo>
                  <a:pt x="1020" y="289"/>
                </a:lnTo>
                <a:lnTo>
                  <a:pt x="1018" y="345"/>
                </a:lnTo>
                <a:lnTo>
                  <a:pt x="1018" y="401"/>
                </a:lnTo>
                <a:lnTo>
                  <a:pt x="1026" y="456"/>
                </a:lnTo>
                <a:lnTo>
                  <a:pt x="1035" y="481"/>
                </a:lnTo>
                <a:lnTo>
                  <a:pt x="1049" y="511"/>
                </a:lnTo>
                <a:lnTo>
                  <a:pt x="1064" y="540"/>
                </a:lnTo>
                <a:lnTo>
                  <a:pt x="1077" y="569"/>
                </a:lnTo>
                <a:lnTo>
                  <a:pt x="1086" y="600"/>
                </a:lnTo>
                <a:lnTo>
                  <a:pt x="1087" y="631"/>
                </a:lnTo>
                <a:lnTo>
                  <a:pt x="1078" y="663"/>
                </a:lnTo>
                <a:lnTo>
                  <a:pt x="1071" y="678"/>
                </a:lnTo>
                <a:lnTo>
                  <a:pt x="1060" y="694"/>
                </a:lnTo>
                <a:lnTo>
                  <a:pt x="1047" y="712"/>
                </a:lnTo>
                <a:lnTo>
                  <a:pt x="1029" y="731"/>
                </a:lnTo>
                <a:lnTo>
                  <a:pt x="1007" y="754"/>
                </a:lnTo>
                <a:lnTo>
                  <a:pt x="977" y="778"/>
                </a:lnTo>
                <a:lnTo>
                  <a:pt x="940" y="807"/>
                </a:lnTo>
                <a:lnTo>
                  <a:pt x="895" y="840"/>
                </a:lnTo>
                <a:lnTo>
                  <a:pt x="833" y="874"/>
                </a:lnTo>
                <a:lnTo>
                  <a:pt x="780" y="907"/>
                </a:lnTo>
                <a:lnTo>
                  <a:pt x="735" y="941"/>
                </a:lnTo>
                <a:lnTo>
                  <a:pt x="695" y="978"/>
                </a:lnTo>
                <a:lnTo>
                  <a:pt x="658" y="1016"/>
                </a:lnTo>
                <a:lnTo>
                  <a:pt x="624" y="1060"/>
                </a:lnTo>
                <a:lnTo>
                  <a:pt x="589" y="1107"/>
                </a:lnTo>
                <a:lnTo>
                  <a:pt x="564" y="1147"/>
                </a:lnTo>
                <a:lnTo>
                  <a:pt x="531" y="1185"/>
                </a:lnTo>
                <a:lnTo>
                  <a:pt x="497" y="1221"/>
                </a:lnTo>
                <a:lnTo>
                  <a:pt x="458" y="1252"/>
                </a:lnTo>
                <a:lnTo>
                  <a:pt x="420" y="1280"/>
                </a:lnTo>
                <a:lnTo>
                  <a:pt x="382" y="1303"/>
                </a:lnTo>
                <a:lnTo>
                  <a:pt x="344" y="1320"/>
                </a:lnTo>
                <a:lnTo>
                  <a:pt x="307" y="1332"/>
                </a:lnTo>
                <a:lnTo>
                  <a:pt x="275" y="1340"/>
                </a:lnTo>
                <a:lnTo>
                  <a:pt x="246" y="1340"/>
                </a:lnTo>
                <a:lnTo>
                  <a:pt x="220" y="1331"/>
                </a:lnTo>
                <a:lnTo>
                  <a:pt x="195" y="1314"/>
                </a:lnTo>
                <a:lnTo>
                  <a:pt x="169" y="1287"/>
                </a:lnTo>
                <a:lnTo>
                  <a:pt x="144" y="1251"/>
                </a:lnTo>
                <a:lnTo>
                  <a:pt x="118" y="1207"/>
                </a:lnTo>
                <a:lnTo>
                  <a:pt x="93" y="1156"/>
                </a:lnTo>
                <a:lnTo>
                  <a:pt x="71" y="1100"/>
                </a:lnTo>
                <a:lnTo>
                  <a:pt x="51" y="1040"/>
                </a:lnTo>
                <a:lnTo>
                  <a:pt x="33" y="974"/>
                </a:lnTo>
                <a:lnTo>
                  <a:pt x="18" y="905"/>
                </a:lnTo>
                <a:lnTo>
                  <a:pt x="7" y="832"/>
                </a:lnTo>
                <a:lnTo>
                  <a:pt x="2" y="760"/>
                </a:lnTo>
                <a:lnTo>
                  <a:pt x="0" y="687"/>
                </a:lnTo>
                <a:lnTo>
                  <a:pt x="4" y="612"/>
                </a:lnTo>
                <a:lnTo>
                  <a:pt x="11" y="540"/>
                </a:lnTo>
                <a:lnTo>
                  <a:pt x="27" y="467"/>
                </a:lnTo>
                <a:lnTo>
                  <a:pt x="49" y="398"/>
                </a:lnTo>
                <a:lnTo>
                  <a:pt x="77" y="332"/>
                </a:lnTo>
                <a:lnTo>
                  <a:pt x="113" y="271"/>
                </a:lnTo>
                <a:lnTo>
                  <a:pt x="158" y="214"/>
                </a:lnTo>
                <a:lnTo>
                  <a:pt x="211" y="161"/>
                </a:lnTo>
                <a:lnTo>
                  <a:pt x="264" y="120"/>
                </a:lnTo>
                <a:lnTo>
                  <a:pt x="313" y="85"/>
                </a:lnTo>
                <a:lnTo>
                  <a:pt x="364" y="60"/>
                </a:lnTo>
                <a:lnTo>
                  <a:pt x="413" y="41"/>
                </a:lnTo>
                <a:lnTo>
                  <a:pt x="460" y="27"/>
                </a:lnTo>
                <a:lnTo>
                  <a:pt x="509" y="16"/>
                </a:lnTo>
                <a:lnTo>
                  <a:pt x="558" y="7"/>
                </a:lnTo>
                <a:lnTo>
                  <a:pt x="606"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
        <p:nvSpPr>
          <p:cNvPr id="90" name="Freeform 9">
            <a:extLst>
              <a:ext uri="{FF2B5EF4-FFF2-40B4-BE49-F238E27FC236}">
                <a16:creationId xmlns:a16="http://schemas.microsoft.com/office/drawing/2014/main" id="{3BB78DCF-9C33-44C9-AA79-AABC262F5A0D}"/>
              </a:ext>
            </a:extLst>
          </p:cNvPr>
          <p:cNvSpPr>
            <a:spLocks/>
          </p:cNvSpPr>
          <p:nvPr/>
        </p:nvSpPr>
        <p:spPr bwMode="auto">
          <a:xfrm>
            <a:off x="5843668" y="4709894"/>
            <a:ext cx="405109" cy="414850"/>
          </a:xfrm>
          <a:custGeom>
            <a:avLst/>
            <a:gdLst>
              <a:gd name="T0" fmla="*/ 1754 w 3785"/>
              <a:gd name="T1" fmla="*/ 114 h 3876"/>
              <a:gd name="T2" fmla="*/ 1771 w 3785"/>
              <a:gd name="T3" fmla="*/ 367 h 3876"/>
              <a:gd name="T4" fmla="*/ 1818 w 3785"/>
              <a:gd name="T5" fmla="*/ 614 h 3876"/>
              <a:gd name="T6" fmla="*/ 1902 w 3785"/>
              <a:gd name="T7" fmla="*/ 796 h 3876"/>
              <a:gd name="T8" fmla="*/ 2038 w 3785"/>
              <a:gd name="T9" fmla="*/ 858 h 3876"/>
              <a:gd name="T10" fmla="*/ 2180 w 3785"/>
              <a:gd name="T11" fmla="*/ 802 h 3876"/>
              <a:gd name="T12" fmla="*/ 2320 w 3785"/>
              <a:gd name="T13" fmla="*/ 722 h 3876"/>
              <a:gd name="T14" fmla="*/ 2609 w 3785"/>
              <a:gd name="T15" fmla="*/ 640 h 3876"/>
              <a:gd name="T16" fmla="*/ 2954 w 3785"/>
              <a:gd name="T17" fmla="*/ 674 h 3876"/>
              <a:gd name="T18" fmla="*/ 3298 w 3785"/>
              <a:gd name="T19" fmla="*/ 856 h 3876"/>
              <a:gd name="T20" fmla="*/ 3556 w 3785"/>
              <a:gd name="T21" fmla="*/ 1133 h 3876"/>
              <a:gd name="T22" fmla="*/ 3704 w 3785"/>
              <a:gd name="T23" fmla="*/ 1473 h 3876"/>
              <a:gd name="T24" fmla="*/ 3776 w 3785"/>
              <a:gd name="T25" fmla="*/ 1871 h 3876"/>
              <a:gd name="T26" fmla="*/ 3771 w 3785"/>
              <a:gd name="T27" fmla="*/ 2284 h 3876"/>
              <a:gd name="T28" fmla="*/ 3674 w 3785"/>
              <a:gd name="T29" fmla="*/ 2671 h 3876"/>
              <a:gd name="T30" fmla="*/ 3467 w 3785"/>
              <a:gd name="T31" fmla="*/ 3049 h 3876"/>
              <a:gd name="T32" fmla="*/ 3198 w 3785"/>
              <a:gd name="T33" fmla="*/ 3334 h 3876"/>
              <a:gd name="T34" fmla="*/ 2900 w 3785"/>
              <a:gd name="T35" fmla="*/ 3536 h 3876"/>
              <a:gd name="T36" fmla="*/ 2609 w 3785"/>
              <a:gd name="T37" fmla="*/ 3667 h 3876"/>
              <a:gd name="T38" fmla="*/ 2300 w 3785"/>
              <a:gd name="T39" fmla="*/ 3738 h 3876"/>
              <a:gd name="T40" fmla="*/ 1933 w 3785"/>
              <a:gd name="T41" fmla="*/ 3720 h 3876"/>
              <a:gd name="T42" fmla="*/ 1602 w 3785"/>
              <a:gd name="T43" fmla="*/ 3634 h 3876"/>
              <a:gd name="T44" fmla="*/ 1262 w 3785"/>
              <a:gd name="T45" fmla="*/ 3469 h 3876"/>
              <a:gd name="T46" fmla="*/ 913 w 3785"/>
              <a:gd name="T47" fmla="*/ 3256 h 3876"/>
              <a:gd name="T48" fmla="*/ 842 w 3785"/>
              <a:gd name="T49" fmla="*/ 3214 h 3876"/>
              <a:gd name="T50" fmla="*/ 753 w 3785"/>
              <a:gd name="T51" fmla="*/ 3174 h 3876"/>
              <a:gd name="T52" fmla="*/ 658 w 3785"/>
              <a:gd name="T53" fmla="*/ 3164 h 3876"/>
              <a:gd name="T54" fmla="*/ 571 w 3785"/>
              <a:gd name="T55" fmla="*/ 3213 h 3876"/>
              <a:gd name="T56" fmla="*/ 504 w 3785"/>
              <a:gd name="T57" fmla="*/ 3347 h 3876"/>
              <a:gd name="T58" fmla="*/ 467 w 3785"/>
              <a:gd name="T59" fmla="*/ 3596 h 3876"/>
              <a:gd name="T60" fmla="*/ 382 w 3785"/>
              <a:gd name="T61" fmla="*/ 3873 h 3876"/>
              <a:gd name="T62" fmla="*/ 16 w 3785"/>
              <a:gd name="T63" fmla="*/ 3869 h 3876"/>
              <a:gd name="T64" fmla="*/ 2 w 3785"/>
              <a:gd name="T65" fmla="*/ 3682 h 3876"/>
              <a:gd name="T66" fmla="*/ 9 w 3785"/>
              <a:gd name="T67" fmla="*/ 3413 h 3876"/>
              <a:gd name="T68" fmla="*/ 64 w 3785"/>
              <a:gd name="T69" fmla="*/ 3125 h 3876"/>
              <a:gd name="T70" fmla="*/ 182 w 3785"/>
              <a:gd name="T71" fmla="*/ 2867 h 3876"/>
              <a:gd name="T72" fmla="*/ 382 w 3785"/>
              <a:gd name="T73" fmla="*/ 2689 h 3876"/>
              <a:gd name="T74" fmla="*/ 556 w 3785"/>
              <a:gd name="T75" fmla="*/ 2647 h 3876"/>
              <a:gd name="T76" fmla="*/ 714 w 3785"/>
              <a:gd name="T77" fmla="*/ 2684 h 3876"/>
              <a:gd name="T78" fmla="*/ 971 w 3785"/>
              <a:gd name="T79" fmla="*/ 2734 h 3876"/>
              <a:gd name="T80" fmla="*/ 1387 w 3785"/>
              <a:gd name="T81" fmla="*/ 2694 h 3876"/>
              <a:gd name="T82" fmla="*/ 1711 w 3785"/>
              <a:gd name="T83" fmla="*/ 2527 h 3876"/>
              <a:gd name="T84" fmla="*/ 1909 w 3785"/>
              <a:gd name="T85" fmla="*/ 2273 h 3876"/>
              <a:gd name="T86" fmla="*/ 1973 w 3785"/>
              <a:gd name="T87" fmla="*/ 1993 h 3876"/>
              <a:gd name="T88" fmla="*/ 1916 w 3785"/>
              <a:gd name="T89" fmla="*/ 1658 h 3876"/>
              <a:gd name="T90" fmla="*/ 1760 w 3785"/>
              <a:gd name="T91" fmla="*/ 1404 h 3876"/>
              <a:gd name="T92" fmla="*/ 1564 w 3785"/>
              <a:gd name="T93" fmla="*/ 1238 h 3876"/>
              <a:gd name="T94" fmla="*/ 1387 w 3785"/>
              <a:gd name="T95" fmla="*/ 1056 h 3876"/>
              <a:gd name="T96" fmla="*/ 1300 w 3785"/>
              <a:gd name="T97" fmla="*/ 807 h 3876"/>
              <a:gd name="T98" fmla="*/ 1260 w 3785"/>
              <a:gd name="T99" fmla="*/ 585 h 3876"/>
              <a:gd name="T100" fmla="*/ 1251 w 3785"/>
              <a:gd name="T101" fmla="*/ 485 h 3876"/>
              <a:gd name="T102" fmla="*/ 1236 w 3785"/>
              <a:gd name="T103" fmla="*/ 293 h 3876"/>
              <a:gd name="T104" fmla="*/ 1236 w 3785"/>
              <a:gd name="T105" fmla="*/ 85 h 3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85" h="3876">
                <a:moveTo>
                  <a:pt x="1245" y="0"/>
                </a:moveTo>
                <a:lnTo>
                  <a:pt x="1753" y="4"/>
                </a:lnTo>
                <a:lnTo>
                  <a:pt x="1753" y="56"/>
                </a:lnTo>
                <a:lnTo>
                  <a:pt x="1754" y="114"/>
                </a:lnTo>
                <a:lnTo>
                  <a:pt x="1756" y="174"/>
                </a:lnTo>
                <a:lnTo>
                  <a:pt x="1760" y="238"/>
                </a:lnTo>
                <a:lnTo>
                  <a:pt x="1765" y="302"/>
                </a:lnTo>
                <a:lnTo>
                  <a:pt x="1771" y="367"/>
                </a:lnTo>
                <a:lnTo>
                  <a:pt x="1780" y="433"/>
                </a:lnTo>
                <a:lnTo>
                  <a:pt x="1791" y="494"/>
                </a:lnTo>
                <a:lnTo>
                  <a:pt x="1804" y="556"/>
                </a:lnTo>
                <a:lnTo>
                  <a:pt x="1818" y="614"/>
                </a:lnTo>
                <a:lnTo>
                  <a:pt x="1836" y="669"/>
                </a:lnTo>
                <a:lnTo>
                  <a:pt x="1854" y="718"/>
                </a:lnTo>
                <a:lnTo>
                  <a:pt x="1878" y="760"/>
                </a:lnTo>
                <a:lnTo>
                  <a:pt x="1902" y="796"/>
                </a:lnTo>
                <a:lnTo>
                  <a:pt x="1931" y="825"/>
                </a:lnTo>
                <a:lnTo>
                  <a:pt x="1962" y="844"/>
                </a:lnTo>
                <a:lnTo>
                  <a:pt x="2000" y="856"/>
                </a:lnTo>
                <a:lnTo>
                  <a:pt x="2038" y="858"/>
                </a:lnTo>
                <a:lnTo>
                  <a:pt x="2076" y="851"/>
                </a:lnTo>
                <a:lnTo>
                  <a:pt x="2113" y="838"/>
                </a:lnTo>
                <a:lnTo>
                  <a:pt x="2147" y="822"/>
                </a:lnTo>
                <a:lnTo>
                  <a:pt x="2180" y="802"/>
                </a:lnTo>
                <a:lnTo>
                  <a:pt x="2211" y="782"/>
                </a:lnTo>
                <a:lnTo>
                  <a:pt x="2240" y="764"/>
                </a:lnTo>
                <a:lnTo>
                  <a:pt x="2265" y="747"/>
                </a:lnTo>
                <a:lnTo>
                  <a:pt x="2320" y="722"/>
                </a:lnTo>
                <a:lnTo>
                  <a:pt x="2384" y="696"/>
                </a:lnTo>
                <a:lnTo>
                  <a:pt x="2454" y="673"/>
                </a:lnTo>
                <a:lnTo>
                  <a:pt x="2531" y="653"/>
                </a:lnTo>
                <a:lnTo>
                  <a:pt x="2609" y="640"/>
                </a:lnTo>
                <a:lnTo>
                  <a:pt x="2693" y="633"/>
                </a:lnTo>
                <a:lnTo>
                  <a:pt x="2774" y="636"/>
                </a:lnTo>
                <a:lnTo>
                  <a:pt x="2856" y="649"/>
                </a:lnTo>
                <a:lnTo>
                  <a:pt x="2954" y="674"/>
                </a:lnTo>
                <a:lnTo>
                  <a:pt x="3047" y="709"/>
                </a:lnTo>
                <a:lnTo>
                  <a:pt x="3136" y="751"/>
                </a:lnTo>
                <a:lnTo>
                  <a:pt x="3220" y="800"/>
                </a:lnTo>
                <a:lnTo>
                  <a:pt x="3298" y="856"/>
                </a:lnTo>
                <a:lnTo>
                  <a:pt x="3373" y="918"/>
                </a:lnTo>
                <a:lnTo>
                  <a:pt x="3440" y="985"/>
                </a:lnTo>
                <a:lnTo>
                  <a:pt x="3502" y="1056"/>
                </a:lnTo>
                <a:lnTo>
                  <a:pt x="3556" y="1133"/>
                </a:lnTo>
                <a:lnTo>
                  <a:pt x="3604" y="1213"/>
                </a:lnTo>
                <a:lnTo>
                  <a:pt x="3645" y="1296"/>
                </a:lnTo>
                <a:lnTo>
                  <a:pt x="3678" y="1384"/>
                </a:lnTo>
                <a:lnTo>
                  <a:pt x="3704" y="1473"/>
                </a:lnTo>
                <a:lnTo>
                  <a:pt x="3724" y="1567"/>
                </a:lnTo>
                <a:lnTo>
                  <a:pt x="3744" y="1665"/>
                </a:lnTo>
                <a:lnTo>
                  <a:pt x="3762" y="1769"/>
                </a:lnTo>
                <a:lnTo>
                  <a:pt x="3776" y="1871"/>
                </a:lnTo>
                <a:lnTo>
                  <a:pt x="3784" y="1974"/>
                </a:lnTo>
                <a:lnTo>
                  <a:pt x="3785" y="2078"/>
                </a:lnTo>
                <a:lnTo>
                  <a:pt x="3780" y="2182"/>
                </a:lnTo>
                <a:lnTo>
                  <a:pt x="3771" y="2284"/>
                </a:lnTo>
                <a:lnTo>
                  <a:pt x="3756" y="2380"/>
                </a:lnTo>
                <a:lnTo>
                  <a:pt x="3736" y="2473"/>
                </a:lnTo>
                <a:lnTo>
                  <a:pt x="3713" y="2560"/>
                </a:lnTo>
                <a:lnTo>
                  <a:pt x="3674" y="2671"/>
                </a:lnTo>
                <a:lnTo>
                  <a:pt x="3631" y="2774"/>
                </a:lnTo>
                <a:lnTo>
                  <a:pt x="3582" y="2873"/>
                </a:lnTo>
                <a:lnTo>
                  <a:pt x="3527" y="2964"/>
                </a:lnTo>
                <a:lnTo>
                  <a:pt x="3467" y="3049"/>
                </a:lnTo>
                <a:lnTo>
                  <a:pt x="3404" y="3129"/>
                </a:lnTo>
                <a:lnTo>
                  <a:pt x="3338" y="3204"/>
                </a:lnTo>
                <a:lnTo>
                  <a:pt x="3269" y="3271"/>
                </a:lnTo>
                <a:lnTo>
                  <a:pt x="3198" y="3334"/>
                </a:lnTo>
                <a:lnTo>
                  <a:pt x="3124" y="3393"/>
                </a:lnTo>
                <a:lnTo>
                  <a:pt x="3049" y="3445"/>
                </a:lnTo>
                <a:lnTo>
                  <a:pt x="2974" y="3493"/>
                </a:lnTo>
                <a:lnTo>
                  <a:pt x="2900" y="3536"/>
                </a:lnTo>
                <a:lnTo>
                  <a:pt x="2825" y="3576"/>
                </a:lnTo>
                <a:lnTo>
                  <a:pt x="2751" y="3611"/>
                </a:lnTo>
                <a:lnTo>
                  <a:pt x="2680" y="3640"/>
                </a:lnTo>
                <a:lnTo>
                  <a:pt x="2609" y="3667"/>
                </a:lnTo>
                <a:lnTo>
                  <a:pt x="2542" y="3689"/>
                </a:lnTo>
                <a:lnTo>
                  <a:pt x="2476" y="3709"/>
                </a:lnTo>
                <a:lnTo>
                  <a:pt x="2391" y="3727"/>
                </a:lnTo>
                <a:lnTo>
                  <a:pt x="2300" y="3738"/>
                </a:lnTo>
                <a:lnTo>
                  <a:pt x="2209" y="3742"/>
                </a:lnTo>
                <a:lnTo>
                  <a:pt x="2116" y="3740"/>
                </a:lnTo>
                <a:lnTo>
                  <a:pt x="2025" y="3733"/>
                </a:lnTo>
                <a:lnTo>
                  <a:pt x="1933" y="3720"/>
                </a:lnTo>
                <a:lnTo>
                  <a:pt x="1845" y="3704"/>
                </a:lnTo>
                <a:lnTo>
                  <a:pt x="1760" y="3682"/>
                </a:lnTo>
                <a:lnTo>
                  <a:pt x="1678" y="3660"/>
                </a:lnTo>
                <a:lnTo>
                  <a:pt x="1602" y="3634"/>
                </a:lnTo>
                <a:lnTo>
                  <a:pt x="1533" y="3607"/>
                </a:lnTo>
                <a:lnTo>
                  <a:pt x="1438" y="3565"/>
                </a:lnTo>
                <a:lnTo>
                  <a:pt x="1347" y="3518"/>
                </a:lnTo>
                <a:lnTo>
                  <a:pt x="1262" y="3469"/>
                </a:lnTo>
                <a:lnTo>
                  <a:pt x="1176" y="3416"/>
                </a:lnTo>
                <a:lnTo>
                  <a:pt x="1093" y="3364"/>
                </a:lnTo>
                <a:lnTo>
                  <a:pt x="1005" y="3309"/>
                </a:lnTo>
                <a:lnTo>
                  <a:pt x="913" y="3256"/>
                </a:lnTo>
                <a:lnTo>
                  <a:pt x="898" y="3247"/>
                </a:lnTo>
                <a:lnTo>
                  <a:pt x="880" y="3236"/>
                </a:lnTo>
                <a:lnTo>
                  <a:pt x="862" y="3225"/>
                </a:lnTo>
                <a:lnTo>
                  <a:pt x="842" y="3214"/>
                </a:lnTo>
                <a:lnTo>
                  <a:pt x="820" y="3204"/>
                </a:lnTo>
                <a:lnTo>
                  <a:pt x="798" y="3193"/>
                </a:lnTo>
                <a:lnTo>
                  <a:pt x="776" y="3184"/>
                </a:lnTo>
                <a:lnTo>
                  <a:pt x="753" y="3174"/>
                </a:lnTo>
                <a:lnTo>
                  <a:pt x="729" y="3167"/>
                </a:lnTo>
                <a:lnTo>
                  <a:pt x="705" y="3164"/>
                </a:lnTo>
                <a:lnTo>
                  <a:pt x="682" y="3162"/>
                </a:lnTo>
                <a:lnTo>
                  <a:pt x="658" y="3164"/>
                </a:lnTo>
                <a:lnTo>
                  <a:pt x="636" y="3169"/>
                </a:lnTo>
                <a:lnTo>
                  <a:pt x="613" y="3178"/>
                </a:lnTo>
                <a:lnTo>
                  <a:pt x="591" y="3193"/>
                </a:lnTo>
                <a:lnTo>
                  <a:pt x="571" y="3213"/>
                </a:lnTo>
                <a:lnTo>
                  <a:pt x="553" y="3236"/>
                </a:lnTo>
                <a:lnTo>
                  <a:pt x="534" y="3267"/>
                </a:lnTo>
                <a:lnTo>
                  <a:pt x="518" y="3304"/>
                </a:lnTo>
                <a:lnTo>
                  <a:pt x="504" y="3347"/>
                </a:lnTo>
                <a:lnTo>
                  <a:pt x="491" y="3396"/>
                </a:lnTo>
                <a:lnTo>
                  <a:pt x="482" y="3454"/>
                </a:lnTo>
                <a:lnTo>
                  <a:pt x="473" y="3522"/>
                </a:lnTo>
                <a:lnTo>
                  <a:pt x="467" y="3596"/>
                </a:lnTo>
                <a:lnTo>
                  <a:pt x="465" y="3680"/>
                </a:lnTo>
                <a:lnTo>
                  <a:pt x="465" y="3773"/>
                </a:lnTo>
                <a:lnTo>
                  <a:pt x="469" y="3876"/>
                </a:lnTo>
                <a:lnTo>
                  <a:pt x="382" y="3873"/>
                </a:lnTo>
                <a:lnTo>
                  <a:pt x="291" y="3865"/>
                </a:lnTo>
                <a:lnTo>
                  <a:pt x="200" y="3862"/>
                </a:lnTo>
                <a:lnTo>
                  <a:pt x="107" y="3862"/>
                </a:lnTo>
                <a:lnTo>
                  <a:pt x="16" y="3869"/>
                </a:lnTo>
                <a:lnTo>
                  <a:pt x="16" y="3840"/>
                </a:lnTo>
                <a:lnTo>
                  <a:pt x="11" y="3793"/>
                </a:lnTo>
                <a:lnTo>
                  <a:pt x="5" y="3740"/>
                </a:lnTo>
                <a:lnTo>
                  <a:pt x="2" y="3682"/>
                </a:lnTo>
                <a:lnTo>
                  <a:pt x="0" y="3618"/>
                </a:lnTo>
                <a:lnTo>
                  <a:pt x="0" y="3553"/>
                </a:lnTo>
                <a:lnTo>
                  <a:pt x="4" y="3484"/>
                </a:lnTo>
                <a:lnTo>
                  <a:pt x="9" y="3413"/>
                </a:lnTo>
                <a:lnTo>
                  <a:pt x="16" y="3342"/>
                </a:lnTo>
                <a:lnTo>
                  <a:pt x="29" y="3269"/>
                </a:lnTo>
                <a:lnTo>
                  <a:pt x="44" y="3196"/>
                </a:lnTo>
                <a:lnTo>
                  <a:pt x="64" y="3125"/>
                </a:lnTo>
                <a:lnTo>
                  <a:pt x="85" y="3056"/>
                </a:lnTo>
                <a:lnTo>
                  <a:pt x="113" y="2989"/>
                </a:lnTo>
                <a:lnTo>
                  <a:pt x="145" y="2925"/>
                </a:lnTo>
                <a:lnTo>
                  <a:pt x="182" y="2867"/>
                </a:lnTo>
                <a:lnTo>
                  <a:pt x="224" y="2813"/>
                </a:lnTo>
                <a:lnTo>
                  <a:pt x="271" y="2765"/>
                </a:lnTo>
                <a:lnTo>
                  <a:pt x="324" y="2724"/>
                </a:lnTo>
                <a:lnTo>
                  <a:pt x="382" y="2689"/>
                </a:lnTo>
                <a:lnTo>
                  <a:pt x="429" y="2667"/>
                </a:lnTo>
                <a:lnTo>
                  <a:pt x="474" y="2654"/>
                </a:lnTo>
                <a:lnTo>
                  <a:pt x="516" y="2649"/>
                </a:lnTo>
                <a:lnTo>
                  <a:pt x="556" y="2647"/>
                </a:lnTo>
                <a:lnTo>
                  <a:pt x="594" y="2653"/>
                </a:lnTo>
                <a:lnTo>
                  <a:pt x="633" y="2662"/>
                </a:lnTo>
                <a:lnTo>
                  <a:pt x="673" y="2673"/>
                </a:lnTo>
                <a:lnTo>
                  <a:pt x="714" y="2684"/>
                </a:lnTo>
                <a:lnTo>
                  <a:pt x="758" y="2698"/>
                </a:lnTo>
                <a:lnTo>
                  <a:pt x="805" y="2709"/>
                </a:lnTo>
                <a:lnTo>
                  <a:pt x="856" y="2720"/>
                </a:lnTo>
                <a:lnTo>
                  <a:pt x="971" y="2734"/>
                </a:lnTo>
                <a:lnTo>
                  <a:pt x="1082" y="2738"/>
                </a:lnTo>
                <a:lnTo>
                  <a:pt x="1189" y="2733"/>
                </a:lnTo>
                <a:lnTo>
                  <a:pt x="1291" y="2718"/>
                </a:lnTo>
                <a:lnTo>
                  <a:pt x="1387" y="2694"/>
                </a:lnTo>
                <a:lnTo>
                  <a:pt x="1478" y="2664"/>
                </a:lnTo>
                <a:lnTo>
                  <a:pt x="1562" y="2625"/>
                </a:lnTo>
                <a:lnTo>
                  <a:pt x="1640" y="2580"/>
                </a:lnTo>
                <a:lnTo>
                  <a:pt x="1711" y="2527"/>
                </a:lnTo>
                <a:lnTo>
                  <a:pt x="1773" y="2471"/>
                </a:lnTo>
                <a:lnTo>
                  <a:pt x="1827" y="2409"/>
                </a:lnTo>
                <a:lnTo>
                  <a:pt x="1873" y="2342"/>
                </a:lnTo>
                <a:lnTo>
                  <a:pt x="1909" y="2273"/>
                </a:lnTo>
                <a:lnTo>
                  <a:pt x="1931" y="2213"/>
                </a:lnTo>
                <a:lnTo>
                  <a:pt x="1947" y="2149"/>
                </a:lnTo>
                <a:lnTo>
                  <a:pt x="1962" y="2084"/>
                </a:lnTo>
                <a:lnTo>
                  <a:pt x="1973" y="1993"/>
                </a:lnTo>
                <a:lnTo>
                  <a:pt x="1971" y="1904"/>
                </a:lnTo>
                <a:lnTo>
                  <a:pt x="1962" y="1818"/>
                </a:lnTo>
                <a:lnTo>
                  <a:pt x="1942" y="1736"/>
                </a:lnTo>
                <a:lnTo>
                  <a:pt x="1916" y="1658"/>
                </a:lnTo>
                <a:lnTo>
                  <a:pt x="1884" y="1585"/>
                </a:lnTo>
                <a:lnTo>
                  <a:pt x="1845" y="1518"/>
                </a:lnTo>
                <a:lnTo>
                  <a:pt x="1804" y="1458"/>
                </a:lnTo>
                <a:lnTo>
                  <a:pt x="1760" y="1404"/>
                </a:lnTo>
                <a:lnTo>
                  <a:pt x="1714" y="1356"/>
                </a:lnTo>
                <a:lnTo>
                  <a:pt x="1669" y="1316"/>
                </a:lnTo>
                <a:lnTo>
                  <a:pt x="1618" y="1278"/>
                </a:lnTo>
                <a:lnTo>
                  <a:pt x="1564" y="1238"/>
                </a:lnTo>
                <a:lnTo>
                  <a:pt x="1513" y="1198"/>
                </a:lnTo>
                <a:lnTo>
                  <a:pt x="1464" y="1156"/>
                </a:lnTo>
                <a:lnTo>
                  <a:pt x="1422" y="1107"/>
                </a:lnTo>
                <a:lnTo>
                  <a:pt x="1387" y="1056"/>
                </a:lnTo>
                <a:lnTo>
                  <a:pt x="1358" y="1000"/>
                </a:lnTo>
                <a:lnTo>
                  <a:pt x="1334" y="938"/>
                </a:lnTo>
                <a:lnTo>
                  <a:pt x="1316" y="874"/>
                </a:lnTo>
                <a:lnTo>
                  <a:pt x="1300" y="807"/>
                </a:lnTo>
                <a:lnTo>
                  <a:pt x="1285" y="736"/>
                </a:lnTo>
                <a:lnTo>
                  <a:pt x="1273" y="664"/>
                </a:lnTo>
                <a:lnTo>
                  <a:pt x="1262" y="589"/>
                </a:lnTo>
                <a:lnTo>
                  <a:pt x="1260" y="585"/>
                </a:lnTo>
                <a:lnTo>
                  <a:pt x="1258" y="574"/>
                </a:lnTo>
                <a:lnTo>
                  <a:pt x="1256" y="553"/>
                </a:lnTo>
                <a:lnTo>
                  <a:pt x="1253" y="522"/>
                </a:lnTo>
                <a:lnTo>
                  <a:pt x="1251" y="485"/>
                </a:lnTo>
                <a:lnTo>
                  <a:pt x="1247" y="442"/>
                </a:lnTo>
                <a:lnTo>
                  <a:pt x="1244" y="394"/>
                </a:lnTo>
                <a:lnTo>
                  <a:pt x="1240" y="345"/>
                </a:lnTo>
                <a:lnTo>
                  <a:pt x="1236" y="293"/>
                </a:lnTo>
                <a:lnTo>
                  <a:pt x="1234" y="238"/>
                </a:lnTo>
                <a:lnTo>
                  <a:pt x="1234" y="185"/>
                </a:lnTo>
                <a:lnTo>
                  <a:pt x="1234" y="134"/>
                </a:lnTo>
                <a:lnTo>
                  <a:pt x="1236" y="85"/>
                </a:lnTo>
                <a:lnTo>
                  <a:pt x="1240" y="40"/>
                </a:lnTo>
                <a:lnTo>
                  <a:pt x="1245"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
        <p:nvSpPr>
          <p:cNvPr id="93" name="TextBox 92">
            <a:extLst>
              <a:ext uri="{FF2B5EF4-FFF2-40B4-BE49-F238E27FC236}">
                <a16:creationId xmlns:a16="http://schemas.microsoft.com/office/drawing/2014/main" id="{26429260-7995-402B-91FA-6B3A42E26AB8}"/>
              </a:ext>
            </a:extLst>
          </p:cNvPr>
          <p:cNvSpPr txBox="1"/>
          <p:nvPr/>
        </p:nvSpPr>
        <p:spPr>
          <a:xfrm>
            <a:off x="5710777" y="1915053"/>
            <a:ext cx="5890592" cy="523220"/>
          </a:xfrm>
          <a:prstGeom prst="rect">
            <a:avLst/>
          </a:prstGeom>
          <a:noFill/>
        </p:spPr>
        <p:txBody>
          <a:bodyPr wrap="square" rtlCol="0">
            <a:spAutoFit/>
          </a:bodyPr>
          <a:lstStyle/>
          <a:p>
            <a:pPr algn="r"/>
            <a:r>
              <a:rPr lang="en-US" altLang="ko-KR" sz="2800" b="1" dirty="0">
                <a:solidFill>
                  <a:schemeClr val="accent4"/>
                </a:solidFill>
                <a:cs typeface="B Nazanin" panose="00000400000000000000" pitchFamily="2" charset="-78"/>
              </a:rPr>
              <a:t>NO.1 </a:t>
            </a:r>
            <a:r>
              <a:rPr lang="fa-IR" altLang="ko-KR" sz="2800" b="1" dirty="0">
                <a:solidFill>
                  <a:schemeClr val="accent4"/>
                </a:solidFill>
                <a:cs typeface="B Nazanin" panose="00000400000000000000" pitchFamily="2" charset="-78"/>
              </a:rPr>
              <a:t>ارائه</a:t>
            </a:r>
            <a:endParaRPr lang="ko-KR" altLang="en-US" sz="2800" b="1" dirty="0">
              <a:solidFill>
                <a:schemeClr val="accent4"/>
              </a:solidFill>
              <a:cs typeface="B Nazanin" panose="00000400000000000000" pitchFamily="2" charset="-78"/>
            </a:endParaRPr>
          </a:p>
        </p:txBody>
      </p:sp>
      <p:sp>
        <p:nvSpPr>
          <p:cNvPr id="96" name="TextBox 95">
            <a:extLst>
              <a:ext uri="{FF2B5EF4-FFF2-40B4-BE49-F238E27FC236}">
                <a16:creationId xmlns:a16="http://schemas.microsoft.com/office/drawing/2014/main" id="{4A428C22-E7AA-4713-8BFB-EE23E957DDCB}"/>
              </a:ext>
            </a:extLst>
          </p:cNvPr>
          <p:cNvSpPr txBox="1"/>
          <p:nvPr/>
        </p:nvSpPr>
        <p:spPr>
          <a:xfrm>
            <a:off x="5710777" y="1576369"/>
            <a:ext cx="5890592" cy="338554"/>
          </a:xfrm>
          <a:prstGeom prst="rect">
            <a:avLst/>
          </a:prstGeom>
          <a:noFill/>
        </p:spPr>
        <p:txBody>
          <a:bodyPr wrap="square" rtlCol="0">
            <a:spAutoFit/>
          </a:bodyPr>
          <a:lstStyle/>
          <a:p>
            <a:pPr algn="r" rtl="1"/>
            <a:r>
              <a:rPr lang="fa-IR" altLang="ko-KR" sz="1600" b="1" dirty="0">
                <a:solidFill>
                  <a:schemeClr val="tx1">
                    <a:lumMod val="75000"/>
                    <a:lumOff val="25000"/>
                  </a:schemeClr>
                </a:solidFill>
                <a:cs typeface="B Nazanin" panose="00000400000000000000" pitchFamily="2" charset="-78"/>
              </a:rPr>
              <a:t>ارائه پاورپوینت مدرن</a:t>
            </a:r>
            <a:endParaRPr lang="ko-KR" altLang="en-US" sz="1600" b="1" dirty="0">
              <a:solidFill>
                <a:srgbClr val="C00000"/>
              </a:solidFill>
              <a:cs typeface="B Nazanin" panose="00000400000000000000" pitchFamily="2" charset="-78"/>
            </a:endParaRPr>
          </a:p>
        </p:txBody>
      </p:sp>
      <p:sp>
        <p:nvSpPr>
          <p:cNvPr id="98" name="Freeform 9">
            <a:extLst>
              <a:ext uri="{FF2B5EF4-FFF2-40B4-BE49-F238E27FC236}">
                <a16:creationId xmlns:a16="http://schemas.microsoft.com/office/drawing/2014/main" id="{485017A9-2F90-4C8F-8146-91B5BBC601FE}"/>
              </a:ext>
            </a:extLst>
          </p:cNvPr>
          <p:cNvSpPr>
            <a:spLocks/>
          </p:cNvSpPr>
          <p:nvPr/>
        </p:nvSpPr>
        <p:spPr bwMode="auto">
          <a:xfrm>
            <a:off x="5851969" y="2938614"/>
            <a:ext cx="370385" cy="377480"/>
          </a:xfrm>
          <a:custGeom>
            <a:avLst/>
            <a:gdLst>
              <a:gd name="T0" fmla="*/ 987 w 1776"/>
              <a:gd name="T1" fmla="*/ 23 h 1881"/>
              <a:gd name="T2" fmla="*/ 994 w 1776"/>
              <a:gd name="T3" fmla="*/ 296 h 1881"/>
              <a:gd name="T4" fmla="*/ 994 w 1776"/>
              <a:gd name="T5" fmla="*/ 612 h 1881"/>
              <a:gd name="T6" fmla="*/ 1071 w 1776"/>
              <a:gd name="T7" fmla="*/ 663 h 1881"/>
              <a:gd name="T8" fmla="*/ 1145 w 1776"/>
              <a:gd name="T9" fmla="*/ 580 h 1881"/>
              <a:gd name="T10" fmla="*/ 1252 w 1776"/>
              <a:gd name="T11" fmla="*/ 490 h 1881"/>
              <a:gd name="T12" fmla="*/ 1380 w 1776"/>
              <a:gd name="T13" fmla="*/ 556 h 1881"/>
              <a:gd name="T14" fmla="*/ 1527 w 1776"/>
              <a:gd name="T15" fmla="*/ 729 h 1881"/>
              <a:gd name="T16" fmla="*/ 1634 w 1776"/>
              <a:gd name="T17" fmla="*/ 956 h 1881"/>
              <a:gd name="T18" fmla="*/ 1722 w 1776"/>
              <a:gd name="T19" fmla="*/ 1294 h 1881"/>
              <a:gd name="T20" fmla="*/ 1771 w 1776"/>
              <a:gd name="T21" fmla="*/ 1549 h 1881"/>
              <a:gd name="T22" fmla="*/ 1767 w 1776"/>
              <a:gd name="T23" fmla="*/ 1734 h 1881"/>
              <a:gd name="T24" fmla="*/ 1694 w 1776"/>
              <a:gd name="T25" fmla="*/ 1860 h 1881"/>
              <a:gd name="T26" fmla="*/ 1591 w 1776"/>
              <a:gd name="T27" fmla="*/ 1854 h 1881"/>
              <a:gd name="T28" fmla="*/ 1462 w 1776"/>
              <a:gd name="T29" fmla="*/ 1781 h 1881"/>
              <a:gd name="T30" fmla="*/ 1362 w 1776"/>
              <a:gd name="T31" fmla="*/ 1707 h 1881"/>
              <a:gd name="T32" fmla="*/ 1212 w 1776"/>
              <a:gd name="T33" fmla="*/ 1605 h 1881"/>
              <a:gd name="T34" fmla="*/ 1031 w 1776"/>
              <a:gd name="T35" fmla="*/ 1500 h 1881"/>
              <a:gd name="T36" fmla="*/ 989 w 1776"/>
              <a:gd name="T37" fmla="*/ 1327 h 1881"/>
              <a:gd name="T38" fmla="*/ 1014 w 1776"/>
              <a:gd name="T39" fmla="*/ 1176 h 1881"/>
              <a:gd name="T40" fmla="*/ 989 w 1776"/>
              <a:gd name="T41" fmla="*/ 1036 h 1881"/>
              <a:gd name="T42" fmla="*/ 1034 w 1776"/>
              <a:gd name="T43" fmla="*/ 858 h 1881"/>
              <a:gd name="T44" fmla="*/ 1009 w 1776"/>
              <a:gd name="T45" fmla="*/ 776 h 1881"/>
              <a:gd name="T46" fmla="*/ 891 w 1776"/>
              <a:gd name="T47" fmla="*/ 720 h 1881"/>
              <a:gd name="T48" fmla="*/ 787 w 1776"/>
              <a:gd name="T49" fmla="*/ 770 h 1881"/>
              <a:gd name="T50" fmla="*/ 740 w 1776"/>
              <a:gd name="T51" fmla="*/ 874 h 1881"/>
              <a:gd name="T52" fmla="*/ 778 w 1776"/>
              <a:gd name="T53" fmla="*/ 1021 h 1881"/>
              <a:gd name="T54" fmla="*/ 754 w 1776"/>
              <a:gd name="T55" fmla="*/ 1149 h 1881"/>
              <a:gd name="T56" fmla="*/ 767 w 1776"/>
              <a:gd name="T57" fmla="*/ 1292 h 1881"/>
              <a:gd name="T58" fmla="*/ 783 w 1776"/>
              <a:gd name="T59" fmla="*/ 1432 h 1881"/>
              <a:gd name="T60" fmla="*/ 540 w 1776"/>
              <a:gd name="T61" fmla="*/ 1621 h 1881"/>
              <a:gd name="T62" fmla="*/ 371 w 1776"/>
              <a:gd name="T63" fmla="*/ 1736 h 1881"/>
              <a:gd name="T64" fmla="*/ 252 w 1776"/>
              <a:gd name="T65" fmla="*/ 1827 h 1881"/>
              <a:gd name="T66" fmla="*/ 143 w 1776"/>
              <a:gd name="T67" fmla="*/ 1881 h 1881"/>
              <a:gd name="T68" fmla="*/ 47 w 1776"/>
              <a:gd name="T69" fmla="*/ 1832 h 1881"/>
              <a:gd name="T70" fmla="*/ 3 w 1776"/>
              <a:gd name="T71" fmla="*/ 1690 h 1881"/>
              <a:gd name="T72" fmla="*/ 5 w 1776"/>
              <a:gd name="T73" fmla="*/ 1512 h 1881"/>
              <a:gd name="T74" fmla="*/ 47 w 1776"/>
              <a:gd name="T75" fmla="*/ 1285 h 1881"/>
              <a:gd name="T76" fmla="*/ 162 w 1776"/>
              <a:gd name="T77" fmla="*/ 912 h 1881"/>
              <a:gd name="T78" fmla="*/ 311 w 1776"/>
              <a:gd name="T79" fmla="*/ 656 h 1881"/>
              <a:gd name="T80" fmla="*/ 378 w 1776"/>
              <a:gd name="T81" fmla="*/ 563 h 1881"/>
              <a:gd name="T82" fmla="*/ 471 w 1776"/>
              <a:gd name="T83" fmla="*/ 492 h 1881"/>
              <a:gd name="T84" fmla="*/ 582 w 1776"/>
              <a:gd name="T85" fmla="*/ 538 h 1881"/>
              <a:gd name="T86" fmla="*/ 638 w 1776"/>
              <a:gd name="T87" fmla="*/ 660 h 1881"/>
              <a:gd name="T88" fmla="*/ 674 w 1776"/>
              <a:gd name="T89" fmla="*/ 716 h 1881"/>
              <a:gd name="T90" fmla="*/ 694 w 1776"/>
              <a:gd name="T91" fmla="*/ 690 h 1881"/>
              <a:gd name="T92" fmla="*/ 774 w 1776"/>
              <a:gd name="T93" fmla="*/ 632 h 1881"/>
              <a:gd name="T94" fmla="*/ 816 w 1776"/>
              <a:gd name="T95" fmla="*/ 461 h 1881"/>
              <a:gd name="T96" fmla="*/ 811 w 1776"/>
              <a:gd name="T97" fmla="*/ 185 h 1881"/>
              <a:gd name="T98" fmla="*/ 829 w 1776"/>
              <a:gd name="T99" fmla="*/ 16 h 1881"/>
              <a:gd name="T100" fmla="*/ 914 w 1776"/>
              <a:gd name="T101" fmla="*/ 0 h 1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76" h="1881">
                <a:moveTo>
                  <a:pt x="914" y="0"/>
                </a:moveTo>
                <a:lnTo>
                  <a:pt x="940" y="3"/>
                </a:lnTo>
                <a:lnTo>
                  <a:pt x="965" y="10"/>
                </a:lnTo>
                <a:lnTo>
                  <a:pt x="987" y="23"/>
                </a:lnTo>
                <a:lnTo>
                  <a:pt x="991" y="81"/>
                </a:lnTo>
                <a:lnTo>
                  <a:pt x="994" y="147"/>
                </a:lnTo>
                <a:lnTo>
                  <a:pt x="994" y="220"/>
                </a:lnTo>
                <a:lnTo>
                  <a:pt x="994" y="296"/>
                </a:lnTo>
                <a:lnTo>
                  <a:pt x="994" y="376"/>
                </a:lnTo>
                <a:lnTo>
                  <a:pt x="994" y="458"/>
                </a:lnTo>
                <a:lnTo>
                  <a:pt x="994" y="536"/>
                </a:lnTo>
                <a:lnTo>
                  <a:pt x="994" y="612"/>
                </a:lnTo>
                <a:lnTo>
                  <a:pt x="1020" y="629"/>
                </a:lnTo>
                <a:lnTo>
                  <a:pt x="1040" y="641"/>
                </a:lnTo>
                <a:lnTo>
                  <a:pt x="1056" y="652"/>
                </a:lnTo>
                <a:lnTo>
                  <a:pt x="1071" y="663"/>
                </a:lnTo>
                <a:lnTo>
                  <a:pt x="1085" y="674"/>
                </a:lnTo>
                <a:lnTo>
                  <a:pt x="1100" y="689"/>
                </a:lnTo>
                <a:lnTo>
                  <a:pt x="1122" y="629"/>
                </a:lnTo>
                <a:lnTo>
                  <a:pt x="1145" y="580"/>
                </a:lnTo>
                <a:lnTo>
                  <a:pt x="1171" y="543"/>
                </a:lnTo>
                <a:lnTo>
                  <a:pt x="1196" y="516"/>
                </a:lnTo>
                <a:lnTo>
                  <a:pt x="1223" y="498"/>
                </a:lnTo>
                <a:lnTo>
                  <a:pt x="1252" y="490"/>
                </a:lnTo>
                <a:lnTo>
                  <a:pt x="1282" y="494"/>
                </a:lnTo>
                <a:lnTo>
                  <a:pt x="1314" y="505"/>
                </a:lnTo>
                <a:lnTo>
                  <a:pt x="1345" y="525"/>
                </a:lnTo>
                <a:lnTo>
                  <a:pt x="1380" y="556"/>
                </a:lnTo>
                <a:lnTo>
                  <a:pt x="1414" y="594"/>
                </a:lnTo>
                <a:lnTo>
                  <a:pt x="1451" y="640"/>
                </a:lnTo>
                <a:lnTo>
                  <a:pt x="1491" y="683"/>
                </a:lnTo>
                <a:lnTo>
                  <a:pt x="1527" y="729"/>
                </a:lnTo>
                <a:lnTo>
                  <a:pt x="1558" y="778"/>
                </a:lnTo>
                <a:lnTo>
                  <a:pt x="1585" y="832"/>
                </a:lnTo>
                <a:lnTo>
                  <a:pt x="1611" y="890"/>
                </a:lnTo>
                <a:lnTo>
                  <a:pt x="1634" y="956"/>
                </a:lnTo>
                <a:lnTo>
                  <a:pt x="1656" y="1027"/>
                </a:lnTo>
                <a:lnTo>
                  <a:pt x="1678" y="1107"/>
                </a:lnTo>
                <a:lnTo>
                  <a:pt x="1700" y="1196"/>
                </a:lnTo>
                <a:lnTo>
                  <a:pt x="1722" y="1294"/>
                </a:lnTo>
                <a:lnTo>
                  <a:pt x="1747" y="1403"/>
                </a:lnTo>
                <a:lnTo>
                  <a:pt x="1756" y="1450"/>
                </a:lnTo>
                <a:lnTo>
                  <a:pt x="1765" y="1500"/>
                </a:lnTo>
                <a:lnTo>
                  <a:pt x="1771" y="1549"/>
                </a:lnTo>
                <a:lnTo>
                  <a:pt x="1774" y="1598"/>
                </a:lnTo>
                <a:lnTo>
                  <a:pt x="1776" y="1645"/>
                </a:lnTo>
                <a:lnTo>
                  <a:pt x="1774" y="1690"/>
                </a:lnTo>
                <a:lnTo>
                  <a:pt x="1767" y="1734"/>
                </a:lnTo>
                <a:lnTo>
                  <a:pt x="1756" y="1774"/>
                </a:lnTo>
                <a:lnTo>
                  <a:pt x="1742" y="1809"/>
                </a:lnTo>
                <a:lnTo>
                  <a:pt x="1722" y="1838"/>
                </a:lnTo>
                <a:lnTo>
                  <a:pt x="1694" y="1860"/>
                </a:lnTo>
                <a:lnTo>
                  <a:pt x="1674" y="1869"/>
                </a:lnTo>
                <a:lnTo>
                  <a:pt x="1649" y="1869"/>
                </a:lnTo>
                <a:lnTo>
                  <a:pt x="1622" y="1863"/>
                </a:lnTo>
                <a:lnTo>
                  <a:pt x="1591" y="1854"/>
                </a:lnTo>
                <a:lnTo>
                  <a:pt x="1558" y="1840"/>
                </a:lnTo>
                <a:lnTo>
                  <a:pt x="1527" y="1821"/>
                </a:lnTo>
                <a:lnTo>
                  <a:pt x="1494" y="1801"/>
                </a:lnTo>
                <a:lnTo>
                  <a:pt x="1462" y="1781"/>
                </a:lnTo>
                <a:lnTo>
                  <a:pt x="1432" y="1760"/>
                </a:lnTo>
                <a:lnTo>
                  <a:pt x="1405" y="1740"/>
                </a:lnTo>
                <a:lnTo>
                  <a:pt x="1382" y="1723"/>
                </a:lnTo>
                <a:lnTo>
                  <a:pt x="1362" y="1707"/>
                </a:lnTo>
                <a:lnTo>
                  <a:pt x="1347" y="1696"/>
                </a:lnTo>
                <a:lnTo>
                  <a:pt x="1305" y="1663"/>
                </a:lnTo>
                <a:lnTo>
                  <a:pt x="1260" y="1632"/>
                </a:lnTo>
                <a:lnTo>
                  <a:pt x="1212" y="1605"/>
                </a:lnTo>
                <a:lnTo>
                  <a:pt x="1163" y="1580"/>
                </a:lnTo>
                <a:lnTo>
                  <a:pt x="1114" y="1554"/>
                </a:lnTo>
                <a:lnTo>
                  <a:pt x="1071" y="1527"/>
                </a:lnTo>
                <a:lnTo>
                  <a:pt x="1031" y="1500"/>
                </a:lnTo>
                <a:lnTo>
                  <a:pt x="1000" y="1469"/>
                </a:lnTo>
                <a:lnTo>
                  <a:pt x="987" y="1420"/>
                </a:lnTo>
                <a:lnTo>
                  <a:pt x="985" y="1372"/>
                </a:lnTo>
                <a:lnTo>
                  <a:pt x="989" y="1327"/>
                </a:lnTo>
                <a:lnTo>
                  <a:pt x="996" y="1285"/>
                </a:lnTo>
                <a:lnTo>
                  <a:pt x="1003" y="1247"/>
                </a:lnTo>
                <a:lnTo>
                  <a:pt x="1011" y="1212"/>
                </a:lnTo>
                <a:lnTo>
                  <a:pt x="1014" y="1176"/>
                </a:lnTo>
                <a:lnTo>
                  <a:pt x="1009" y="1143"/>
                </a:lnTo>
                <a:lnTo>
                  <a:pt x="1002" y="1114"/>
                </a:lnTo>
                <a:lnTo>
                  <a:pt x="994" y="1089"/>
                </a:lnTo>
                <a:lnTo>
                  <a:pt x="989" y="1036"/>
                </a:lnTo>
                <a:lnTo>
                  <a:pt x="992" y="985"/>
                </a:lnTo>
                <a:lnTo>
                  <a:pt x="1003" y="938"/>
                </a:lnTo>
                <a:lnTo>
                  <a:pt x="1018" y="896"/>
                </a:lnTo>
                <a:lnTo>
                  <a:pt x="1034" y="858"/>
                </a:lnTo>
                <a:lnTo>
                  <a:pt x="1051" y="825"/>
                </a:lnTo>
                <a:lnTo>
                  <a:pt x="1040" y="810"/>
                </a:lnTo>
                <a:lnTo>
                  <a:pt x="1025" y="794"/>
                </a:lnTo>
                <a:lnTo>
                  <a:pt x="1009" y="776"/>
                </a:lnTo>
                <a:lnTo>
                  <a:pt x="989" y="758"/>
                </a:lnTo>
                <a:lnTo>
                  <a:pt x="963" y="743"/>
                </a:lnTo>
                <a:lnTo>
                  <a:pt x="931" y="729"/>
                </a:lnTo>
                <a:lnTo>
                  <a:pt x="891" y="720"/>
                </a:lnTo>
                <a:lnTo>
                  <a:pt x="856" y="732"/>
                </a:lnTo>
                <a:lnTo>
                  <a:pt x="829" y="743"/>
                </a:lnTo>
                <a:lnTo>
                  <a:pt x="805" y="756"/>
                </a:lnTo>
                <a:lnTo>
                  <a:pt x="787" y="770"/>
                </a:lnTo>
                <a:lnTo>
                  <a:pt x="769" y="789"/>
                </a:lnTo>
                <a:lnTo>
                  <a:pt x="751" y="810"/>
                </a:lnTo>
                <a:lnTo>
                  <a:pt x="727" y="840"/>
                </a:lnTo>
                <a:lnTo>
                  <a:pt x="740" y="874"/>
                </a:lnTo>
                <a:lnTo>
                  <a:pt x="752" y="909"/>
                </a:lnTo>
                <a:lnTo>
                  <a:pt x="765" y="945"/>
                </a:lnTo>
                <a:lnTo>
                  <a:pt x="774" y="983"/>
                </a:lnTo>
                <a:lnTo>
                  <a:pt x="778" y="1021"/>
                </a:lnTo>
                <a:lnTo>
                  <a:pt x="776" y="1056"/>
                </a:lnTo>
                <a:lnTo>
                  <a:pt x="769" y="1089"/>
                </a:lnTo>
                <a:lnTo>
                  <a:pt x="762" y="1120"/>
                </a:lnTo>
                <a:lnTo>
                  <a:pt x="754" y="1149"/>
                </a:lnTo>
                <a:lnTo>
                  <a:pt x="752" y="1183"/>
                </a:lnTo>
                <a:lnTo>
                  <a:pt x="754" y="1220"/>
                </a:lnTo>
                <a:lnTo>
                  <a:pt x="760" y="1256"/>
                </a:lnTo>
                <a:lnTo>
                  <a:pt x="767" y="1292"/>
                </a:lnTo>
                <a:lnTo>
                  <a:pt x="774" y="1330"/>
                </a:lnTo>
                <a:lnTo>
                  <a:pt x="782" y="1365"/>
                </a:lnTo>
                <a:lnTo>
                  <a:pt x="785" y="1400"/>
                </a:lnTo>
                <a:lnTo>
                  <a:pt x="783" y="1432"/>
                </a:lnTo>
                <a:lnTo>
                  <a:pt x="774" y="1461"/>
                </a:lnTo>
                <a:lnTo>
                  <a:pt x="760" y="1489"/>
                </a:lnTo>
                <a:lnTo>
                  <a:pt x="651" y="1556"/>
                </a:lnTo>
                <a:lnTo>
                  <a:pt x="540" y="1621"/>
                </a:lnTo>
                <a:lnTo>
                  <a:pt x="431" y="1689"/>
                </a:lnTo>
                <a:lnTo>
                  <a:pt x="416" y="1700"/>
                </a:lnTo>
                <a:lnTo>
                  <a:pt x="396" y="1716"/>
                </a:lnTo>
                <a:lnTo>
                  <a:pt x="371" y="1736"/>
                </a:lnTo>
                <a:lnTo>
                  <a:pt x="343" y="1758"/>
                </a:lnTo>
                <a:lnTo>
                  <a:pt x="314" y="1781"/>
                </a:lnTo>
                <a:lnTo>
                  <a:pt x="283" y="1805"/>
                </a:lnTo>
                <a:lnTo>
                  <a:pt x="252" y="1827"/>
                </a:lnTo>
                <a:lnTo>
                  <a:pt x="222" y="1847"/>
                </a:lnTo>
                <a:lnTo>
                  <a:pt x="192" y="1863"/>
                </a:lnTo>
                <a:lnTo>
                  <a:pt x="167" y="1874"/>
                </a:lnTo>
                <a:lnTo>
                  <a:pt x="143" y="1881"/>
                </a:lnTo>
                <a:lnTo>
                  <a:pt x="123" y="1880"/>
                </a:lnTo>
                <a:lnTo>
                  <a:pt x="92" y="1872"/>
                </a:lnTo>
                <a:lnTo>
                  <a:pt x="69" y="1856"/>
                </a:lnTo>
                <a:lnTo>
                  <a:pt x="47" y="1832"/>
                </a:lnTo>
                <a:lnTo>
                  <a:pt x="31" y="1803"/>
                </a:lnTo>
                <a:lnTo>
                  <a:pt x="18" y="1769"/>
                </a:lnTo>
                <a:lnTo>
                  <a:pt x="9" y="1730"/>
                </a:lnTo>
                <a:lnTo>
                  <a:pt x="3" y="1690"/>
                </a:lnTo>
                <a:lnTo>
                  <a:pt x="0" y="1647"/>
                </a:lnTo>
                <a:lnTo>
                  <a:pt x="0" y="1601"/>
                </a:lnTo>
                <a:lnTo>
                  <a:pt x="2" y="1558"/>
                </a:lnTo>
                <a:lnTo>
                  <a:pt x="5" y="1512"/>
                </a:lnTo>
                <a:lnTo>
                  <a:pt x="9" y="1470"/>
                </a:lnTo>
                <a:lnTo>
                  <a:pt x="16" y="1429"/>
                </a:lnTo>
                <a:lnTo>
                  <a:pt x="23" y="1392"/>
                </a:lnTo>
                <a:lnTo>
                  <a:pt x="47" y="1285"/>
                </a:lnTo>
                <a:lnTo>
                  <a:pt x="72" y="1183"/>
                </a:lnTo>
                <a:lnTo>
                  <a:pt x="100" y="1087"/>
                </a:lnTo>
                <a:lnTo>
                  <a:pt x="129" y="996"/>
                </a:lnTo>
                <a:lnTo>
                  <a:pt x="162" y="912"/>
                </a:lnTo>
                <a:lnTo>
                  <a:pt x="194" y="834"/>
                </a:lnTo>
                <a:lnTo>
                  <a:pt x="231" y="767"/>
                </a:lnTo>
                <a:lnTo>
                  <a:pt x="269" y="707"/>
                </a:lnTo>
                <a:lnTo>
                  <a:pt x="311" y="656"/>
                </a:lnTo>
                <a:lnTo>
                  <a:pt x="327" y="634"/>
                </a:lnTo>
                <a:lnTo>
                  <a:pt x="343" y="610"/>
                </a:lnTo>
                <a:lnTo>
                  <a:pt x="360" y="587"/>
                </a:lnTo>
                <a:lnTo>
                  <a:pt x="378" y="563"/>
                </a:lnTo>
                <a:lnTo>
                  <a:pt x="398" y="541"/>
                </a:lnTo>
                <a:lnTo>
                  <a:pt x="420" y="521"/>
                </a:lnTo>
                <a:lnTo>
                  <a:pt x="443" y="505"/>
                </a:lnTo>
                <a:lnTo>
                  <a:pt x="471" y="492"/>
                </a:lnTo>
                <a:lnTo>
                  <a:pt x="502" y="487"/>
                </a:lnTo>
                <a:lnTo>
                  <a:pt x="534" y="489"/>
                </a:lnTo>
                <a:lnTo>
                  <a:pt x="562" y="510"/>
                </a:lnTo>
                <a:lnTo>
                  <a:pt x="582" y="538"/>
                </a:lnTo>
                <a:lnTo>
                  <a:pt x="596" y="567"/>
                </a:lnTo>
                <a:lnTo>
                  <a:pt x="611" y="598"/>
                </a:lnTo>
                <a:lnTo>
                  <a:pt x="623" y="629"/>
                </a:lnTo>
                <a:lnTo>
                  <a:pt x="638" y="660"/>
                </a:lnTo>
                <a:lnTo>
                  <a:pt x="654" y="689"/>
                </a:lnTo>
                <a:lnTo>
                  <a:pt x="672" y="712"/>
                </a:lnTo>
                <a:lnTo>
                  <a:pt x="671" y="716"/>
                </a:lnTo>
                <a:lnTo>
                  <a:pt x="674" y="716"/>
                </a:lnTo>
                <a:lnTo>
                  <a:pt x="672" y="712"/>
                </a:lnTo>
                <a:lnTo>
                  <a:pt x="672" y="710"/>
                </a:lnTo>
                <a:lnTo>
                  <a:pt x="682" y="701"/>
                </a:lnTo>
                <a:lnTo>
                  <a:pt x="694" y="690"/>
                </a:lnTo>
                <a:lnTo>
                  <a:pt x="711" y="676"/>
                </a:lnTo>
                <a:lnTo>
                  <a:pt x="731" y="661"/>
                </a:lnTo>
                <a:lnTo>
                  <a:pt x="752" y="645"/>
                </a:lnTo>
                <a:lnTo>
                  <a:pt x="774" y="632"/>
                </a:lnTo>
                <a:lnTo>
                  <a:pt x="796" y="620"/>
                </a:lnTo>
                <a:lnTo>
                  <a:pt x="814" y="612"/>
                </a:lnTo>
                <a:lnTo>
                  <a:pt x="816" y="534"/>
                </a:lnTo>
                <a:lnTo>
                  <a:pt x="816" y="461"/>
                </a:lnTo>
                <a:lnTo>
                  <a:pt x="814" y="394"/>
                </a:lnTo>
                <a:lnTo>
                  <a:pt x="812" y="327"/>
                </a:lnTo>
                <a:lnTo>
                  <a:pt x="812" y="258"/>
                </a:lnTo>
                <a:lnTo>
                  <a:pt x="811" y="185"/>
                </a:lnTo>
                <a:lnTo>
                  <a:pt x="812" y="107"/>
                </a:lnTo>
                <a:lnTo>
                  <a:pt x="814" y="20"/>
                </a:lnTo>
                <a:lnTo>
                  <a:pt x="818" y="20"/>
                </a:lnTo>
                <a:lnTo>
                  <a:pt x="829" y="16"/>
                </a:lnTo>
                <a:lnTo>
                  <a:pt x="845" y="10"/>
                </a:lnTo>
                <a:lnTo>
                  <a:pt x="865" y="5"/>
                </a:lnTo>
                <a:lnTo>
                  <a:pt x="889" y="1"/>
                </a:lnTo>
                <a:lnTo>
                  <a:pt x="914"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Tree>
    <p:extLst>
      <p:ext uri="{BB962C8B-B14F-4D97-AF65-F5344CB8AC3E}">
        <p14:creationId xmlns:p14="http://schemas.microsoft.com/office/powerpoint/2010/main" val="127922492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8" name="Rectangle 6">
            <a:extLst>
              <a:ext uri="{FF2B5EF4-FFF2-40B4-BE49-F238E27FC236}">
                <a16:creationId xmlns:a16="http://schemas.microsoft.com/office/drawing/2014/main" id="{ADBDE621-A139-4F7D-94CD-6CA4277D9B7B}"/>
              </a:ext>
            </a:extLst>
          </p:cNvPr>
          <p:cNvSpPr/>
          <p:nvPr/>
        </p:nvSpPr>
        <p:spPr>
          <a:xfrm>
            <a:off x="0" y="6597352"/>
            <a:ext cx="12192000" cy="26064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800">
              <a:cs typeface="B Nazanin" panose="00000400000000000000" pitchFamily="2" charset="-78"/>
            </a:endParaRPr>
          </a:p>
        </p:txBody>
      </p:sp>
      <p:sp>
        <p:nvSpPr>
          <p:cNvPr id="4" name="Title 3"/>
          <p:cNvSpPr>
            <a:spLocks noGrp="1"/>
          </p:cNvSpPr>
          <p:nvPr>
            <p:ph type="title"/>
          </p:nvPr>
        </p:nvSpPr>
        <p:spPr/>
        <p:txBody>
          <a:bodyPr/>
          <a:lstStyle/>
          <a:p>
            <a:pPr rtl="1"/>
            <a:r>
              <a:rPr lang="fa-IR" dirty="0">
                <a:cs typeface="B Nazanin" panose="00000400000000000000" pitchFamily="2" charset="-78"/>
              </a:rPr>
              <a:t>الگوهای قالب</a:t>
            </a:r>
            <a:endParaRPr lang="en-US" dirty="0">
              <a:cs typeface="B Nazanin" panose="00000400000000000000" pitchFamily="2" charset="-78"/>
            </a:endParaRPr>
          </a:p>
        </p:txBody>
      </p:sp>
      <p:sp>
        <p:nvSpPr>
          <p:cNvPr id="53" name="Text Placeholder 52"/>
          <p:cNvSpPr>
            <a:spLocks noGrp="1"/>
          </p:cNvSpPr>
          <p:nvPr>
            <p:ph type="body" sz="quarter" idx="41"/>
          </p:nvPr>
        </p:nvSpPr>
        <p:spPr>
          <a:xfrm>
            <a:off x="0" y="1005381"/>
            <a:ext cx="12192000" cy="419379"/>
          </a:xfrm>
        </p:spPr>
        <p:txBody>
          <a:bodyPr/>
          <a:lstStyle/>
          <a:p>
            <a:pPr rtl="1"/>
            <a:r>
              <a:rPr lang="fa-IR" dirty="0">
                <a:cs typeface="B Nazanin" panose="00000400000000000000" pitchFamily="2" charset="-78"/>
              </a:rPr>
              <a:t>می توانید نمودارهای پاورپوینت حرفه ای را به صورت رایگان دانلود کنید</a:t>
            </a:r>
            <a:endParaRPr lang="en-US" dirty="0">
              <a:cs typeface="B Nazanin" panose="00000400000000000000" pitchFamily="2" charset="-78"/>
            </a:endParaRPr>
          </a:p>
        </p:txBody>
      </p:sp>
      <p:grpSp>
        <p:nvGrpSpPr>
          <p:cNvPr id="1034" name="Group 1033">
            <a:extLst>
              <a:ext uri="{FF2B5EF4-FFF2-40B4-BE49-F238E27FC236}">
                <a16:creationId xmlns:a16="http://schemas.microsoft.com/office/drawing/2014/main" id="{64570DA5-A7A8-4A07-B65D-B0E2638E70BC}"/>
              </a:ext>
            </a:extLst>
          </p:cNvPr>
          <p:cNvGrpSpPr/>
          <p:nvPr/>
        </p:nvGrpSpPr>
        <p:grpSpPr>
          <a:xfrm rot="18143432" flipH="1">
            <a:off x="3197324" y="3073978"/>
            <a:ext cx="2096405" cy="1986647"/>
            <a:chOff x="-116760" y="950876"/>
            <a:chExt cx="6261875" cy="5934029"/>
          </a:xfrm>
        </p:grpSpPr>
        <p:grpSp>
          <p:nvGrpSpPr>
            <p:cNvPr id="1035" name="Group 1034">
              <a:extLst>
                <a:ext uri="{FF2B5EF4-FFF2-40B4-BE49-F238E27FC236}">
                  <a16:creationId xmlns:a16="http://schemas.microsoft.com/office/drawing/2014/main" id="{EC967C7E-3C3B-4EB5-A44C-9D9DC7EFB1B8}"/>
                </a:ext>
              </a:extLst>
            </p:cNvPr>
            <p:cNvGrpSpPr/>
            <p:nvPr/>
          </p:nvGrpSpPr>
          <p:grpSpPr>
            <a:xfrm rot="532827">
              <a:off x="-116760" y="3488410"/>
              <a:ext cx="3619070" cy="3396495"/>
              <a:chOff x="509678" y="1797347"/>
              <a:chExt cx="2339381" cy="2195507"/>
            </a:xfrm>
          </p:grpSpPr>
          <p:sp>
            <p:nvSpPr>
              <p:cNvPr id="1049" name="Rounded Rectangle 41">
                <a:extLst>
                  <a:ext uri="{FF2B5EF4-FFF2-40B4-BE49-F238E27FC236}">
                    <a16:creationId xmlns:a16="http://schemas.microsoft.com/office/drawing/2014/main" id="{4B003EA2-CBAE-4C7A-B965-BE31DD7ADC26}"/>
                  </a:ext>
                </a:extLst>
              </p:cNvPr>
              <p:cNvSpPr/>
              <p:nvPr/>
            </p:nvSpPr>
            <p:spPr>
              <a:xfrm rot="18063644">
                <a:off x="1724663" y="2419627"/>
                <a:ext cx="73094" cy="82300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1050" name="Rounded Rectangle 62">
                <a:extLst>
                  <a:ext uri="{FF2B5EF4-FFF2-40B4-BE49-F238E27FC236}">
                    <a16:creationId xmlns:a16="http://schemas.microsoft.com/office/drawing/2014/main" id="{D11660FC-974A-4297-9150-FAD84376FED4}"/>
                  </a:ext>
                </a:extLst>
              </p:cNvPr>
              <p:cNvSpPr/>
              <p:nvPr/>
            </p:nvSpPr>
            <p:spPr>
              <a:xfrm rot="18060000">
                <a:off x="1820802" y="2253850"/>
                <a:ext cx="73094" cy="73545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1051" name="Rounded Rectangle 63">
                <a:extLst>
                  <a:ext uri="{FF2B5EF4-FFF2-40B4-BE49-F238E27FC236}">
                    <a16:creationId xmlns:a16="http://schemas.microsoft.com/office/drawing/2014/main" id="{B5219E85-B622-4596-8FCD-106D215D72C1}"/>
                  </a:ext>
                </a:extLst>
              </p:cNvPr>
              <p:cNvSpPr/>
              <p:nvPr/>
            </p:nvSpPr>
            <p:spPr>
              <a:xfrm rot="18063644">
                <a:off x="1939567" y="2260617"/>
                <a:ext cx="73094" cy="40274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1052" name="Rounded Rectangle 64">
                <a:extLst>
                  <a:ext uri="{FF2B5EF4-FFF2-40B4-BE49-F238E27FC236}">
                    <a16:creationId xmlns:a16="http://schemas.microsoft.com/office/drawing/2014/main" id="{74255AF3-8A11-4506-9A76-D03014544582}"/>
                  </a:ext>
                </a:extLst>
              </p:cNvPr>
              <p:cNvSpPr/>
              <p:nvPr/>
            </p:nvSpPr>
            <p:spPr>
              <a:xfrm rot="18063644">
                <a:off x="1574952" y="2602544"/>
                <a:ext cx="73094" cy="80549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1053" name="Rounded Rectangle 65">
                <a:extLst>
                  <a:ext uri="{FF2B5EF4-FFF2-40B4-BE49-F238E27FC236}">
                    <a16:creationId xmlns:a16="http://schemas.microsoft.com/office/drawing/2014/main" id="{B6C6BA82-3DAD-48A2-9C4C-C514813F2BE4}"/>
                  </a:ext>
                </a:extLst>
              </p:cNvPr>
              <p:cNvSpPr/>
              <p:nvPr/>
            </p:nvSpPr>
            <p:spPr>
              <a:xfrm rot="18063644">
                <a:off x="1516856" y="2958046"/>
                <a:ext cx="73094" cy="5014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1054" name="Rounded Rectangle 66">
                <a:extLst>
                  <a:ext uri="{FF2B5EF4-FFF2-40B4-BE49-F238E27FC236}">
                    <a16:creationId xmlns:a16="http://schemas.microsoft.com/office/drawing/2014/main" id="{B95BC4B3-D7FB-436D-9894-76E04563445D}"/>
                  </a:ext>
                </a:extLst>
              </p:cNvPr>
              <p:cNvSpPr/>
              <p:nvPr/>
            </p:nvSpPr>
            <p:spPr>
              <a:xfrm rot="18063644">
                <a:off x="1091076" y="3196078"/>
                <a:ext cx="73094" cy="73540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1055" name="Rounded Rectangle 67">
                <a:extLst>
                  <a:ext uri="{FF2B5EF4-FFF2-40B4-BE49-F238E27FC236}">
                    <a16:creationId xmlns:a16="http://schemas.microsoft.com/office/drawing/2014/main" id="{7DF4FD74-AAFC-434C-9751-2F8C51A4AE21}"/>
                  </a:ext>
                </a:extLst>
              </p:cNvPr>
              <p:cNvSpPr/>
              <p:nvPr/>
            </p:nvSpPr>
            <p:spPr>
              <a:xfrm rot="18063644">
                <a:off x="1223216" y="3180593"/>
                <a:ext cx="73094" cy="5014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1056" name="Rounded Rectangle 68">
                <a:extLst>
                  <a:ext uri="{FF2B5EF4-FFF2-40B4-BE49-F238E27FC236}">
                    <a16:creationId xmlns:a16="http://schemas.microsoft.com/office/drawing/2014/main" id="{54A2E9C8-7B51-47A5-88EA-10C864E00546}"/>
                  </a:ext>
                </a:extLst>
              </p:cNvPr>
              <p:cNvSpPr/>
              <p:nvPr/>
            </p:nvSpPr>
            <p:spPr>
              <a:xfrm rot="18063644">
                <a:off x="2339839" y="1665982"/>
                <a:ext cx="49373" cy="73545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1057" name="Rounded Rectangle 69">
                <a:extLst>
                  <a:ext uri="{FF2B5EF4-FFF2-40B4-BE49-F238E27FC236}">
                    <a16:creationId xmlns:a16="http://schemas.microsoft.com/office/drawing/2014/main" id="{95569EE0-3DEE-4043-AFBA-91B623B7E0BC}"/>
                  </a:ext>
                </a:extLst>
              </p:cNvPr>
              <p:cNvSpPr/>
              <p:nvPr/>
            </p:nvSpPr>
            <p:spPr>
              <a:xfrm rot="18063644">
                <a:off x="2213789" y="1953823"/>
                <a:ext cx="73094" cy="5014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1058" name="Oval 39">
                <a:extLst>
                  <a:ext uri="{FF2B5EF4-FFF2-40B4-BE49-F238E27FC236}">
                    <a16:creationId xmlns:a16="http://schemas.microsoft.com/office/drawing/2014/main" id="{CFCC8A81-4D8E-45EC-927D-6E5F9452EA47}"/>
                  </a:ext>
                </a:extLst>
              </p:cNvPr>
              <p:cNvSpPr/>
              <p:nvPr/>
            </p:nvSpPr>
            <p:spPr>
              <a:xfrm rot="15291151" flipH="1">
                <a:off x="640729" y="1666296"/>
                <a:ext cx="1650865" cy="1912967"/>
              </a:xfrm>
              <a:custGeom>
                <a:avLst/>
                <a:gdLst/>
                <a:ahLst/>
                <a:cxnLst/>
                <a:rect l="l" t="t" r="r" b="b"/>
                <a:pathLst>
                  <a:path w="1777921" h="2274057">
                    <a:moveTo>
                      <a:pt x="1535931" y="0"/>
                    </a:moveTo>
                    <a:cubicBezTo>
                      <a:pt x="1583748" y="0"/>
                      <a:pt x="1622512" y="36012"/>
                      <a:pt x="1622512" y="80435"/>
                    </a:cubicBezTo>
                    <a:cubicBezTo>
                      <a:pt x="1622512" y="91693"/>
                      <a:pt x="1620023" y="102411"/>
                      <a:pt x="1615448" y="112103"/>
                    </a:cubicBezTo>
                    <a:lnTo>
                      <a:pt x="1616074" y="113399"/>
                    </a:lnTo>
                    <a:lnTo>
                      <a:pt x="1584270" y="165850"/>
                    </a:lnTo>
                    <a:lnTo>
                      <a:pt x="1565188" y="222968"/>
                    </a:lnTo>
                    <a:cubicBezTo>
                      <a:pt x="1559887" y="244082"/>
                      <a:pt x="1554587" y="265418"/>
                      <a:pt x="1549286" y="286532"/>
                    </a:cubicBezTo>
                    <a:cubicBezTo>
                      <a:pt x="1548756" y="309868"/>
                      <a:pt x="1548226" y="332982"/>
                      <a:pt x="1547696" y="356318"/>
                    </a:cubicBezTo>
                    <a:cubicBezTo>
                      <a:pt x="1548226" y="378988"/>
                      <a:pt x="1548756" y="401880"/>
                      <a:pt x="1549286" y="424549"/>
                    </a:cubicBezTo>
                    <a:cubicBezTo>
                      <a:pt x="1552466" y="447885"/>
                      <a:pt x="1555647" y="470999"/>
                      <a:pt x="1558827" y="494336"/>
                    </a:cubicBezTo>
                    <a:lnTo>
                      <a:pt x="1573139" y="561011"/>
                    </a:lnTo>
                    <a:lnTo>
                      <a:pt x="1587451" y="627686"/>
                    </a:lnTo>
                    <a:cubicBezTo>
                      <a:pt x="1593281" y="646799"/>
                      <a:pt x="1599112" y="665691"/>
                      <a:pt x="1604943" y="684804"/>
                    </a:cubicBezTo>
                    <a:cubicBezTo>
                      <a:pt x="1610774" y="702362"/>
                      <a:pt x="1616428" y="719697"/>
                      <a:pt x="1622258" y="737255"/>
                    </a:cubicBezTo>
                    <a:cubicBezTo>
                      <a:pt x="1627029" y="751479"/>
                      <a:pt x="1631800" y="765925"/>
                      <a:pt x="1636570" y="780149"/>
                    </a:cubicBezTo>
                    <a:cubicBezTo>
                      <a:pt x="1641341" y="791706"/>
                      <a:pt x="1646111" y="803486"/>
                      <a:pt x="1650882" y="815043"/>
                    </a:cubicBezTo>
                    <a:lnTo>
                      <a:pt x="1660423" y="835712"/>
                    </a:lnTo>
                    <a:lnTo>
                      <a:pt x="1662013" y="840379"/>
                    </a:lnTo>
                    <a:lnTo>
                      <a:pt x="1708129" y="949948"/>
                    </a:lnTo>
                    <a:cubicBezTo>
                      <a:pt x="1719791" y="983730"/>
                      <a:pt x="1731275" y="1017735"/>
                      <a:pt x="1742937" y="1051517"/>
                    </a:cubicBezTo>
                    <a:lnTo>
                      <a:pt x="1766790" y="1146862"/>
                    </a:lnTo>
                    <a:cubicBezTo>
                      <a:pt x="1769440" y="1176421"/>
                      <a:pt x="1772090" y="1206203"/>
                      <a:pt x="1774741" y="1235762"/>
                    </a:cubicBezTo>
                    <a:cubicBezTo>
                      <a:pt x="1775801" y="1263765"/>
                      <a:pt x="1776861" y="1291991"/>
                      <a:pt x="1777921" y="1319995"/>
                    </a:cubicBezTo>
                    <a:cubicBezTo>
                      <a:pt x="1775801" y="1344887"/>
                      <a:pt x="1773681" y="1369556"/>
                      <a:pt x="1771560" y="1394448"/>
                    </a:cubicBezTo>
                    <a:cubicBezTo>
                      <a:pt x="1767850" y="1418896"/>
                      <a:pt x="1764139" y="1443121"/>
                      <a:pt x="1760429" y="1467569"/>
                    </a:cubicBezTo>
                    <a:cubicBezTo>
                      <a:pt x="1754598" y="1488682"/>
                      <a:pt x="1748768" y="1510018"/>
                      <a:pt x="1742937" y="1531132"/>
                    </a:cubicBezTo>
                    <a:cubicBezTo>
                      <a:pt x="1737106" y="1549135"/>
                      <a:pt x="1731452" y="1566915"/>
                      <a:pt x="1725621" y="1584917"/>
                    </a:cubicBezTo>
                    <a:lnTo>
                      <a:pt x="1706539" y="1631145"/>
                    </a:lnTo>
                    <a:lnTo>
                      <a:pt x="1685866" y="1672261"/>
                    </a:lnTo>
                    <a:lnTo>
                      <a:pt x="1665194" y="1704043"/>
                    </a:lnTo>
                    <a:cubicBezTo>
                      <a:pt x="1660423" y="1711377"/>
                      <a:pt x="1655653" y="1718934"/>
                      <a:pt x="1650882" y="1726268"/>
                    </a:cubicBezTo>
                    <a:lnTo>
                      <a:pt x="1639751" y="1738936"/>
                    </a:lnTo>
                    <a:cubicBezTo>
                      <a:pt x="1638690" y="1740492"/>
                      <a:pt x="1637630" y="1742270"/>
                      <a:pt x="1636570" y="1743826"/>
                    </a:cubicBezTo>
                    <a:lnTo>
                      <a:pt x="1576319" y="1810501"/>
                    </a:lnTo>
                    <a:lnTo>
                      <a:pt x="1509708" y="1866063"/>
                    </a:lnTo>
                    <a:lnTo>
                      <a:pt x="1431788" y="1912069"/>
                    </a:lnTo>
                    <a:lnTo>
                      <a:pt x="1354045" y="1946962"/>
                    </a:lnTo>
                    <a:lnTo>
                      <a:pt x="1273121" y="1978744"/>
                    </a:lnTo>
                    <a:lnTo>
                      <a:pt x="1192198" y="1997857"/>
                    </a:lnTo>
                    <a:lnTo>
                      <a:pt x="1114278" y="2015193"/>
                    </a:lnTo>
                    <a:lnTo>
                      <a:pt x="1041306" y="2026305"/>
                    </a:lnTo>
                    <a:lnTo>
                      <a:pt x="976284" y="2035862"/>
                    </a:lnTo>
                    <a:lnTo>
                      <a:pt x="920627" y="2038974"/>
                    </a:lnTo>
                    <a:lnTo>
                      <a:pt x="881049" y="2042307"/>
                    </a:lnTo>
                    <a:lnTo>
                      <a:pt x="850835" y="2042307"/>
                    </a:lnTo>
                    <a:lnTo>
                      <a:pt x="842884" y="2042307"/>
                    </a:lnTo>
                    <a:lnTo>
                      <a:pt x="726976" y="2035862"/>
                    </a:lnTo>
                    <a:lnTo>
                      <a:pt x="626970" y="2038974"/>
                    </a:lnTo>
                    <a:lnTo>
                      <a:pt x="536506" y="2050086"/>
                    </a:lnTo>
                    <a:lnTo>
                      <a:pt x="455582" y="2064532"/>
                    </a:lnTo>
                    <a:lnTo>
                      <a:pt x="390384" y="2081868"/>
                    </a:lnTo>
                    <a:lnTo>
                      <a:pt x="331723" y="2105649"/>
                    </a:lnTo>
                    <a:lnTo>
                      <a:pt x="282427" y="2127874"/>
                    </a:lnTo>
                    <a:lnTo>
                      <a:pt x="246029" y="2151654"/>
                    </a:lnTo>
                    <a:lnTo>
                      <a:pt x="214225" y="2173879"/>
                    </a:lnTo>
                    <a:lnTo>
                      <a:pt x="187192" y="2197882"/>
                    </a:lnTo>
                    <a:cubicBezTo>
                      <a:pt x="181361" y="2204105"/>
                      <a:pt x="175530" y="2210551"/>
                      <a:pt x="169700" y="2216774"/>
                    </a:cubicBezTo>
                    <a:cubicBezTo>
                      <a:pt x="165989" y="2222108"/>
                      <a:pt x="162455" y="2227442"/>
                      <a:pt x="158745" y="2232776"/>
                    </a:cubicBezTo>
                    <a:cubicBezTo>
                      <a:pt x="156625" y="2235443"/>
                      <a:pt x="154504" y="2237887"/>
                      <a:pt x="152384" y="2240554"/>
                    </a:cubicBezTo>
                    <a:cubicBezTo>
                      <a:pt x="139802" y="2247207"/>
                      <a:pt x="108649" y="2281215"/>
                      <a:pt x="83252" y="2272697"/>
                    </a:cubicBezTo>
                    <a:cubicBezTo>
                      <a:pt x="57855" y="2264179"/>
                      <a:pt x="0" y="2235424"/>
                      <a:pt x="0" y="2189445"/>
                    </a:cubicBezTo>
                    <a:cubicBezTo>
                      <a:pt x="0" y="2174502"/>
                      <a:pt x="3937" y="2160478"/>
                      <a:pt x="11964" y="2148998"/>
                    </a:cubicBezTo>
                    <a:cubicBezTo>
                      <a:pt x="22019" y="2131068"/>
                      <a:pt x="42226" y="2101798"/>
                      <a:pt x="60329" y="2081868"/>
                    </a:cubicBezTo>
                    <a:lnTo>
                      <a:pt x="120580" y="2029417"/>
                    </a:lnTo>
                    <a:lnTo>
                      <a:pt x="190372" y="1986745"/>
                    </a:lnTo>
                    <a:lnTo>
                      <a:pt x="263521" y="1951629"/>
                    </a:lnTo>
                    <a:lnTo>
                      <a:pt x="338084" y="1923181"/>
                    </a:lnTo>
                    <a:lnTo>
                      <a:pt x="412647" y="1902512"/>
                    </a:lnTo>
                    <a:lnTo>
                      <a:pt x="487209" y="1888288"/>
                    </a:lnTo>
                    <a:lnTo>
                      <a:pt x="560359" y="1877176"/>
                    </a:lnTo>
                    <a:lnTo>
                      <a:pt x="626970" y="1870730"/>
                    </a:lnTo>
                    <a:lnTo>
                      <a:pt x="684218" y="1867619"/>
                    </a:lnTo>
                    <a:lnTo>
                      <a:pt x="733337" y="1867619"/>
                    </a:lnTo>
                    <a:lnTo>
                      <a:pt x="771502" y="1867619"/>
                    </a:lnTo>
                    <a:lnTo>
                      <a:pt x="796768" y="1870730"/>
                    </a:lnTo>
                    <a:lnTo>
                      <a:pt x="804719" y="1870730"/>
                    </a:lnTo>
                    <a:lnTo>
                      <a:pt x="917447" y="1873842"/>
                    </a:lnTo>
                    <a:lnTo>
                      <a:pt x="1022223" y="1867619"/>
                    </a:lnTo>
                    <a:lnTo>
                      <a:pt x="1114278" y="1853395"/>
                    </a:lnTo>
                    <a:lnTo>
                      <a:pt x="1195378" y="1834281"/>
                    </a:lnTo>
                    <a:lnTo>
                      <a:pt x="1263580" y="1807167"/>
                    </a:lnTo>
                    <a:lnTo>
                      <a:pt x="1325421" y="1781830"/>
                    </a:lnTo>
                    <a:lnTo>
                      <a:pt x="1376308" y="1753382"/>
                    </a:lnTo>
                    <a:lnTo>
                      <a:pt x="1420656" y="1724712"/>
                    </a:lnTo>
                    <a:lnTo>
                      <a:pt x="1452460" y="1694486"/>
                    </a:lnTo>
                    <a:lnTo>
                      <a:pt x="1477904" y="1672261"/>
                    </a:lnTo>
                    <a:lnTo>
                      <a:pt x="1495396" y="1651592"/>
                    </a:lnTo>
                    <a:cubicBezTo>
                      <a:pt x="1499106" y="1647814"/>
                      <a:pt x="1502817" y="1644258"/>
                      <a:pt x="1506527" y="1640479"/>
                    </a:cubicBezTo>
                    <a:cubicBezTo>
                      <a:pt x="1507587" y="1639368"/>
                      <a:pt x="1508647" y="1638479"/>
                      <a:pt x="1509708" y="1637368"/>
                    </a:cubicBezTo>
                    <a:lnTo>
                      <a:pt x="1549286" y="1567581"/>
                    </a:lnTo>
                    <a:lnTo>
                      <a:pt x="1579500" y="1496017"/>
                    </a:lnTo>
                    <a:cubicBezTo>
                      <a:pt x="1585330" y="1471125"/>
                      <a:pt x="1591161" y="1446455"/>
                      <a:pt x="1596992" y="1421563"/>
                    </a:cubicBezTo>
                    <a:cubicBezTo>
                      <a:pt x="1599642" y="1396226"/>
                      <a:pt x="1602292" y="1370668"/>
                      <a:pt x="1604943" y="1345331"/>
                    </a:cubicBezTo>
                    <a:lnTo>
                      <a:pt x="1604943" y="1270655"/>
                    </a:lnTo>
                    <a:lnTo>
                      <a:pt x="1596992" y="1199313"/>
                    </a:lnTo>
                    <a:cubicBezTo>
                      <a:pt x="1592751" y="1174865"/>
                      <a:pt x="1588511" y="1150640"/>
                      <a:pt x="1584270" y="1126193"/>
                    </a:cubicBezTo>
                    <a:cubicBezTo>
                      <a:pt x="1579500" y="1105079"/>
                      <a:pt x="1574729" y="1083743"/>
                      <a:pt x="1569958" y="1062629"/>
                    </a:cubicBezTo>
                    <a:cubicBezTo>
                      <a:pt x="1564128" y="1042627"/>
                      <a:pt x="1558297" y="1022402"/>
                      <a:pt x="1552466" y="1002399"/>
                    </a:cubicBezTo>
                    <a:lnTo>
                      <a:pt x="1533384" y="949948"/>
                    </a:lnTo>
                    <a:cubicBezTo>
                      <a:pt x="1528083" y="935724"/>
                      <a:pt x="1522959" y="921278"/>
                      <a:pt x="1517659" y="907054"/>
                    </a:cubicBezTo>
                    <a:cubicBezTo>
                      <a:pt x="1512888" y="896608"/>
                      <a:pt x="1508117" y="885940"/>
                      <a:pt x="1503347" y="875495"/>
                    </a:cubicBezTo>
                    <a:lnTo>
                      <a:pt x="1495396" y="854825"/>
                    </a:lnTo>
                    <a:cubicBezTo>
                      <a:pt x="1493276" y="853270"/>
                      <a:pt x="1491155" y="851492"/>
                      <a:pt x="1489035" y="849936"/>
                    </a:cubicBezTo>
                    <a:lnTo>
                      <a:pt x="1446100" y="734144"/>
                    </a:lnTo>
                    <a:lnTo>
                      <a:pt x="1414296" y="629242"/>
                    </a:lnTo>
                    <a:cubicBezTo>
                      <a:pt x="1407405" y="597015"/>
                      <a:pt x="1400691" y="564789"/>
                      <a:pt x="1393800" y="532563"/>
                    </a:cubicBezTo>
                    <a:lnTo>
                      <a:pt x="1382668" y="445218"/>
                    </a:lnTo>
                    <a:cubicBezTo>
                      <a:pt x="1381608" y="418326"/>
                      <a:pt x="1380548" y="391212"/>
                      <a:pt x="1379488" y="364319"/>
                    </a:cubicBezTo>
                    <a:cubicBezTo>
                      <a:pt x="1380548" y="340539"/>
                      <a:pt x="1381608" y="316536"/>
                      <a:pt x="1382668" y="292755"/>
                    </a:cubicBezTo>
                    <a:cubicBezTo>
                      <a:pt x="1385319" y="271641"/>
                      <a:pt x="1387969" y="250305"/>
                      <a:pt x="1390619" y="229191"/>
                    </a:cubicBezTo>
                    <a:cubicBezTo>
                      <a:pt x="1394860" y="210745"/>
                      <a:pt x="1399100" y="192076"/>
                      <a:pt x="1403341" y="173629"/>
                    </a:cubicBezTo>
                    <a:cubicBezTo>
                      <a:pt x="1408112" y="158294"/>
                      <a:pt x="1412705" y="142958"/>
                      <a:pt x="1417476" y="127623"/>
                    </a:cubicBezTo>
                    <a:lnTo>
                      <a:pt x="1434968" y="89618"/>
                    </a:lnTo>
                    <a:lnTo>
                      <a:pt x="1449280" y="60948"/>
                    </a:lnTo>
                    <a:lnTo>
                      <a:pt x="1456101" y="49373"/>
                    </a:lnTo>
                    <a:cubicBezTo>
                      <a:pt x="1456198" y="49028"/>
                      <a:pt x="1456346" y="48707"/>
                      <a:pt x="1456642" y="48454"/>
                    </a:cubicBezTo>
                    <a:cubicBezTo>
                      <a:pt x="1457894" y="46305"/>
                      <a:pt x="1459153" y="44168"/>
                      <a:pt x="1460411" y="42057"/>
                    </a:cubicBezTo>
                    <a:lnTo>
                      <a:pt x="1469953" y="26055"/>
                    </a:lnTo>
                    <a:cubicBezTo>
                      <a:pt x="1470483" y="25610"/>
                      <a:pt x="1471013" y="24944"/>
                      <a:pt x="1471543" y="24499"/>
                    </a:cubicBezTo>
                    <a:lnTo>
                      <a:pt x="1474027" y="24499"/>
                    </a:lnTo>
                    <a:cubicBezTo>
                      <a:pt x="1489607" y="9327"/>
                      <a:pt x="1511597" y="0"/>
                      <a:pt x="1535931" y="0"/>
                    </a:cubicBezTo>
                    <a:close/>
                  </a:path>
                </a:pathLst>
              </a:cu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cs typeface="B Nazanin" panose="00000400000000000000" pitchFamily="2" charset="-78"/>
                </a:endParaRPr>
              </a:p>
            </p:txBody>
          </p:sp>
          <p:sp>
            <p:nvSpPr>
              <p:cNvPr id="1059" name="Oval 39">
                <a:extLst>
                  <a:ext uri="{FF2B5EF4-FFF2-40B4-BE49-F238E27FC236}">
                    <a16:creationId xmlns:a16="http://schemas.microsoft.com/office/drawing/2014/main" id="{B1821E58-EF5C-4BFA-A27E-057C7941A230}"/>
                  </a:ext>
                </a:extLst>
              </p:cNvPr>
              <p:cNvSpPr/>
              <p:nvPr/>
            </p:nvSpPr>
            <p:spPr>
              <a:xfrm flipH="1" flipV="1">
                <a:off x="1198193" y="2079887"/>
                <a:ext cx="1650866" cy="1912967"/>
              </a:xfrm>
              <a:custGeom>
                <a:avLst/>
                <a:gdLst/>
                <a:ahLst/>
                <a:cxnLst/>
                <a:rect l="l" t="t" r="r" b="b"/>
                <a:pathLst>
                  <a:path w="3393967" h="3932814">
                    <a:moveTo>
                      <a:pt x="1745685" y="3527152"/>
                    </a:moveTo>
                    <a:lnTo>
                      <a:pt x="1657171" y="3238316"/>
                    </a:lnTo>
                    <a:lnTo>
                      <a:pt x="1751363" y="3240672"/>
                    </a:lnTo>
                    <a:lnTo>
                      <a:pt x="1951375" y="3229909"/>
                    </a:lnTo>
                    <a:lnTo>
                      <a:pt x="2127104" y="3205310"/>
                    </a:lnTo>
                    <a:lnTo>
                      <a:pt x="2281920" y="3172254"/>
                    </a:lnTo>
                    <a:lnTo>
                      <a:pt x="2412114" y="3125362"/>
                    </a:lnTo>
                    <a:lnTo>
                      <a:pt x="2530166" y="3081544"/>
                    </a:lnTo>
                    <a:lnTo>
                      <a:pt x="2627307" y="3032345"/>
                    </a:lnTo>
                    <a:lnTo>
                      <a:pt x="2711965" y="2982762"/>
                    </a:lnTo>
                    <a:lnTo>
                      <a:pt x="2772677" y="2930489"/>
                    </a:lnTo>
                    <a:lnTo>
                      <a:pt x="2821249" y="2892052"/>
                    </a:lnTo>
                    <a:lnTo>
                      <a:pt x="2854640" y="2856307"/>
                    </a:lnTo>
                    <a:cubicBezTo>
                      <a:pt x="2861722" y="2849773"/>
                      <a:pt x="2868807" y="2843623"/>
                      <a:pt x="2875889" y="2837088"/>
                    </a:cubicBezTo>
                    <a:cubicBezTo>
                      <a:pt x="2877912" y="2835166"/>
                      <a:pt x="2879936" y="2833629"/>
                      <a:pt x="2881961" y="2831707"/>
                    </a:cubicBezTo>
                    <a:lnTo>
                      <a:pt x="2957514" y="2711016"/>
                    </a:lnTo>
                    <a:lnTo>
                      <a:pt x="3015191" y="2587251"/>
                    </a:lnTo>
                    <a:cubicBezTo>
                      <a:pt x="3026320" y="2544202"/>
                      <a:pt x="3037451" y="2501537"/>
                      <a:pt x="3048582" y="2458489"/>
                    </a:cubicBezTo>
                    <a:cubicBezTo>
                      <a:pt x="3053641" y="2414670"/>
                      <a:pt x="3058700" y="2370469"/>
                      <a:pt x="3063760" y="2326651"/>
                    </a:cubicBezTo>
                    <a:lnTo>
                      <a:pt x="3063760" y="2197504"/>
                    </a:lnTo>
                    <a:lnTo>
                      <a:pt x="3048582" y="2074124"/>
                    </a:lnTo>
                    <a:cubicBezTo>
                      <a:pt x="3040486" y="2031843"/>
                      <a:pt x="3032392" y="1989947"/>
                      <a:pt x="3024296" y="1947668"/>
                    </a:cubicBezTo>
                    <a:cubicBezTo>
                      <a:pt x="3015191" y="1911153"/>
                      <a:pt x="3006083" y="1874254"/>
                      <a:pt x="2996976" y="1837739"/>
                    </a:cubicBezTo>
                    <a:cubicBezTo>
                      <a:pt x="2985846" y="1803147"/>
                      <a:pt x="2974715" y="1768169"/>
                      <a:pt x="2963584" y="1733575"/>
                    </a:cubicBezTo>
                    <a:lnTo>
                      <a:pt x="2927157" y="1642865"/>
                    </a:lnTo>
                    <a:cubicBezTo>
                      <a:pt x="2917038" y="1618266"/>
                      <a:pt x="2907257" y="1593283"/>
                      <a:pt x="2897139" y="1568683"/>
                    </a:cubicBezTo>
                    <a:cubicBezTo>
                      <a:pt x="2888032" y="1550618"/>
                      <a:pt x="2878924" y="1532168"/>
                      <a:pt x="2869818" y="1514104"/>
                    </a:cubicBezTo>
                    <a:lnTo>
                      <a:pt x="2854640" y="1478357"/>
                    </a:lnTo>
                    <a:cubicBezTo>
                      <a:pt x="2850593" y="1475668"/>
                      <a:pt x="2846544" y="1472593"/>
                      <a:pt x="2842497" y="1469902"/>
                    </a:cubicBezTo>
                    <a:lnTo>
                      <a:pt x="2760536" y="1269648"/>
                    </a:lnTo>
                    <a:lnTo>
                      <a:pt x="2699824" y="1088228"/>
                    </a:lnTo>
                    <a:cubicBezTo>
                      <a:pt x="2686670" y="1032494"/>
                      <a:pt x="2673853" y="976761"/>
                      <a:pt x="2660698" y="921029"/>
                    </a:cubicBezTo>
                    <a:lnTo>
                      <a:pt x="2639448" y="769972"/>
                    </a:lnTo>
                    <a:cubicBezTo>
                      <a:pt x="2637424" y="723464"/>
                      <a:pt x="2635401" y="676573"/>
                      <a:pt x="2633377" y="630063"/>
                    </a:cubicBezTo>
                    <a:cubicBezTo>
                      <a:pt x="2635401" y="588937"/>
                      <a:pt x="2637424" y="547426"/>
                      <a:pt x="2639448" y="506298"/>
                    </a:cubicBezTo>
                    <a:cubicBezTo>
                      <a:pt x="2644508" y="469783"/>
                      <a:pt x="2649567" y="432884"/>
                      <a:pt x="2654626" y="396369"/>
                    </a:cubicBezTo>
                    <a:cubicBezTo>
                      <a:pt x="2662722" y="364468"/>
                      <a:pt x="2670816" y="332182"/>
                      <a:pt x="2678912" y="300279"/>
                    </a:cubicBezTo>
                    <a:cubicBezTo>
                      <a:pt x="2688019" y="273758"/>
                      <a:pt x="2696787" y="247236"/>
                      <a:pt x="2705895" y="220715"/>
                    </a:cubicBezTo>
                    <a:lnTo>
                      <a:pt x="2739286" y="154988"/>
                    </a:lnTo>
                    <a:lnTo>
                      <a:pt x="2766607" y="105405"/>
                    </a:lnTo>
                    <a:lnTo>
                      <a:pt x="2779628" y="85387"/>
                    </a:lnTo>
                    <a:cubicBezTo>
                      <a:pt x="2779813" y="84791"/>
                      <a:pt x="2780096" y="84235"/>
                      <a:pt x="2780661" y="83798"/>
                    </a:cubicBezTo>
                    <a:cubicBezTo>
                      <a:pt x="2783051" y="80081"/>
                      <a:pt x="2785454" y="76386"/>
                      <a:pt x="2787855" y="72735"/>
                    </a:cubicBezTo>
                    <a:lnTo>
                      <a:pt x="2806071" y="45060"/>
                    </a:lnTo>
                    <a:cubicBezTo>
                      <a:pt x="2807082" y="44291"/>
                      <a:pt x="2808094" y="43139"/>
                      <a:pt x="2809106" y="42369"/>
                    </a:cubicBezTo>
                    <a:lnTo>
                      <a:pt x="2813848" y="42369"/>
                    </a:lnTo>
                    <a:cubicBezTo>
                      <a:pt x="2843589" y="16131"/>
                      <a:pt x="2885567" y="0"/>
                      <a:pt x="2932020" y="0"/>
                    </a:cubicBezTo>
                    <a:cubicBezTo>
                      <a:pt x="3023300" y="0"/>
                      <a:pt x="3097299" y="62280"/>
                      <a:pt x="3097299" y="139107"/>
                    </a:cubicBezTo>
                    <a:cubicBezTo>
                      <a:pt x="3097299" y="158577"/>
                      <a:pt x="3092547" y="177113"/>
                      <a:pt x="3083814" y="193874"/>
                    </a:cubicBezTo>
                    <a:lnTo>
                      <a:pt x="3085009" y="196115"/>
                    </a:lnTo>
                    <a:lnTo>
                      <a:pt x="3024296" y="286826"/>
                    </a:lnTo>
                    <a:lnTo>
                      <a:pt x="2987870" y="385607"/>
                    </a:lnTo>
                    <a:cubicBezTo>
                      <a:pt x="2977750" y="422122"/>
                      <a:pt x="2967633" y="459021"/>
                      <a:pt x="2957514" y="495536"/>
                    </a:cubicBezTo>
                    <a:cubicBezTo>
                      <a:pt x="2956502" y="535894"/>
                      <a:pt x="2955490" y="575868"/>
                      <a:pt x="2954478" y="616226"/>
                    </a:cubicBezTo>
                    <a:cubicBezTo>
                      <a:pt x="2955490" y="655432"/>
                      <a:pt x="2956502" y="695022"/>
                      <a:pt x="2957514" y="734226"/>
                    </a:cubicBezTo>
                    <a:cubicBezTo>
                      <a:pt x="2963584" y="774584"/>
                      <a:pt x="2969657" y="814558"/>
                      <a:pt x="2975727" y="854918"/>
                    </a:cubicBezTo>
                    <a:lnTo>
                      <a:pt x="3003048" y="970227"/>
                    </a:lnTo>
                    <a:lnTo>
                      <a:pt x="3030369" y="1085537"/>
                    </a:lnTo>
                    <a:cubicBezTo>
                      <a:pt x="3041498" y="1118591"/>
                      <a:pt x="3052629" y="1151264"/>
                      <a:pt x="3063760" y="1184318"/>
                    </a:cubicBezTo>
                    <a:cubicBezTo>
                      <a:pt x="3074891" y="1214683"/>
                      <a:pt x="3085685" y="1244663"/>
                      <a:pt x="3096814" y="1275028"/>
                    </a:cubicBezTo>
                    <a:cubicBezTo>
                      <a:pt x="3105921" y="1299628"/>
                      <a:pt x="3115029" y="1324611"/>
                      <a:pt x="3124135" y="1349210"/>
                    </a:cubicBezTo>
                    <a:cubicBezTo>
                      <a:pt x="3133242" y="1369197"/>
                      <a:pt x="3142348" y="1389570"/>
                      <a:pt x="3151456" y="1409557"/>
                    </a:cubicBezTo>
                    <a:lnTo>
                      <a:pt x="3169669" y="1445302"/>
                    </a:lnTo>
                    <a:lnTo>
                      <a:pt x="3172704" y="1453374"/>
                    </a:lnTo>
                    <a:lnTo>
                      <a:pt x="3260737" y="1642865"/>
                    </a:lnTo>
                    <a:cubicBezTo>
                      <a:pt x="3283000" y="1701289"/>
                      <a:pt x="3304922" y="1760098"/>
                      <a:pt x="3327184" y="1818521"/>
                    </a:cubicBezTo>
                    <a:lnTo>
                      <a:pt x="3372718" y="1983413"/>
                    </a:lnTo>
                    <a:cubicBezTo>
                      <a:pt x="3377777" y="2034534"/>
                      <a:pt x="3382836" y="2086039"/>
                      <a:pt x="3387897" y="2137159"/>
                    </a:cubicBezTo>
                    <a:cubicBezTo>
                      <a:pt x="3389920" y="2185589"/>
                      <a:pt x="3391944" y="2234403"/>
                      <a:pt x="3393967" y="2282834"/>
                    </a:cubicBezTo>
                    <a:cubicBezTo>
                      <a:pt x="3389920" y="2325883"/>
                      <a:pt x="3385873" y="2368546"/>
                      <a:pt x="3381824" y="2411595"/>
                    </a:cubicBezTo>
                    <a:cubicBezTo>
                      <a:pt x="3374742" y="2453876"/>
                      <a:pt x="3367658" y="2495771"/>
                      <a:pt x="3360576" y="2538052"/>
                    </a:cubicBezTo>
                    <a:cubicBezTo>
                      <a:pt x="3349445" y="2574566"/>
                      <a:pt x="3338315" y="2611465"/>
                      <a:pt x="3327184" y="2647980"/>
                    </a:cubicBezTo>
                    <a:cubicBezTo>
                      <a:pt x="3316053" y="2679115"/>
                      <a:pt x="3305260" y="2709864"/>
                      <a:pt x="3294129" y="2740997"/>
                    </a:cubicBezTo>
                    <a:lnTo>
                      <a:pt x="3257702" y="2820945"/>
                    </a:lnTo>
                    <a:lnTo>
                      <a:pt x="3218238" y="2892052"/>
                    </a:lnTo>
                    <a:lnTo>
                      <a:pt x="3178777" y="2947017"/>
                    </a:lnTo>
                    <a:cubicBezTo>
                      <a:pt x="3169669" y="2959700"/>
                      <a:pt x="3160563" y="2972770"/>
                      <a:pt x="3151456" y="2985453"/>
                    </a:cubicBezTo>
                    <a:lnTo>
                      <a:pt x="3130207" y="3007362"/>
                    </a:lnTo>
                    <a:cubicBezTo>
                      <a:pt x="3128182" y="3010053"/>
                      <a:pt x="3126158" y="3013128"/>
                      <a:pt x="3124135" y="3015819"/>
                    </a:cubicBezTo>
                    <a:lnTo>
                      <a:pt x="3009118" y="3131128"/>
                    </a:lnTo>
                    <a:lnTo>
                      <a:pt x="2881961" y="3227218"/>
                    </a:lnTo>
                    <a:lnTo>
                      <a:pt x="2733216" y="3306782"/>
                    </a:lnTo>
                    <a:lnTo>
                      <a:pt x="2584808" y="3367127"/>
                    </a:lnTo>
                    <a:lnTo>
                      <a:pt x="2430328" y="3422092"/>
                    </a:lnTo>
                    <a:lnTo>
                      <a:pt x="2275850" y="3455146"/>
                    </a:lnTo>
                    <a:lnTo>
                      <a:pt x="2127104" y="3485128"/>
                    </a:lnTo>
                    <a:lnTo>
                      <a:pt x="1987804" y="3504345"/>
                    </a:lnTo>
                    <a:lnTo>
                      <a:pt x="1863680" y="3520873"/>
                    </a:lnTo>
                    <a:lnTo>
                      <a:pt x="1757433" y="3526255"/>
                    </a:lnTo>
                    <a:close/>
                    <a:moveTo>
                      <a:pt x="158924" y="3930462"/>
                    </a:moveTo>
                    <a:cubicBezTo>
                      <a:pt x="110443" y="3915731"/>
                      <a:pt x="0" y="3866001"/>
                      <a:pt x="0" y="3786484"/>
                    </a:cubicBezTo>
                    <a:cubicBezTo>
                      <a:pt x="0" y="3760641"/>
                      <a:pt x="7516" y="3736388"/>
                      <a:pt x="22839" y="3716534"/>
                    </a:cubicBezTo>
                    <a:cubicBezTo>
                      <a:pt x="42033" y="3685525"/>
                      <a:pt x="80608" y="3634905"/>
                      <a:pt x="115165" y="3600437"/>
                    </a:cubicBezTo>
                    <a:lnTo>
                      <a:pt x="230182" y="3509727"/>
                    </a:lnTo>
                    <a:lnTo>
                      <a:pt x="363411" y="3435929"/>
                    </a:lnTo>
                    <a:lnTo>
                      <a:pt x="503049" y="3375199"/>
                    </a:lnTo>
                    <a:lnTo>
                      <a:pt x="645387" y="3326000"/>
                    </a:lnTo>
                    <a:lnTo>
                      <a:pt x="787724" y="3290254"/>
                    </a:lnTo>
                    <a:lnTo>
                      <a:pt x="930059" y="3265655"/>
                    </a:lnTo>
                    <a:lnTo>
                      <a:pt x="1069699" y="3246438"/>
                    </a:lnTo>
                    <a:lnTo>
                      <a:pt x="1196856" y="3235290"/>
                    </a:lnTo>
                    <a:lnTo>
                      <a:pt x="1306140" y="3229909"/>
                    </a:lnTo>
                    <a:lnTo>
                      <a:pt x="1322155" y="3229909"/>
                    </a:lnTo>
                    <a:lnTo>
                      <a:pt x="1387858" y="3520878"/>
                    </a:lnTo>
                    <a:lnTo>
                      <a:pt x="1387763" y="3520873"/>
                    </a:lnTo>
                    <a:lnTo>
                      <a:pt x="1196856" y="3526255"/>
                    </a:lnTo>
                    <a:lnTo>
                      <a:pt x="1024165" y="3545473"/>
                    </a:lnTo>
                    <a:lnTo>
                      <a:pt x="869685" y="3570456"/>
                    </a:lnTo>
                    <a:lnTo>
                      <a:pt x="745225" y="3600437"/>
                    </a:lnTo>
                    <a:lnTo>
                      <a:pt x="633244" y="3641565"/>
                    </a:lnTo>
                    <a:lnTo>
                      <a:pt x="539140" y="3680001"/>
                    </a:lnTo>
                    <a:lnTo>
                      <a:pt x="469658" y="3721127"/>
                    </a:lnTo>
                    <a:lnTo>
                      <a:pt x="408946" y="3759564"/>
                    </a:lnTo>
                    <a:lnTo>
                      <a:pt x="357341" y="3801075"/>
                    </a:lnTo>
                    <a:cubicBezTo>
                      <a:pt x="346210" y="3811837"/>
                      <a:pt x="335079" y="3822985"/>
                      <a:pt x="323949" y="3833747"/>
                    </a:cubicBezTo>
                    <a:cubicBezTo>
                      <a:pt x="316865" y="3842972"/>
                      <a:pt x="310119" y="3852197"/>
                      <a:pt x="303037" y="3861422"/>
                    </a:cubicBezTo>
                    <a:cubicBezTo>
                      <a:pt x="298990" y="3866034"/>
                      <a:pt x="294941" y="3870261"/>
                      <a:pt x="290894" y="3874873"/>
                    </a:cubicBezTo>
                    <a:cubicBezTo>
                      <a:pt x="266876" y="3886379"/>
                      <a:pt x="207406" y="3945193"/>
                      <a:pt x="158924" y="3930462"/>
                    </a:cubicBezTo>
                    <a:close/>
                  </a:path>
                </a:pathLst>
              </a:cu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grpSp>
        <p:grpSp>
          <p:nvGrpSpPr>
            <p:cNvPr id="1036" name="Group 1035">
              <a:extLst>
                <a:ext uri="{FF2B5EF4-FFF2-40B4-BE49-F238E27FC236}">
                  <a16:creationId xmlns:a16="http://schemas.microsoft.com/office/drawing/2014/main" id="{9F78B172-441B-491F-B1F1-A50F636A3033}"/>
                </a:ext>
              </a:extLst>
            </p:cNvPr>
            <p:cNvGrpSpPr/>
            <p:nvPr/>
          </p:nvGrpSpPr>
          <p:grpSpPr>
            <a:xfrm rot="532827">
              <a:off x="2526045" y="950876"/>
              <a:ext cx="3619070" cy="3396495"/>
              <a:chOff x="509678" y="1797347"/>
              <a:chExt cx="2339381" cy="2195507"/>
            </a:xfrm>
          </p:grpSpPr>
          <p:sp>
            <p:nvSpPr>
              <p:cNvPr id="1037" name="Rounded Rectangle 16">
                <a:extLst>
                  <a:ext uri="{FF2B5EF4-FFF2-40B4-BE49-F238E27FC236}">
                    <a16:creationId xmlns:a16="http://schemas.microsoft.com/office/drawing/2014/main" id="{C065256E-6FFF-40C9-896E-73ADB180632B}"/>
                  </a:ext>
                </a:extLst>
              </p:cNvPr>
              <p:cNvSpPr/>
              <p:nvPr/>
            </p:nvSpPr>
            <p:spPr>
              <a:xfrm rot="18063644">
                <a:off x="1724663" y="2419627"/>
                <a:ext cx="73094" cy="82300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1038" name="Rounded Rectangle 17">
                <a:extLst>
                  <a:ext uri="{FF2B5EF4-FFF2-40B4-BE49-F238E27FC236}">
                    <a16:creationId xmlns:a16="http://schemas.microsoft.com/office/drawing/2014/main" id="{93EAC2E8-A405-47C9-850C-93E337ECFC80}"/>
                  </a:ext>
                </a:extLst>
              </p:cNvPr>
              <p:cNvSpPr/>
              <p:nvPr/>
            </p:nvSpPr>
            <p:spPr>
              <a:xfrm rot="18060000">
                <a:off x="1820802" y="2253850"/>
                <a:ext cx="73094" cy="73545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1039" name="Rounded Rectangle 18">
                <a:extLst>
                  <a:ext uri="{FF2B5EF4-FFF2-40B4-BE49-F238E27FC236}">
                    <a16:creationId xmlns:a16="http://schemas.microsoft.com/office/drawing/2014/main" id="{F5F51B8A-E962-4FC9-B15B-B601F0FB87BB}"/>
                  </a:ext>
                </a:extLst>
              </p:cNvPr>
              <p:cNvSpPr/>
              <p:nvPr/>
            </p:nvSpPr>
            <p:spPr>
              <a:xfrm rot="18063644">
                <a:off x="1939567" y="2260617"/>
                <a:ext cx="73094" cy="40274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1040" name="Rounded Rectangle 19">
                <a:extLst>
                  <a:ext uri="{FF2B5EF4-FFF2-40B4-BE49-F238E27FC236}">
                    <a16:creationId xmlns:a16="http://schemas.microsoft.com/office/drawing/2014/main" id="{F4BDE04E-78A2-4064-9387-F73A6252C835}"/>
                  </a:ext>
                </a:extLst>
              </p:cNvPr>
              <p:cNvSpPr/>
              <p:nvPr/>
            </p:nvSpPr>
            <p:spPr>
              <a:xfrm rot="18063644">
                <a:off x="1574952" y="2602544"/>
                <a:ext cx="73094" cy="80549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1041" name="Rounded Rectangle 20">
                <a:extLst>
                  <a:ext uri="{FF2B5EF4-FFF2-40B4-BE49-F238E27FC236}">
                    <a16:creationId xmlns:a16="http://schemas.microsoft.com/office/drawing/2014/main" id="{7108F581-59FB-4F1F-B4E4-1A77CC2872CB}"/>
                  </a:ext>
                </a:extLst>
              </p:cNvPr>
              <p:cNvSpPr/>
              <p:nvPr/>
            </p:nvSpPr>
            <p:spPr>
              <a:xfrm rot="18063644">
                <a:off x="1516856" y="2958046"/>
                <a:ext cx="73094" cy="5014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1042" name="Rounded Rectangle 21">
                <a:extLst>
                  <a:ext uri="{FF2B5EF4-FFF2-40B4-BE49-F238E27FC236}">
                    <a16:creationId xmlns:a16="http://schemas.microsoft.com/office/drawing/2014/main" id="{F2733B3F-8763-4930-916D-6DFD05937B7C}"/>
                  </a:ext>
                </a:extLst>
              </p:cNvPr>
              <p:cNvSpPr/>
              <p:nvPr/>
            </p:nvSpPr>
            <p:spPr>
              <a:xfrm rot="18063644">
                <a:off x="1091076" y="3196078"/>
                <a:ext cx="73094" cy="73540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cs typeface="B Nazanin" panose="00000400000000000000" pitchFamily="2" charset="-78"/>
                </a:endParaRPr>
              </a:p>
            </p:txBody>
          </p:sp>
          <p:sp>
            <p:nvSpPr>
              <p:cNvPr id="1043" name="Rounded Rectangle 22">
                <a:extLst>
                  <a:ext uri="{FF2B5EF4-FFF2-40B4-BE49-F238E27FC236}">
                    <a16:creationId xmlns:a16="http://schemas.microsoft.com/office/drawing/2014/main" id="{7E864774-20C6-4010-9EC7-BF9E9DDBF617}"/>
                  </a:ext>
                </a:extLst>
              </p:cNvPr>
              <p:cNvSpPr/>
              <p:nvPr/>
            </p:nvSpPr>
            <p:spPr>
              <a:xfrm rot="18063644">
                <a:off x="1223216" y="3180593"/>
                <a:ext cx="73094" cy="5014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1044" name="Rounded Rectangle 23">
                <a:extLst>
                  <a:ext uri="{FF2B5EF4-FFF2-40B4-BE49-F238E27FC236}">
                    <a16:creationId xmlns:a16="http://schemas.microsoft.com/office/drawing/2014/main" id="{7742658C-AC88-49F0-ACD9-84123F85CEFE}"/>
                  </a:ext>
                </a:extLst>
              </p:cNvPr>
              <p:cNvSpPr/>
              <p:nvPr/>
            </p:nvSpPr>
            <p:spPr>
              <a:xfrm rot="18063644">
                <a:off x="2321860" y="1676143"/>
                <a:ext cx="73094" cy="73545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1045" name="Rounded Rectangle 24">
                <a:extLst>
                  <a:ext uri="{FF2B5EF4-FFF2-40B4-BE49-F238E27FC236}">
                    <a16:creationId xmlns:a16="http://schemas.microsoft.com/office/drawing/2014/main" id="{2C50CE8F-CB7A-4B1E-8C58-B47B1D38EC2D}"/>
                  </a:ext>
                </a:extLst>
              </p:cNvPr>
              <p:cNvSpPr/>
              <p:nvPr/>
            </p:nvSpPr>
            <p:spPr>
              <a:xfrm rot="18063644">
                <a:off x="2213789" y="1953823"/>
                <a:ext cx="73094" cy="5014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1046" name="Oval 39">
                <a:extLst>
                  <a:ext uri="{FF2B5EF4-FFF2-40B4-BE49-F238E27FC236}">
                    <a16:creationId xmlns:a16="http://schemas.microsoft.com/office/drawing/2014/main" id="{F800F6DC-6CF0-4413-8DD1-4D48AA1DD45D}"/>
                  </a:ext>
                </a:extLst>
              </p:cNvPr>
              <p:cNvSpPr/>
              <p:nvPr/>
            </p:nvSpPr>
            <p:spPr>
              <a:xfrm rot="15291151" flipH="1">
                <a:off x="640729" y="1666296"/>
                <a:ext cx="1650865" cy="1912967"/>
              </a:xfrm>
              <a:custGeom>
                <a:avLst/>
                <a:gdLst/>
                <a:ahLst/>
                <a:cxnLst/>
                <a:rect l="l" t="t" r="r" b="b"/>
                <a:pathLst>
                  <a:path w="1777921" h="2274057">
                    <a:moveTo>
                      <a:pt x="1535931" y="0"/>
                    </a:moveTo>
                    <a:cubicBezTo>
                      <a:pt x="1583748" y="0"/>
                      <a:pt x="1622512" y="36012"/>
                      <a:pt x="1622512" y="80435"/>
                    </a:cubicBezTo>
                    <a:cubicBezTo>
                      <a:pt x="1622512" y="91693"/>
                      <a:pt x="1620023" y="102411"/>
                      <a:pt x="1615448" y="112103"/>
                    </a:cubicBezTo>
                    <a:lnTo>
                      <a:pt x="1616074" y="113399"/>
                    </a:lnTo>
                    <a:lnTo>
                      <a:pt x="1584270" y="165850"/>
                    </a:lnTo>
                    <a:lnTo>
                      <a:pt x="1565188" y="222968"/>
                    </a:lnTo>
                    <a:cubicBezTo>
                      <a:pt x="1559887" y="244082"/>
                      <a:pt x="1554587" y="265418"/>
                      <a:pt x="1549286" y="286532"/>
                    </a:cubicBezTo>
                    <a:cubicBezTo>
                      <a:pt x="1548756" y="309868"/>
                      <a:pt x="1548226" y="332982"/>
                      <a:pt x="1547696" y="356318"/>
                    </a:cubicBezTo>
                    <a:cubicBezTo>
                      <a:pt x="1548226" y="378988"/>
                      <a:pt x="1548756" y="401880"/>
                      <a:pt x="1549286" y="424549"/>
                    </a:cubicBezTo>
                    <a:cubicBezTo>
                      <a:pt x="1552466" y="447885"/>
                      <a:pt x="1555647" y="470999"/>
                      <a:pt x="1558827" y="494336"/>
                    </a:cubicBezTo>
                    <a:lnTo>
                      <a:pt x="1573139" y="561011"/>
                    </a:lnTo>
                    <a:lnTo>
                      <a:pt x="1587451" y="627686"/>
                    </a:lnTo>
                    <a:cubicBezTo>
                      <a:pt x="1593281" y="646799"/>
                      <a:pt x="1599112" y="665691"/>
                      <a:pt x="1604943" y="684804"/>
                    </a:cubicBezTo>
                    <a:cubicBezTo>
                      <a:pt x="1610774" y="702362"/>
                      <a:pt x="1616428" y="719697"/>
                      <a:pt x="1622258" y="737255"/>
                    </a:cubicBezTo>
                    <a:cubicBezTo>
                      <a:pt x="1627029" y="751479"/>
                      <a:pt x="1631800" y="765925"/>
                      <a:pt x="1636570" y="780149"/>
                    </a:cubicBezTo>
                    <a:cubicBezTo>
                      <a:pt x="1641341" y="791706"/>
                      <a:pt x="1646111" y="803486"/>
                      <a:pt x="1650882" y="815043"/>
                    </a:cubicBezTo>
                    <a:lnTo>
                      <a:pt x="1660423" y="835712"/>
                    </a:lnTo>
                    <a:lnTo>
                      <a:pt x="1662013" y="840379"/>
                    </a:lnTo>
                    <a:lnTo>
                      <a:pt x="1708129" y="949948"/>
                    </a:lnTo>
                    <a:cubicBezTo>
                      <a:pt x="1719791" y="983730"/>
                      <a:pt x="1731275" y="1017735"/>
                      <a:pt x="1742937" y="1051517"/>
                    </a:cubicBezTo>
                    <a:lnTo>
                      <a:pt x="1766790" y="1146862"/>
                    </a:lnTo>
                    <a:cubicBezTo>
                      <a:pt x="1769440" y="1176421"/>
                      <a:pt x="1772090" y="1206203"/>
                      <a:pt x="1774741" y="1235762"/>
                    </a:cubicBezTo>
                    <a:cubicBezTo>
                      <a:pt x="1775801" y="1263765"/>
                      <a:pt x="1776861" y="1291991"/>
                      <a:pt x="1777921" y="1319995"/>
                    </a:cubicBezTo>
                    <a:cubicBezTo>
                      <a:pt x="1775801" y="1344887"/>
                      <a:pt x="1773681" y="1369556"/>
                      <a:pt x="1771560" y="1394448"/>
                    </a:cubicBezTo>
                    <a:cubicBezTo>
                      <a:pt x="1767850" y="1418896"/>
                      <a:pt x="1764139" y="1443121"/>
                      <a:pt x="1760429" y="1467569"/>
                    </a:cubicBezTo>
                    <a:cubicBezTo>
                      <a:pt x="1754598" y="1488682"/>
                      <a:pt x="1748768" y="1510018"/>
                      <a:pt x="1742937" y="1531132"/>
                    </a:cubicBezTo>
                    <a:cubicBezTo>
                      <a:pt x="1737106" y="1549135"/>
                      <a:pt x="1731452" y="1566915"/>
                      <a:pt x="1725621" y="1584917"/>
                    </a:cubicBezTo>
                    <a:lnTo>
                      <a:pt x="1706539" y="1631145"/>
                    </a:lnTo>
                    <a:lnTo>
                      <a:pt x="1685866" y="1672261"/>
                    </a:lnTo>
                    <a:lnTo>
                      <a:pt x="1665194" y="1704043"/>
                    </a:lnTo>
                    <a:cubicBezTo>
                      <a:pt x="1660423" y="1711377"/>
                      <a:pt x="1655653" y="1718934"/>
                      <a:pt x="1650882" y="1726268"/>
                    </a:cubicBezTo>
                    <a:lnTo>
                      <a:pt x="1639751" y="1738936"/>
                    </a:lnTo>
                    <a:cubicBezTo>
                      <a:pt x="1638690" y="1740492"/>
                      <a:pt x="1637630" y="1742270"/>
                      <a:pt x="1636570" y="1743826"/>
                    </a:cubicBezTo>
                    <a:lnTo>
                      <a:pt x="1576319" y="1810501"/>
                    </a:lnTo>
                    <a:lnTo>
                      <a:pt x="1509708" y="1866063"/>
                    </a:lnTo>
                    <a:lnTo>
                      <a:pt x="1431788" y="1912069"/>
                    </a:lnTo>
                    <a:lnTo>
                      <a:pt x="1354045" y="1946962"/>
                    </a:lnTo>
                    <a:lnTo>
                      <a:pt x="1273121" y="1978744"/>
                    </a:lnTo>
                    <a:lnTo>
                      <a:pt x="1192198" y="1997857"/>
                    </a:lnTo>
                    <a:lnTo>
                      <a:pt x="1114278" y="2015193"/>
                    </a:lnTo>
                    <a:lnTo>
                      <a:pt x="1041306" y="2026305"/>
                    </a:lnTo>
                    <a:lnTo>
                      <a:pt x="976284" y="2035862"/>
                    </a:lnTo>
                    <a:lnTo>
                      <a:pt x="920627" y="2038974"/>
                    </a:lnTo>
                    <a:lnTo>
                      <a:pt x="881049" y="2042307"/>
                    </a:lnTo>
                    <a:lnTo>
                      <a:pt x="850835" y="2042307"/>
                    </a:lnTo>
                    <a:lnTo>
                      <a:pt x="842884" y="2042307"/>
                    </a:lnTo>
                    <a:lnTo>
                      <a:pt x="726976" y="2035862"/>
                    </a:lnTo>
                    <a:lnTo>
                      <a:pt x="626970" y="2038974"/>
                    </a:lnTo>
                    <a:lnTo>
                      <a:pt x="536506" y="2050086"/>
                    </a:lnTo>
                    <a:lnTo>
                      <a:pt x="455582" y="2064532"/>
                    </a:lnTo>
                    <a:lnTo>
                      <a:pt x="390384" y="2081868"/>
                    </a:lnTo>
                    <a:lnTo>
                      <a:pt x="331723" y="2105649"/>
                    </a:lnTo>
                    <a:lnTo>
                      <a:pt x="282427" y="2127874"/>
                    </a:lnTo>
                    <a:lnTo>
                      <a:pt x="246029" y="2151654"/>
                    </a:lnTo>
                    <a:lnTo>
                      <a:pt x="214225" y="2173879"/>
                    </a:lnTo>
                    <a:lnTo>
                      <a:pt x="187192" y="2197882"/>
                    </a:lnTo>
                    <a:cubicBezTo>
                      <a:pt x="181361" y="2204105"/>
                      <a:pt x="175530" y="2210551"/>
                      <a:pt x="169700" y="2216774"/>
                    </a:cubicBezTo>
                    <a:cubicBezTo>
                      <a:pt x="165989" y="2222108"/>
                      <a:pt x="162455" y="2227442"/>
                      <a:pt x="158745" y="2232776"/>
                    </a:cubicBezTo>
                    <a:cubicBezTo>
                      <a:pt x="156625" y="2235443"/>
                      <a:pt x="154504" y="2237887"/>
                      <a:pt x="152384" y="2240554"/>
                    </a:cubicBezTo>
                    <a:cubicBezTo>
                      <a:pt x="139802" y="2247207"/>
                      <a:pt x="108649" y="2281215"/>
                      <a:pt x="83252" y="2272697"/>
                    </a:cubicBezTo>
                    <a:cubicBezTo>
                      <a:pt x="57855" y="2264179"/>
                      <a:pt x="0" y="2235424"/>
                      <a:pt x="0" y="2189445"/>
                    </a:cubicBezTo>
                    <a:cubicBezTo>
                      <a:pt x="0" y="2174502"/>
                      <a:pt x="3937" y="2160478"/>
                      <a:pt x="11964" y="2148998"/>
                    </a:cubicBezTo>
                    <a:cubicBezTo>
                      <a:pt x="22019" y="2131068"/>
                      <a:pt x="42226" y="2101798"/>
                      <a:pt x="60329" y="2081868"/>
                    </a:cubicBezTo>
                    <a:lnTo>
                      <a:pt x="120580" y="2029417"/>
                    </a:lnTo>
                    <a:lnTo>
                      <a:pt x="190372" y="1986745"/>
                    </a:lnTo>
                    <a:lnTo>
                      <a:pt x="263521" y="1951629"/>
                    </a:lnTo>
                    <a:lnTo>
                      <a:pt x="338084" y="1923181"/>
                    </a:lnTo>
                    <a:lnTo>
                      <a:pt x="412647" y="1902512"/>
                    </a:lnTo>
                    <a:lnTo>
                      <a:pt x="487209" y="1888288"/>
                    </a:lnTo>
                    <a:lnTo>
                      <a:pt x="560359" y="1877176"/>
                    </a:lnTo>
                    <a:lnTo>
                      <a:pt x="626970" y="1870730"/>
                    </a:lnTo>
                    <a:lnTo>
                      <a:pt x="684218" y="1867619"/>
                    </a:lnTo>
                    <a:lnTo>
                      <a:pt x="733337" y="1867619"/>
                    </a:lnTo>
                    <a:lnTo>
                      <a:pt x="771502" y="1867619"/>
                    </a:lnTo>
                    <a:lnTo>
                      <a:pt x="796768" y="1870730"/>
                    </a:lnTo>
                    <a:lnTo>
                      <a:pt x="804719" y="1870730"/>
                    </a:lnTo>
                    <a:lnTo>
                      <a:pt x="917447" y="1873842"/>
                    </a:lnTo>
                    <a:lnTo>
                      <a:pt x="1022223" y="1867619"/>
                    </a:lnTo>
                    <a:lnTo>
                      <a:pt x="1114278" y="1853395"/>
                    </a:lnTo>
                    <a:lnTo>
                      <a:pt x="1195378" y="1834281"/>
                    </a:lnTo>
                    <a:lnTo>
                      <a:pt x="1263580" y="1807167"/>
                    </a:lnTo>
                    <a:lnTo>
                      <a:pt x="1325421" y="1781830"/>
                    </a:lnTo>
                    <a:lnTo>
                      <a:pt x="1376308" y="1753382"/>
                    </a:lnTo>
                    <a:lnTo>
                      <a:pt x="1420656" y="1724712"/>
                    </a:lnTo>
                    <a:lnTo>
                      <a:pt x="1452460" y="1694486"/>
                    </a:lnTo>
                    <a:lnTo>
                      <a:pt x="1477904" y="1672261"/>
                    </a:lnTo>
                    <a:lnTo>
                      <a:pt x="1495396" y="1651592"/>
                    </a:lnTo>
                    <a:cubicBezTo>
                      <a:pt x="1499106" y="1647814"/>
                      <a:pt x="1502817" y="1644258"/>
                      <a:pt x="1506527" y="1640479"/>
                    </a:cubicBezTo>
                    <a:cubicBezTo>
                      <a:pt x="1507587" y="1639368"/>
                      <a:pt x="1508647" y="1638479"/>
                      <a:pt x="1509708" y="1637368"/>
                    </a:cubicBezTo>
                    <a:lnTo>
                      <a:pt x="1549286" y="1567581"/>
                    </a:lnTo>
                    <a:lnTo>
                      <a:pt x="1579500" y="1496017"/>
                    </a:lnTo>
                    <a:cubicBezTo>
                      <a:pt x="1585330" y="1471125"/>
                      <a:pt x="1591161" y="1446455"/>
                      <a:pt x="1596992" y="1421563"/>
                    </a:cubicBezTo>
                    <a:cubicBezTo>
                      <a:pt x="1599642" y="1396226"/>
                      <a:pt x="1602292" y="1370668"/>
                      <a:pt x="1604943" y="1345331"/>
                    </a:cubicBezTo>
                    <a:lnTo>
                      <a:pt x="1604943" y="1270655"/>
                    </a:lnTo>
                    <a:lnTo>
                      <a:pt x="1596992" y="1199313"/>
                    </a:lnTo>
                    <a:cubicBezTo>
                      <a:pt x="1592751" y="1174865"/>
                      <a:pt x="1588511" y="1150640"/>
                      <a:pt x="1584270" y="1126193"/>
                    </a:cubicBezTo>
                    <a:cubicBezTo>
                      <a:pt x="1579500" y="1105079"/>
                      <a:pt x="1574729" y="1083743"/>
                      <a:pt x="1569958" y="1062629"/>
                    </a:cubicBezTo>
                    <a:cubicBezTo>
                      <a:pt x="1564128" y="1042627"/>
                      <a:pt x="1558297" y="1022402"/>
                      <a:pt x="1552466" y="1002399"/>
                    </a:cubicBezTo>
                    <a:lnTo>
                      <a:pt x="1533384" y="949948"/>
                    </a:lnTo>
                    <a:cubicBezTo>
                      <a:pt x="1528083" y="935724"/>
                      <a:pt x="1522959" y="921278"/>
                      <a:pt x="1517659" y="907054"/>
                    </a:cubicBezTo>
                    <a:cubicBezTo>
                      <a:pt x="1512888" y="896608"/>
                      <a:pt x="1508117" y="885940"/>
                      <a:pt x="1503347" y="875495"/>
                    </a:cubicBezTo>
                    <a:lnTo>
                      <a:pt x="1495396" y="854825"/>
                    </a:lnTo>
                    <a:cubicBezTo>
                      <a:pt x="1493276" y="853270"/>
                      <a:pt x="1491155" y="851492"/>
                      <a:pt x="1489035" y="849936"/>
                    </a:cubicBezTo>
                    <a:lnTo>
                      <a:pt x="1446100" y="734144"/>
                    </a:lnTo>
                    <a:lnTo>
                      <a:pt x="1414296" y="629242"/>
                    </a:lnTo>
                    <a:cubicBezTo>
                      <a:pt x="1407405" y="597015"/>
                      <a:pt x="1400691" y="564789"/>
                      <a:pt x="1393800" y="532563"/>
                    </a:cubicBezTo>
                    <a:lnTo>
                      <a:pt x="1382668" y="445218"/>
                    </a:lnTo>
                    <a:cubicBezTo>
                      <a:pt x="1381608" y="418326"/>
                      <a:pt x="1380548" y="391212"/>
                      <a:pt x="1379488" y="364319"/>
                    </a:cubicBezTo>
                    <a:cubicBezTo>
                      <a:pt x="1380548" y="340539"/>
                      <a:pt x="1381608" y="316536"/>
                      <a:pt x="1382668" y="292755"/>
                    </a:cubicBezTo>
                    <a:cubicBezTo>
                      <a:pt x="1385319" y="271641"/>
                      <a:pt x="1387969" y="250305"/>
                      <a:pt x="1390619" y="229191"/>
                    </a:cubicBezTo>
                    <a:cubicBezTo>
                      <a:pt x="1394860" y="210745"/>
                      <a:pt x="1399100" y="192076"/>
                      <a:pt x="1403341" y="173629"/>
                    </a:cubicBezTo>
                    <a:cubicBezTo>
                      <a:pt x="1408112" y="158294"/>
                      <a:pt x="1412705" y="142958"/>
                      <a:pt x="1417476" y="127623"/>
                    </a:cubicBezTo>
                    <a:lnTo>
                      <a:pt x="1434968" y="89618"/>
                    </a:lnTo>
                    <a:lnTo>
                      <a:pt x="1449280" y="60948"/>
                    </a:lnTo>
                    <a:lnTo>
                      <a:pt x="1456101" y="49373"/>
                    </a:lnTo>
                    <a:cubicBezTo>
                      <a:pt x="1456198" y="49028"/>
                      <a:pt x="1456346" y="48707"/>
                      <a:pt x="1456642" y="48454"/>
                    </a:cubicBezTo>
                    <a:cubicBezTo>
                      <a:pt x="1457894" y="46305"/>
                      <a:pt x="1459153" y="44168"/>
                      <a:pt x="1460411" y="42057"/>
                    </a:cubicBezTo>
                    <a:lnTo>
                      <a:pt x="1469953" y="26055"/>
                    </a:lnTo>
                    <a:cubicBezTo>
                      <a:pt x="1470483" y="25610"/>
                      <a:pt x="1471013" y="24944"/>
                      <a:pt x="1471543" y="24499"/>
                    </a:cubicBezTo>
                    <a:lnTo>
                      <a:pt x="1474027" y="24499"/>
                    </a:lnTo>
                    <a:cubicBezTo>
                      <a:pt x="1489607" y="9327"/>
                      <a:pt x="1511597" y="0"/>
                      <a:pt x="1535931" y="0"/>
                    </a:cubicBezTo>
                    <a:close/>
                  </a:path>
                </a:pathLst>
              </a:cu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1047" name="Oval 39">
                <a:extLst>
                  <a:ext uri="{FF2B5EF4-FFF2-40B4-BE49-F238E27FC236}">
                    <a16:creationId xmlns:a16="http://schemas.microsoft.com/office/drawing/2014/main" id="{9D9679C9-9B83-4B6C-8E58-A0A90156B065}"/>
                  </a:ext>
                </a:extLst>
              </p:cNvPr>
              <p:cNvSpPr/>
              <p:nvPr/>
            </p:nvSpPr>
            <p:spPr>
              <a:xfrm flipH="1" flipV="1">
                <a:off x="1198193" y="2079887"/>
                <a:ext cx="1650866" cy="1912967"/>
              </a:xfrm>
              <a:custGeom>
                <a:avLst/>
                <a:gdLst/>
                <a:ahLst/>
                <a:cxnLst/>
                <a:rect l="l" t="t" r="r" b="b"/>
                <a:pathLst>
                  <a:path w="3393967" h="3932814">
                    <a:moveTo>
                      <a:pt x="1745685" y="3527152"/>
                    </a:moveTo>
                    <a:lnTo>
                      <a:pt x="1657171" y="3238316"/>
                    </a:lnTo>
                    <a:lnTo>
                      <a:pt x="1751363" y="3240672"/>
                    </a:lnTo>
                    <a:lnTo>
                      <a:pt x="1951375" y="3229909"/>
                    </a:lnTo>
                    <a:lnTo>
                      <a:pt x="2127104" y="3205310"/>
                    </a:lnTo>
                    <a:lnTo>
                      <a:pt x="2281920" y="3172254"/>
                    </a:lnTo>
                    <a:lnTo>
                      <a:pt x="2412114" y="3125362"/>
                    </a:lnTo>
                    <a:lnTo>
                      <a:pt x="2530166" y="3081544"/>
                    </a:lnTo>
                    <a:lnTo>
                      <a:pt x="2627307" y="3032345"/>
                    </a:lnTo>
                    <a:lnTo>
                      <a:pt x="2711965" y="2982762"/>
                    </a:lnTo>
                    <a:lnTo>
                      <a:pt x="2772677" y="2930489"/>
                    </a:lnTo>
                    <a:lnTo>
                      <a:pt x="2821249" y="2892052"/>
                    </a:lnTo>
                    <a:lnTo>
                      <a:pt x="2854640" y="2856307"/>
                    </a:lnTo>
                    <a:cubicBezTo>
                      <a:pt x="2861722" y="2849773"/>
                      <a:pt x="2868807" y="2843623"/>
                      <a:pt x="2875889" y="2837088"/>
                    </a:cubicBezTo>
                    <a:cubicBezTo>
                      <a:pt x="2877912" y="2835166"/>
                      <a:pt x="2879936" y="2833629"/>
                      <a:pt x="2881961" y="2831707"/>
                    </a:cubicBezTo>
                    <a:lnTo>
                      <a:pt x="2957514" y="2711016"/>
                    </a:lnTo>
                    <a:lnTo>
                      <a:pt x="3015191" y="2587251"/>
                    </a:lnTo>
                    <a:cubicBezTo>
                      <a:pt x="3026320" y="2544202"/>
                      <a:pt x="3037451" y="2501537"/>
                      <a:pt x="3048582" y="2458489"/>
                    </a:cubicBezTo>
                    <a:cubicBezTo>
                      <a:pt x="3053641" y="2414670"/>
                      <a:pt x="3058700" y="2370469"/>
                      <a:pt x="3063760" y="2326651"/>
                    </a:cubicBezTo>
                    <a:lnTo>
                      <a:pt x="3063760" y="2197504"/>
                    </a:lnTo>
                    <a:lnTo>
                      <a:pt x="3048582" y="2074124"/>
                    </a:lnTo>
                    <a:cubicBezTo>
                      <a:pt x="3040486" y="2031843"/>
                      <a:pt x="3032392" y="1989947"/>
                      <a:pt x="3024296" y="1947668"/>
                    </a:cubicBezTo>
                    <a:cubicBezTo>
                      <a:pt x="3015191" y="1911153"/>
                      <a:pt x="3006083" y="1874254"/>
                      <a:pt x="2996976" y="1837739"/>
                    </a:cubicBezTo>
                    <a:cubicBezTo>
                      <a:pt x="2985846" y="1803147"/>
                      <a:pt x="2974715" y="1768169"/>
                      <a:pt x="2963584" y="1733575"/>
                    </a:cubicBezTo>
                    <a:lnTo>
                      <a:pt x="2927157" y="1642865"/>
                    </a:lnTo>
                    <a:cubicBezTo>
                      <a:pt x="2917038" y="1618266"/>
                      <a:pt x="2907257" y="1593283"/>
                      <a:pt x="2897139" y="1568683"/>
                    </a:cubicBezTo>
                    <a:cubicBezTo>
                      <a:pt x="2888032" y="1550618"/>
                      <a:pt x="2878924" y="1532168"/>
                      <a:pt x="2869818" y="1514104"/>
                    </a:cubicBezTo>
                    <a:lnTo>
                      <a:pt x="2854640" y="1478357"/>
                    </a:lnTo>
                    <a:cubicBezTo>
                      <a:pt x="2850593" y="1475668"/>
                      <a:pt x="2846544" y="1472593"/>
                      <a:pt x="2842497" y="1469902"/>
                    </a:cubicBezTo>
                    <a:lnTo>
                      <a:pt x="2760536" y="1269648"/>
                    </a:lnTo>
                    <a:lnTo>
                      <a:pt x="2699824" y="1088228"/>
                    </a:lnTo>
                    <a:cubicBezTo>
                      <a:pt x="2686670" y="1032494"/>
                      <a:pt x="2673853" y="976761"/>
                      <a:pt x="2660698" y="921029"/>
                    </a:cubicBezTo>
                    <a:lnTo>
                      <a:pt x="2639448" y="769972"/>
                    </a:lnTo>
                    <a:cubicBezTo>
                      <a:pt x="2637424" y="723464"/>
                      <a:pt x="2635401" y="676573"/>
                      <a:pt x="2633377" y="630063"/>
                    </a:cubicBezTo>
                    <a:cubicBezTo>
                      <a:pt x="2635401" y="588937"/>
                      <a:pt x="2637424" y="547426"/>
                      <a:pt x="2639448" y="506298"/>
                    </a:cubicBezTo>
                    <a:cubicBezTo>
                      <a:pt x="2644508" y="469783"/>
                      <a:pt x="2649567" y="432884"/>
                      <a:pt x="2654626" y="396369"/>
                    </a:cubicBezTo>
                    <a:cubicBezTo>
                      <a:pt x="2662722" y="364468"/>
                      <a:pt x="2670816" y="332182"/>
                      <a:pt x="2678912" y="300279"/>
                    </a:cubicBezTo>
                    <a:cubicBezTo>
                      <a:pt x="2688019" y="273758"/>
                      <a:pt x="2696787" y="247236"/>
                      <a:pt x="2705895" y="220715"/>
                    </a:cubicBezTo>
                    <a:lnTo>
                      <a:pt x="2739286" y="154988"/>
                    </a:lnTo>
                    <a:lnTo>
                      <a:pt x="2766607" y="105405"/>
                    </a:lnTo>
                    <a:lnTo>
                      <a:pt x="2779628" y="85387"/>
                    </a:lnTo>
                    <a:cubicBezTo>
                      <a:pt x="2779813" y="84791"/>
                      <a:pt x="2780096" y="84235"/>
                      <a:pt x="2780661" y="83798"/>
                    </a:cubicBezTo>
                    <a:cubicBezTo>
                      <a:pt x="2783051" y="80081"/>
                      <a:pt x="2785454" y="76386"/>
                      <a:pt x="2787855" y="72735"/>
                    </a:cubicBezTo>
                    <a:lnTo>
                      <a:pt x="2806071" y="45060"/>
                    </a:lnTo>
                    <a:cubicBezTo>
                      <a:pt x="2807082" y="44291"/>
                      <a:pt x="2808094" y="43139"/>
                      <a:pt x="2809106" y="42369"/>
                    </a:cubicBezTo>
                    <a:lnTo>
                      <a:pt x="2813848" y="42369"/>
                    </a:lnTo>
                    <a:cubicBezTo>
                      <a:pt x="2843589" y="16131"/>
                      <a:pt x="2885567" y="0"/>
                      <a:pt x="2932020" y="0"/>
                    </a:cubicBezTo>
                    <a:cubicBezTo>
                      <a:pt x="3023300" y="0"/>
                      <a:pt x="3097299" y="62280"/>
                      <a:pt x="3097299" y="139107"/>
                    </a:cubicBezTo>
                    <a:cubicBezTo>
                      <a:pt x="3097299" y="158577"/>
                      <a:pt x="3092547" y="177113"/>
                      <a:pt x="3083814" y="193874"/>
                    </a:cubicBezTo>
                    <a:lnTo>
                      <a:pt x="3085009" y="196115"/>
                    </a:lnTo>
                    <a:lnTo>
                      <a:pt x="3024296" y="286826"/>
                    </a:lnTo>
                    <a:lnTo>
                      <a:pt x="2987870" y="385607"/>
                    </a:lnTo>
                    <a:cubicBezTo>
                      <a:pt x="2977750" y="422122"/>
                      <a:pt x="2967633" y="459021"/>
                      <a:pt x="2957514" y="495536"/>
                    </a:cubicBezTo>
                    <a:cubicBezTo>
                      <a:pt x="2956502" y="535894"/>
                      <a:pt x="2955490" y="575868"/>
                      <a:pt x="2954478" y="616226"/>
                    </a:cubicBezTo>
                    <a:cubicBezTo>
                      <a:pt x="2955490" y="655432"/>
                      <a:pt x="2956502" y="695022"/>
                      <a:pt x="2957514" y="734226"/>
                    </a:cubicBezTo>
                    <a:cubicBezTo>
                      <a:pt x="2963584" y="774584"/>
                      <a:pt x="2969657" y="814558"/>
                      <a:pt x="2975727" y="854918"/>
                    </a:cubicBezTo>
                    <a:lnTo>
                      <a:pt x="3003048" y="970227"/>
                    </a:lnTo>
                    <a:lnTo>
                      <a:pt x="3030369" y="1085537"/>
                    </a:lnTo>
                    <a:cubicBezTo>
                      <a:pt x="3041498" y="1118591"/>
                      <a:pt x="3052629" y="1151264"/>
                      <a:pt x="3063760" y="1184318"/>
                    </a:cubicBezTo>
                    <a:cubicBezTo>
                      <a:pt x="3074891" y="1214683"/>
                      <a:pt x="3085685" y="1244663"/>
                      <a:pt x="3096814" y="1275028"/>
                    </a:cubicBezTo>
                    <a:cubicBezTo>
                      <a:pt x="3105921" y="1299628"/>
                      <a:pt x="3115029" y="1324611"/>
                      <a:pt x="3124135" y="1349210"/>
                    </a:cubicBezTo>
                    <a:cubicBezTo>
                      <a:pt x="3133242" y="1369197"/>
                      <a:pt x="3142348" y="1389570"/>
                      <a:pt x="3151456" y="1409557"/>
                    </a:cubicBezTo>
                    <a:lnTo>
                      <a:pt x="3169669" y="1445302"/>
                    </a:lnTo>
                    <a:lnTo>
                      <a:pt x="3172704" y="1453374"/>
                    </a:lnTo>
                    <a:lnTo>
                      <a:pt x="3260737" y="1642865"/>
                    </a:lnTo>
                    <a:cubicBezTo>
                      <a:pt x="3283000" y="1701289"/>
                      <a:pt x="3304922" y="1760098"/>
                      <a:pt x="3327184" y="1818521"/>
                    </a:cubicBezTo>
                    <a:lnTo>
                      <a:pt x="3372718" y="1983413"/>
                    </a:lnTo>
                    <a:cubicBezTo>
                      <a:pt x="3377777" y="2034534"/>
                      <a:pt x="3382836" y="2086039"/>
                      <a:pt x="3387897" y="2137159"/>
                    </a:cubicBezTo>
                    <a:cubicBezTo>
                      <a:pt x="3389920" y="2185589"/>
                      <a:pt x="3391944" y="2234403"/>
                      <a:pt x="3393967" y="2282834"/>
                    </a:cubicBezTo>
                    <a:cubicBezTo>
                      <a:pt x="3389920" y="2325883"/>
                      <a:pt x="3385873" y="2368546"/>
                      <a:pt x="3381824" y="2411595"/>
                    </a:cubicBezTo>
                    <a:cubicBezTo>
                      <a:pt x="3374742" y="2453876"/>
                      <a:pt x="3367658" y="2495771"/>
                      <a:pt x="3360576" y="2538052"/>
                    </a:cubicBezTo>
                    <a:cubicBezTo>
                      <a:pt x="3349445" y="2574566"/>
                      <a:pt x="3338315" y="2611465"/>
                      <a:pt x="3327184" y="2647980"/>
                    </a:cubicBezTo>
                    <a:cubicBezTo>
                      <a:pt x="3316053" y="2679115"/>
                      <a:pt x="3305260" y="2709864"/>
                      <a:pt x="3294129" y="2740997"/>
                    </a:cubicBezTo>
                    <a:lnTo>
                      <a:pt x="3257702" y="2820945"/>
                    </a:lnTo>
                    <a:lnTo>
                      <a:pt x="3218238" y="2892052"/>
                    </a:lnTo>
                    <a:lnTo>
                      <a:pt x="3178777" y="2947017"/>
                    </a:lnTo>
                    <a:cubicBezTo>
                      <a:pt x="3169669" y="2959700"/>
                      <a:pt x="3160563" y="2972770"/>
                      <a:pt x="3151456" y="2985453"/>
                    </a:cubicBezTo>
                    <a:lnTo>
                      <a:pt x="3130207" y="3007362"/>
                    </a:lnTo>
                    <a:cubicBezTo>
                      <a:pt x="3128182" y="3010053"/>
                      <a:pt x="3126158" y="3013128"/>
                      <a:pt x="3124135" y="3015819"/>
                    </a:cubicBezTo>
                    <a:lnTo>
                      <a:pt x="3009118" y="3131128"/>
                    </a:lnTo>
                    <a:lnTo>
                      <a:pt x="2881961" y="3227218"/>
                    </a:lnTo>
                    <a:lnTo>
                      <a:pt x="2733216" y="3306782"/>
                    </a:lnTo>
                    <a:lnTo>
                      <a:pt x="2584808" y="3367127"/>
                    </a:lnTo>
                    <a:lnTo>
                      <a:pt x="2430328" y="3422092"/>
                    </a:lnTo>
                    <a:lnTo>
                      <a:pt x="2275850" y="3455146"/>
                    </a:lnTo>
                    <a:lnTo>
                      <a:pt x="2127104" y="3485128"/>
                    </a:lnTo>
                    <a:lnTo>
                      <a:pt x="1987804" y="3504345"/>
                    </a:lnTo>
                    <a:lnTo>
                      <a:pt x="1863680" y="3520873"/>
                    </a:lnTo>
                    <a:lnTo>
                      <a:pt x="1757433" y="3526255"/>
                    </a:lnTo>
                    <a:close/>
                    <a:moveTo>
                      <a:pt x="158924" y="3930462"/>
                    </a:moveTo>
                    <a:cubicBezTo>
                      <a:pt x="110443" y="3915731"/>
                      <a:pt x="0" y="3866001"/>
                      <a:pt x="0" y="3786484"/>
                    </a:cubicBezTo>
                    <a:cubicBezTo>
                      <a:pt x="0" y="3760641"/>
                      <a:pt x="7516" y="3736388"/>
                      <a:pt x="22839" y="3716534"/>
                    </a:cubicBezTo>
                    <a:cubicBezTo>
                      <a:pt x="42033" y="3685525"/>
                      <a:pt x="80608" y="3634905"/>
                      <a:pt x="115165" y="3600437"/>
                    </a:cubicBezTo>
                    <a:lnTo>
                      <a:pt x="230182" y="3509727"/>
                    </a:lnTo>
                    <a:lnTo>
                      <a:pt x="363411" y="3435929"/>
                    </a:lnTo>
                    <a:lnTo>
                      <a:pt x="503049" y="3375199"/>
                    </a:lnTo>
                    <a:lnTo>
                      <a:pt x="645387" y="3326000"/>
                    </a:lnTo>
                    <a:lnTo>
                      <a:pt x="787724" y="3290254"/>
                    </a:lnTo>
                    <a:lnTo>
                      <a:pt x="930059" y="3265655"/>
                    </a:lnTo>
                    <a:lnTo>
                      <a:pt x="1069699" y="3246438"/>
                    </a:lnTo>
                    <a:lnTo>
                      <a:pt x="1196856" y="3235290"/>
                    </a:lnTo>
                    <a:lnTo>
                      <a:pt x="1306140" y="3229909"/>
                    </a:lnTo>
                    <a:lnTo>
                      <a:pt x="1322155" y="3229909"/>
                    </a:lnTo>
                    <a:lnTo>
                      <a:pt x="1387858" y="3520878"/>
                    </a:lnTo>
                    <a:lnTo>
                      <a:pt x="1387763" y="3520873"/>
                    </a:lnTo>
                    <a:lnTo>
                      <a:pt x="1196856" y="3526255"/>
                    </a:lnTo>
                    <a:lnTo>
                      <a:pt x="1024165" y="3545473"/>
                    </a:lnTo>
                    <a:lnTo>
                      <a:pt x="869685" y="3570456"/>
                    </a:lnTo>
                    <a:lnTo>
                      <a:pt x="745225" y="3600437"/>
                    </a:lnTo>
                    <a:lnTo>
                      <a:pt x="633244" y="3641565"/>
                    </a:lnTo>
                    <a:lnTo>
                      <a:pt x="539140" y="3680001"/>
                    </a:lnTo>
                    <a:lnTo>
                      <a:pt x="469658" y="3721127"/>
                    </a:lnTo>
                    <a:lnTo>
                      <a:pt x="408946" y="3759564"/>
                    </a:lnTo>
                    <a:lnTo>
                      <a:pt x="357341" y="3801075"/>
                    </a:lnTo>
                    <a:cubicBezTo>
                      <a:pt x="346210" y="3811837"/>
                      <a:pt x="335079" y="3822985"/>
                      <a:pt x="323949" y="3833747"/>
                    </a:cubicBezTo>
                    <a:cubicBezTo>
                      <a:pt x="316865" y="3842972"/>
                      <a:pt x="310119" y="3852197"/>
                      <a:pt x="303037" y="3861422"/>
                    </a:cubicBezTo>
                    <a:cubicBezTo>
                      <a:pt x="298990" y="3866034"/>
                      <a:pt x="294941" y="3870261"/>
                      <a:pt x="290894" y="3874873"/>
                    </a:cubicBezTo>
                    <a:cubicBezTo>
                      <a:pt x="266876" y="3886379"/>
                      <a:pt x="207406" y="3945193"/>
                      <a:pt x="158924" y="3930462"/>
                    </a:cubicBezTo>
                    <a:close/>
                  </a:path>
                </a:pathLst>
              </a:cu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1048" name="Rounded Rectangle 21">
                <a:extLst>
                  <a:ext uri="{FF2B5EF4-FFF2-40B4-BE49-F238E27FC236}">
                    <a16:creationId xmlns:a16="http://schemas.microsoft.com/office/drawing/2014/main" id="{D48037DE-DDA6-4D3A-94D9-53759A5AE66A}"/>
                  </a:ext>
                </a:extLst>
              </p:cNvPr>
              <p:cNvSpPr/>
              <p:nvPr/>
            </p:nvSpPr>
            <p:spPr>
              <a:xfrm rot="18063644">
                <a:off x="1029053" y="3391349"/>
                <a:ext cx="73094" cy="73540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cs typeface="B Nazanin" panose="00000400000000000000" pitchFamily="2" charset="-78"/>
                </a:endParaRPr>
              </a:p>
            </p:txBody>
          </p:sp>
        </p:grpSp>
      </p:grpSp>
      <p:grpSp>
        <p:nvGrpSpPr>
          <p:cNvPr id="1060" name="Group 1059">
            <a:extLst>
              <a:ext uri="{FF2B5EF4-FFF2-40B4-BE49-F238E27FC236}">
                <a16:creationId xmlns:a16="http://schemas.microsoft.com/office/drawing/2014/main" id="{678C2CCD-7657-4EFE-B19B-7A80349C17BC}"/>
              </a:ext>
            </a:extLst>
          </p:cNvPr>
          <p:cNvGrpSpPr/>
          <p:nvPr/>
        </p:nvGrpSpPr>
        <p:grpSpPr>
          <a:xfrm>
            <a:off x="974585" y="1368287"/>
            <a:ext cx="3237896" cy="4698332"/>
            <a:chOff x="928131" y="447675"/>
            <a:chExt cx="4082018" cy="5923193"/>
          </a:xfrm>
        </p:grpSpPr>
        <p:grpSp>
          <p:nvGrpSpPr>
            <p:cNvPr id="1061" name="Group 1060">
              <a:extLst>
                <a:ext uri="{FF2B5EF4-FFF2-40B4-BE49-F238E27FC236}">
                  <a16:creationId xmlns:a16="http://schemas.microsoft.com/office/drawing/2014/main" id="{937E46C7-6CAC-4FF9-9333-32F58591DA9D}"/>
                </a:ext>
              </a:extLst>
            </p:cNvPr>
            <p:cNvGrpSpPr/>
            <p:nvPr/>
          </p:nvGrpSpPr>
          <p:grpSpPr>
            <a:xfrm flipH="1">
              <a:off x="928131" y="447675"/>
              <a:ext cx="4082018" cy="5923193"/>
              <a:chOff x="3730139" y="0"/>
              <a:chExt cx="4725732" cy="6857251"/>
            </a:xfrm>
          </p:grpSpPr>
          <p:sp>
            <p:nvSpPr>
              <p:cNvPr id="1063" name="Freeform: Shape 1062">
                <a:extLst>
                  <a:ext uri="{FF2B5EF4-FFF2-40B4-BE49-F238E27FC236}">
                    <a16:creationId xmlns:a16="http://schemas.microsoft.com/office/drawing/2014/main" id="{B2C7FE7F-9F2A-4A42-8028-57DCAE80BB8B}"/>
                  </a:ext>
                </a:extLst>
              </p:cNvPr>
              <p:cNvSpPr/>
              <p:nvPr/>
            </p:nvSpPr>
            <p:spPr>
              <a:xfrm>
                <a:off x="3730139" y="366857"/>
                <a:ext cx="4490643" cy="6490394"/>
              </a:xfrm>
              <a:custGeom>
                <a:avLst/>
                <a:gdLst>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304718 w 4490643"/>
                  <a:gd name="connsiteY41" fmla="*/ 3600450 h 6490394"/>
                  <a:gd name="connsiteX42" fmla="*/ 3460446 w 4490643"/>
                  <a:gd name="connsiteY42" fmla="*/ 2852509 h 6490394"/>
                  <a:gd name="connsiteX43" fmla="*/ 3272524 w 4490643"/>
                  <a:gd name="connsiteY43" fmla="*/ 1888196 h 6490394"/>
                  <a:gd name="connsiteX44" fmla="*/ 1953332 w 4490643"/>
                  <a:gd name="connsiteY44" fmla="*/ 2999252 h 6490394"/>
                  <a:gd name="connsiteX45" fmla="*/ 1119292 w 4490643"/>
                  <a:gd name="connsiteY45" fmla="*/ 2052159 h 6490394"/>
                  <a:gd name="connsiteX46" fmla="*/ 3507613 w 4490643"/>
                  <a:gd name="connsiteY46"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460446 w 4490643"/>
                  <a:gd name="connsiteY41" fmla="*/ 285250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460446 w 4490643"/>
                  <a:gd name="connsiteY41" fmla="*/ 285250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460446 w 4490643"/>
                  <a:gd name="connsiteY41" fmla="*/ 285250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460446 w 4490643"/>
                  <a:gd name="connsiteY41" fmla="*/ 285250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460446 w 4490643"/>
                  <a:gd name="connsiteY41" fmla="*/ 285250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479496 w 4490643"/>
                  <a:gd name="connsiteY41" fmla="*/ 3204934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479496 w 4490643"/>
                  <a:gd name="connsiteY41" fmla="*/ 3204934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603321 w 4490643"/>
                  <a:gd name="connsiteY41" fmla="*/ 287155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603321 w 4490643"/>
                  <a:gd name="connsiteY41" fmla="*/ 287155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603321 w 4490643"/>
                  <a:gd name="connsiteY41" fmla="*/ 287155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603321 w 4490643"/>
                  <a:gd name="connsiteY41" fmla="*/ 287155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490643" h="6490394">
                    <a:moveTo>
                      <a:pt x="3271027" y="4794611"/>
                    </a:moveTo>
                    <a:cubicBezTo>
                      <a:pt x="3189420" y="4793862"/>
                      <a:pt x="3119792" y="4848516"/>
                      <a:pt x="3107812" y="4921888"/>
                    </a:cubicBezTo>
                    <a:cubicBezTo>
                      <a:pt x="3095085" y="4999752"/>
                      <a:pt x="3145996" y="5073872"/>
                      <a:pt x="3226854" y="5093338"/>
                    </a:cubicBezTo>
                    <a:cubicBezTo>
                      <a:pt x="3312205" y="5114301"/>
                      <a:pt x="3399802" y="5070129"/>
                      <a:pt x="3426754" y="4993762"/>
                    </a:cubicBezTo>
                    <a:cubicBezTo>
                      <a:pt x="3460446" y="4894935"/>
                      <a:pt x="3382582" y="4794611"/>
                      <a:pt x="3271027" y="4794611"/>
                    </a:cubicBezTo>
                    <a:close/>
                    <a:moveTo>
                      <a:pt x="3507613" y="0"/>
                    </a:moveTo>
                    <a:lnTo>
                      <a:pt x="4341654" y="947093"/>
                    </a:lnTo>
                    <a:lnTo>
                      <a:pt x="3959073" y="1284003"/>
                    </a:lnTo>
                    <a:cubicBezTo>
                      <a:pt x="4099827" y="1409783"/>
                      <a:pt x="4263041" y="1555778"/>
                      <a:pt x="4349141" y="1721238"/>
                    </a:cubicBezTo>
                    <a:cubicBezTo>
                      <a:pt x="4400052" y="1819317"/>
                      <a:pt x="4438235" y="1922636"/>
                      <a:pt x="4472675" y="2031945"/>
                    </a:cubicBezTo>
                    <a:cubicBezTo>
                      <a:pt x="4441978" y="2028950"/>
                      <a:pt x="4412779" y="2027452"/>
                      <a:pt x="4384329" y="2023709"/>
                    </a:cubicBezTo>
                    <a:cubicBezTo>
                      <a:pt x="4099078" y="1990767"/>
                      <a:pt x="3852759" y="2223609"/>
                      <a:pt x="3870728" y="2509609"/>
                    </a:cubicBezTo>
                    <a:cubicBezTo>
                      <a:pt x="3882706" y="2709509"/>
                      <a:pt x="4042926" y="2884702"/>
                      <a:pt x="4246570" y="2922886"/>
                    </a:cubicBezTo>
                    <a:cubicBezTo>
                      <a:pt x="4316198" y="2936362"/>
                      <a:pt x="4434491" y="2942352"/>
                      <a:pt x="4490643" y="2931870"/>
                    </a:cubicBezTo>
                    <a:lnTo>
                      <a:pt x="4484111" y="2945016"/>
                    </a:lnTo>
                    <a:lnTo>
                      <a:pt x="4483898" y="3077270"/>
                    </a:lnTo>
                    <a:cubicBezTo>
                      <a:pt x="4462836" y="3680986"/>
                      <a:pt x="4182579" y="4244546"/>
                      <a:pt x="3719396" y="4625553"/>
                    </a:cubicBezTo>
                    <a:lnTo>
                      <a:pt x="3650168" y="4675183"/>
                    </a:lnTo>
                    <a:lnTo>
                      <a:pt x="3674204" y="4787179"/>
                    </a:lnTo>
                    <a:cubicBezTo>
                      <a:pt x="3754833" y="5162861"/>
                      <a:pt x="3877092" y="5732720"/>
                      <a:pt x="3979288" y="6214875"/>
                    </a:cubicBezTo>
                    <a:cubicBezTo>
                      <a:pt x="3984529" y="6238834"/>
                      <a:pt x="3994261" y="6245572"/>
                      <a:pt x="4017471" y="6244823"/>
                    </a:cubicBezTo>
                    <a:cubicBezTo>
                      <a:pt x="4095335" y="6243326"/>
                      <a:pt x="4267533" y="6244074"/>
                      <a:pt x="4278764" y="6244074"/>
                    </a:cubicBezTo>
                    <a:lnTo>
                      <a:pt x="4278764" y="6490394"/>
                    </a:lnTo>
                    <a:lnTo>
                      <a:pt x="0" y="6490394"/>
                    </a:lnTo>
                    <a:lnTo>
                      <a:pt x="0" y="6245572"/>
                    </a:lnTo>
                    <a:cubicBezTo>
                      <a:pt x="9733" y="6244823"/>
                      <a:pt x="624408" y="6244074"/>
                      <a:pt x="637135" y="6244074"/>
                    </a:cubicBezTo>
                    <a:lnTo>
                      <a:pt x="637135" y="5897431"/>
                    </a:lnTo>
                    <a:lnTo>
                      <a:pt x="1056402" y="5897431"/>
                    </a:lnTo>
                    <a:cubicBezTo>
                      <a:pt x="1057150" y="5895185"/>
                      <a:pt x="635638" y="5708013"/>
                      <a:pt x="422261" y="5615175"/>
                    </a:cubicBezTo>
                    <a:cubicBezTo>
                      <a:pt x="451460" y="5548541"/>
                      <a:pt x="479162" y="5483406"/>
                      <a:pt x="508361" y="5416024"/>
                    </a:cubicBezTo>
                    <a:lnTo>
                      <a:pt x="1826055" y="5987274"/>
                    </a:lnTo>
                    <a:lnTo>
                      <a:pt x="1739207" y="6187174"/>
                    </a:lnTo>
                    <a:lnTo>
                      <a:pt x="1466684" y="6068881"/>
                    </a:lnTo>
                    <a:lnTo>
                      <a:pt x="1466684" y="6244074"/>
                    </a:lnTo>
                    <a:lnTo>
                      <a:pt x="1492888" y="6244074"/>
                    </a:lnTo>
                    <a:lnTo>
                      <a:pt x="2514850" y="6244823"/>
                    </a:lnTo>
                    <a:cubicBezTo>
                      <a:pt x="2535065" y="6244823"/>
                      <a:pt x="2818069" y="4949589"/>
                      <a:pt x="2819567" y="4940605"/>
                    </a:cubicBezTo>
                    <a:lnTo>
                      <a:pt x="246319" y="4940605"/>
                    </a:lnTo>
                    <a:lnTo>
                      <a:pt x="246319" y="4545297"/>
                    </a:lnTo>
                    <a:lnTo>
                      <a:pt x="2603195" y="4522088"/>
                    </a:lnTo>
                    <a:cubicBezTo>
                      <a:pt x="2714750" y="4515349"/>
                      <a:pt x="2772399" y="4486151"/>
                      <a:pt x="2798603" y="4474920"/>
                    </a:cubicBezTo>
                    <a:cubicBezTo>
                      <a:pt x="3170078" y="4291907"/>
                      <a:pt x="3505284" y="3712255"/>
                      <a:pt x="3603321" y="2871559"/>
                    </a:cubicBezTo>
                    <a:cubicBezTo>
                      <a:pt x="3669330" y="2428251"/>
                      <a:pt x="3282257" y="1911405"/>
                      <a:pt x="3272524" y="1888196"/>
                    </a:cubicBezTo>
                    <a:cubicBezTo>
                      <a:pt x="2826305" y="2280510"/>
                      <a:pt x="2457949" y="2555279"/>
                      <a:pt x="1953332" y="2999252"/>
                    </a:cubicBezTo>
                    <a:lnTo>
                      <a:pt x="1119292" y="2052159"/>
                    </a:lnTo>
                    <a:cubicBezTo>
                      <a:pt x="1950338" y="1320689"/>
                      <a:pt x="2675818" y="732219"/>
                      <a:pt x="3507613" y="0"/>
                    </a:cubicBezTo>
                    <a:close/>
                  </a:path>
                </a:pathLst>
              </a:custGeom>
              <a:solidFill>
                <a:schemeClr val="accent1"/>
              </a:solidFill>
              <a:ln w="7475" cap="flat">
                <a:noFill/>
                <a:prstDash val="solid"/>
                <a:miter/>
              </a:ln>
            </p:spPr>
            <p:txBody>
              <a:bodyPr rtlCol="0" anchor="ctr"/>
              <a:lstStyle/>
              <a:p>
                <a:pPr algn="r" rtl="1"/>
                <a:endParaRPr lang="en-US">
                  <a:cs typeface="B Nazanin" panose="00000400000000000000" pitchFamily="2" charset="-78"/>
                </a:endParaRPr>
              </a:p>
            </p:txBody>
          </p:sp>
          <p:sp>
            <p:nvSpPr>
              <p:cNvPr id="1064" name="Freeform: Shape 1063">
                <a:extLst>
                  <a:ext uri="{FF2B5EF4-FFF2-40B4-BE49-F238E27FC236}">
                    <a16:creationId xmlns:a16="http://schemas.microsoft.com/office/drawing/2014/main" id="{C6B2714B-501D-413D-B724-7E94124EDDFB}"/>
                  </a:ext>
                </a:extLst>
              </p:cNvPr>
              <p:cNvSpPr/>
              <p:nvPr/>
            </p:nvSpPr>
            <p:spPr>
              <a:xfrm>
                <a:off x="4412196" y="2470677"/>
                <a:ext cx="1205391" cy="1272773"/>
              </a:xfrm>
              <a:custGeom>
                <a:avLst/>
                <a:gdLst>
                  <a:gd name="connsiteX0" fmla="*/ 491889 w 1205390"/>
                  <a:gd name="connsiteY0" fmla="*/ 1275019 h 1272772"/>
                  <a:gd name="connsiteX1" fmla="*/ 459696 w 1205390"/>
                  <a:gd name="connsiteY1" fmla="*/ 1050412 h 1272772"/>
                  <a:gd name="connsiteX2" fmla="*/ 295733 w 1205390"/>
                  <a:gd name="connsiteY2" fmla="*/ 1194161 h 1272772"/>
                  <a:gd name="connsiteX3" fmla="*/ 17969 w 1205390"/>
                  <a:gd name="connsiteY3" fmla="*/ 878213 h 1272772"/>
                  <a:gd name="connsiteX4" fmla="*/ 233591 w 1205390"/>
                  <a:gd name="connsiteY4" fmla="*/ 688046 h 1272772"/>
                  <a:gd name="connsiteX5" fmla="*/ 0 w 1205390"/>
                  <a:gd name="connsiteY5" fmla="*/ 631146 h 1272772"/>
                  <a:gd name="connsiteX6" fmla="*/ 98827 w 1205390"/>
                  <a:gd name="connsiteY6" fmla="*/ 222361 h 1272772"/>
                  <a:gd name="connsiteX7" fmla="*/ 472423 w 1205390"/>
                  <a:gd name="connsiteY7" fmla="*/ 312204 h 1272772"/>
                  <a:gd name="connsiteX8" fmla="*/ 475418 w 1205390"/>
                  <a:gd name="connsiteY8" fmla="*/ 308460 h 1272772"/>
                  <a:gd name="connsiteX9" fmla="*/ 280010 w 1205390"/>
                  <a:gd name="connsiteY9" fmla="*/ 86099 h 1272772"/>
                  <a:gd name="connsiteX10" fmla="*/ 378089 w 1205390"/>
                  <a:gd name="connsiteY10" fmla="*/ 0 h 1272772"/>
                  <a:gd name="connsiteX11" fmla="*/ 1212129 w 1205390"/>
                  <a:gd name="connsiteY11" fmla="*/ 947093 h 1272772"/>
                  <a:gd name="connsiteX12" fmla="*/ 1114051 w 1205390"/>
                  <a:gd name="connsiteY12" fmla="*/ 1033192 h 1272772"/>
                  <a:gd name="connsiteX13" fmla="*/ 894685 w 1205390"/>
                  <a:gd name="connsiteY13" fmla="*/ 783879 h 1272772"/>
                  <a:gd name="connsiteX14" fmla="*/ 890192 w 1205390"/>
                  <a:gd name="connsiteY14" fmla="*/ 786124 h 1272772"/>
                  <a:gd name="connsiteX15" fmla="*/ 954580 w 1205390"/>
                  <a:gd name="connsiteY15" fmla="*/ 1238333 h 1272772"/>
                  <a:gd name="connsiteX16" fmla="*/ 491889 w 1205390"/>
                  <a:gd name="connsiteY16" fmla="*/ 1275019 h 1272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05390" h="1272772">
                    <a:moveTo>
                      <a:pt x="491889" y="1275019"/>
                    </a:moveTo>
                    <a:cubicBezTo>
                      <a:pt x="480659" y="1200150"/>
                      <a:pt x="470926" y="1128276"/>
                      <a:pt x="459696" y="1050412"/>
                    </a:cubicBezTo>
                    <a:cubicBezTo>
                      <a:pt x="404293" y="1099077"/>
                      <a:pt x="351136" y="1145496"/>
                      <a:pt x="295733" y="1194161"/>
                    </a:cubicBezTo>
                    <a:cubicBezTo>
                      <a:pt x="202895" y="1088595"/>
                      <a:pt x="110806" y="984527"/>
                      <a:pt x="17969" y="878213"/>
                    </a:cubicBezTo>
                    <a:cubicBezTo>
                      <a:pt x="89843" y="815323"/>
                      <a:pt x="159471" y="753182"/>
                      <a:pt x="233591" y="688046"/>
                    </a:cubicBezTo>
                    <a:cubicBezTo>
                      <a:pt x="153481" y="668580"/>
                      <a:pt x="77864" y="649863"/>
                      <a:pt x="0" y="631146"/>
                    </a:cubicBezTo>
                    <a:cubicBezTo>
                      <a:pt x="32942" y="494884"/>
                      <a:pt x="65136" y="360120"/>
                      <a:pt x="98827" y="222361"/>
                    </a:cubicBezTo>
                    <a:cubicBezTo>
                      <a:pt x="224607" y="252309"/>
                      <a:pt x="348141" y="282256"/>
                      <a:pt x="472423" y="312204"/>
                    </a:cubicBezTo>
                    <a:cubicBezTo>
                      <a:pt x="473172" y="310706"/>
                      <a:pt x="474670" y="309958"/>
                      <a:pt x="475418" y="308460"/>
                    </a:cubicBezTo>
                    <a:cubicBezTo>
                      <a:pt x="411031" y="235089"/>
                      <a:pt x="346643" y="161717"/>
                      <a:pt x="280010" y="86099"/>
                    </a:cubicBezTo>
                    <a:cubicBezTo>
                      <a:pt x="312204" y="57649"/>
                      <a:pt x="343649" y="29948"/>
                      <a:pt x="378089" y="0"/>
                    </a:cubicBezTo>
                    <a:cubicBezTo>
                      <a:pt x="655852" y="315947"/>
                      <a:pt x="932868" y="630397"/>
                      <a:pt x="1212129" y="947093"/>
                    </a:cubicBezTo>
                    <a:cubicBezTo>
                      <a:pt x="1179936" y="975543"/>
                      <a:pt x="1147742" y="1003993"/>
                      <a:pt x="1114051" y="1033192"/>
                    </a:cubicBezTo>
                    <a:cubicBezTo>
                      <a:pt x="1040679" y="950088"/>
                      <a:pt x="967308" y="866983"/>
                      <a:pt x="894685" y="783879"/>
                    </a:cubicBezTo>
                    <a:cubicBezTo>
                      <a:pt x="893187" y="784627"/>
                      <a:pt x="891690" y="785376"/>
                      <a:pt x="890192" y="786124"/>
                    </a:cubicBezTo>
                    <a:cubicBezTo>
                      <a:pt x="911904" y="935862"/>
                      <a:pt x="932868" y="1085600"/>
                      <a:pt x="954580" y="1238333"/>
                    </a:cubicBezTo>
                    <a:cubicBezTo>
                      <a:pt x="800350" y="1251061"/>
                      <a:pt x="647617" y="1263040"/>
                      <a:pt x="491889" y="1275019"/>
                    </a:cubicBezTo>
                    <a:close/>
                  </a:path>
                </a:pathLst>
              </a:custGeom>
              <a:solidFill>
                <a:schemeClr val="accent2"/>
              </a:solidFill>
              <a:ln w="7475" cap="flat">
                <a:noFill/>
                <a:prstDash val="solid"/>
                <a:miter/>
              </a:ln>
            </p:spPr>
            <p:txBody>
              <a:bodyPr rtlCol="0" anchor="ctr"/>
              <a:lstStyle/>
              <a:p>
                <a:pPr algn="r" rtl="1"/>
                <a:endParaRPr lang="en-US">
                  <a:cs typeface="B Nazanin" panose="00000400000000000000" pitchFamily="2" charset="-78"/>
                </a:endParaRPr>
              </a:p>
            </p:txBody>
          </p:sp>
          <p:sp>
            <p:nvSpPr>
              <p:cNvPr id="1065" name="Freeform: Shape 1064">
                <a:extLst>
                  <a:ext uri="{FF2B5EF4-FFF2-40B4-BE49-F238E27FC236}">
                    <a16:creationId xmlns:a16="http://schemas.microsoft.com/office/drawing/2014/main" id="{356F233F-A4D8-4494-B1E6-7973C043FBC4}"/>
                  </a:ext>
                </a:extLst>
              </p:cNvPr>
              <p:cNvSpPr/>
              <p:nvPr/>
            </p:nvSpPr>
            <p:spPr>
              <a:xfrm>
                <a:off x="7448134" y="0"/>
                <a:ext cx="973297" cy="1063140"/>
              </a:xfrm>
              <a:custGeom>
                <a:avLst/>
                <a:gdLst>
                  <a:gd name="connsiteX0" fmla="*/ 238832 w 973297"/>
                  <a:gd name="connsiteY0" fmla="*/ 416272 h 1063139"/>
                  <a:gd name="connsiteX1" fmla="*/ 119790 w 973297"/>
                  <a:gd name="connsiteY1" fmla="*/ 280759 h 1063139"/>
                  <a:gd name="connsiteX2" fmla="*/ 0 w 973297"/>
                  <a:gd name="connsiteY2" fmla="*/ 144497 h 1063139"/>
                  <a:gd name="connsiteX3" fmla="*/ 162466 w 973297"/>
                  <a:gd name="connsiteY3" fmla="*/ 0 h 1063139"/>
                  <a:gd name="connsiteX4" fmla="*/ 977040 w 973297"/>
                  <a:gd name="connsiteY4" fmla="*/ 925381 h 1063139"/>
                  <a:gd name="connsiteX5" fmla="*/ 813826 w 973297"/>
                  <a:gd name="connsiteY5" fmla="*/ 1069129 h 1063139"/>
                  <a:gd name="connsiteX6" fmla="*/ 574245 w 973297"/>
                  <a:gd name="connsiteY6" fmla="*/ 797355 h 1063139"/>
                  <a:gd name="connsiteX7" fmla="*/ 399800 w 973297"/>
                  <a:gd name="connsiteY7" fmla="*/ 950088 h 1063139"/>
                  <a:gd name="connsiteX8" fmla="*/ 64387 w 973297"/>
                  <a:gd name="connsiteY8" fmla="*/ 569004 h 1063139"/>
                  <a:gd name="connsiteX9" fmla="*/ 238832 w 973297"/>
                  <a:gd name="connsiteY9" fmla="*/ 416272 h 1063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3297" h="1063139">
                    <a:moveTo>
                      <a:pt x="238832" y="416272"/>
                    </a:moveTo>
                    <a:cubicBezTo>
                      <a:pt x="198403" y="369853"/>
                      <a:pt x="158722" y="325680"/>
                      <a:pt x="119790" y="280759"/>
                    </a:cubicBezTo>
                    <a:cubicBezTo>
                      <a:pt x="80110" y="235837"/>
                      <a:pt x="41178" y="191665"/>
                      <a:pt x="0" y="144497"/>
                    </a:cubicBezTo>
                    <a:cubicBezTo>
                      <a:pt x="53906" y="95832"/>
                      <a:pt x="107811" y="48665"/>
                      <a:pt x="162466" y="0"/>
                    </a:cubicBezTo>
                    <a:cubicBezTo>
                      <a:pt x="434240" y="308460"/>
                      <a:pt x="705266" y="616172"/>
                      <a:pt x="977040" y="925381"/>
                    </a:cubicBezTo>
                    <a:cubicBezTo>
                      <a:pt x="922386" y="973297"/>
                      <a:pt x="868480" y="1020464"/>
                      <a:pt x="813826" y="1069129"/>
                    </a:cubicBezTo>
                    <a:cubicBezTo>
                      <a:pt x="733716" y="977789"/>
                      <a:pt x="654355" y="887946"/>
                      <a:pt x="574245" y="797355"/>
                    </a:cubicBezTo>
                    <a:cubicBezTo>
                      <a:pt x="515847" y="849014"/>
                      <a:pt x="458947" y="899177"/>
                      <a:pt x="399800" y="950088"/>
                    </a:cubicBezTo>
                    <a:cubicBezTo>
                      <a:pt x="288245" y="822810"/>
                      <a:pt x="176691" y="697030"/>
                      <a:pt x="64387" y="569004"/>
                    </a:cubicBezTo>
                    <a:cubicBezTo>
                      <a:pt x="122785" y="518093"/>
                      <a:pt x="180434" y="467183"/>
                      <a:pt x="238832" y="416272"/>
                    </a:cubicBezTo>
                    <a:close/>
                  </a:path>
                </a:pathLst>
              </a:custGeom>
              <a:solidFill>
                <a:schemeClr val="accent2"/>
              </a:solidFill>
              <a:ln w="7475" cap="flat">
                <a:noFill/>
                <a:prstDash val="solid"/>
                <a:miter/>
              </a:ln>
            </p:spPr>
            <p:txBody>
              <a:bodyPr rtlCol="0" anchor="ctr"/>
              <a:lstStyle/>
              <a:p>
                <a:pPr algn="r" rtl="1"/>
                <a:endParaRPr lang="en-US">
                  <a:cs typeface="B Nazanin" panose="00000400000000000000" pitchFamily="2" charset="-78"/>
                </a:endParaRPr>
              </a:p>
            </p:txBody>
          </p:sp>
          <p:sp>
            <p:nvSpPr>
              <p:cNvPr id="1066" name="Freeform: Shape 1065">
                <a:extLst>
                  <a:ext uri="{FF2B5EF4-FFF2-40B4-BE49-F238E27FC236}">
                    <a16:creationId xmlns:a16="http://schemas.microsoft.com/office/drawing/2014/main" id="{C36F5DE0-C96C-4103-8EF4-72B0310732F3}"/>
                  </a:ext>
                </a:extLst>
              </p:cNvPr>
              <p:cNvSpPr/>
              <p:nvPr/>
            </p:nvSpPr>
            <p:spPr>
              <a:xfrm>
                <a:off x="7699694" y="2487897"/>
                <a:ext cx="756177" cy="741203"/>
              </a:xfrm>
              <a:custGeom>
                <a:avLst/>
                <a:gdLst>
                  <a:gd name="connsiteX0" fmla="*/ 381083 w 756176"/>
                  <a:gd name="connsiteY0" fmla="*/ 743449 h 741203"/>
                  <a:gd name="connsiteX1" fmla="*/ 0 w 756176"/>
                  <a:gd name="connsiteY1" fmla="*/ 369853 h 741203"/>
                  <a:gd name="connsiteX2" fmla="*/ 381832 w 756176"/>
                  <a:gd name="connsiteY2" fmla="*/ 0 h 741203"/>
                  <a:gd name="connsiteX3" fmla="*/ 762915 w 756176"/>
                  <a:gd name="connsiteY3" fmla="*/ 370602 h 741203"/>
                  <a:gd name="connsiteX4" fmla="*/ 381083 w 756176"/>
                  <a:gd name="connsiteY4" fmla="*/ 743449 h 741203"/>
                  <a:gd name="connsiteX5" fmla="*/ 577989 w 756176"/>
                  <a:gd name="connsiteY5" fmla="*/ 372099 h 741203"/>
                  <a:gd name="connsiteX6" fmla="*/ 381083 w 756176"/>
                  <a:gd name="connsiteY6" fmla="*/ 180434 h 741203"/>
                  <a:gd name="connsiteX7" fmla="*/ 184927 w 756176"/>
                  <a:gd name="connsiteY7" fmla="*/ 370602 h 741203"/>
                  <a:gd name="connsiteX8" fmla="*/ 380334 w 756176"/>
                  <a:gd name="connsiteY8" fmla="*/ 563015 h 741203"/>
                  <a:gd name="connsiteX9" fmla="*/ 577989 w 756176"/>
                  <a:gd name="connsiteY9" fmla="*/ 372099 h 74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6176" h="741203">
                    <a:moveTo>
                      <a:pt x="381083" y="743449"/>
                    </a:moveTo>
                    <a:cubicBezTo>
                      <a:pt x="169953" y="743449"/>
                      <a:pt x="0" y="576491"/>
                      <a:pt x="0" y="369853"/>
                    </a:cubicBezTo>
                    <a:cubicBezTo>
                      <a:pt x="749" y="165461"/>
                      <a:pt x="171450" y="0"/>
                      <a:pt x="381832" y="0"/>
                    </a:cubicBezTo>
                    <a:cubicBezTo>
                      <a:pt x="591465" y="0"/>
                      <a:pt x="762166" y="166209"/>
                      <a:pt x="762915" y="370602"/>
                    </a:cubicBezTo>
                    <a:cubicBezTo>
                      <a:pt x="762915" y="576491"/>
                      <a:pt x="592214" y="743449"/>
                      <a:pt x="381083" y="743449"/>
                    </a:cubicBezTo>
                    <a:close/>
                    <a:moveTo>
                      <a:pt x="577989" y="372099"/>
                    </a:moveTo>
                    <a:cubicBezTo>
                      <a:pt x="577989" y="265785"/>
                      <a:pt x="489643" y="179686"/>
                      <a:pt x="381083" y="180434"/>
                    </a:cubicBezTo>
                    <a:cubicBezTo>
                      <a:pt x="273272" y="180434"/>
                      <a:pt x="185675" y="265785"/>
                      <a:pt x="184927" y="370602"/>
                    </a:cubicBezTo>
                    <a:cubicBezTo>
                      <a:pt x="184927" y="477664"/>
                      <a:pt x="271026" y="563015"/>
                      <a:pt x="380334" y="563015"/>
                    </a:cubicBezTo>
                    <a:cubicBezTo>
                      <a:pt x="489643" y="563764"/>
                      <a:pt x="577989" y="478413"/>
                      <a:pt x="577989" y="372099"/>
                    </a:cubicBezTo>
                    <a:close/>
                  </a:path>
                </a:pathLst>
              </a:custGeom>
              <a:solidFill>
                <a:schemeClr val="accent2"/>
              </a:solidFill>
              <a:ln w="7475" cap="flat">
                <a:noFill/>
                <a:prstDash val="solid"/>
                <a:miter/>
              </a:ln>
            </p:spPr>
            <p:txBody>
              <a:bodyPr rtlCol="0" anchor="ctr"/>
              <a:lstStyle/>
              <a:p>
                <a:pPr algn="r" rtl="1"/>
                <a:endParaRPr lang="en-US">
                  <a:cs typeface="B Nazanin" panose="00000400000000000000" pitchFamily="2" charset="-78"/>
                </a:endParaRPr>
              </a:p>
            </p:txBody>
          </p:sp>
        </p:grpSp>
        <p:sp>
          <p:nvSpPr>
            <p:cNvPr id="1062" name="Rectangle 1061">
              <a:extLst>
                <a:ext uri="{FF2B5EF4-FFF2-40B4-BE49-F238E27FC236}">
                  <a16:creationId xmlns:a16="http://schemas.microsoft.com/office/drawing/2014/main" id="{6D63C49C-02A9-4CFE-BA42-A1983D78A2EC}"/>
                </a:ext>
              </a:extLst>
            </p:cNvPr>
            <p:cNvSpPr/>
            <p:nvPr/>
          </p:nvSpPr>
          <p:spPr>
            <a:xfrm>
              <a:off x="3070673" y="4573635"/>
              <a:ext cx="1715646" cy="545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nvGrpSpPr>
          <p:cNvPr id="1067" name="Group 1066">
            <a:extLst>
              <a:ext uri="{FF2B5EF4-FFF2-40B4-BE49-F238E27FC236}">
                <a16:creationId xmlns:a16="http://schemas.microsoft.com/office/drawing/2014/main" id="{CFDE05AB-3B7C-4717-9081-8D641B4F1F7E}"/>
              </a:ext>
            </a:extLst>
          </p:cNvPr>
          <p:cNvGrpSpPr/>
          <p:nvPr/>
        </p:nvGrpSpPr>
        <p:grpSpPr>
          <a:xfrm>
            <a:off x="6451837" y="1811802"/>
            <a:ext cx="4288588" cy="726743"/>
            <a:chOff x="4965552" y="1736224"/>
            <a:chExt cx="3484978" cy="726743"/>
          </a:xfrm>
        </p:grpSpPr>
        <p:sp>
          <p:nvSpPr>
            <p:cNvPr id="1068" name="TextBox 1067">
              <a:extLst>
                <a:ext uri="{FF2B5EF4-FFF2-40B4-BE49-F238E27FC236}">
                  <a16:creationId xmlns:a16="http://schemas.microsoft.com/office/drawing/2014/main" id="{FE29786C-C615-44DB-BAF1-874BBFB7E522}"/>
                </a:ext>
              </a:extLst>
            </p:cNvPr>
            <p:cNvSpPr txBox="1"/>
            <p:nvPr/>
          </p:nvSpPr>
          <p:spPr>
            <a:xfrm>
              <a:off x="4965552" y="2001302"/>
              <a:ext cx="3484978"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069" name="TextBox 1068">
              <a:extLst>
                <a:ext uri="{FF2B5EF4-FFF2-40B4-BE49-F238E27FC236}">
                  <a16:creationId xmlns:a16="http://schemas.microsoft.com/office/drawing/2014/main" id="{573848F0-3804-473A-B08E-FC2D8F85C24D}"/>
                </a:ext>
              </a:extLst>
            </p:cNvPr>
            <p:cNvSpPr txBox="1"/>
            <p:nvPr/>
          </p:nvSpPr>
          <p:spPr>
            <a:xfrm>
              <a:off x="4965552" y="1736224"/>
              <a:ext cx="3484978"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عنوان مطالب</a:t>
              </a:r>
              <a:endParaRPr lang="ko-KR" altLang="en-US" sz="1400" b="1" dirty="0">
                <a:solidFill>
                  <a:schemeClr val="tx1">
                    <a:lumMod val="75000"/>
                    <a:lumOff val="25000"/>
                  </a:schemeClr>
                </a:solidFill>
                <a:cs typeface="B Nazanin" panose="00000400000000000000" pitchFamily="2" charset="-78"/>
              </a:endParaRPr>
            </a:p>
          </p:txBody>
        </p:sp>
      </p:grpSp>
      <p:grpSp>
        <p:nvGrpSpPr>
          <p:cNvPr id="1070" name="Group 1069">
            <a:extLst>
              <a:ext uri="{FF2B5EF4-FFF2-40B4-BE49-F238E27FC236}">
                <a16:creationId xmlns:a16="http://schemas.microsoft.com/office/drawing/2014/main" id="{F8A3C673-11FB-4115-8570-20F6CB93ED52}"/>
              </a:ext>
            </a:extLst>
          </p:cNvPr>
          <p:cNvGrpSpPr/>
          <p:nvPr/>
        </p:nvGrpSpPr>
        <p:grpSpPr>
          <a:xfrm>
            <a:off x="7143323" y="2725023"/>
            <a:ext cx="4288588" cy="726743"/>
            <a:chOff x="4965552" y="1736224"/>
            <a:chExt cx="3484978" cy="726743"/>
          </a:xfrm>
        </p:grpSpPr>
        <p:sp>
          <p:nvSpPr>
            <p:cNvPr id="1071" name="TextBox 1070">
              <a:extLst>
                <a:ext uri="{FF2B5EF4-FFF2-40B4-BE49-F238E27FC236}">
                  <a16:creationId xmlns:a16="http://schemas.microsoft.com/office/drawing/2014/main" id="{00DE7E1B-33A1-4594-AB4F-60D1B356DECB}"/>
                </a:ext>
              </a:extLst>
            </p:cNvPr>
            <p:cNvSpPr txBox="1"/>
            <p:nvPr/>
          </p:nvSpPr>
          <p:spPr>
            <a:xfrm>
              <a:off x="4965552" y="2001302"/>
              <a:ext cx="3484978"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072" name="TextBox 1071">
              <a:extLst>
                <a:ext uri="{FF2B5EF4-FFF2-40B4-BE49-F238E27FC236}">
                  <a16:creationId xmlns:a16="http://schemas.microsoft.com/office/drawing/2014/main" id="{25EB2DD4-3182-43CE-AFD7-00842787E19C}"/>
                </a:ext>
              </a:extLst>
            </p:cNvPr>
            <p:cNvSpPr txBox="1"/>
            <p:nvPr/>
          </p:nvSpPr>
          <p:spPr>
            <a:xfrm>
              <a:off x="4965552" y="1736224"/>
              <a:ext cx="3484978"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عنوان مطالب</a:t>
              </a:r>
              <a:endParaRPr lang="ko-KR" altLang="en-US" sz="1400" b="1" dirty="0">
                <a:solidFill>
                  <a:schemeClr val="tx1">
                    <a:lumMod val="75000"/>
                    <a:lumOff val="25000"/>
                  </a:schemeClr>
                </a:solidFill>
                <a:cs typeface="B Nazanin" panose="00000400000000000000" pitchFamily="2" charset="-78"/>
              </a:endParaRPr>
            </a:p>
          </p:txBody>
        </p:sp>
      </p:grpSp>
      <p:grpSp>
        <p:nvGrpSpPr>
          <p:cNvPr id="1073" name="Group 1072">
            <a:extLst>
              <a:ext uri="{FF2B5EF4-FFF2-40B4-BE49-F238E27FC236}">
                <a16:creationId xmlns:a16="http://schemas.microsoft.com/office/drawing/2014/main" id="{3ED94E5B-7841-4A51-A6A3-DF4F208C1DAC}"/>
              </a:ext>
            </a:extLst>
          </p:cNvPr>
          <p:cNvGrpSpPr/>
          <p:nvPr/>
        </p:nvGrpSpPr>
        <p:grpSpPr>
          <a:xfrm>
            <a:off x="7503363" y="3638244"/>
            <a:ext cx="4288588" cy="726743"/>
            <a:chOff x="4965552" y="1736224"/>
            <a:chExt cx="3484978" cy="726743"/>
          </a:xfrm>
        </p:grpSpPr>
        <p:sp>
          <p:nvSpPr>
            <p:cNvPr id="1074" name="TextBox 1073">
              <a:extLst>
                <a:ext uri="{FF2B5EF4-FFF2-40B4-BE49-F238E27FC236}">
                  <a16:creationId xmlns:a16="http://schemas.microsoft.com/office/drawing/2014/main" id="{D5962AB0-8FB7-4B78-9F96-9ECE61632B1C}"/>
                </a:ext>
              </a:extLst>
            </p:cNvPr>
            <p:cNvSpPr txBox="1"/>
            <p:nvPr/>
          </p:nvSpPr>
          <p:spPr>
            <a:xfrm>
              <a:off x="4965552" y="2001302"/>
              <a:ext cx="3484978"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075" name="TextBox 1074">
              <a:extLst>
                <a:ext uri="{FF2B5EF4-FFF2-40B4-BE49-F238E27FC236}">
                  <a16:creationId xmlns:a16="http://schemas.microsoft.com/office/drawing/2014/main" id="{72410FEC-2FBA-420C-B988-6C3D3059E3B3}"/>
                </a:ext>
              </a:extLst>
            </p:cNvPr>
            <p:cNvSpPr txBox="1"/>
            <p:nvPr/>
          </p:nvSpPr>
          <p:spPr>
            <a:xfrm>
              <a:off x="4965552" y="1736224"/>
              <a:ext cx="3484978"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عنوان مطالب</a:t>
              </a:r>
              <a:endParaRPr lang="ko-KR" altLang="en-US" sz="1400" b="1" dirty="0">
                <a:solidFill>
                  <a:schemeClr val="tx1">
                    <a:lumMod val="75000"/>
                    <a:lumOff val="25000"/>
                  </a:schemeClr>
                </a:solidFill>
                <a:cs typeface="B Nazanin" panose="00000400000000000000" pitchFamily="2" charset="-78"/>
              </a:endParaRPr>
            </a:p>
          </p:txBody>
        </p:sp>
      </p:grpSp>
      <p:grpSp>
        <p:nvGrpSpPr>
          <p:cNvPr id="1076" name="Group 1075">
            <a:extLst>
              <a:ext uri="{FF2B5EF4-FFF2-40B4-BE49-F238E27FC236}">
                <a16:creationId xmlns:a16="http://schemas.microsoft.com/office/drawing/2014/main" id="{A4CD1F0D-0C67-49ED-A652-233584B1FC52}"/>
              </a:ext>
            </a:extLst>
          </p:cNvPr>
          <p:cNvGrpSpPr/>
          <p:nvPr/>
        </p:nvGrpSpPr>
        <p:grpSpPr>
          <a:xfrm>
            <a:off x="6451837" y="5464687"/>
            <a:ext cx="4288588" cy="726743"/>
            <a:chOff x="4965552" y="1736224"/>
            <a:chExt cx="3484978" cy="726743"/>
          </a:xfrm>
        </p:grpSpPr>
        <p:sp>
          <p:nvSpPr>
            <p:cNvPr id="1077" name="TextBox 1076">
              <a:extLst>
                <a:ext uri="{FF2B5EF4-FFF2-40B4-BE49-F238E27FC236}">
                  <a16:creationId xmlns:a16="http://schemas.microsoft.com/office/drawing/2014/main" id="{0C9A0181-51B9-40B0-ACA2-048F842A28B1}"/>
                </a:ext>
              </a:extLst>
            </p:cNvPr>
            <p:cNvSpPr txBox="1"/>
            <p:nvPr/>
          </p:nvSpPr>
          <p:spPr>
            <a:xfrm>
              <a:off x="4965552" y="2001302"/>
              <a:ext cx="3484978"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078" name="TextBox 1077">
              <a:extLst>
                <a:ext uri="{FF2B5EF4-FFF2-40B4-BE49-F238E27FC236}">
                  <a16:creationId xmlns:a16="http://schemas.microsoft.com/office/drawing/2014/main" id="{39E72BAB-2E1D-4C11-BECE-4C31D1CC7190}"/>
                </a:ext>
              </a:extLst>
            </p:cNvPr>
            <p:cNvSpPr txBox="1"/>
            <p:nvPr/>
          </p:nvSpPr>
          <p:spPr>
            <a:xfrm>
              <a:off x="4965552" y="1736224"/>
              <a:ext cx="3484978"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عنوان مطالب</a:t>
              </a:r>
              <a:endParaRPr lang="ko-KR" altLang="en-US" sz="1400" b="1" dirty="0">
                <a:solidFill>
                  <a:schemeClr val="tx1">
                    <a:lumMod val="75000"/>
                    <a:lumOff val="25000"/>
                  </a:schemeClr>
                </a:solidFill>
                <a:cs typeface="B Nazanin" panose="00000400000000000000" pitchFamily="2" charset="-78"/>
              </a:endParaRPr>
            </a:p>
          </p:txBody>
        </p:sp>
      </p:grpSp>
      <p:grpSp>
        <p:nvGrpSpPr>
          <p:cNvPr id="1079" name="Group 1078">
            <a:extLst>
              <a:ext uri="{FF2B5EF4-FFF2-40B4-BE49-F238E27FC236}">
                <a16:creationId xmlns:a16="http://schemas.microsoft.com/office/drawing/2014/main" id="{7E80607B-65F5-4A88-B239-398004AC0AA2}"/>
              </a:ext>
            </a:extLst>
          </p:cNvPr>
          <p:cNvGrpSpPr/>
          <p:nvPr/>
        </p:nvGrpSpPr>
        <p:grpSpPr>
          <a:xfrm>
            <a:off x="7143323" y="4551465"/>
            <a:ext cx="4288588" cy="726743"/>
            <a:chOff x="4965552" y="1736224"/>
            <a:chExt cx="3484978" cy="726743"/>
          </a:xfrm>
        </p:grpSpPr>
        <p:sp>
          <p:nvSpPr>
            <p:cNvPr id="1080" name="TextBox 1079">
              <a:extLst>
                <a:ext uri="{FF2B5EF4-FFF2-40B4-BE49-F238E27FC236}">
                  <a16:creationId xmlns:a16="http://schemas.microsoft.com/office/drawing/2014/main" id="{6A682093-A492-4602-9741-07EE69EDE33E}"/>
                </a:ext>
              </a:extLst>
            </p:cNvPr>
            <p:cNvSpPr txBox="1"/>
            <p:nvPr/>
          </p:nvSpPr>
          <p:spPr>
            <a:xfrm>
              <a:off x="4965552" y="2001302"/>
              <a:ext cx="3484978"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081" name="TextBox 1080">
              <a:extLst>
                <a:ext uri="{FF2B5EF4-FFF2-40B4-BE49-F238E27FC236}">
                  <a16:creationId xmlns:a16="http://schemas.microsoft.com/office/drawing/2014/main" id="{AA0D86F4-CDD3-4E33-ACDE-69576BDC8503}"/>
                </a:ext>
              </a:extLst>
            </p:cNvPr>
            <p:cNvSpPr txBox="1"/>
            <p:nvPr/>
          </p:nvSpPr>
          <p:spPr>
            <a:xfrm>
              <a:off x="4965552" y="1736224"/>
              <a:ext cx="3484978"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عنوان مطالب</a:t>
              </a:r>
              <a:endParaRPr lang="ko-KR" altLang="en-US" sz="1400" b="1" dirty="0">
                <a:solidFill>
                  <a:schemeClr val="tx1">
                    <a:lumMod val="75000"/>
                    <a:lumOff val="25000"/>
                  </a:schemeClr>
                </a:solidFill>
                <a:cs typeface="B Nazanin" panose="00000400000000000000" pitchFamily="2" charset="-78"/>
              </a:endParaRPr>
            </a:p>
          </p:txBody>
        </p:sp>
      </p:grpSp>
      <p:grpSp>
        <p:nvGrpSpPr>
          <p:cNvPr id="1082" name="그룹 9">
            <a:extLst>
              <a:ext uri="{FF2B5EF4-FFF2-40B4-BE49-F238E27FC236}">
                <a16:creationId xmlns:a16="http://schemas.microsoft.com/office/drawing/2014/main" id="{0431FC1E-72C2-4940-808E-33F602E2124E}"/>
              </a:ext>
            </a:extLst>
          </p:cNvPr>
          <p:cNvGrpSpPr/>
          <p:nvPr/>
        </p:nvGrpSpPr>
        <p:grpSpPr>
          <a:xfrm>
            <a:off x="1974047" y="1681581"/>
            <a:ext cx="4734219" cy="4623159"/>
            <a:chOff x="924229" y="1606109"/>
            <a:chExt cx="4734219" cy="4623159"/>
          </a:xfrm>
        </p:grpSpPr>
        <p:sp>
          <p:nvSpPr>
            <p:cNvPr id="1083" name="Block Arc 1082">
              <a:extLst>
                <a:ext uri="{FF2B5EF4-FFF2-40B4-BE49-F238E27FC236}">
                  <a16:creationId xmlns:a16="http://schemas.microsoft.com/office/drawing/2014/main" id="{5CEB13FC-AA88-4679-96D5-9FAC4B1C0BF5}"/>
                </a:ext>
              </a:extLst>
            </p:cNvPr>
            <p:cNvSpPr/>
            <p:nvPr/>
          </p:nvSpPr>
          <p:spPr>
            <a:xfrm>
              <a:off x="924229" y="1606109"/>
              <a:ext cx="4623159" cy="4623159"/>
            </a:xfrm>
            <a:prstGeom prst="blockArc">
              <a:avLst>
                <a:gd name="adj1" fmla="val 17994494"/>
                <a:gd name="adj2" fmla="val 3631056"/>
                <a:gd name="adj3" fmla="val 126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tx1"/>
                </a:solidFill>
                <a:cs typeface="B Nazanin" panose="00000400000000000000" pitchFamily="2" charset="-78"/>
              </a:endParaRPr>
            </a:p>
          </p:txBody>
        </p:sp>
        <p:sp>
          <p:nvSpPr>
            <p:cNvPr id="1084" name="Oval 1083">
              <a:extLst>
                <a:ext uri="{FF2B5EF4-FFF2-40B4-BE49-F238E27FC236}">
                  <a16:creationId xmlns:a16="http://schemas.microsoft.com/office/drawing/2014/main" id="{57D471E6-F448-4BEA-A033-338007A8EC15}"/>
                </a:ext>
              </a:extLst>
            </p:cNvPr>
            <p:cNvSpPr/>
            <p:nvPr/>
          </p:nvSpPr>
          <p:spPr>
            <a:xfrm>
              <a:off x="4238091" y="1766259"/>
              <a:ext cx="288032" cy="2880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085" name="Oval 1084">
              <a:extLst>
                <a:ext uri="{FF2B5EF4-FFF2-40B4-BE49-F238E27FC236}">
                  <a16:creationId xmlns:a16="http://schemas.microsoft.com/office/drawing/2014/main" id="{92044368-9764-4171-A2F8-1A46DB098730}"/>
                </a:ext>
              </a:extLst>
            </p:cNvPr>
            <p:cNvSpPr/>
            <p:nvPr/>
          </p:nvSpPr>
          <p:spPr>
            <a:xfrm>
              <a:off x="5370416" y="3760400"/>
              <a:ext cx="288032" cy="2880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086" name="Oval 1085">
              <a:extLst>
                <a:ext uri="{FF2B5EF4-FFF2-40B4-BE49-F238E27FC236}">
                  <a16:creationId xmlns:a16="http://schemas.microsoft.com/office/drawing/2014/main" id="{96F3BFEF-EC71-43C0-8D8F-8E48807F51C0}"/>
                </a:ext>
              </a:extLst>
            </p:cNvPr>
            <p:cNvSpPr/>
            <p:nvPr/>
          </p:nvSpPr>
          <p:spPr>
            <a:xfrm>
              <a:off x="4238091" y="5754540"/>
              <a:ext cx="288032" cy="28803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087" name="Oval 1086">
              <a:extLst>
                <a:ext uri="{FF2B5EF4-FFF2-40B4-BE49-F238E27FC236}">
                  <a16:creationId xmlns:a16="http://schemas.microsoft.com/office/drawing/2014/main" id="{17724219-BD28-47E9-8F94-C438EBC2E010}"/>
                </a:ext>
              </a:extLst>
            </p:cNvPr>
            <p:cNvSpPr/>
            <p:nvPr/>
          </p:nvSpPr>
          <p:spPr>
            <a:xfrm>
              <a:off x="5072001" y="2610815"/>
              <a:ext cx="288032" cy="2880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088" name="Oval 1087">
              <a:extLst>
                <a:ext uri="{FF2B5EF4-FFF2-40B4-BE49-F238E27FC236}">
                  <a16:creationId xmlns:a16="http://schemas.microsoft.com/office/drawing/2014/main" id="{A2B01866-23BE-4C90-820C-37DCDC4693D2}"/>
                </a:ext>
              </a:extLst>
            </p:cNvPr>
            <p:cNvSpPr/>
            <p:nvPr/>
          </p:nvSpPr>
          <p:spPr>
            <a:xfrm>
              <a:off x="5049075" y="4941168"/>
              <a:ext cx="288032" cy="2880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spTree>
    <p:extLst>
      <p:ext uri="{BB962C8B-B14F-4D97-AF65-F5344CB8AC3E}">
        <p14:creationId xmlns:p14="http://schemas.microsoft.com/office/powerpoint/2010/main" val="144145828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rtl="1"/>
            <a:r>
              <a:rPr lang="fa-IR" dirty="0">
                <a:cs typeface="B Nazanin" panose="00000400000000000000" pitchFamily="2" charset="-78"/>
              </a:rPr>
              <a:t>الگوهای قالب</a:t>
            </a:r>
            <a:endParaRPr lang="en-US" dirty="0">
              <a:cs typeface="B Nazanin" panose="00000400000000000000" pitchFamily="2" charset="-78"/>
            </a:endParaRPr>
          </a:p>
        </p:txBody>
      </p:sp>
      <p:sp>
        <p:nvSpPr>
          <p:cNvPr id="53" name="Text Placeholder 52"/>
          <p:cNvSpPr>
            <a:spLocks noGrp="1"/>
          </p:cNvSpPr>
          <p:nvPr>
            <p:ph type="body" sz="quarter" idx="41"/>
          </p:nvPr>
        </p:nvSpPr>
        <p:spPr/>
        <p:txBody>
          <a:bodyPr/>
          <a:lstStyle/>
          <a:p>
            <a:pPr rtl="1"/>
            <a:r>
              <a:rPr lang="fa-IR" dirty="0">
                <a:cs typeface="B Nazanin" panose="00000400000000000000" pitchFamily="2" charset="-78"/>
              </a:rPr>
              <a:t>می توانید نمودارهای پاورپوینت حرفه ای را به صورت رایگان دانلود کنید</a:t>
            </a:r>
            <a:endParaRPr lang="en-US" dirty="0">
              <a:cs typeface="B Nazanin" panose="00000400000000000000" pitchFamily="2" charset="-78"/>
            </a:endParaRPr>
          </a:p>
        </p:txBody>
      </p:sp>
      <p:sp>
        <p:nvSpPr>
          <p:cNvPr id="312" name="TextBox 311">
            <a:extLst>
              <a:ext uri="{FF2B5EF4-FFF2-40B4-BE49-F238E27FC236}">
                <a16:creationId xmlns:a16="http://schemas.microsoft.com/office/drawing/2014/main" id="{CAD44532-CF3A-4B6F-AC49-00A12A4F3017}"/>
              </a:ext>
            </a:extLst>
          </p:cNvPr>
          <p:cNvSpPr txBox="1"/>
          <p:nvPr/>
        </p:nvSpPr>
        <p:spPr>
          <a:xfrm>
            <a:off x="0" y="6599760"/>
            <a:ext cx="12192000" cy="246221"/>
          </a:xfrm>
          <a:prstGeom prst="rect">
            <a:avLst/>
          </a:prstGeom>
          <a:noFill/>
        </p:spPr>
        <p:txBody>
          <a:bodyPr wrap="square" rtlCol="0">
            <a:spAutoFit/>
          </a:bodyPr>
          <a:lstStyle/>
          <a:p>
            <a:pPr algn="ctr" rtl="1"/>
            <a:r>
              <a:rPr lang="en-US" altLang="ko-KR" sz="1000" dirty="0">
                <a:solidFill>
                  <a:schemeClr val="bg1"/>
                </a:solidFill>
                <a:cs typeface="B Nazanin" panose="00000400000000000000" pitchFamily="2" charset="-78"/>
                <a:hlinkClick r:id="rId2">
                  <a:extLst>
                    <a:ext uri="{A12FA001-AC4F-418D-AE19-62706E023703}">
                      <ahyp:hlinkClr xmlns:ahyp="http://schemas.microsoft.com/office/drawing/2018/hyperlinkcolor" val="tx"/>
                    </a:ext>
                  </a:extLst>
                </a:hlinkClick>
              </a:rPr>
              <a:t>www.free-powerpoint-templates-design.com</a:t>
            </a:r>
            <a:endParaRPr lang="ko-KR" altLang="en-US" sz="1000" dirty="0">
              <a:solidFill>
                <a:schemeClr val="bg1"/>
              </a:solidFill>
              <a:cs typeface="B Nazanin" panose="00000400000000000000" pitchFamily="2" charset="-78"/>
            </a:endParaRPr>
          </a:p>
        </p:txBody>
      </p:sp>
      <p:sp>
        <p:nvSpPr>
          <p:cNvPr id="426" name="TextBox 425">
            <a:extLst>
              <a:ext uri="{FF2B5EF4-FFF2-40B4-BE49-F238E27FC236}">
                <a16:creationId xmlns:a16="http://schemas.microsoft.com/office/drawing/2014/main" id="{FB3B51CA-C8A6-4E67-A792-4FABED5ACF98}"/>
              </a:ext>
            </a:extLst>
          </p:cNvPr>
          <p:cNvSpPr txBox="1"/>
          <p:nvPr/>
        </p:nvSpPr>
        <p:spPr>
          <a:xfrm>
            <a:off x="2165630" y="2100740"/>
            <a:ext cx="1189749" cy="830997"/>
          </a:xfrm>
          <a:prstGeom prst="rect">
            <a:avLst/>
          </a:prstGeom>
          <a:noFill/>
        </p:spPr>
        <p:txBody>
          <a:bodyPr wrap="none" rtlCol="0">
            <a:spAutoFit/>
          </a:bodyPr>
          <a:lstStyle/>
          <a:p>
            <a:pPr algn="r" rtl="1"/>
            <a:r>
              <a:rPr lang="en-US" altLang="ko-KR" sz="4800" b="1" dirty="0">
                <a:solidFill>
                  <a:schemeClr val="accent2"/>
                </a:solidFill>
                <a:cs typeface="B Nazanin" panose="00000400000000000000" pitchFamily="2" charset="-78"/>
              </a:rPr>
              <a:t>35</a:t>
            </a:r>
            <a:r>
              <a:rPr lang="en-US" altLang="ko-KR" sz="2800" b="1" dirty="0">
                <a:solidFill>
                  <a:schemeClr val="accent2"/>
                </a:solidFill>
                <a:cs typeface="B Nazanin" panose="00000400000000000000" pitchFamily="2" charset="-78"/>
              </a:rPr>
              <a:t>%</a:t>
            </a:r>
            <a:endParaRPr lang="ko-KR" altLang="en-US" sz="2800" b="1" dirty="0">
              <a:solidFill>
                <a:schemeClr val="accent2"/>
              </a:solidFill>
              <a:cs typeface="B Nazanin" panose="00000400000000000000" pitchFamily="2" charset="-78"/>
            </a:endParaRPr>
          </a:p>
        </p:txBody>
      </p:sp>
      <p:sp>
        <p:nvSpPr>
          <p:cNvPr id="427" name="TextBox 426">
            <a:extLst>
              <a:ext uri="{FF2B5EF4-FFF2-40B4-BE49-F238E27FC236}">
                <a16:creationId xmlns:a16="http://schemas.microsoft.com/office/drawing/2014/main" id="{5599BCAE-3DE3-4DED-9738-E8A61EBD18B9}"/>
              </a:ext>
            </a:extLst>
          </p:cNvPr>
          <p:cNvSpPr txBox="1"/>
          <p:nvPr/>
        </p:nvSpPr>
        <p:spPr>
          <a:xfrm>
            <a:off x="8599380" y="2100740"/>
            <a:ext cx="1189749" cy="830997"/>
          </a:xfrm>
          <a:prstGeom prst="rect">
            <a:avLst/>
          </a:prstGeom>
          <a:noFill/>
        </p:spPr>
        <p:txBody>
          <a:bodyPr wrap="none" rtlCol="0">
            <a:spAutoFit/>
          </a:bodyPr>
          <a:lstStyle/>
          <a:p>
            <a:pPr algn="r" rtl="1"/>
            <a:r>
              <a:rPr lang="en-US" altLang="ko-KR" sz="4800" b="1" dirty="0">
                <a:solidFill>
                  <a:schemeClr val="accent5"/>
                </a:solidFill>
                <a:cs typeface="B Nazanin" panose="00000400000000000000" pitchFamily="2" charset="-78"/>
              </a:rPr>
              <a:t>28</a:t>
            </a:r>
            <a:r>
              <a:rPr lang="en-US" altLang="ko-KR" sz="2800" b="1" dirty="0">
                <a:solidFill>
                  <a:schemeClr val="accent5"/>
                </a:solidFill>
                <a:cs typeface="B Nazanin" panose="00000400000000000000" pitchFamily="2" charset="-78"/>
              </a:rPr>
              <a:t>%</a:t>
            </a:r>
            <a:endParaRPr lang="ko-KR" altLang="en-US" sz="2800" b="1" dirty="0">
              <a:solidFill>
                <a:schemeClr val="accent5"/>
              </a:solidFill>
              <a:cs typeface="B Nazanin" panose="00000400000000000000" pitchFamily="2" charset="-78"/>
            </a:endParaRPr>
          </a:p>
        </p:txBody>
      </p:sp>
      <p:grpSp>
        <p:nvGrpSpPr>
          <p:cNvPr id="428" name="Group 427">
            <a:extLst>
              <a:ext uri="{FF2B5EF4-FFF2-40B4-BE49-F238E27FC236}">
                <a16:creationId xmlns:a16="http://schemas.microsoft.com/office/drawing/2014/main" id="{A76F826C-76C6-4ECE-8601-8D263E495A19}"/>
              </a:ext>
            </a:extLst>
          </p:cNvPr>
          <p:cNvGrpSpPr/>
          <p:nvPr/>
        </p:nvGrpSpPr>
        <p:grpSpPr>
          <a:xfrm>
            <a:off x="2284252" y="3095620"/>
            <a:ext cx="2360906" cy="935700"/>
            <a:chOff x="803640" y="3362835"/>
            <a:chExt cx="2059657" cy="701774"/>
          </a:xfrm>
        </p:grpSpPr>
        <p:sp>
          <p:nvSpPr>
            <p:cNvPr id="429" name="TextBox 428">
              <a:extLst>
                <a:ext uri="{FF2B5EF4-FFF2-40B4-BE49-F238E27FC236}">
                  <a16:creationId xmlns:a16="http://schemas.microsoft.com/office/drawing/2014/main" id="{290E51FF-75FE-4CD6-81EE-7A9FDD15A398}"/>
                </a:ext>
              </a:extLst>
            </p:cNvPr>
            <p:cNvSpPr txBox="1"/>
            <p:nvPr/>
          </p:nvSpPr>
          <p:spPr>
            <a:xfrm>
              <a:off x="803640" y="3579862"/>
              <a:ext cx="2059657" cy="48474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430" name="TextBox 429">
              <a:extLst>
                <a:ext uri="{FF2B5EF4-FFF2-40B4-BE49-F238E27FC236}">
                  <a16:creationId xmlns:a16="http://schemas.microsoft.com/office/drawing/2014/main" id="{2D7EBCD5-C552-462F-B027-77233AA6A27F}"/>
                </a:ext>
              </a:extLst>
            </p:cNvPr>
            <p:cNvSpPr txBox="1"/>
            <p:nvPr/>
          </p:nvSpPr>
          <p:spPr>
            <a:xfrm>
              <a:off x="803640" y="3362835"/>
              <a:ext cx="2059657" cy="20774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431" name="Group 430">
            <a:extLst>
              <a:ext uri="{FF2B5EF4-FFF2-40B4-BE49-F238E27FC236}">
                <a16:creationId xmlns:a16="http://schemas.microsoft.com/office/drawing/2014/main" id="{9A1A219A-ED85-4116-A012-CFF00A29B479}"/>
              </a:ext>
            </a:extLst>
          </p:cNvPr>
          <p:cNvGrpSpPr/>
          <p:nvPr/>
        </p:nvGrpSpPr>
        <p:grpSpPr>
          <a:xfrm>
            <a:off x="7546846" y="3095620"/>
            <a:ext cx="2360906" cy="935700"/>
            <a:chOff x="803640" y="3362835"/>
            <a:chExt cx="2059657" cy="701774"/>
          </a:xfrm>
        </p:grpSpPr>
        <p:sp>
          <p:nvSpPr>
            <p:cNvPr id="435" name="TextBox 434">
              <a:extLst>
                <a:ext uri="{FF2B5EF4-FFF2-40B4-BE49-F238E27FC236}">
                  <a16:creationId xmlns:a16="http://schemas.microsoft.com/office/drawing/2014/main" id="{ED404F0C-0A3B-4E52-8CEE-FB1786BB180A}"/>
                </a:ext>
              </a:extLst>
            </p:cNvPr>
            <p:cNvSpPr txBox="1"/>
            <p:nvPr/>
          </p:nvSpPr>
          <p:spPr>
            <a:xfrm>
              <a:off x="803640" y="3579862"/>
              <a:ext cx="2059657" cy="484747"/>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462" name="TextBox 461">
              <a:extLst>
                <a:ext uri="{FF2B5EF4-FFF2-40B4-BE49-F238E27FC236}">
                  <a16:creationId xmlns:a16="http://schemas.microsoft.com/office/drawing/2014/main" id="{AE51BE8A-91AE-44CC-A1E0-552E2F44422E}"/>
                </a:ext>
              </a:extLst>
            </p:cNvPr>
            <p:cNvSpPr txBox="1"/>
            <p:nvPr/>
          </p:nvSpPr>
          <p:spPr>
            <a:xfrm>
              <a:off x="803640" y="3362835"/>
              <a:ext cx="2059657" cy="207749"/>
            </a:xfrm>
            <a:prstGeom prst="rect">
              <a:avLst/>
            </a:prstGeom>
            <a:noFill/>
          </p:spPr>
          <p:txBody>
            <a:bodyPr wrap="square" rtlCol="0">
              <a:spAutoFit/>
            </a:bodyPr>
            <a:lstStyle/>
            <a:p>
              <a:pPr algn="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sp>
        <p:nvSpPr>
          <p:cNvPr id="463" name="TextBox 462">
            <a:extLst>
              <a:ext uri="{FF2B5EF4-FFF2-40B4-BE49-F238E27FC236}">
                <a16:creationId xmlns:a16="http://schemas.microsoft.com/office/drawing/2014/main" id="{5C796ABF-9503-402A-AC15-12259BD9401E}"/>
              </a:ext>
            </a:extLst>
          </p:cNvPr>
          <p:cNvSpPr txBox="1"/>
          <p:nvPr/>
        </p:nvSpPr>
        <p:spPr>
          <a:xfrm>
            <a:off x="2756832" y="4705630"/>
            <a:ext cx="6679982"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464" name="Freeform 18">
            <a:extLst>
              <a:ext uri="{FF2B5EF4-FFF2-40B4-BE49-F238E27FC236}">
                <a16:creationId xmlns:a16="http://schemas.microsoft.com/office/drawing/2014/main" id="{886949F2-7AC4-46CA-BCCC-EC6AEFEC13A0}"/>
              </a:ext>
            </a:extLst>
          </p:cNvPr>
          <p:cNvSpPr>
            <a:spLocks/>
          </p:cNvSpPr>
          <p:nvPr/>
        </p:nvSpPr>
        <p:spPr bwMode="auto">
          <a:xfrm>
            <a:off x="969368" y="1779885"/>
            <a:ext cx="812541" cy="2994840"/>
          </a:xfrm>
          <a:custGeom>
            <a:avLst/>
            <a:gdLst>
              <a:gd name="T0" fmla="*/ 564 w 862"/>
              <a:gd name="T1" fmla="*/ 78 h 2998"/>
              <a:gd name="T2" fmla="*/ 579 w 862"/>
              <a:gd name="T3" fmla="*/ 156 h 2998"/>
              <a:gd name="T4" fmla="*/ 570 w 862"/>
              <a:gd name="T5" fmla="*/ 282 h 2998"/>
              <a:gd name="T6" fmla="*/ 531 w 862"/>
              <a:gd name="T7" fmla="*/ 420 h 2998"/>
              <a:gd name="T8" fmla="*/ 675 w 862"/>
              <a:gd name="T9" fmla="*/ 489 h 2998"/>
              <a:gd name="T10" fmla="*/ 819 w 862"/>
              <a:gd name="T11" fmla="*/ 589 h 2998"/>
              <a:gd name="T12" fmla="*/ 851 w 862"/>
              <a:gd name="T13" fmla="*/ 876 h 2998"/>
              <a:gd name="T14" fmla="*/ 846 w 862"/>
              <a:gd name="T15" fmla="*/ 1427 h 2998"/>
              <a:gd name="T16" fmla="*/ 817 w 862"/>
              <a:gd name="T17" fmla="*/ 1724 h 2998"/>
              <a:gd name="T18" fmla="*/ 739 w 862"/>
              <a:gd name="T19" fmla="*/ 1745 h 2998"/>
              <a:gd name="T20" fmla="*/ 753 w 862"/>
              <a:gd name="T21" fmla="*/ 1714 h 2998"/>
              <a:gd name="T22" fmla="*/ 750 w 862"/>
              <a:gd name="T23" fmla="*/ 1698 h 2998"/>
              <a:gd name="T24" fmla="*/ 790 w 862"/>
              <a:gd name="T25" fmla="*/ 1658 h 2998"/>
              <a:gd name="T26" fmla="*/ 788 w 862"/>
              <a:gd name="T27" fmla="*/ 1607 h 2998"/>
              <a:gd name="T28" fmla="*/ 742 w 862"/>
              <a:gd name="T29" fmla="*/ 1660 h 2998"/>
              <a:gd name="T30" fmla="*/ 751 w 862"/>
              <a:gd name="T31" fmla="*/ 1380 h 2998"/>
              <a:gd name="T32" fmla="*/ 702 w 862"/>
              <a:gd name="T33" fmla="*/ 1000 h 2998"/>
              <a:gd name="T34" fmla="*/ 684 w 862"/>
              <a:gd name="T35" fmla="*/ 831 h 2998"/>
              <a:gd name="T36" fmla="*/ 642 w 862"/>
              <a:gd name="T37" fmla="*/ 1014 h 2998"/>
              <a:gd name="T38" fmla="*/ 730 w 862"/>
              <a:gd name="T39" fmla="*/ 1656 h 2998"/>
              <a:gd name="T40" fmla="*/ 708 w 862"/>
              <a:gd name="T41" fmla="*/ 1924 h 2998"/>
              <a:gd name="T42" fmla="*/ 753 w 862"/>
              <a:gd name="T43" fmla="*/ 2256 h 2998"/>
              <a:gd name="T44" fmla="*/ 671 w 862"/>
              <a:gd name="T45" fmla="*/ 2687 h 2998"/>
              <a:gd name="T46" fmla="*/ 722 w 862"/>
              <a:gd name="T47" fmla="*/ 2894 h 2998"/>
              <a:gd name="T48" fmla="*/ 568 w 862"/>
              <a:gd name="T49" fmla="*/ 2989 h 2998"/>
              <a:gd name="T50" fmla="*/ 551 w 862"/>
              <a:gd name="T51" fmla="*/ 2773 h 2998"/>
              <a:gd name="T52" fmla="*/ 570 w 862"/>
              <a:gd name="T53" fmla="*/ 2627 h 2998"/>
              <a:gd name="T54" fmla="*/ 539 w 862"/>
              <a:gd name="T55" fmla="*/ 2349 h 2998"/>
              <a:gd name="T56" fmla="*/ 515 w 862"/>
              <a:gd name="T57" fmla="*/ 1994 h 2998"/>
              <a:gd name="T58" fmla="*/ 422 w 862"/>
              <a:gd name="T59" fmla="*/ 1576 h 2998"/>
              <a:gd name="T60" fmla="*/ 386 w 862"/>
              <a:gd name="T61" fmla="*/ 1833 h 2998"/>
              <a:gd name="T62" fmla="*/ 319 w 862"/>
              <a:gd name="T63" fmla="*/ 2120 h 2998"/>
              <a:gd name="T64" fmla="*/ 311 w 862"/>
              <a:gd name="T65" fmla="*/ 2525 h 2998"/>
              <a:gd name="T66" fmla="*/ 339 w 862"/>
              <a:gd name="T67" fmla="*/ 2773 h 2998"/>
              <a:gd name="T68" fmla="*/ 331 w 862"/>
              <a:gd name="T69" fmla="*/ 2984 h 2998"/>
              <a:gd name="T70" fmla="*/ 210 w 862"/>
              <a:gd name="T71" fmla="*/ 2989 h 2998"/>
              <a:gd name="T72" fmla="*/ 195 w 862"/>
              <a:gd name="T73" fmla="*/ 2838 h 2998"/>
              <a:gd name="T74" fmla="*/ 191 w 862"/>
              <a:gd name="T75" fmla="*/ 2504 h 2998"/>
              <a:gd name="T76" fmla="*/ 130 w 862"/>
              <a:gd name="T77" fmla="*/ 2254 h 2998"/>
              <a:gd name="T78" fmla="*/ 171 w 862"/>
              <a:gd name="T79" fmla="*/ 1971 h 2998"/>
              <a:gd name="T80" fmla="*/ 148 w 862"/>
              <a:gd name="T81" fmla="*/ 1718 h 2998"/>
              <a:gd name="T82" fmla="*/ 204 w 862"/>
              <a:gd name="T83" fmla="*/ 1189 h 2998"/>
              <a:gd name="T84" fmla="*/ 195 w 862"/>
              <a:gd name="T85" fmla="*/ 809 h 2998"/>
              <a:gd name="T86" fmla="*/ 168 w 862"/>
              <a:gd name="T87" fmla="*/ 962 h 2998"/>
              <a:gd name="T88" fmla="*/ 144 w 862"/>
              <a:gd name="T89" fmla="*/ 1229 h 2998"/>
              <a:gd name="T90" fmla="*/ 110 w 862"/>
              <a:gd name="T91" fmla="*/ 1402 h 2998"/>
              <a:gd name="T92" fmla="*/ 122 w 862"/>
              <a:gd name="T93" fmla="*/ 1656 h 2998"/>
              <a:gd name="T94" fmla="*/ 82 w 862"/>
              <a:gd name="T95" fmla="*/ 1656 h 2998"/>
              <a:gd name="T96" fmla="*/ 110 w 862"/>
              <a:gd name="T97" fmla="*/ 1704 h 2998"/>
              <a:gd name="T98" fmla="*/ 124 w 862"/>
              <a:gd name="T99" fmla="*/ 1729 h 2998"/>
              <a:gd name="T100" fmla="*/ 95 w 862"/>
              <a:gd name="T101" fmla="*/ 1751 h 2998"/>
              <a:gd name="T102" fmla="*/ 2 w 862"/>
              <a:gd name="T103" fmla="*/ 1640 h 2998"/>
              <a:gd name="T104" fmla="*/ 2 w 862"/>
              <a:gd name="T105" fmla="*/ 1140 h 2998"/>
              <a:gd name="T106" fmla="*/ 11 w 862"/>
              <a:gd name="T107" fmla="*/ 933 h 2998"/>
              <a:gd name="T108" fmla="*/ 22 w 862"/>
              <a:gd name="T109" fmla="*/ 693 h 2998"/>
              <a:gd name="T110" fmla="*/ 99 w 862"/>
              <a:gd name="T111" fmla="*/ 524 h 2998"/>
              <a:gd name="T112" fmla="*/ 288 w 862"/>
              <a:gd name="T113" fmla="*/ 453 h 2998"/>
              <a:gd name="T114" fmla="*/ 339 w 862"/>
              <a:gd name="T115" fmla="*/ 311 h 2998"/>
              <a:gd name="T116" fmla="*/ 299 w 862"/>
              <a:gd name="T117" fmla="*/ 224 h 2998"/>
              <a:gd name="T118" fmla="*/ 313 w 862"/>
              <a:gd name="T119" fmla="*/ 104 h 2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2" h="2998">
                <a:moveTo>
                  <a:pt x="439" y="0"/>
                </a:moveTo>
                <a:lnTo>
                  <a:pt x="522" y="27"/>
                </a:lnTo>
                <a:lnTo>
                  <a:pt x="551" y="73"/>
                </a:lnTo>
                <a:lnTo>
                  <a:pt x="555" y="76"/>
                </a:lnTo>
                <a:lnTo>
                  <a:pt x="560" y="78"/>
                </a:lnTo>
                <a:lnTo>
                  <a:pt x="564" y="78"/>
                </a:lnTo>
                <a:lnTo>
                  <a:pt x="568" y="80"/>
                </a:lnTo>
                <a:lnTo>
                  <a:pt x="570" y="80"/>
                </a:lnTo>
                <a:lnTo>
                  <a:pt x="573" y="84"/>
                </a:lnTo>
                <a:lnTo>
                  <a:pt x="575" y="87"/>
                </a:lnTo>
                <a:lnTo>
                  <a:pt x="579" y="93"/>
                </a:lnTo>
                <a:lnTo>
                  <a:pt x="579" y="156"/>
                </a:lnTo>
                <a:lnTo>
                  <a:pt x="580" y="180"/>
                </a:lnTo>
                <a:lnTo>
                  <a:pt x="584" y="202"/>
                </a:lnTo>
                <a:lnTo>
                  <a:pt x="588" y="222"/>
                </a:lnTo>
                <a:lnTo>
                  <a:pt x="588" y="240"/>
                </a:lnTo>
                <a:lnTo>
                  <a:pt x="580" y="262"/>
                </a:lnTo>
                <a:lnTo>
                  <a:pt x="570" y="282"/>
                </a:lnTo>
                <a:lnTo>
                  <a:pt x="557" y="302"/>
                </a:lnTo>
                <a:lnTo>
                  <a:pt x="544" y="324"/>
                </a:lnTo>
                <a:lnTo>
                  <a:pt x="533" y="344"/>
                </a:lnTo>
                <a:lnTo>
                  <a:pt x="526" y="367"/>
                </a:lnTo>
                <a:lnTo>
                  <a:pt x="524" y="393"/>
                </a:lnTo>
                <a:lnTo>
                  <a:pt x="531" y="420"/>
                </a:lnTo>
                <a:lnTo>
                  <a:pt x="544" y="438"/>
                </a:lnTo>
                <a:lnTo>
                  <a:pt x="562" y="453"/>
                </a:lnTo>
                <a:lnTo>
                  <a:pt x="586" y="464"/>
                </a:lnTo>
                <a:lnTo>
                  <a:pt x="613" y="473"/>
                </a:lnTo>
                <a:lnTo>
                  <a:pt x="644" y="482"/>
                </a:lnTo>
                <a:lnTo>
                  <a:pt x="675" y="489"/>
                </a:lnTo>
                <a:lnTo>
                  <a:pt x="706" y="498"/>
                </a:lnTo>
                <a:lnTo>
                  <a:pt x="737" y="507"/>
                </a:lnTo>
                <a:lnTo>
                  <a:pt x="762" y="520"/>
                </a:lnTo>
                <a:lnTo>
                  <a:pt x="786" y="536"/>
                </a:lnTo>
                <a:lnTo>
                  <a:pt x="802" y="556"/>
                </a:lnTo>
                <a:lnTo>
                  <a:pt x="819" y="589"/>
                </a:lnTo>
                <a:lnTo>
                  <a:pt x="831" y="629"/>
                </a:lnTo>
                <a:lnTo>
                  <a:pt x="840" y="674"/>
                </a:lnTo>
                <a:lnTo>
                  <a:pt x="846" y="722"/>
                </a:lnTo>
                <a:lnTo>
                  <a:pt x="850" y="774"/>
                </a:lnTo>
                <a:lnTo>
                  <a:pt x="851" y="825"/>
                </a:lnTo>
                <a:lnTo>
                  <a:pt x="851" y="876"/>
                </a:lnTo>
                <a:lnTo>
                  <a:pt x="851" y="925"/>
                </a:lnTo>
                <a:lnTo>
                  <a:pt x="851" y="973"/>
                </a:lnTo>
                <a:lnTo>
                  <a:pt x="862" y="1127"/>
                </a:lnTo>
                <a:lnTo>
                  <a:pt x="850" y="1227"/>
                </a:lnTo>
                <a:lnTo>
                  <a:pt x="844" y="1329"/>
                </a:lnTo>
                <a:lnTo>
                  <a:pt x="846" y="1427"/>
                </a:lnTo>
                <a:lnTo>
                  <a:pt x="853" y="1524"/>
                </a:lnTo>
                <a:lnTo>
                  <a:pt x="862" y="1616"/>
                </a:lnTo>
                <a:lnTo>
                  <a:pt x="862" y="1649"/>
                </a:lnTo>
                <a:lnTo>
                  <a:pt x="853" y="1676"/>
                </a:lnTo>
                <a:lnTo>
                  <a:pt x="839" y="1702"/>
                </a:lnTo>
                <a:lnTo>
                  <a:pt x="817" y="1724"/>
                </a:lnTo>
                <a:lnTo>
                  <a:pt x="793" y="1742"/>
                </a:lnTo>
                <a:lnTo>
                  <a:pt x="768" y="1754"/>
                </a:lnTo>
                <a:lnTo>
                  <a:pt x="742" y="1764"/>
                </a:lnTo>
                <a:lnTo>
                  <a:pt x="742" y="1756"/>
                </a:lnTo>
                <a:lnTo>
                  <a:pt x="740" y="1751"/>
                </a:lnTo>
                <a:lnTo>
                  <a:pt x="739" y="1745"/>
                </a:lnTo>
                <a:lnTo>
                  <a:pt x="739" y="1742"/>
                </a:lnTo>
                <a:lnTo>
                  <a:pt x="739" y="1736"/>
                </a:lnTo>
                <a:lnTo>
                  <a:pt x="739" y="1729"/>
                </a:lnTo>
                <a:lnTo>
                  <a:pt x="744" y="1724"/>
                </a:lnTo>
                <a:lnTo>
                  <a:pt x="750" y="1720"/>
                </a:lnTo>
                <a:lnTo>
                  <a:pt x="753" y="1714"/>
                </a:lnTo>
                <a:lnTo>
                  <a:pt x="757" y="1707"/>
                </a:lnTo>
                <a:lnTo>
                  <a:pt x="759" y="1700"/>
                </a:lnTo>
                <a:lnTo>
                  <a:pt x="755" y="1698"/>
                </a:lnTo>
                <a:lnTo>
                  <a:pt x="751" y="1698"/>
                </a:lnTo>
                <a:lnTo>
                  <a:pt x="750" y="1698"/>
                </a:lnTo>
                <a:lnTo>
                  <a:pt x="750" y="1698"/>
                </a:lnTo>
                <a:lnTo>
                  <a:pt x="750" y="1696"/>
                </a:lnTo>
                <a:lnTo>
                  <a:pt x="750" y="1694"/>
                </a:lnTo>
                <a:lnTo>
                  <a:pt x="748" y="1693"/>
                </a:lnTo>
                <a:lnTo>
                  <a:pt x="748" y="1687"/>
                </a:lnTo>
                <a:lnTo>
                  <a:pt x="770" y="1674"/>
                </a:lnTo>
                <a:lnTo>
                  <a:pt x="790" y="1658"/>
                </a:lnTo>
                <a:lnTo>
                  <a:pt x="808" y="1640"/>
                </a:lnTo>
                <a:lnTo>
                  <a:pt x="806" y="1631"/>
                </a:lnTo>
                <a:lnTo>
                  <a:pt x="804" y="1624"/>
                </a:lnTo>
                <a:lnTo>
                  <a:pt x="802" y="1618"/>
                </a:lnTo>
                <a:lnTo>
                  <a:pt x="799" y="1613"/>
                </a:lnTo>
                <a:lnTo>
                  <a:pt x="788" y="1607"/>
                </a:lnTo>
                <a:lnTo>
                  <a:pt x="779" y="1613"/>
                </a:lnTo>
                <a:lnTo>
                  <a:pt x="775" y="1625"/>
                </a:lnTo>
                <a:lnTo>
                  <a:pt x="771" y="1638"/>
                </a:lnTo>
                <a:lnTo>
                  <a:pt x="766" y="1647"/>
                </a:lnTo>
                <a:lnTo>
                  <a:pt x="757" y="1656"/>
                </a:lnTo>
                <a:lnTo>
                  <a:pt x="742" y="1660"/>
                </a:lnTo>
                <a:lnTo>
                  <a:pt x="735" y="1547"/>
                </a:lnTo>
                <a:lnTo>
                  <a:pt x="768" y="1493"/>
                </a:lnTo>
                <a:lnTo>
                  <a:pt x="768" y="1469"/>
                </a:lnTo>
                <a:lnTo>
                  <a:pt x="766" y="1442"/>
                </a:lnTo>
                <a:lnTo>
                  <a:pt x="759" y="1413"/>
                </a:lnTo>
                <a:lnTo>
                  <a:pt x="751" y="1380"/>
                </a:lnTo>
                <a:lnTo>
                  <a:pt x="742" y="1349"/>
                </a:lnTo>
                <a:lnTo>
                  <a:pt x="733" y="1318"/>
                </a:lnTo>
                <a:lnTo>
                  <a:pt x="724" y="1291"/>
                </a:lnTo>
                <a:lnTo>
                  <a:pt x="719" y="1267"/>
                </a:lnTo>
                <a:lnTo>
                  <a:pt x="722" y="1056"/>
                </a:lnTo>
                <a:lnTo>
                  <a:pt x="702" y="1000"/>
                </a:lnTo>
                <a:lnTo>
                  <a:pt x="699" y="974"/>
                </a:lnTo>
                <a:lnTo>
                  <a:pt x="697" y="945"/>
                </a:lnTo>
                <a:lnTo>
                  <a:pt x="695" y="914"/>
                </a:lnTo>
                <a:lnTo>
                  <a:pt x="695" y="884"/>
                </a:lnTo>
                <a:lnTo>
                  <a:pt x="691" y="854"/>
                </a:lnTo>
                <a:lnTo>
                  <a:pt x="684" y="831"/>
                </a:lnTo>
                <a:lnTo>
                  <a:pt x="671" y="813"/>
                </a:lnTo>
                <a:lnTo>
                  <a:pt x="668" y="809"/>
                </a:lnTo>
                <a:lnTo>
                  <a:pt x="668" y="889"/>
                </a:lnTo>
                <a:lnTo>
                  <a:pt x="653" y="927"/>
                </a:lnTo>
                <a:lnTo>
                  <a:pt x="644" y="969"/>
                </a:lnTo>
                <a:lnTo>
                  <a:pt x="642" y="1014"/>
                </a:lnTo>
                <a:lnTo>
                  <a:pt x="642" y="1060"/>
                </a:lnTo>
                <a:lnTo>
                  <a:pt x="648" y="1105"/>
                </a:lnTo>
                <a:lnTo>
                  <a:pt x="655" y="1149"/>
                </a:lnTo>
                <a:lnTo>
                  <a:pt x="662" y="1187"/>
                </a:lnTo>
                <a:lnTo>
                  <a:pt x="728" y="1620"/>
                </a:lnTo>
                <a:lnTo>
                  <a:pt x="730" y="1656"/>
                </a:lnTo>
                <a:lnTo>
                  <a:pt x="728" y="1698"/>
                </a:lnTo>
                <a:lnTo>
                  <a:pt x="722" y="1744"/>
                </a:lnTo>
                <a:lnTo>
                  <a:pt x="717" y="1789"/>
                </a:lnTo>
                <a:lnTo>
                  <a:pt x="710" y="1836"/>
                </a:lnTo>
                <a:lnTo>
                  <a:pt x="708" y="1882"/>
                </a:lnTo>
                <a:lnTo>
                  <a:pt x="708" y="1924"/>
                </a:lnTo>
                <a:lnTo>
                  <a:pt x="713" y="1974"/>
                </a:lnTo>
                <a:lnTo>
                  <a:pt x="722" y="2027"/>
                </a:lnTo>
                <a:lnTo>
                  <a:pt x="733" y="2082"/>
                </a:lnTo>
                <a:lnTo>
                  <a:pt x="744" y="2140"/>
                </a:lnTo>
                <a:lnTo>
                  <a:pt x="751" y="2198"/>
                </a:lnTo>
                <a:lnTo>
                  <a:pt x="753" y="2256"/>
                </a:lnTo>
                <a:lnTo>
                  <a:pt x="748" y="2313"/>
                </a:lnTo>
                <a:lnTo>
                  <a:pt x="731" y="2387"/>
                </a:lnTo>
                <a:lnTo>
                  <a:pt x="715" y="2458"/>
                </a:lnTo>
                <a:lnTo>
                  <a:pt x="699" y="2531"/>
                </a:lnTo>
                <a:lnTo>
                  <a:pt x="684" y="2607"/>
                </a:lnTo>
                <a:lnTo>
                  <a:pt x="671" y="2687"/>
                </a:lnTo>
                <a:lnTo>
                  <a:pt x="670" y="2727"/>
                </a:lnTo>
                <a:lnTo>
                  <a:pt x="675" y="2762"/>
                </a:lnTo>
                <a:lnTo>
                  <a:pt x="684" y="2796"/>
                </a:lnTo>
                <a:lnTo>
                  <a:pt x="697" y="2829"/>
                </a:lnTo>
                <a:lnTo>
                  <a:pt x="710" y="2862"/>
                </a:lnTo>
                <a:lnTo>
                  <a:pt x="722" y="2894"/>
                </a:lnTo>
                <a:lnTo>
                  <a:pt x="731" y="2927"/>
                </a:lnTo>
                <a:lnTo>
                  <a:pt x="735" y="2964"/>
                </a:lnTo>
                <a:lnTo>
                  <a:pt x="699" y="2980"/>
                </a:lnTo>
                <a:lnTo>
                  <a:pt x="659" y="2989"/>
                </a:lnTo>
                <a:lnTo>
                  <a:pt x="615" y="2991"/>
                </a:lnTo>
                <a:lnTo>
                  <a:pt x="568" y="2989"/>
                </a:lnTo>
                <a:lnTo>
                  <a:pt x="559" y="2962"/>
                </a:lnTo>
                <a:lnTo>
                  <a:pt x="551" y="2929"/>
                </a:lnTo>
                <a:lnTo>
                  <a:pt x="548" y="2894"/>
                </a:lnTo>
                <a:lnTo>
                  <a:pt x="551" y="2856"/>
                </a:lnTo>
                <a:lnTo>
                  <a:pt x="555" y="2784"/>
                </a:lnTo>
                <a:lnTo>
                  <a:pt x="551" y="2773"/>
                </a:lnTo>
                <a:lnTo>
                  <a:pt x="546" y="2760"/>
                </a:lnTo>
                <a:lnTo>
                  <a:pt x="542" y="2745"/>
                </a:lnTo>
                <a:lnTo>
                  <a:pt x="542" y="2727"/>
                </a:lnTo>
                <a:lnTo>
                  <a:pt x="551" y="2696"/>
                </a:lnTo>
                <a:lnTo>
                  <a:pt x="560" y="2664"/>
                </a:lnTo>
                <a:lnTo>
                  <a:pt x="570" y="2627"/>
                </a:lnTo>
                <a:lnTo>
                  <a:pt x="575" y="2589"/>
                </a:lnTo>
                <a:lnTo>
                  <a:pt x="577" y="2545"/>
                </a:lnTo>
                <a:lnTo>
                  <a:pt x="571" y="2500"/>
                </a:lnTo>
                <a:lnTo>
                  <a:pt x="560" y="2453"/>
                </a:lnTo>
                <a:lnTo>
                  <a:pt x="550" y="2402"/>
                </a:lnTo>
                <a:lnTo>
                  <a:pt x="539" y="2349"/>
                </a:lnTo>
                <a:lnTo>
                  <a:pt x="535" y="2294"/>
                </a:lnTo>
                <a:lnTo>
                  <a:pt x="539" y="2240"/>
                </a:lnTo>
                <a:lnTo>
                  <a:pt x="559" y="2116"/>
                </a:lnTo>
                <a:lnTo>
                  <a:pt x="548" y="2076"/>
                </a:lnTo>
                <a:lnTo>
                  <a:pt x="531" y="2036"/>
                </a:lnTo>
                <a:lnTo>
                  <a:pt x="515" y="1994"/>
                </a:lnTo>
                <a:lnTo>
                  <a:pt x="502" y="1953"/>
                </a:lnTo>
                <a:lnTo>
                  <a:pt x="491" y="1784"/>
                </a:lnTo>
                <a:lnTo>
                  <a:pt x="439" y="1540"/>
                </a:lnTo>
                <a:lnTo>
                  <a:pt x="431" y="1540"/>
                </a:lnTo>
                <a:lnTo>
                  <a:pt x="426" y="1556"/>
                </a:lnTo>
                <a:lnTo>
                  <a:pt x="422" y="1576"/>
                </a:lnTo>
                <a:lnTo>
                  <a:pt x="422" y="1600"/>
                </a:lnTo>
                <a:lnTo>
                  <a:pt x="406" y="1642"/>
                </a:lnTo>
                <a:lnTo>
                  <a:pt x="397" y="1685"/>
                </a:lnTo>
                <a:lnTo>
                  <a:pt x="391" y="1733"/>
                </a:lnTo>
                <a:lnTo>
                  <a:pt x="390" y="1782"/>
                </a:lnTo>
                <a:lnTo>
                  <a:pt x="386" y="1833"/>
                </a:lnTo>
                <a:lnTo>
                  <a:pt x="382" y="1885"/>
                </a:lnTo>
                <a:lnTo>
                  <a:pt x="375" y="1936"/>
                </a:lnTo>
                <a:lnTo>
                  <a:pt x="362" y="1985"/>
                </a:lnTo>
                <a:lnTo>
                  <a:pt x="346" y="2031"/>
                </a:lnTo>
                <a:lnTo>
                  <a:pt x="330" y="2076"/>
                </a:lnTo>
                <a:lnTo>
                  <a:pt x="319" y="2120"/>
                </a:lnTo>
                <a:lnTo>
                  <a:pt x="339" y="2209"/>
                </a:lnTo>
                <a:lnTo>
                  <a:pt x="339" y="2364"/>
                </a:lnTo>
                <a:lnTo>
                  <a:pt x="331" y="2400"/>
                </a:lnTo>
                <a:lnTo>
                  <a:pt x="322" y="2438"/>
                </a:lnTo>
                <a:lnTo>
                  <a:pt x="315" y="2482"/>
                </a:lnTo>
                <a:lnTo>
                  <a:pt x="311" y="2525"/>
                </a:lnTo>
                <a:lnTo>
                  <a:pt x="315" y="2569"/>
                </a:lnTo>
                <a:lnTo>
                  <a:pt x="319" y="2664"/>
                </a:lnTo>
                <a:lnTo>
                  <a:pt x="348" y="2727"/>
                </a:lnTo>
                <a:lnTo>
                  <a:pt x="348" y="2744"/>
                </a:lnTo>
                <a:lnTo>
                  <a:pt x="344" y="2758"/>
                </a:lnTo>
                <a:lnTo>
                  <a:pt x="339" y="2773"/>
                </a:lnTo>
                <a:lnTo>
                  <a:pt x="335" y="2784"/>
                </a:lnTo>
                <a:lnTo>
                  <a:pt x="331" y="2822"/>
                </a:lnTo>
                <a:lnTo>
                  <a:pt x="333" y="2862"/>
                </a:lnTo>
                <a:lnTo>
                  <a:pt x="335" y="2902"/>
                </a:lnTo>
                <a:lnTo>
                  <a:pt x="337" y="2944"/>
                </a:lnTo>
                <a:lnTo>
                  <a:pt x="331" y="2984"/>
                </a:lnTo>
                <a:lnTo>
                  <a:pt x="322" y="2984"/>
                </a:lnTo>
                <a:lnTo>
                  <a:pt x="304" y="2993"/>
                </a:lnTo>
                <a:lnTo>
                  <a:pt x="280" y="2998"/>
                </a:lnTo>
                <a:lnTo>
                  <a:pt x="257" y="2998"/>
                </a:lnTo>
                <a:lnTo>
                  <a:pt x="233" y="2996"/>
                </a:lnTo>
                <a:lnTo>
                  <a:pt x="210" y="2989"/>
                </a:lnTo>
                <a:lnTo>
                  <a:pt x="190" y="2980"/>
                </a:lnTo>
                <a:lnTo>
                  <a:pt x="173" y="2965"/>
                </a:lnTo>
                <a:lnTo>
                  <a:pt x="162" y="2949"/>
                </a:lnTo>
                <a:lnTo>
                  <a:pt x="159" y="2929"/>
                </a:lnTo>
                <a:lnTo>
                  <a:pt x="179" y="2885"/>
                </a:lnTo>
                <a:lnTo>
                  <a:pt x="195" y="2838"/>
                </a:lnTo>
                <a:lnTo>
                  <a:pt x="206" y="2784"/>
                </a:lnTo>
                <a:lnTo>
                  <a:pt x="211" y="2727"/>
                </a:lnTo>
                <a:lnTo>
                  <a:pt x="213" y="2671"/>
                </a:lnTo>
                <a:lnTo>
                  <a:pt x="210" y="2613"/>
                </a:lnTo>
                <a:lnTo>
                  <a:pt x="202" y="2556"/>
                </a:lnTo>
                <a:lnTo>
                  <a:pt x="191" y="2504"/>
                </a:lnTo>
                <a:lnTo>
                  <a:pt x="179" y="2467"/>
                </a:lnTo>
                <a:lnTo>
                  <a:pt x="166" y="2431"/>
                </a:lnTo>
                <a:lnTo>
                  <a:pt x="153" y="2389"/>
                </a:lnTo>
                <a:lnTo>
                  <a:pt x="140" y="2347"/>
                </a:lnTo>
                <a:lnTo>
                  <a:pt x="133" y="2302"/>
                </a:lnTo>
                <a:lnTo>
                  <a:pt x="130" y="2254"/>
                </a:lnTo>
                <a:lnTo>
                  <a:pt x="135" y="2204"/>
                </a:lnTo>
                <a:lnTo>
                  <a:pt x="142" y="2165"/>
                </a:lnTo>
                <a:lnTo>
                  <a:pt x="151" y="2120"/>
                </a:lnTo>
                <a:lnTo>
                  <a:pt x="159" y="2071"/>
                </a:lnTo>
                <a:lnTo>
                  <a:pt x="166" y="2022"/>
                </a:lnTo>
                <a:lnTo>
                  <a:pt x="171" y="1971"/>
                </a:lnTo>
                <a:lnTo>
                  <a:pt x="171" y="1924"/>
                </a:lnTo>
                <a:lnTo>
                  <a:pt x="168" y="1880"/>
                </a:lnTo>
                <a:lnTo>
                  <a:pt x="162" y="1847"/>
                </a:lnTo>
                <a:lnTo>
                  <a:pt x="157" y="1809"/>
                </a:lnTo>
                <a:lnTo>
                  <a:pt x="151" y="1765"/>
                </a:lnTo>
                <a:lnTo>
                  <a:pt x="148" y="1718"/>
                </a:lnTo>
                <a:lnTo>
                  <a:pt x="144" y="1673"/>
                </a:lnTo>
                <a:lnTo>
                  <a:pt x="142" y="1629"/>
                </a:lnTo>
                <a:lnTo>
                  <a:pt x="144" y="1591"/>
                </a:lnTo>
                <a:lnTo>
                  <a:pt x="148" y="1560"/>
                </a:lnTo>
                <a:lnTo>
                  <a:pt x="195" y="1224"/>
                </a:lnTo>
                <a:lnTo>
                  <a:pt x="204" y="1189"/>
                </a:lnTo>
                <a:lnTo>
                  <a:pt x="213" y="1153"/>
                </a:lnTo>
                <a:lnTo>
                  <a:pt x="222" y="1113"/>
                </a:lnTo>
                <a:lnTo>
                  <a:pt x="226" y="1071"/>
                </a:lnTo>
                <a:lnTo>
                  <a:pt x="222" y="1029"/>
                </a:lnTo>
                <a:lnTo>
                  <a:pt x="199" y="904"/>
                </a:lnTo>
                <a:lnTo>
                  <a:pt x="195" y="809"/>
                </a:lnTo>
                <a:lnTo>
                  <a:pt x="191" y="813"/>
                </a:lnTo>
                <a:lnTo>
                  <a:pt x="180" y="836"/>
                </a:lnTo>
                <a:lnTo>
                  <a:pt x="175" y="865"/>
                </a:lnTo>
                <a:lnTo>
                  <a:pt x="171" y="896"/>
                </a:lnTo>
                <a:lnTo>
                  <a:pt x="171" y="929"/>
                </a:lnTo>
                <a:lnTo>
                  <a:pt x="168" y="962"/>
                </a:lnTo>
                <a:lnTo>
                  <a:pt x="162" y="993"/>
                </a:lnTo>
                <a:lnTo>
                  <a:pt x="139" y="1067"/>
                </a:lnTo>
                <a:lnTo>
                  <a:pt x="135" y="1107"/>
                </a:lnTo>
                <a:lnTo>
                  <a:pt x="135" y="1147"/>
                </a:lnTo>
                <a:lnTo>
                  <a:pt x="140" y="1189"/>
                </a:lnTo>
                <a:lnTo>
                  <a:pt x="144" y="1229"/>
                </a:lnTo>
                <a:lnTo>
                  <a:pt x="144" y="1269"/>
                </a:lnTo>
                <a:lnTo>
                  <a:pt x="139" y="1309"/>
                </a:lnTo>
                <a:lnTo>
                  <a:pt x="135" y="1325"/>
                </a:lnTo>
                <a:lnTo>
                  <a:pt x="128" y="1347"/>
                </a:lnTo>
                <a:lnTo>
                  <a:pt x="119" y="1373"/>
                </a:lnTo>
                <a:lnTo>
                  <a:pt x="110" y="1402"/>
                </a:lnTo>
                <a:lnTo>
                  <a:pt x="102" y="1429"/>
                </a:lnTo>
                <a:lnTo>
                  <a:pt x="99" y="1456"/>
                </a:lnTo>
                <a:lnTo>
                  <a:pt x="97" y="1480"/>
                </a:lnTo>
                <a:lnTo>
                  <a:pt x="99" y="1500"/>
                </a:lnTo>
                <a:lnTo>
                  <a:pt x="128" y="1544"/>
                </a:lnTo>
                <a:lnTo>
                  <a:pt x="122" y="1656"/>
                </a:lnTo>
                <a:lnTo>
                  <a:pt x="108" y="1660"/>
                </a:lnTo>
                <a:lnTo>
                  <a:pt x="99" y="1640"/>
                </a:lnTo>
                <a:lnTo>
                  <a:pt x="91" y="1616"/>
                </a:lnTo>
                <a:lnTo>
                  <a:pt x="68" y="1607"/>
                </a:lnTo>
                <a:lnTo>
                  <a:pt x="62" y="1636"/>
                </a:lnTo>
                <a:lnTo>
                  <a:pt x="82" y="1656"/>
                </a:lnTo>
                <a:lnTo>
                  <a:pt x="104" y="1678"/>
                </a:lnTo>
                <a:lnTo>
                  <a:pt x="119" y="1700"/>
                </a:lnTo>
                <a:lnTo>
                  <a:pt x="115" y="1702"/>
                </a:lnTo>
                <a:lnTo>
                  <a:pt x="111" y="1702"/>
                </a:lnTo>
                <a:lnTo>
                  <a:pt x="110" y="1702"/>
                </a:lnTo>
                <a:lnTo>
                  <a:pt x="110" y="1704"/>
                </a:lnTo>
                <a:lnTo>
                  <a:pt x="110" y="1704"/>
                </a:lnTo>
                <a:lnTo>
                  <a:pt x="110" y="1705"/>
                </a:lnTo>
                <a:lnTo>
                  <a:pt x="108" y="1707"/>
                </a:lnTo>
                <a:lnTo>
                  <a:pt x="108" y="1713"/>
                </a:lnTo>
                <a:lnTo>
                  <a:pt x="119" y="1718"/>
                </a:lnTo>
                <a:lnTo>
                  <a:pt x="124" y="1729"/>
                </a:lnTo>
                <a:lnTo>
                  <a:pt x="128" y="1744"/>
                </a:lnTo>
                <a:lnTo>
                  <a:pt x="124" y="1749"/>
                </a:lnTo>
                <a:lnTo>
                  <a:pt x="122" y="1754"/>
                </a:lnTo>
                <a:lnTo>
                  <a:pt x="119" y="1760"/>
                </a:lnTo>
                <a:lnTo>
                  <a:pt x="115" y="1764"/>
                </a:lnTo>
                <a:lnTo>
                  <a:pt x="95" y="1751"/>
                </a:lnTo>
                <a:lnTo>
                  <a:pt x="75" y="1740"/>
                </a:lnTo>
                <a:lnTo>
                  <a:pt x="57" y="1729"/>
                </a:lnTo>
                <a:lnTo>
                  <a:pt x="39" y="1714"/>
                </a:lnTo>
                <a:lnTo>
                  <a:pt x="24" y="1696"/>
                </a:lnTo>
                <a:lnTo>
                  <a:pt x="11" y="1673"/>
                </a:lnTo>
                <a:lnTo>
                  <a:pt x="2" y="1640"/>
                </a:lnTo>
                <a:lnTo>
                  <a:pt x="2" y="1607"/>
                </a:lnTo>
                <a:lnTo>
                  <a:pt x="6" y="1574"/>
                </a:lnTo>
                <a:lnTo>
                  <a:pt x="11" y="1540"/>
                </a:lnTo>
                <a:lnTo>
                  <a:pt x="17" y="1505"/>
                </a:lnTo>
                <a:lnTo>
                  <a:pt x="19" y="1473"/>
                </a:lnTo>
                <a:lnTo>
                  <a:pt x="2" y="1140"/>
                </a:lnTo>
                <a:lnTo>
                  <a:pt x="0" y="1105"/>
                </a:lnTo>
                <a:lnTo>
                  <a:pt x="2" y="1071"/>
                </a:lnTo>
                <a:lnTo>
                  <a:pt x="8" y="1038"/>
                </a:lnTo>
                <a:lnTo>
                  <a:pt x="13" y="1005"/>
                </a:lnTo>
                <a:lnTo>
                  <a:pt x="15" y="969"/>
                </a:lnTo>
                <a:lnTo>
                  <a:pt x="11" y="933"/>
                </a:lnTo>
                <a:lnTo>
                  <a:pt x="8" y="904"/>
                </a:lnTo>
                <a:lnTo>
                  <a:pt x="6" y="867"/>
                </a:lnTo>
                <a:lnTo>
                  <a:pt x="8" y="825"/>
                </a:lnTo>
                <a:lnTo>
                  <a:pt x="11" y="782"/>
                </a:lnTo>
                <a:lnTo>
                  <a:pt x="17" y="736"/>
                </a:lnTo>
                <a:lnTo>
                  <a:pt x="22" y="693"/>
                </a:lnTo>
                <a:lnTo>
                  <a:pt x="30" y="653"/>
                </a:lnTo>
                <a:lnTo>
                  <a:pt x="39" y="616"/>
                </a:lnTo>
                <a:lnTo>
                  <a:pt x="46" y="587"/>
                </a:lnTo>
                <a:lnTo>
                  <a:pt x="55" y="567"/>
                </a:lnTo>
                <a:lnTo>
                  <a:pt x="75" y="544"/>
                </a:lnTo>
                <a:lnTo>
                  <a:pt x="99" y="524"/>
                </a:lnTo>
                <a:lnTo>
                  <a:pt x="128" y="509"/>
                </a:lnTo>
                <a:lnTo>
                  <a:pt x="159" y="496"/>
                </a:lnTo>
                <a:lnTo>
                  <a:pt x="191" y="485"/>
                </a:lnTo>
                <a:lnTo>
                  <a:pt x="224" y="476"/>
                </a:lnTo>
                <a:lnTo>
                  <a:pt x="257" y="465"/>
                </a:lnTo>
                <a:lnTo>
                  <a:pt x="288" y="453"/>
                </a:lnTo>
                <a:lnTo>
                  <a:pt x="315" y="436"/>
                </a:lnTo>
                <a:lnTo>
                  <a:pt x="339" y="416"/>
                </a:lnTo>
                <a:lnTo>
                  <a:pt x="339" y="391"/>
                </a:lnTo>
                <a:lnTo>
                  <a:pt x="340" y="364"/>
                </a:lnTo>
                <a:lnTo>
                  <a:pt x="340" y="336"/>
                </a:lnTo>
                <a:lnTo>
                  <a:pt x="339" y="311"/>
                </a:lnTo>
                <a:lnTo>
                  <a:pt x="331" y="293"/>
                </a:lnTo>
                <a:lnTo>
                  <a:pt x="322" y="280"/>
                </a:lnTo>
                <a:lnTo>
                  <a:pt x="313" y="269"/>
                </a:lnTo>
                <a:lnTo>
                  <a:pt x="304" y="254"/>
                </a:lnTo>
                <a:lnTo>
                  <a:pt x="299" y="236"/>
                </a:lnTo>
                <a:lnTo>
                  <a:pt x="299" y="224"/>
                </a:lnTo>
                <a:lnTo>
                  <a:pt x="302" y="214"/>
                </a:lnTo>
                <a:lnTo>
                  <a:pt x="306" y="207"/>
                </a:lnTo>
                <a:lnTo>
                  <a:pt x="311" y="200"/>
                </a:lnTo>
                <a:lnTo>
                  <a:pt x="315" y="193"/>
                </a:lnTo>
                <a:lnTo>
                  <a:pt x="302" y="133"/>
                </a:lnTo>
                <a:lnTo>
                  <a:pt x="313" y="104"/>
                </a:lnTo>
                <a:lnTo>
                  <a:pt x="330" y="74"/>
                </a:lnTo>
                <a:lnTo>
                  <a:pt x="353" y="47"/>
                </a:lnTo>
                <a:lnTo>
                  <a:pt x="380" y="25"/>
                </a:lnTo>
                <a:lnTo>
                  <a:pt x="410" y="9"/>
                </a:lnTo>
                <a:lnTo>
                  <a:pt x="439"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algn="r" rtl="1"/>
            <a:endParaRPr lang="ko-KR" altLang="en-US" sz="2701" dirty="0">
              <a:cs typeface="B Nazanin" panose="00000400000000000000" pitchFamily="2" charset="-78"/>
            </a:endParaRPr>
          </a:p>
        </p:txBody>
      </p:sp>
      <p:sp>
        <p:nvSpPr>
          <p:cNvPr id="465" name="Freeform 9">
            <a:extLst>
              <a:ext uri="{FF2B5EF4-FFF2-40B4-BE49-F238E27FC236}">
                <a16:creationId xmlns:a16="http://schemas.microsoft.com/office/drawing/2014/main" id="{CAAB3163-D310-48C5-B252-6A09F42374D1}"/>
              </a:ext>
            </a:extLst>
          </p:cNvPr>
          <p:cNvSpPr>
            <a:spLocks/>
          </p:cNvSpPr>
          <p:nvPr/>
        </p:nvSpPr>
        <p:spPr bwMode="auto">
          <a:xfrm>
            <a:off x="10378023" y="1771573"/>
            <a:ext cx="843839" cy="3010567"/>
          </a:xfrm>
          <a:custGeom>
            <a:avLst/>
            <a:gdLst>
              <a:gd name="T0" fmla="*/ 453 w 768"/>
              <a:gd name="T1" fmla="*/ 45 h 2740"/>
              <a:gd name="T2" fmla="*/ 508 w 768"/>
              <a:gd name="T3" fmla="*/ 200 h 2740"/>
              <a:gd name="T4" fmla="*/ 464 w 768"/>
              <a:gd name="T5" fmla="*/ 287 h 2740"/>
              <a:gd name="T6" fmla="*/ 479 w 768"/>
              <a:gd name="T7" fmla="*/ 389 h 2740"/>
              <a:gd name="T8" fmla="*/ 628 w 768"/>
              <a:gd name="T9" fmla="*/ 445 h 2740"/>
              <a:gd name="T10" fmla="*/ 691 w 768"/>
              <a:gd name="T11" fmla="*/ 583 h 2740"/>
              <a:gd name="T12" fmla="*/ 719 w 768"/>
              <a:gd name="T13" fmla="*/ 858 h 2740"/>
              <a:gd name="T14" fmla="*/ 748 w 768"/>
              <a:gd name="T15" fmla="*/ 1287 h 2740"/>
              <a:gd name="T16" fmla="*/ 768 w 768"/>
              <a:gd name="T17" fmla="*/ 1416 h 2740"/>
              <a:gd name="T18" fmla="*/ 713 w 768"/>
              <a:gd name="T19" fmla="*/ 1478 h 2740"/>
              <a:gd name="T20" fmla="*/ 677 w 768"/>
              <a:gd name="T21" fmla="*/ 1427 h 2740"/>
              <a:gd name="T22" fmla="*/ 691 w 768"/>
              <a:gd name="T23" fmla="*/ 1320 h 2740"/>
              <a:gd name="T24" fmla="*/ 639 w 768"/>
              <a:gd name="T25" fmla="*/ 934 h 2740"/>
              <a:gd name="T26" fmla="*/ 595 w 768"/>
              <a:gd name="T27" fmla="*/ 745 h 2740"/>
              <a:gd name="T28" fmla="*/ 555 w 768"/>
              <a:gd name="T29" fmla="*/ 792 h 2740"/>
              <a:gd name="T30" fmla="*/ 535 w 768"/>
              <a:gd name="T31" fmla="*/ 947 h 2740"/>
              <a:gd name="T32" fmla="*/ 611 w 768"/>
              <a:gd name="T33" fmla="*/ 1125 h 2740"/>
              <a:gd name="T34" fmla="*/ 639 w 768"/>
              <a:gd name="T35" fmla="*/ 1351 h 2740"/>
              <a:gd name="T36" fmla="*/ 617 w 768"/>
              <a:gd name="T37" fmla="*/ 1912 h 2740"/>
              <a:gd name="T38" fmla="*/ 544 w 768"/>
              <a:gd name="T39" fmla="*/ 2387 h 2740"/>
              <a:gd name="T40" fmla="*/ 559 w 768"/>
              <a:gd name="T41" fmla="*/ 2711 h 2740"/>
              <a:gd name="T42" fmla="*/ 455 w 768"/>
              <a:gd name="T43" fmla="*/ 2687 h 2740"/>
              <a:gd name="T44" fmla="*/ 451 w 768"/>
              <a:gd name="T45" fmla="*/ 2523 h 2740"/>
              <a:gd name="T46" fmla="*/ 468 w 768"/>
              <a:gd name="T47" fmla="*/ 2363 h 2740"/>
              <a:gd name="T48" fmla="*/ 448 w 768"/>
              <a:gd name="T49" fmla="*/ 2136 h 2740"/>
              <a:gd name="T50" fmla="*/ 455 w 768"/>
              <a:gd name="T51" fmla="*/ 1894 h 2740"/>
              <a:gd name="T52" fmla="*/ 406 w 768"/>
              <a:gd name="T53" fmla="*/ 1598 h 2740"/>
              <a:gd name="T54" fmla="*/ 351 w 768"/>
              <a:gd name="T55" fmla="*/ 1680 h 2740"/>
              <a:gd name="T56" fmla="*/ 330 w 768"/>
              <a:gd name="T57" fmla="*/ 2018 h 2740"/>
              <a:gd name="T58" fmla="*/ 310 w 768"/>
              <a:gd name="T59" fmla="*/ 2223 h 2740"/>
              <a:gd name="T60" fmla="*/ 308 w 768"/>
              <a:gd name="T61" fmla="*/ 2411 h 2740"/>
              <a:gd name="T62" fmla="*/ 324 w 768"/>
              <a:gd name="T63" fmla="*/ 2647 h 2740"/>
              <a:gd name="T64" fmla="*/ 253 w 768"/>
              <a:gd name="T65" fmla="*/ 2729 h 2740"/>
              <a:gd name="T66" fmla="*/ 217 w 768"/>
              <a:gd name="T67" fmla="*/ 2616 h 2740"/>
              <a:gd name="T68" fmla="*/ 231 w 768"/>
              <a:gd name="T69" fmla="*/ 2376 h 2740"/>
              <a:gd name="T70" fmla="*/ 180 w 768"/>
              <a:gd name="T71" fmla="*/ 2118 h 2740"/>
              <a:gd name="T72" fmla="*/ 168 w 768"/>
              <a:gd name="T73" fmla="*/ 1867 h 2740"/>
              <a:gd name="T74" fmla="*/ 175 w 768"/>
              <a:gd name="T75" fmla="*/ 1607 h 2740"/>
              <a:gd name="T76" fmla="*/ 126 w 768"/>
              <a:gd name="T77" fmla="*/ 1363 h 2740"/>
              <a:gd name="T78" fmla="*/ 166 w 768"/>
              <a:gd name="T79" fmla="*/ 1107 h 2740"/>
              <a:gd name="T80" fmla="*/ 235 w 768"/>
              <a:gd name="T81" fmla="*/ 869 h 2740"/>
              <a:gd name="T82" fmla="*/ 182 w 768"/>
              <a:gd name="T83" fmla="*/ 711 h 2740"/>
              <a:gd name="T84" fmla="*/ 128 w 768"/>
              <a:gd name="T85" fmla="*/ 931 h 2740"/>
              <a:gd name="T86" fmla="*/ 119 w 768"/>
              <a:gd name="T87" fmla="*/ 1111 h 2740"/>
              <a:gd name="T88" fmla="*/ 64 w 768"/>
              <a:gd name="T89" fmla="*/ 1311 h 2740"/>
              <a:gd name="T90" fmla="*/ 100 w 768"/>
              <a:gd name="T91" fmla="*/ 1460 h 2740"/>
              <a:gd name="T92" fmla="*/ 79 w 768"/>
              <a:gd name="T93" fmla="*/ 1481 h 2740"/>
              <a:gd name="T94" fmla="*/ 4 w 768"/>
              <a:gd name="T95" fmla="*/ 1423 h 2740"/>
              <a:gd name="T96" fmla="*/ 22 w 768"/>
              <a:gd name="T97" fmla="*/ 1251 h 2740"/>
              <a:gd name="T98" fmla="*/ 70 w 768"/>
              <a:gd name="T99" fmla="*/ 623 h 2740"/>
              <a:gd name="T100" fmla="*/ 117 w 768"/>
              <a:gd name="T101" fmla="*/ 458 h 2740"/>
              <a:gd name="T102" fmla="*/ 251 w 768"/>
              <a:gd name="T103" fmla="*/ 412 h 2740"/>
              <a:gd name="T104" fmla="*/ 320 w 768"/>
              <a:gd name="T105" fmla="*/ 325 h 2740"/>
              <a:gd name="T106" fmla="*/ 253 w 768"/>
              <a:gd name="T107" fmla="*/ 221 h 2740"/>
              <a:gd name="T108" fmla="*/ 250 w 768"/>
              <a:gd name="T109" fmla="*/ 136 h 2740"/>
              <a:gd name="T110" fmla="*/ 322 w 768"/>
              <a:gd name="T111" fmla="*/ 3 h 2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8" h="2740">
                <a:moveTo>
                  <a:pt x="339" y="0"/>
                </a:moveTo>
                <a:lnTo>
                  <a:pt x="375" y="3"/>
                </a:lnTo>
                <a:lnTo>
                  <a:pt x="406" y="12"/>
                </a:lnTo>
                <a:lnTo>
                  <a:pt x="431" y="27"/>
                </a:lnTo>
                <a:lnTo>
                  <a:pt x="453" y="45"/>
                </a:lnTo>
                <a:lnTo>
                  <a:pt x="471" y="69"/>
                </a:lnTo>
                <a:lnTo>
                  <a:pt x="486" y="94"/>
                </a:lnTo>
                <a:lnTo>
                  <a:pt x="495" y="123"/>
                </a:lnTo>
                <a:lnTo>
                  <a:pt x="495" y="183"/>
                </a:lnTo>
                <a:lnTo>
                  <a:pt x="508" y="200"/>
                </a:lnTo>
                <a:lnTo>
                  <a:pt x="502" y="221"/>
                </a:lnTo>
                <a:lnTo>
                  <a:pt x="495" y="240"/>
                </a:lnTo>
                <a:lnTo>
                  <a:pt x="484" y="256"/>
                </a:lnTo>
                <a:lnTo>
                  <a:pt x="475" y="271"/>
                </a:lnTo>
                <a:lnTo>
                  <a:pt x="464" y="287"/>
                </a:lnTo>
                <a:lnTo>
                  <a:pt x="455" y="303"/>
                </a:lnTo>
                <a:lnTo>
                  <a:pt x="451" y="323"/>
                </a:lnTo>
                <a:lnTo>
                  <a:pt x="450" y="349"/>
                </a:lnTo>
                <a:lnTo>
                  <a:pt x="455" y="380"/>
                </a:lnTo>
                <a:lnTo>
                  <a:pt x="479" y="389"/>
                </a:lnTo>
                <a:lnTo>
                  <a:pt x="508" y="400"/>
                </a:lnTo>
                <a:lnTo>
                  <a:pt x="539" y="409"/>
                </a:lnTo>
                <a:lnTo>
                  <a:pt x="570" y="420"/>
                </a:lnTo>
                <a:lnTo>
                  <a:pt x="600" y="431"/>
                </a:lnTo>
                <a:lnTo>
                  <a:pt x="628" y="445"/>
                </a:lnTo>
                <a:lnTo>
                  <a:pt x="650" y="460"/>
                </a:lnTo>
                <a:lnTo>
                  <a:pt x="668" y="480"/>
                </a:lnTo>
                <a:lnTo>
                  <a:pt x="682" y="511"/>
                </a:lnTo>
                <a:lnTo>
                  <a:pt x="690" y="545"/>
                </a:lnTo>
                <a:lnTo>
                  <a:pt x="691" y="583"/>
                </a:lnTo>
                <a:lnTo>
                  <a:pt x="693" y="623"/>
                </a:lnTo>
                <a:lnTo>
                  <a:pt x="693" y="665"/>
                </a:lnTo>
                <a:lnTo>
                  <a:pt x="699" y="707"/>
                </a:lnTo>
                <a:lnTo>
                  <a:pt x="710" y="781"/>
                </a:lnTo>
                <a:lnTo>
                  <a:pt x="719" y="858"/>
                </a:lnTo>
                <a:lnTo>
                  <a:pt x="728" y="931"/>
                </a:lnTo>
                <a:lnTo>
                  <a:pt x="739" y="1000"/>
                </a:lnTo>
                <a:lnTo>
                  <a:pt x="742" y="1183"/>
                </a:lnTo>
                <a:lnTo>
                  <a:pt x="742" y="1267"/>
                </a:lnTo>
                <a:lnTo>
                  <a:pt x="748" y="1287"/>
                </a:lnTo>
                <a:lnTo>
                  <a:pt x="753" y="1311"/>
                </a:lnTo>
                <a:lnTo>
                  <a:pt x="759" y="1336"/>
                </a:lnTo>
                <a:lnTo>
                  <a:pt x="762" y="1363"/>
                </a:lnTo>
                <a:lnTo>
                  <a:pt x="766" y="1391"/>
                </a:lnTo>
                <a:lnTo>
                  <a:pt x="768" y="1416"/>
                </a:lnTo>
                <a:lnTo>
                  <a:pt x="764" y="1440"/>
                </a:lnTo>
                <a:lnTo>
                  <a:pt x="757" y="1458"/>
                </a:lnTo>
                <a:lnTo>
                  <a:pt x="742" y="1474"/>
                </a:lnTo>
                <a:lnTo>
                  <a:pt x="722" y="1483"/>
                </a:lnTo>
                <a:lnTo>
                  <a:pt x="713" y="1478"/>
                </a:lnTo>
                <a:lnTo>
                  <a:pt x="699" y="1478"/>
                </a:lnTo>
                <a:lnTo>
                  <a:pt x="682" y="1480"/>
                </a:lnTo>
                <a:lnTo>
                  <a:pt x="668" y="1480"/>
                </a:lnTo>
                <a:lnTo>
                  <a:pt x="659" y="1443"/>
                </a:lnTo>
                <a:lnTo>
                  <a:pt x="677" y="1427"/>
                </a:lnTo>
                <a:lnTo>
                  <a:pt x="686" y="1411"/>
                </a:lnTo>
                <a:lnTo>
                  <a:pt x="688" y="1394"/>
                </a:lnTo>
                <a:lnTo>
                  <a:pt x="688" y="1372"/>
                </a:lnTo>
                <a:lnTo>
                  <a:pt x="688" y="1349"/>
                </a:lnTo>
                <a:lnTo>
                  <a:pt x="691" y="1320"/>
                </a:lnTo>
                <a:lnTo>
                  <a:pt x="695" y="1305"/>
                </a:lnTo>
                <a:lnTo>
                  <a:pt x="700" y="1287"/>
                </a:lnTo>
                <a:lnTo>
                  <a:pt x="699" y="1267"/>
                </a:lnTo>
                <a:lnTo>
                  <a:pt x="642" y="1096"/>
                </a:lnTo>
                <a:lnTo>
                  <a:pt x="639" y="934"/>
                </a:lnTo>
                <a:lnTo>
                  <a:pt x="608" y="827"/>
                </a:lnTo>
                <a:lnTo>
                  <a:pt x="604" y="809"/>
                </a:lnTo>
                <a:lnTo>
                  <a:pt x="600" y="789"/>
                </a:lnTo>
                <a:lnTo>
                  <a:pt x="599" y="767"/>
                </a:lnTo>
                <a:lnTo>
                  <a:pt x="595" y="745"/>
                </a:lnTo>
                <a:lnTo>
                  <a:pt x="588" y="727"/>
                </a:lnTo>
                <a:lnTo>
                  <a:pt x="579" y="714"/>
                </a:lnTo>
                <a:lnTo>
                  <a:pt x="573" y="741"/>
                </a:lnTo>
                <a:lnTo>
                  <a:pt x="566" y="767"/>
                </a:lnTo>
                <a:lnTo>
                  <a:pt x="555" y="792"/>
                </a:lnTo>
                <a:lnTo>
                  <a:pt x="544" y="820"/>
                </a:lnTo>
                <a:lnTo>
                  <a:pt x="535" y="849"/>
                </a:lnTo>
                <a:lnTo>
                  <a:pt x="530" y="880"/>
                </a:lnTo>
                <a:lnTo>
                  <a:pt x="530" y="912"/>
                </a:lnTo>
                <a:lnTo>
                  <a:pt x="535" y="947"/>
                </a:lnTo>
                <a:lnTo>
                  <a:pt x="546" y="983"/>
                </a:lnTo>
                <a:lnTo>
                  <a:pt x="560" y="1018"/>
                </a:lnTo>
                <a:lnTo>
                  <a:pt x="577" y="1052"/>
                </a:lnTo>
                <a:lnTo>
                  <a:pt x="595" y="1089"/>
                </a:lnTo>
                <a:lnTo>
                  <a:pt x="611" y="1125"/>
                </a:lnTo>
                <a:lnTo>
                  <a:pt x="626" y="1165"/>
                </a:lnTo>
                <a:lnTo>
                  <a:pt x="637" y="1207"/>
                </a:lnTo>
                <a:lnTo>
                  <a:pt x="644" y="1251"/>
                </a:lnTo>
                <a:lnTo>
                  <a:pt x="646" y="1300"/>
                </a:lnTo>
                <a:lnTo>
                  <a:pt x="639" y="1351"/>
                </a:lnTo>
                <a:lnTo>
                  <a:pt x="582" y="1680"/>
                </a:lnTo>
                <a:lnTo>
                  <a:pt x="590" y="1734"/>
                </a:lnTo>
                <a:lnTo>
                  <a:pt x="599" y="1792"/>
                </a:lnTo>
                <a:lnTo>
                  <a:pt x="608" y="1851"/>
                </a:lnTo>
                <a:lnTo>
                  <a:pt x="617" y="1912"/>
                </a:lnTo>
                <a:lnTo>
                  <a:pt x="617" y="1972"/>
                </a:lnTo>
                <a:lnTo>
                  <a:pt x="611" y="2034"/>
                </a:lnTo>
                <a:lnTo>
                  <a:pt x="559" y="2320"/>
                </a:lnTo>
                <a:lnTo>
                  <a:pt x="551" y="2351"/>
                </a:lnTo>
                <a:lnTo>
                  <a:pt x="544" y="2387"/>
                </a:lnTo>
                <a:lnTo>
                  <a:pt x="537" y="2425"/>
                </a:lnTo>
                <a:lnTo>
                  <a:pt x="535" y="2463"/>
                </a:lnTo>
                <a:lnTo>
                  <a:pt x="539" y="2503"/>
                </a:lnTo>
                <a:lnTo>
                  <a:pt x="582" y="2696"/>
                </a:lnTo>
                <a:lnTo>
                  <a:pt x="559" y="2711"/>
                </a:lnTo>
                <a:lnTo>
                  <a:pt x="533" y="2723"/>
                </a:lnTo>
                <a:lnTo>
                  <a:pt x="504" y="2734"/>
                </a:lnTo>
                <a:lnTo>
                  <a:pt x="471" y="2740"/>
                </a:lnTo>
                <a:lnTo>
                  <a:pt x="460" y="2714"/>
                </a:lnTo>
                <a:lnTo>
                  <a:pt x="455" y="2687"/>
                </a:lnTo>
                <a:lnTo>
                  <a:pt x="453" y="2656"/>
                </a:lnTo>
                <a:lnTo>
                  <a:pt x="455" y="2625"/>
                </a:lnTo>
                <a:lnTo>
                  <a:pt x="457" y="2591"/>
                </a:lnTo>
                <a:lnTo>
                  <a:pt x="455" y="2556"/>
                </a:lnTo>
                <a:lnTo>
                  <a:pt x="451" y="2523"/>
                </a:lnTo>
                <a:lnTo>
                  <a:pt x="448" y="2492"/>
                </a:lnTo>
                <a:lnTo>
                  <a:pt x="450" y="2461"/>
                </a:lnTo>
                <a:lnTo>
                  <a:pt x="455" y="2431"/>
                </a:lnTo>
                <a:lnTo>
                  <a:pt x="460" y="2398"/>
                </a:lnTo>
                <a:lnTo>
                  <a:pt x="468" y="2363"/>
                </a:lnTo>
                <a:lnTo>
                  <a:pt x="471" y="2327"/>
                </a:lnTo>
                <a:lnTo>
                  <a:pt x="471" y="2287"/>
                </a:lnTo>
                <a:lnTo>
                  <a:pt x="468" y="2243"/>
                </a:lnTo>
                <a:lnTo>
                  <a:pt x="457" y="2192"/>
                </a:lnTo>
                <a:lnTo>
                  <a:pt x="448" y="2136"/>
                </a:lnTo>
                <a:lnTo>
                  <a:pt x="439" y="2074"/>
                </a:lnTo>
                <a:lnTo>
                  <a:pt x="437" y="2012"/>
                </a:lnTo>
                <a:lnTo>
                  <a:pt x="442" y="1951"/>
                </a:lnTo>
                <a:lnTo>
                  <a:pt x="448" y="1925"/>
                </a:lnTo>
                <a:lnTo>
                  <a:pt x="455" y="1894"/>
                </a:lnTo>
                <a:lnTo>
                  <a:pt x="457" y="1863"/>
                </a:lnTo>
                <a:lnTo>
                  <a:pt x="455" y="1831"/>
                </a:lnTo>
                <a:lnTo>
                  <a:pt x="439" y="1754"/>
                </a:lnTo>
                <a:lnTo>
                  <a:pt x="422" y="1678"/>
                </a:lnTo>
                <a:lnTo>
                  <a:pt x="406" y="1598"/>
                </a:lnTo>
                <a:lnTo>
                  <a:pt x="395" y="1516"/>
                </a:lnTo>
                <a:lnTo>
                  <a:pt x="388" y="1431"/>
                </a:lnTo>
                <a:lnTo>
                  <a:pt x="382" y="1431"/>
                </a:lnTo>
                <a:lnTo>
                  <a:pt x="382" y="1436"/>
                </a:lnTo>
                <a:lnTo>
                  <a:pt x="351" y="1680"/>
                </a:lnTo>
                <a:lnTo>
                  <a:pt x="319" y="1807"/>
                </a:lnTo>
                <a:lnTo>
                  <a:pt x="313" y="1861"/>
                </a:lnTo>
                <a:lnTo>
                  <a:pt x="317" y="1914"/>
                </a:lnTo>
                <a:lnTo>
                  <a:pt x="322" y="1965"/>
                </a:lnTo>
                <a:lnTo>
                  <a:pt x="330" y="2018"/>
                </a:lnTo>
                <a:lnTo>
                  <a:pt x="331" y="2072"/>
                </a:lnTo>
                <a:lnTo>
                  <a:pt x="328" y="2127"/>
                </a:lnTo>
                <a:lnTo>
                  <a:pt x="322" y="2152"/>
                </a:lnTo>
                <a:lnTo>
                  <a:pt x="317" y="2185"/>
                </a:lnTo>
                <a:lnTo>
                  <a:pt x="310" y="2223"/>
                </a:lnTo>
                <a:lnTo>
                  <a:pt x="304" y="2263"/>
                </a:lnTo>
                <a:lnTo>
                  <a:pt x="300" y="2303"/>
                </a:lnTo>
                <a:lnTo>
                  <a:pt x="299" y="2343"/>
                </a:lnTo>
                <a:lnTo>
                  <a:pt x="300" y="2380"/>
                </a:lnTo>
                <a:lnTo>
                  <a:pt x="308" y="2411"/>
                </a:lnTo>
                <a:lnTo>
                  <a:pt x="339" y="2474"/>
                </a:lnTo>
                <a:lnTo>
                  <a:pt x="328" y="2511"/>
                </a:lnTo>
                <a:lnTo>
                  <a:pt x="320" y="2556"/>
                </a:lnTo>
                <a:lnTo>
                  <a:pt x="320" y="2603"/>
                </a:lnTo>
                <a:lnTo>
                  <a:pt x="324" y="2647"/>
                </a:lnTo>
                <a:lnTo>
                  <a:pt x="324" y="2689"/>
                </a:lnTo>
                <a:lnTo>
                  <a:pt x="319" y="2727"/>
                </a:lnTo>
                <a:lnTo>
                  <a:pt x="299" y="2734"/>
                </a:lnTo>
                <a:lnTo>
                  <a:pt x="275" y="2736"/>
                </a:lnTo>
                <a:lnTo>
                  <a:pt x="253" y="2729"/>
                </a:lnTo>
                <a:lnTo>
                  <a:pt x="231" y="2718"/>
                </a:lnTo>
                <a:lnTo>
                  <a:pt x="213" y="2700"/>
                </a:lnTo>
                <a:lnTo>
                  <a:pt x="202" y="2678"/>
                </a:lnTo>
                <a:lnTo>
                  <a:pt x="199" y="2651"/>
                </a:lnTo>
                <a:lnTo>
                  <a:pt x="217" y="2616"/>
                </a:lnTo>
                <a:lnTo>
                  <a:pt x="230" y="2574"/>
                </a:lnTo>
                <a:lnTo>
                  <a:pt x="235" y="2529"/>
                </a:lnTo>
                <a:lnTo>
                  <a:pt x="239" y="2480"/>
                </a:lnTo>
                <a:lnTo>
                  <a:pt x="237" y="2429"/>
                </a:lnTo>
                <a:lnTo>
                  <a:pt x="231" y="2376"/>
                </a:lnTo>
                <a:lnTo>
                  <a:pt x="222" y="2321"/>
                </a:lnTo>
                <a:lnTo>
                  <a:pt x="213" y="2267"/>
                </a:lnTo>
                <a:lnTo>
                  <a:pt x="202" y="2216"/>
                </a:lnTo>
                <a:lnTo>
                  <a:pt x="191" y="2165"/>
                </a:lnTo>
                <a:lnTo>
                  <a:pt x="180" y="2118"/>
                </a:lnTo>
                <a:lnTo>
                  <a:pt x="171" y="2074"/>
                </a:lnTo>
                <a:lnTo>
                  <a:pt x="162" y="2034"/>
                </a:lnTo>
                <a:lnTo>
                  <a:pt x="157" y="1980"/>
                </a:lnTo>
                <a:lnTo>
                  <a:pt x="160" y="1923"/>
                </a:lnTo>
                <a:lnTo>
                  <a:pt x="168" y="1867"/>
                </a:lnTo>
                <a:lnTo>
                  <a:pt x="179" y="1812"/>
                </a:lnTo>
                <a:lnTo>
                  <a:pt x="186" y="1756"/>
                </a:lnTo>
                <a:lnTo>
                  <a:pt x="190" y="1700"/>
                </a:lnTo>
                <a:lnTo>
                  <a:pt x="182" y="1643"/>
                </a:lnTo>
                <a:lnTo>
                  <a:pt x="175" y="1607"/>
                </a:lnTo>
                <a:lnTo>
                  <a:pt x="166" y="1565"/>
                </a:lnTo>
                <a:lnTo>
                  <a:pt x="155" y="1518"/>
                </a:lnTo>
                <a:lnTo>
                  <a:pt x="144" y="1467"/>
                </a:lnTo>
                <a:lnTo>
                  <a:pt x="133" y="1414"/>
                </a:lnTo>
                <a:lnTo>
                  <a:pt x="126" y="1363"/>
                </a:lnTo>
                <a:lnTo>
                  <a:pt x="122" y="1312"/>
                </a:lnTo>
                <a:lnTo>
                  <a:pt x="122" y="1265"/>
                </a:lnTo>
                <a:lnTo>
                  <a:pt x="128" y="1223"/>
                </a:lnTo>
                <a:lnTo>
                  <a:pt x="144" y="1163"/>
                </a:lnTo>
                <a:lnTo>
                  <a:pt x="166" y="1107"/>
                </a:lnTo>
                <a:lnTo>
                  <a:pt x="190" y="1051"/>
                </a:lnTo>
                <a:lnTo>
                  <a:pt x="213" y="998"/>
                </a:lnTo>
                <a:lnTo>
                  <a:pt x="231" y="943"/>
                </a:lnTo>
                <a:lnTo>
                  <a:pt x="237" y="905"/>
                </a:lnTo>
                <a:lnTo>
                  <a:pt x="235" y="869"/>
                </a:lnTo>
                <a:lnTo>
                  <a:pt x="228" y="832"/>
                </a:lnTo>
                <a:lnTo>
                  <a:pt x="215" y="800"/>
                </a:lnTo>
                <a:lnTo>
                  <a:pt x="202" y="769"/>
                </a:lnTo>
                <a:lnTo>
                  <a:pt x="191" y="740"/>
                </a:lnTo>
                <a:lnTo>
                  <a:pt x="182" y="711"/>
                </a:lnTo>
                <a:lnTo>
                  <a:pt x="179" y="711"/>
                </a:lnTo>
                <a:lnTo>
                  <a:pt x="170" y="769"/>
                </a:lnTo>
                <a:lnTo>
                  <a:pt x="157" y="825"/>
                </a:lnTo>
                <a:lnTo>
                  <a:pt x="140" y="878"/>
                </a:lnTo>
                <a:lnTo>
                  <a:pt x="128" y="931"/>
                </a:lnTo>
                <a:lnTo>
                  <a:pt x="122" y="969"/>
                </a:lnTo>
                <a:lnTo>
                  <a:pt x="122" y="1005"/>
                </a:lnTo>
                <a:lnTo>
                  <a:pt x="124" y="1041"/>
                </a:lnTo>
                <a:lnTo>
                  <a:pt x="124" y="1078"/>
                </a:lnTo>
                <a:lnTo>
                  <a:pt x="119" y="1111"/>
                </a:lnTo>
                <a:lnTo>
                  <a:pt x="110" y="1145"/>
                </a:lnTo>
                <a:lnTo>
                  <a:pt x="95" y="1181"/>
                </a:lnTo>
                <a:lnTo>
                  <a:pt x="82" y="1223"/>
                </a:lnTo>
                <a:lnTo>
                  <a:pt x="71" y="1267"/>
                </a:lnTo>
                <a:lnTo>
                  <a:pt x="64" y="1311"/>
                </a:lnTo>
                <a:lnTo>
                  <a:pt x="62" y="1358"/>
                </a:lnTo>
                <a:lnTo>
                  <a:pt x="71" y="1403"/>
                </a:lnTo>
                <a:lnTo>
                  <a:pt x="108" y="1451"/>
                </a:lnTo>
                <a:lnTo>
                  <a:pt x="104" y="1456"/>
                </a:lnTo>
                <a:lnTo>
                  <a:pt x="100" y="1460"/>
                </a:lnTo>
                <a:lnTo>
                  <a:pt x="100" y="1463"/>
                </a:lnTo>
                <a:lnTo>
                  <a:pt x="100" y="1469"/>
                </a:lnTo>
                <a:lnTo>
                  <a:pt x="99" y="1472"/>
                </a:lnTo>
                <a:lnTo>
                  <a:pt x="99" y="1480"/>
                </a:lnTo>
                <a:lnTo>
                  <a:pt x="79" y="1481"/>
                </a:lnTo>
                <a:lnTo>
                  <a:pt x="62" y="1481"/>
                </a:lnTo>
                <a:lnTo>
                  <a:pt x="48" y="1481"/>
                </a:lnTo>
                <a:lnTo>
                  <a:pt x="31" y="1483"/>
                </a:lnTo>
                <a:lnTo>
                  <a:pt x="13" y="1452"/>
                </a:lnTo>
                <a:lnTo>
                  <a:pt x="4" y="1423"/>
                </a:lnTo>
                <a:lnTo>
                  <a:pt x="0" y="1392"/>
                </a:lnTo>
                <a:lnTo>
                  <a:pt x="2" y="1361"/>
                </a:lnTo>
                <a:lnTo>
                  <a:pt x="8" y="1327"/>
                </a:lnTo>
                <a:lnTo>
                  <a:pt x="15" y="1291"/>
                </a:lnTo>
                <a:lnTo>
                  <a:pt x="22" y="1251"/>
                </a:lnTo>
                <a:lnTo>
                  <a:pt x="22" y="1036"/>
                </a:lnTo>
                <a:lnTo>
                  <a:pt x="62" y="751"/>
                </a:lnTo>
                <a:lnTo>
                  <a:pt x="68" y="709"/>
                </a:lnTo>
                <a:lnTo>
                  <a:pt x="70" y="665"/>
                </a:lnTo>
                <a:lnTo>
                  <a:pt x="70" y="623"/>
                </a:lnTo>
                <a:lnTo>
                  <a:pt x="71" y="581"/>
                </a:lnTo>
                <a:lnTo>
                  <a:pt x="75" y="541"/>
                </a:lnTo>
                <a:lnTo>
                  <a:pt x="84" y="507"/>
                </a:lnTo>
                <a:lnTo>
                  <a:pt x="99" y="476"/>
                </a:lnTo>
                <a:lnTo>
                  <a:pt x="117" y="458"/>
                </a:lnTo>
                <a:lnTo>
                  <a:pt x="139" y="445"/>
                </a:lnTo>
                <a:lnTo>
                  <a:pt x="164" y="436"/>
                </a:lnTo>
                <a:lnTo>
                  <a:pt x="193" y="429"/>
                </a:lnTo>
                <a:lnTo>
                  <a:pt x="222" y="421"/>
                </a:lnTo>
                <a:lnTo>
                  <a:pt x="251" y="412"/>
                </a:lnTo>
                <a:lnTo>
                  <a:pt x="275" y="403"/>
                </a:lnTo>
                <a:lnTo>
                  <a:pt x="297" y="389"/>
                </a:lnTo>
                <a:lnTo>
                  <a:pt x="311" y="371"/>
                </a:lnTo>
                <a:lnTo>
                  <a:pt x="322" y="347"/>
                </a:lnTo>
                <a:lnTo>
                  <a:pt x="320" y="325"/>
                </a:lnTo>
                <a:lnTo>
                  <a:pt x="313" y="303"/>
                </a:lnTo>
                <a:lnTo>
                  <a:pt x="299" y="281"/>
                </a:lnTo>
                <a:lnTo>
                  <a:pt x="282" y="261"/>
                </a:lnTo>
                <a:lnTo>
                  <a:pt x="266" y="241"/>
                </a:lnTo>
                <a:lnTo>
                  <a:pt x="253" y="221"/>
                </a:lnTo>
                <a:lnTo>
                  <a:pt x="248" y="203"/>
                </a:lnTo>
                <a:lnTo>
                  <a:pt x="253" y="191"/>
                </a:lnTo>
                <a:lnTo>
                  <a:pt x="253" y="174"/>
                </a:lnTo>
                <a:lnTo>
                  <a:pt x="250" y="154"/>
                </a:lnTo>
                <a:lnTo>
                  <a:pt x="250" y="136"/>
                </a:lnTo>
                <a:lnTo>
                  <a:pt x="251" y="116"/>
                </a:lnTo>
                <a:lnTo>
                  <a:pt x="262" y="83"/>
                </a:lnTo>
                <a:lnTo>
                  <a:pt x="280" y="54"/>
                </a:lnTo>
                <a:lnTo>
                  <a:pt x="302" y="27"/>
                </a:lnTo>
                <a:lnTo>
                  <a:pt x="322" y="3"/>
                </a:lnTo>
                <a:lnTo>
                  <a:pt x="339" y="0"/>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
        <p:nvSpPr>
          <p:cNvPr id="466" name="TextBox 465">
            <a:extLst>
              <a:ext uri="{FF2B5EF4-FFF2-40B4-BE49-F238E27FC236}">
                <a16:creationId xmlns:a16="http://schemas.microsoft.com/office/drawing/2014/main" id="{AF5AD44E-4D6F-43D6-9663-196425130970}"/>
              </a:ext>
            </a:extLst>
          </p:cNvPr>
          <p:cNvSpPr txBox="1"/>
          <p:nvPr/>
        </p:nvSpPr>
        <p:spPr>
          <a:xfrm>
            <a:off x="5032023" y="1770063"/>
            <a:ext cx="2127963" cy="1754326"/>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grpSp>
        <p:nvGrpSpPr>
          <p:cNvPr id="467" name="그룹 29">
            <a:extLst>
              <a:ext uri="{FF2B5EF4-FFF2-40B4-BE49-F238E27FC236}">
                <a16:creationId xmlns:a16="http://schemas.microsoft.com/office/drawing/2014/main" id="{759808B6-EAEA-4F0E-A7AA-6AA1F2BF28DF}"/>
              </a:ext>
            </a:extLst>
          </p:cNvPr>
          <p:cNvGrpSpPr/>
          <p:nvPr/>
        </p:nvGrpSpPr>
        <p:grpSpPr>
          <a:xfrm>
            <a:off x="46352" y="5552319"/>
            <a:ext cx="12099722" cy="913490"/>
            <a:chOff x="46349" y="5560865"/>
            <a:chExt cx="12099721" cy="913489"/>
          </a:xfrm>
        </p:grpSpPr>
        <p:sp>
          <p:nvSpPr>
            <p:cNvPr id="468" name="Oval 467">
              <a:extLst>
                <a:ext uri="{FF2B5EF4-FFF2-40B4-BE49-F238E27FC236}">
                  <a16:creationId xmlns:a16="http://schemas.microsoft.com/office/drawing/2014/main" id="{56E27B44-C18D-421C-BE3E-CC5812A2F436}"/>
                </a:ext>
              </a:extLst>
            </p:cNvPr>
            <p:cNvSpPr/>
            <p:nvPr/>
          </p:nvSpPr>
          <p:spPr>
            <a:xfrm>
              <a:off x="2895795" y="5904497"/>
              <a:ext cx="217547" cy="21754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469" name="Oval 468">
              <a:extLst>
                <a:ext uri="{FF2B5EF4-FFF2-40B4-BE49-F238E27FC236}">
                  <a16:creationId xmlns:a16="http://schemas.microsoft.com/office/drawing/2014/main" id="{2B57D313-CAC5-4A76-A625-B0AABBD6F8AB}"/>
                </a:ext>
              </a:extLst>
            </p:cNvPr>
            <p:cNvSpPr/>
            <p:nvPr/>
          </p:nvSpPr>
          <p:spPr>
            <a:xfrm rot="10800000">
              <a:off x="3926645" y="5904497"/>
              <a:ext cx="217547" cy="21754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nvGrpSpPr>
            <p:cNvPr id="470" name="그룹 247">
              <a:extLst>
                <a:ext uri="{FF2B5EF4-FFF2-40B4-BE49-F238E27FC236}">
                  <a16:creationId xmlns:a16="http://schemas.microsoft.com/office/drawing/2014/main" id="{E7EE3A6B-FE35-4462-A1DE-9EC698ED7803}"/>
                </a:ext>
              </a:extLst>
            </p:cNvPr>
            <p:cNvGrpSpPr/>
            <p:nvPr/>
          </p:nvGrpSpPr>
          <p:grpSpPr>
            <a:xfrm>
              <a:off x="3174386" y="6012364"/>
              <a:ext cx="724883" cy="453308"/>
              <a:chOff x="1650385" y="6129099"/>
              <a:chExt cx="724883" cy="453308"/>
            </a:xfrm>
            <a:solidFill>
              <a:schemeClr val="accent2"/>
            </a:solidFill>
          </p:grpSpPr>
          <p:sp>
            <p:nvSpPr>
              <p:cNvPr id="698" name="Oval 697">
                <a:extLst>
                  <a:ext uri="{FF2B5EF4-FFF2-40B4-BE49-F238E27FC236}">
                    <a16:creationId xmlns:a16="http://schemas.microsoft.com/office/drawing/2014/main" id="{CBFDBEA3-2BC1-4AC1-B981-1E5BD88086C5}"/>
                  </a:ext>
                </a:extLst>
              </p:cNvPr>
              <p:cNvSpPr/>
              <p:nvPr/>
            </p:nvSpPr>
            <p:spPr>
              <a:xfrm rot="10800000">
                <a:off x="2197275" y="6293467"/>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99" name="Rectangle 698">
                <a:extLst>
                  <a:ext uri="{FF2B5EF4-FFF2-40B4-BE49-F238E27FC236}">
                    <a16:creationId xmlns:a16="http://schemas.microsoft.com/office/drawing/2014/main" id="{C177E858-0AA1-4493-8BDB-19F5DAAB6F7E}"/>
                  </a:ext>
                </a:extLst>
              </p:cNvPr>
              <p:cNvSpPr/>
              <p:nvPr/>
            </p:nvSpPr>
            <p:spPr>
              <a:xfrm>
                <a:off x="2256605" y="6129099"/>
                <a:ext cx="59331" cy="1996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700" name="Oval 699">
                <a:extLst>
                  <a:ext uri="{FF2B5EF4-FFF2-40B4-BE49-F238E27FC236}">
                    <a16:creationId xmlns:a16="http://schemas.microsoft.com/office/drawing/2014/main" id="{CF565838-2B05-4446-884D-E3A005520278}"/>
                  </a:ext>
                </a:extLst>
              </p:cNvPr>
              <p:cNvSpPr/>
              <p:nvPr/>
            </p:nvSpPr>
            <p:spPr>
              <a:xfrm rot="10800000">
                <a:off x="2011682" y="6417006"/>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701" name="Rectangle 700">
                <a:extLst>
                  <a:ext uri="{FF2B5EF4-FFF2-40B4-BE49-F238E27FC236}">
                    <a16:creationId xmlns:a16="http://schemas.microsoft.com/office/drawing/2014/main" id="{EDDD6E4C-6734-4A2F-A6C8-A1302B534F7E}"/>
                  </a:ext>
                </a:extLst>
              </p:cNvPr>
              <p:cNvSpPr/>
              <p:nvPr/>
            </p:nvSpPr>
            <p:spPr>
              <a:xfrm>
                <a:off x="2061124" y="6129099"/>
                <a:ext cx="59331" cy="298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702" name="Oval 701">
                <a:extLst>
                  <a:ext uri="{FF2B5EF4-FFF2-40B4-BE49-F238E27FC236}">
                    <a16:creationId xmlns:a16="http://schemas.microsoft.com/office/drawing/2014/main" id="{F8087601-7989-4166-BBC2-DC792A6BFB6E}"/>
                  </a:ext>
                </a:extLst>
              </p:cNvPr>
              <p:cNvSpPr/>
              <p:nvPr/>
            </p:nvSpPr>
            <p:spPr>
              <a:xfrm rot="10800000">
                <a:off x="1835978" y="6443968"/>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703" name="Rectangle 702">
                <a:extLst>
                  <a:ext uri="{FF2B5EF4-FFF2-40B4-BE49-F238E27FC236}">
                    <a16:creationId xmlns:a16="http://schemas.microsoft.com/office/drawing/2014/main" id="{D3BEDEAA-CE68-47A8-B77F-399DD3F28215}"/>
                  </a:ext>
                </a:extLst>
              </p:cNvPr>
              <p:cNvSpPr/>
              <p:nvPr/>
            </p:nvSpPr>
            <p:spPr>
              <a:xfrm>
                <a:off x="1875531" y="6134265"/>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704" name="Oval 703">
                <a:extLst>
                  <a:ext uri="{FF2B5EF4-FFF2-40B4-BE49-F238E27FC236}">
                    <a16:creationId xmlns:a16="http://schemas.microsoft.com/office/drawing/2014/main" id="{4D84FE50-6864-46D0-A543-BECAEC79B63B}"/>
                  </a:ext>
                </a:extLst>
              </p:cNvPr>
              <p:cNvSpPr/>
              <p:nvPr/>
            </p:nvSpPr>
            <p:spPr>
              <a:xfrm rot="10800000">
                <a:off x="1650385" y="6354893"/>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705" name="Rectangle 704">
                <a:extLst>
                  <a:ext uri="{FF2B5EF4-FFF2-40B4-BE49-F238E27FC236}">
                    <a16:creationId xmlns:a16="http://schemas.microsoft.com/office/drawing/2014/main" id="{DE011A3C-66AC-4D64-B7CD-5D66E201E489}"/>
                  </a:ext>
                </a:extLst>
              </p:cNvPr>
              <p:cNvSpPr/>
              <p:nvPr/>
            </p:nvSpPr>
            <p:spPr>
              <a:xfrm>
                <a:off x="1680050" y="6130006"/>
                <a:ext cx="59331" cy="231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grpSp>
          <p:nvGrpSpPr>
            <p:cNvPr id="471" name="그룹 246">
              <a:extLst>
                <a:ext uri="{FF2B5EF4-FFF2-40B4-BE49-F238E27FC236}">
                  <a16:creationId xmlns:a16="http://schemas.microsoft.com/office/drawing/2014/main" id="{94627BC5-524C-4325-8513-9FC3223FBF75}"/>
                </a:ext>
              </a:extLst>
            </p:cNvPr>
            <p:cNvGrpSpPr/>
            <p:nvPr/>
          </p:nvGrpSpPr>
          <p:grpSpPr>
            <a:xfrm>
              <a:off x="3930648" y="5560869"/>
              <a:ext cx="969807" cy="561175"/>
              <a:chOff x="2406647" y="5677604"/>
              <a:chExt cx="969807" cy="561175"/>
            </a:xfrm>
            <a:solidFill>
              <a:schemeClr val="accent2"/>
            </a:solidFill>
          </p:grpSpPr>
          <p:sp>
            <p:nvSpPr>
              <p:cNvPr id="689" name="Oval 688">
                <a:extLst>
                  <a:ext uri="{FF2B5EF4-FFF2-40B4-BE49-F238E27FC236}">
                    <a16:creationId xmlns:a16="http://schemas.microsoft.com/office/drawing/2014/main" id="{DBA2AD87-C2B5-4BCC-BDEA-18279AAE9838}"/>
                  </a:ext>
                </a:extLst>
              </p:cNvPr>
              <p:cNvSpPr/>
              <p:nvPr/>
            </p:nvSpPr>
            <p:spPr>
              <a:xfrm>
                <a:off x="2406647" y="6021232"/>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90" name="Oval 689">
                <a:extLst>
                  <a:ext uri="{FF2B5EF4-FFF2-40B4-BE49-F238E27FC236}">
                    <a16:creationId xmlns:a16="http://schemas.microsoft.com/office/drawing/2014/main" id="{F93B23AC-888C-4CE3-9B14-37D0145D2C5F}"/>
                  </a:ext>
                </a:extLst>
              </p:cNvPr>
              <p:cNvSpPr/>
              <p:nvPr/>
            </p:nvSpPr>
            <p:spPr>
              <a:xfrm>
                <a:off x="2651571" y="5788551"/>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91" name="Rectangle 690">
                <a:extLst>
                  <a:ext uri="{FF2B5EF4-FFF2-40B4-BE49-F238E27FC236}">
                    <a16:creationId xmlns:a16="http://schemas.microsoft.com/office/drawing/2014/main" id="{B9BE6B4F-B57F-48B8-A47D-D404411A6B60}"/>
                  </a:ext>
                </a:extLst>
              </p:cNvPr>
              <p:cNvSpPr/>
              <p:nvPr/>
            </p:nvSpPr>
            <p:spPr>
              <a:xfrm rot="10800000">
                <a:off x="2710903" y="5931271"/>
                <a:ext cx="59331" cy="1996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92" name="Oval 691">
                <a:extLst>
                  <a:ext uri="{FF2B5EF4-FFF2-40B4-BE49-F238E27FC236}">
                    <a16:creationId xmlns:a16="http://schemas.microsoft.com/office/drawing/2014/main" id="{FB50F115-9902-4253-946E-809F38D9FB89}"/>
                  </a:ext>
                </a:extLst>
              </p:cNvPr>
              <p:cNvSpPr/>
              <p:nvPr/>
            </p:nvSpPr>
            <p:spPr>
              <a:xfrm>
                <a:off x="2856940" y="5684789"/>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93" name="Rectangle 692">
                <a:extLst>
                  <a:ext uri="{FF2B5EF4-FFF2-40B4-BE49-F238E27FC236}">
                    <a16:creationId xmlns:a16="http://schemas.microsoft.com/office/drawing/2014/main" id="{10E59717-CA09-4A84-B2A5-C7963871E8B7}"/>
                  </a:ext>
                </a:extLst>
              </p:cNvPr>
              <p:cNvSpPr/>
              <p:nvPr/>
            </p:nvSpPr>
            <p:spPr>
              <a:xfrm rot="10800000">
                <a:off x="2906384" y="5832302"/>
                <a:ext cx="59331" cy="298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94" name="Oval 693">
                <a:extLst>
                  <a:ext uri="{FF2B5EF4-FFF2-40B4-BE49-F238E27FC236}">
                    <a16:creationId xmlns:a16="http://schemas.microsoft.com/office/drawing/2014/main" id="{CF18AE63-16BD-4DE4-AD2F-EFFB0469A203}"/>
                  </a:ext>
                </a:extLst>
              </p:cNvPr>
              <p:cNvSpPr/>
              <p:nvPr/>
            </p:nvSpPr>
            <p:spPr>
              <a:xfrm>
                <a:off x="3052422" y="5677604"/>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95" name="Rectangle 694">
                <a:extLst>
                  <a:ext uri="{FF2B5EF4-FFF2-40B4-BE49-F238E27FC236}">
                    <a16:creationId xmlns:a16="http://schemas.microsoft.com/office/drawing/2014/main" id="{B082037B-4C4A-457F-81D5-9E0C25E614A3}"/>
                  </a:ext>
                </a:extLst>
              </p:cNvPr>
              <p:cNvSpPr/>
              <p:nvPr/>
            </p:nvSpPr>
            <p:spPr>
              <a:xfrm rot="10800000">
                <a:off x="3091977" y="5809314"/>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96" name="Oval 695">
                <a:extLst>
                  <a:ext uri="{FF2B5EF4-FFF2-40B4-BE49-F238E27FC236}">
                    <a16:creationId xmlns:a16="http://schemas.microsoft.com/office/drawing/2014/main" id="{786A8BF1-058B-4A96-A2D6-C59918A39A48}"/>
                  </a:ext>
                </a:extLst>
              </p:cNvPr>
              <p:cNvSpPr/>
              <p:nvPr/>
            </p:nvSpPr>
            <p:spPr>
              <a:xfrm>
                <a:off x="3257792" y="5786456"/>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97" name="Rectangle 696">
                <a:extLst>
                  <a:ext uri="{FF2B5EF4-FFF2-40B4-BE49-F238E27FC236}">
                    <a16:creationId xmlns:a16="http://schemas.microsoft.com/office/drawing/2014/main" id="{6E301279-8B8F-40BF-AE7C-0D4343F824CB}"/>
                  </a:ext>
                </a:extLst>
              </p:cNvPr>
              <p:cNvSpPr/>
              <p:nvPr/>
            </p:nvSpPr>
            <p:spPr>
              <a:xfrm rot="10800000">
                <a:off x="3287458" y="5898389"/>
                <a:ext cx="59331" cy="231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grpSp>
          <p:nvGrpSpPr>
            <p:cNvPr id="472" name="그룹 243">
              <a:extLst>
                <a:ext uri="{FF2B5EF4-FFF2-40B4-BE49-F238E27FC236}">
                  <a16:creationId xmlns:a16="http://schemas.microsoft.com/office/drawing/2014/main" id="{FB73CA2A-50FA-43AF-A640-6E2C2319AE3F}"/>
                </a:ext>
              </a:extLst>
            </p:cNvPr>
            <p:cNvGrpSpPr/>
            <p:nvPr/>
          </p:nvGrpSpPr>
          <p:grpSpPr>
            <a:xfrm>
              <a:off x="5236086" y="6012363"/>
              <a:ext cx="724883" cy="453308"/>
              <a:chOff x="3712085" y="6129098"/>
              <a:chExt cx="724883" cy="453308"/>
            </a:xfrm>
            <a:solidFill>
              <a:schemeClr val="accent2"/>
            </a:solidFill>
          </p:grpSpPr>
          <p:sp>
            <p:nvSpPr>
              <p:cNvPr id="681" name="Oval 680">
                <a:extLst>
                  <a:ext uri="{FF2B5EF4-FFF2-40B4-BE49-F238E27FC236}">
                    <a16:creationId xmlns:a16="http://schemas.microsoft.com/office/drawing/2014/main" id="{D407129F-E773-4789-AAF4-24A4C49B4ACB}"/>
                  </a:ext>
                </a:extLst>
              </p:cNvPr>
              <p:cNvSpPr/>
              <p:nvPr/>
            </p:nvSpPr>
            <p:spPr>
              <a:xfrm rot="10800000">
                <a:off x="4258975" y="6293466"/>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82" name="Rectangle 681">
                <a:extLst>
                  <a:ext uri="{FF2B5EF4-FFF2-40B4-BE49-F238E27FC236}">
                    <a16:creationId xmlns:a16="http://schemas.microsoft.com/office/drawing/2014/main" id="{C8A2C197-1993-4271-8474-A89916A93A9E}"/>
                  </a:ext>
                </a:extLst>
              </p:cNvPr>
              <p:cNvSpPr/>
              <p:nvPr/>
            </p:nvSpPr>
            <p:spPr>
              <a:xfrm>
                <a:off x="4318305" y="6129098"/>
                <a:ext cx="59331" cy="1996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83" name="Oval 682">
                <a:extLst>
                  <a:ext uri="{FF2B5EF4-FFF2-40B4-BE49-F238E27FC236}">
                    <a16:creationId xmlns:a16="http://schemas.microsoft.com/office/drawing/2014/main" id="{C03CDD3F-1531-4916-8F7D-C5533CA2A423}"/>
                  </a:ext>
                </a:extLst>
              </p:cNvPr>
              <p:cNvSpPr/>
              <p:nvPr/>
            </p:nvSpPr>
            <p:spPr>
              <a:xfrm rot="10800000">
                <a:off x="4073382" y="6417005"/>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84" name="Rectangle 683">
                <a:extLst>
                  <a:ext uri="{FF2B5EF4-FFF2-40B4-BE49-F238E27FC236}">
                    <a16:creationId xmlns:a16="http://schemas.microsoft.com/office/drawing/2014/main" id="{6E5DAB99-8879-4CEC-AD1D-5D87199BB3DF}"/>
                  </a:ext>
                </a:extLst>
              </p:cNvPr>
              <p:cNvSpPr/>
              <p:nvPr/>
            </p:nvSpPr>
            <p:spPr>
              <a:xfrm>
                <a:off x="4122824" y="6129098"/>
                <a:ext cx="59331" cy="298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85" name="Oval 684">
                <a:extLst>
                  <a:ext uri="{FF2B5EF4-FFF2-40B4-BE49-F238E27FC236}">
                    <a16:creationId xmlns:a16="http://schemas.microsoft.com/office/drawing/2014/main" id="{003BF6C9-E34E-4D31-848F-30EBA1C00E22}"/>
                  </a:ext>
                </a:extLst>
              </p:cNvPr>
              <p:cNvSpPr/>
              <p:nvPr/>
            </p:nvSpPr>
            <p:spPr>
              <a:xfrm rot="10800000">
                <a:off x="3897678" y="6443967"/>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86" name="Rectangle 685">
                <a:extLst>
                  <a:ext uri="{FF2B5EF4-FFF2-40B4-BE49-F238E27FC236}">
                    <a16:creationId xmlns:a16="http://schemas.microsoft.com/office/drawing/2014/main" id="{DE7AD72C-192C-41B8-8376-036021093F40}"/>
                  </a:ext>
                </a:extLst>
              </p:cNvPr>
              <p:cNvSpPr/>
              <p:nvPr/>
            </p:nvSpPr>
            <p:spPr>
              <a:xfrm>
                <a:off x="3937231" y="6134264"/>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87" name="Oval 686">
                <a:extLst>
                  <a:ext uri="{FF2B5EF4-FFF2-40B4-BE49-F238E27FC236}">
                    <a16:creationId xmlns:a16="http://schemas.microsoft.com/office/drawing/2014/main" id="{3409B8C7-60BD-4FB2-81FC-74112D76E8E3}"/>
                  </a:ext>
                </a:extLst>
              </p:cNvPr>
              <p:cNvSpPr/>
              <p:nvPr/>
            </p:nvSpPr>
            <p:spPr>
              <a:xfrm rot="10800000">
                <a:off x="3712085" y="6354892"/>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88" name="Rectangle 687">
                <a:extLst>
                  <a:ext uri="{FF2B5EF4-FFF2-40B4-BE49-F238E27FC236}">
                    <a16:creationId xmlns:a16="http://schemas.microsoft.com/office/drawing/2014/main" id="{F69DB395-9795-43B0-8DB3-06E2888B3842}"/>
                  </a:ext>
                </a:extLst>
              </p:cNvPr>
              <p:cNvSpPr/>
              <p:nvPr/>
            </p:nvSpPr>
            <p:spPr>
              <a:xfrm>
                <a:off x="3741750" y="6130005"/>
                <a:ext cx="59331" cy="231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grpSp>
          <p:nvGrpSpPr>
            <p:cNvPr id="473" name="그룹 242">
              <a:extLst>
                <a:ext uri="{FF2B5EF4-FFF2-40B4-BE49-F238E27FC236}">
                  <a16:creationId xmlns:a16="http://schemas.microsoft.com/office/drawing/2014/main" id="{05DD9E8A-9C74-47CC-9DB9-13856B960F72}"/>
                </a:ext>
              </a:extLst>
            </p:cNvPr>
            <p:cNvGrpSpPr/>
            <p:nvPr/>
          </p:nvGrpSpPr>
          <p:grpSpPr>
            <a:xfrm>
              <a:off x="5988345" y="5560869"/>
              <a:ext cx="973810" cy="561175"/>
              <a:chOff x="4464344" y="5677604"/>
              <a:chExt cx="973810" cy="561175"/>
            </a:xfrm>
            <a:solidFill>
              <a:schemeClr val="accent2"/>
            </a:solidFill>
          </p:grpSpPr>
          <p:sp>
            <p:nvSpPr>
              <p:cNvPr id="671" name="Oval 670">
                <a:extLst>
                  <a:ext uri="{FF2B5EF4-FFF2-40B4-BE49-F238E27FC236}">
                    <a16:creationId xmlns:a16="http://schemas.microsoft.com/office/drawing/2014/main" id="{C0F3701E-200B-4D03-ADC8-0B406309944C}"/>
                  </a:ext>
                </a:extLst>
              </p:cNvPr>
              <p:cNvSpPr/>
              <p:nvPr/>
            </p:nvSpPr>
            <p:spPr>
              <a:xfrm rot="10800000">
                <a:off x="4464344" y="6021231"/>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72" name="Oval 671">
                <a:extLst>
                  <a:ext uri="{FF2B5EF4-FFF2-40B4-BE49-F238E27FC236}">
                    <a16:creationId xmlns:a16="http://schemas.microsoft.com/office/drawing/2014/main" id="{33FBD6D6-0AE9-42EF-883A-FB444A0FAE4C}"/>
                  </a:ext>
                </a:extLst>
              </p:cNvPr>
              <p:cNvSpPr/>
              <p:nvPr/>
            </p:nvSpPr>
            <p:spPr>
              <a:xfrm>
                <a:off x="4468347" y="6021232"/>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73" name="Oval 672">
                <a:extLst>
                  <a:ext uri="{FF2B5EF4-FFF2-40B4-BE49-F238E27FC236}">
                    <a16:creationId xmlns:a16="http://schemas.microsoft.com/office/drawing/2014/main" id="{A02DF049-ADBF-4B65-BA3E-6D834771DA42}"/>
                  </a:ext>
                </a:extLst>
              </p:cNvPr>
              <p:cNvSpPr/>
              <p:nvPr/>
            </p:nvSpPr>
            <p:spPr>
              <a:xfrm>
                <a:off x="4713271" y="5788551"/>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74" name="Rectangle 673">
                <a:extLst>
                  <a:ext uri="{FF2B5EF4-FFF2-40B4-BE49-F238E27FC236}">
                    <a16:creationId xmlns:a16="http://schemas.microsoft.com/office/drawing/2014/main" id="{B0A6AD7A-85A1-4A5E-A464-2A7012F03509}"/>
                  </a:ext>
                </a:extLst>
              </p:cNvPr>
              <p:cNvSpPr/>
              <p:nvPr/>
            </p:nvSpPr>
            <p:spPr>
              <a:xfrm rot="10800000">
                <a:off x="4772603" y="5931271"/>
                <a:ext cx="59331" cy="1996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75" name="Oval 674">
                <a:extLst>
                  <a:ext uri="{FF2B5EF4-FFF2-40B4-BE49-F238E27FC236}">
                    <a16:creationId xmlns:a16="http://schemas.microsoft.com/office/drawing/2014/main" id="{F5C145D7-A0FF-4013-9E3F-B37D0AFD89AF}"/>
                  </a:ext>
                </a:extLst>
              </p:cNvPr>
              <p:cNvSpPr/>
              <p:nvPr/>
            </p:nvSpPr>
            <p:spPr>
              <a:xfrm>
                <a:off x="4918640" y="5684789"/>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76" name="Rectangle 675">
                <a:extLst>
                  <a:ext uri="{FF2B5EF4-FFF2-40B4-BE49-F238E27FC236}">
                    <a16:creationId xmlns:a16="http://schemas.microsoft.com/office/drawing/2014/main" id="{6A3DDA99-92A1-4A46-859B-E55F4E123F10}"/>
                  </a:ext>
                </a:extLst>
              </p:cNvPr>
              <p:cNvSpPr/>
              <p:nvPr/>
            </p:nvSpPr>
            <p:spPr>
              <a:xfrm rot="10800000">
                <a:off x="4968084" y="5832302"/>
                <a:ext cx="59331" cy="298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77" name="Oval 676">
                <a:extLst>
                  <a:ext uri="{FF2B5EF4-FFF2-40B4-BE49-F238E27FC236}">
                    <a16:creationId xmlns:a16="http://schemas.microsoft.com/office/drawing/2014/main" id="{AB3C8521-40FB-4413-B633-04A4AA93A249}"/>
                  </a:ext>
                </a:extLst>
              </p:cNvPr>
              <p:cNvSpPr/>
              <p:nvPr/>
            </p:nvSpPr>
            <p:spPr>
              <a:xfrm>
                <a:off x="5114122" y="5677604"/>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78" name="Rectangle 677">
                <a:extLst>
                  <a:ext uri="{FF2B5EF4-FFF2-40B4-BE49-F238E27FC236}">
                    <a16:creationId xmlns:a16="http://schemas.microsoft.com/office/drawing/2014/main" id="{B20C9D90-35C5-475A-B96F-B6286A4209D5}"/>
                  </a:ext>
                </a:extLst>
              </p:cNvPr>
              <p:cNvSpPr/>
              <p:nvPr/>
            </p:nvSpPr>
            <p:spPr>
              <a:xfrm rot="10800000">
                <a:off x="5153677" y="5809314"/>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79" name="Oval 678">
                <a:extLst>
                  <a:ext uri="{FF2B5EF4-FFF2-40B4-BE49-F238E27FC236}">
                    <a16:creationId xmlns:a16="http://schemas.microsoft.com/office/drawing/2014/main" id="{EC0CF3C9-28C3-46C8-B1A8-DA0A38333399}"/>
                  </a:ext>
                </a:extLst>
              </p:cNvPr>
              <p:cNvSpPr/>
              <p:nvPr/>
            </p:nvSpPr>
            <p:spPr>
              <a:xfrm>
                <a:off x="5319492" y="5786456"/>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80" name="Rectangle 679">
                <a:extLst>
                  <a:ext uri="{FF2B5EF4-FFF2-40B4-BE49-F238E27FC236}">
                    <a16:creationId xmlns:a16="http://schemas.microsoft.com/office/drawing/2014/main" id="{5BA3C354-0A3D-4CBA-AB29-A49611262E6D}"/>
                  </a:ext>
                </a:extLst>
              </p:cNvPr>
              <p:cNvSpPr/>
              <p:nvPr/>
            </p:nvSpPr>
            <p:spPr>
              <a:xfrm rot="10800000">
                <a:off x="5349158" y="5898389"/>
                <a:ext cx="59331" cy="231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grpSp>
          <p:nvGrpSpPr>
            <p:cNvPr id="474" name="그룹 239">
              <a:extLst>
                <a:ext uri="{FF2B5EF4-FFF2-40B4-BE49-F238E27FC236}">
                  <a16:creationId xmlns:a16="http://schemas.microsoft.com/office/drawing/2014/main" id="{E6784F8B-29C3-4230-9B10-AA6C0A395D16}"/>
                </a:ext>
              </a:extLst>
            </p:cNvPr>
            <p:cNvGrpSpPr/>
            <p:nvPr/>
          </p:nvGrpSpPr>
          <p:grpSpPr>
            <a:xfrm>
              <a:off x="7297787" y="6012363"/>
              <a:ext cx="724882" cy="453308"/>
              <a:chOff x="5773786" y="6129098"/>
              <a:chExt cx="724882" cy="453308"/>
            </a:xfrm>
            <a:solidFill>
              <a:schemeClr val="accent2"/>
            </a:solidFill>
          </p:grpSpPr>
          <p:sp>
            <p:nvSpPr>
              <p:cNvPr id="663" name="Oval 662">
                <a:extLst>
                  <a:ext uri="{FF2B5EF4-FFF2-40B4-BE49-F238E27FC236}">
                    <a16:creationId xmlns:a16="http://schemas.microsoft.com/office/drawing/2014/main" id="{E86B1FC9-9546-4C43-B9E8-F9C35813A203}"/>
                  </a:ext>
                </a:extLst>
              </p:cNvPr>
              <p:cNvSpPr/>
              <p:nvPr/>
            </p:nvSpPr>
            <p:spPr>
              <a:xfrm rot="10800000">
                <a:off x="6320675" y="6293466"/>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64" name="Rectangle 663">
                <a:extLst>
                  <a:ext uri="{FF2B5EF4-FFF2-40B4-BE49-F238E27FC236}">
                    <a16:creationId xmlns:a16="http://schemas.microsoft.com/office/drawing/2014/main" id="{45389E8D-5C94-4D81-AFA7-F5BCC710B258}"/>
                  </a:ext>
                </a:extLst>
              </p:cNvPr>
              <p:cNvSpPr/>
              <p:nvPr/>
            </p:nvSpPr>
            <p:spPr>
              <a:xfrm>
                <a:off x="6380005" y="6129098"/>
                <a:ext cx="59331" cy="1996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65" name="Oval 664">
                <a:extLst>
                  <a:ext uri="{FF2B5EF4-FFF2-40B4-BE49-F238E27FC236}">
                    <a16:creationId xmlns:a16="http://schemas.microsoft.com/office/drawing/2014/main" id="{9BFAF7AD-B27E-4BFC-AD39-F9E837523DF0}"/>
                  </a:ext>
                </a:extLst>
              </p:cNvPr>
              <p:cNvSpPr/>
              <p:nvPr/>
            </p:nvSpPr>
            <p:spPr>
              <a:xfrm rot="10800000">
                <a:off x="6135082" y="6417005"/>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66" name="Rectangle 665">
                <a:extLst>
                  <a:ext uri="{FF2B5EF4-FFF2-40B4-BE49-F238E27FC236}">
                    <a16:creationId xmlns:a16="http://schemas.microsoft.com/office/drawing/2014/main" id="{FC8A16CA-E8D5-47E8-AEF5-C397D9E3FBB5}"/>
                  </a:ext>
                </a:extLst>
              </p:cNvPr>
              <p:cNvSpPr/>
              <p:nvPr/>
            </p:nvSpPr>
            <p:spPr>
              <a:xfrm>
                <a:off x="6184524" y="6129098"/>
                <a:ext cx="59331" cy="298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67" name="Oval 666">
                <a:extLst>
                  <a:ext uri="{FF2B5EF4-FFF2-40B4-BE49-F238E27FC236}">
                    <a16:creationId xmlns:a16="http://schemas.microsoft.com/office/drawing/2014/main" id="{05B0B5BA-02BD-4C68-99BB-F044691A7DA5}"/>
                  </a:ext>
                </a:extLst>
              </p:cNvPr>
              <p:cNvSpPr/>
              <p:nvPr/>
            </p:nvSpPr>
            <p:spPr>
              <a:xfrm rot="10800000">
                <a:off x="5959378" y="6443967"/>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68" name="Rectangle 667">
                <a:extLst>
                  <a:ext uri="{FF2B5EF4-FFF2-40B4-BE49-F238E27FC236}">
                    <a16:creationId xmlns:a16="http://schemas.microsoft.com/office/drawing/2014/main" id="{951E22EE-B75F-48A5-A4FD-990EBAF3D0FC}"/>
                  </a:ext>
                </a:extLst>
              </p:cNvPr>
              <p:cNvSpPr/>
              <p:nvPr/>
            </p:nvSpPr>
            <p:spPr>
              <a:xfrm>
                <a:off x="5998931" y="6134264"/>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69" name="Oval 668">
                <a:extLst>
                  <a:ext uri="{FF2B5EF4-FFF2-40B4-BE49-F238E27FC236}">
                    <a16:creationId xmlns:a16="http://schemas.microsoft.com/office/drawing/2014/main" id="{C1AA574C-EC28-4D1C-92E8-0C1BDE6FD129}"/>
                  </a:ext>
                </a:extLst>
              </p:cNvPr>
              <p:cNvSpPr/>
              <p:nvPr/>
            </p:nvSpPr>
            <p:spPr>
              <a:xfrm rot="10800000">
                <a:off x="5773786" y="6354892"/>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70" name="Rectangle 669">
                <a:extLst>
                  <a:ext uri="{FF2B5EF4-FFF2-40B4-BE49-F238E27FC236}">
                    <a16:creationId xmlns:a16="http://schemas.microsoft.com/office/drawing/2014/main" id="{6A462CC5-07F8-432C-B1BB-FD5DBAE02328}"/>
                  </a:ext>
                </a:extLst>
              </p:cNvPr>
              <p:cNvSpPr/>
              <p:nvPr/>
            </p:nvSpPr>
            <p:spPr>
              <a:xfrm>
                <a:off x="5803450" y="6130005"/>
                <a:ext cx="59331" cy="231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grpSp>
          <p:nvGrpSpPr>
            <p:cNvPr id="475" name="그룹 238">
              <a:extLst>
                <a:ext uri="{FF2B5EF4-FFF2-40B4-BE49-F238E27FC236}">
                  <a16:creationId xmlns:a16="http://schemas.microsoft.com/office/drawing/2014/main" id="{8B47CD05-4322-48CA-AA9B-932E265D387F}"/>
                </a:ext>
              </a:extLst>
            </p:cNvPr>
            <p:cNvGrpSpPr/>
            <p:nvPr/>
          </p:nvGrpSpPr>
          <p:grpSpPr>
            <a:xfrm>
              <a:off x="8050045" y="5560869"/>
              <a:ext cx="973810" cy="561175"/>
              <a:chOff x="6526044" y="5677604"/>
              <a:chExt cx="973810" cy="561175"/>
            </a:xfrm>
            <a:solidFill>
              <a:schemeClr val="accent2"/>
            </a:solidFill>
          </p:grpSpPr>
          <p:sp>
            <p:nvSpPr>
              <p:cNvPr id="653" name="Oval 652">
                <a:extLst>
                  <a:ext uri="{FF2B5EF4-FFF2-40B4-BE49-F238E27FC236}">
                    <a16:creationId xmlns:a16="http://schemas.microsoft.com/office/drawing/2014/main" id="{1056314B-EDC7-450E-9050-35DA2F58B429}"/>
                  </a:ext>
                </a:extLst>
              </p:cNvPr>
              <p:cNvSpPr/>
              <p:nvPr/>
            </p:nvSpPr>
            <p:spPr>
              <a:xfrm rot="10800000">
                <a:off x="6526044" y="6021231"/>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54" name="Oval 653">
                <a:extLst>
                  <a:ext uri="{FF2B5EF4-FFF2-40B4-BE49-F238E27FC236}">
                    <a16:creationId xmlns:a16="http://schemas.microsoft.com/office/drawing/2014/main" id="{8C3657DC-BD82-486F-9511-3C806602BF17}"/>
                  </a:ext>
                </a:extLst>
              </p:cNvPr>
              <p:cNvSpPr/>
              <p:nvPr/>
            </p:nvSpPr>
            <p:spPr>
              <a:xfrm>
                <a:off x="6530047" y="6021232"/>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55" name="Oval 654">
                <a:extLst>
                  <a:ext uri="{FF2B5EF4-FFF2-40B4-BE49-F238E27FC236}">
                    <a16:creationId xmlns:a16="http://schemas.microsoft.com/office/drawing/2014/main" id="{8DCCFB0A-2E91-4216-86AF-057E4212D0DF}"/>
                  </a:ext>
                </a:extLst>
              </p:cNvPr>
              <p:cNvSpPr/>
              <p:nvPr/>
            </p:nvSpPr>
            <p:spPr>
              <a:xfrm>
                <a:off x="6774971" y="5788551"/>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56" name="Rectangle 655">
                <a:extLst>
                  <a:ext uri="{FF2B5EF4-FFF2-40B4-BE49-F238E27FC236}">
                    <a16:creationId xmlns:a16="http://schemas.microsoft.com/office/drawing/2014/main" id="{79690738-5FD6-4663-8440-0FE0A6657AF2}"/>
                  </a:ext>
                </a:extLst>
              </p:cNvPr>
              <p:cNvSpPr/>
              <p:nvPr/>
            </p:nvSpPr>
            <p:spPr>
              <a:xfrm rot="10800000">
                <a:off x="6834303" y="5931271"/>
                <a:ext cx="59331" cy="1996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57" name="Oval 656">
                <a:extLst>
                  <a:ext uri="{FF2B5EF4-FFF2-40B4-BE49-F238E27FC236}">
                    <a16:creationId xmlns:a16="http://schemas.microsoft.com/office/drawing/2014/main" id="{7B9F2CD7-58F6-4C31-87E1-8C88C55D62A6}"/>
                  </a:ext>
                </a:extLst>
              </p:cNvPr>
              <p:cNvSpPr/>
              <p:nvPr/>
            </p:nvSpPr>
            <p:spPr>
              <a:xfrm>
                <a:off x="6980340" y="5684789"/>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58" name="Rectangle 657">
                <a:extLst>
                  <a:ext uri="{FF2B5EF4-FFF2-40B4-BE49-F238E27FC236}">
                    <a16:creationId xmlns:a16="http://schemas.microsoft.com/office/drawing/2014/main" id="{D72C1B63-D3D6-4AB4-8AB7-DCB478FFFBCD}"/>
                  </a:ext>
                </a:extLst>
              </p:cNvPr>
              <p:cNvSpPr/>
              <p:nvPr/>
            </p:nvSpPr>
            <p:spPr>
              <a:xfrm rot="10800000">
                <a:off x="7029784" y="5832302"/>
                <a:ext cx="59331" cy="298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59" name="Oval 658">
                <a:extLst>
                  <a:ext uri="{FF2B5EF4-FFF2-40B4-BE49-F238E27FC236}">
                    <a16:creationId xmlns:a16="http://schemas.microsoft.com/office/drawing/2014/main" id="{36251162-86E8-4BDD-BD84-553308AB7E6D}"/>
                  </a:ext>
                </a:extLst>
              </p:cNvPr>
              <p:cNvSpPr/>
              <p:nvPr/>
            </p:nvSpPr>
            <p:spPr>
              <a:xfrm>
                <a:off x="7175822" y="5677604"/>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60" name="Rectangle 659">
                <a:extLst>
                  <a:ext uri="{FF2B5EF4-FFF2-40B4-BE49-F238E27FC236}">
                    <a16:creationId xmlns:a16="http://schemas.microsoft.com/office/drawing/2014/main" id="{84C00E6A-4F5D-4D38-A672-0DE78A4F276A}"/>
                  </a:ext>
                </a:extLst>
              </p:cNvPr>
              <p:cNvSpPr/>
              <p:nvPr/>
            </p:nvSpPr>
            <p:spPr>
              <a:xfrm rot="10800000">
                <a:off x="7215377" y="5809314"/>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61" name="Oval 660">
                <a:extLst>
                  <a:ext uri="{FF2B5EF4-FFF2-40B4-BE49-F238E27FC236}">
                    <a16:creationId xmlns:a16="http://schemas.microsoft.com/office/drawing/2014/main" id="{B4355069-EDCF-4647-8E1A-8A8912DE5C90}"/>
                  </a:ext>
                </a:extLst>
              </p:cNvPr>
              <p:cNvSpPr/>
              <p:nvPr/>
            </p:nvSpPr>
            <p:spPr>
              <a:xfrm>
                <a:off x="7381192" y="5786456"/>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62" name="Rectangle 661">
                <a:extLst>
                  <a:ext uri="{FF2B5EF4-FFF2-40B4-BE49-F238E27FC236}">
                    <a16:creationId xmlns:a16="http://schemas.microsoft.com/office/drawing/2014/main" id="{337F2BD9-D06A-44FF-AB47-7F66CA9E0937}"/>
                  </a:ext>
                </a:extLst>
              </p:cNvPr>
              <p:cNvSpPr/>
              <p:nvPr/>
            </p:nvSpPr>
            <p:spPr>
              <a:xfrm rot="10800000">
                <a:off x="7410858" y="5898389"/>
                <a:ext cx="59331" cy="231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grpSp>
          <p:nvGrpSpPr>
            <p:cNvPr id="476" name="그룹 232">
              <a:extLst>
                <a:ext uri="{FF2B5EF4-FFF2-40B4-BE49-F238E27FC236}">
                  <a16:creationId xmlns:a16="http://schemas.microsoft.com/office/drawing/2014/main" id="{117A1B1C-BAA6-4E1E-BF72-B298BD71C1AF}"/>
                </a:ext>
              </a:extLst>
            </p:cNvPr>
            <p:cNvGrpSpPr/>
            <p:nvPr/>
          </p:nvGrpSpPr>
          <p:grpSpPr>
            <a:xfrm>
              <a:off x="9359487" y="6012363"/>
              <a:ext cx="724882" cy="453308"/>
              <a:chOff x="7835486" y="6129098"/>
              <a:chExt cx="724882" cy="453308"/>
            </a:xfrm>
            <a:solidFill>
              <a:schemeClr val="accent2"/>
            </a:solidFill>
          </p:grpSpPr>
          <p:sp>
            <p:nvSpPr>
              <p:cNvPr id="645" name="Oval 644">
                <a:extLst>
                  <a:ext uri="{FF2B5EF4-FFF2-40B4-BE49-F238E27FC236}">
                    <a16:creationId xmlns:a16="http://schemas.microsoft.com/office/drawing/2014/main" id="{864FD226-596E-46B2-A9F6-A5648942AB09}"/>
                  </a:ext>
                </a:extLst>
              </p:cNvPr>
              <p:cNvSpPr/>
              <p:nvPr/>
            </p:nvSpPr>
            <p:spPr>
              <a:xfrm rot="10800000">
                <a:off x="8382375" y="6293466"/>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46" name="Rectangle 645">
                <a:extLst>
                  <a:ext uri="{FF2B5EF4-FFF2-40B4-BE49-F238E27FC236}">
                    <a16:creationId xmlns:a16="http://schemas.microsoft.com/office/drawing/2014/main" id="{8D17195D-EE95-4331-9E6F-252A9681E407}"/>
                  </a:ext>
                </a:extLst>
              </p:cNvPr>
              <p:cNvSpPr/>
              <p:nvPr/>
            </p:nvSpPr>
            <p:spPr>
              <a:xfrm>
                <a:off x="8441705" y="6129098"/>
                <a:ext cx="59331" cy="1996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47" name="Oval 646">
                <a:extLst>
                  <a:ext uri="{FF2B5EF4-FFF2-40B4-BE49-F238E27FC236}">
                    <a16:creationId xmlns:a16="http://schemas.microsoft.com/office/drawing/2014/main" id="{EAAE22F7-6CF1-4792-A26E-EC7860EDC84C}"/>
                  </a:ext>
                </a:extLst>
              </p:cNvPr>
              <p:cNvSpPr/>
              <p:nvPr/>
            </p:nvSpPr>
            <p:spPr>
              <a:xfrm rot="10800000">
                <a:off x="8196782" y="6417005"/>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48" name="Rectangle 647">
                <a:extLst>
                  <a:ext uri="{FF2B5EF4-FFF2-40B4-BE49-F238E27FC236}">
                    <a16:creationId xmlns:a16="http://schemas.microsoft.com/office/drawing/2014/main" id="{8767E683-EA9D-437E-8D5F-72DBDDCE5C8F}"/>
                  </a:ext>
                </a:extLst>
              </p:cNvPr>
              <p:cNvSpPr/>
              <p:nvPr/>
            </p:nvSpPr>
            <p:spPr>
              <a:xfrm>
                <a:off x="8246224" y="6129098"/>
                <a:ext cx="59331" cy="298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49" name="Oval 648">
                <a:extLst>
                  <a:ext uri="{FF2B5EF4-FFF2-40B4-BE49-F238E27FC236}">
                    <a16:creationId xmlns:a16="http://schemas.microsoft.com/office/drawing/2014/main" id="{2FEA2BB7-7CE3-4067-8A06-DBEF28840B6F}"/>
                  </a:ext>
                </a:extLst>
              </p:cNvPr>
              <p:cNvSpPr/>
              <p:nvPr/>
            </p:nvSpPr>
            <p:spPr>
              <a:xfrm rot="10800000">
                <a:off x="8021078" y="6443967"/>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50" name="Rectangle 649">
                <a:extLst>
                  <a:ext uri="{FF2B5EF4-FFF2-40B4-BE49-F238E27FC236}">
                    <a16:creationId xmlns:a16="http://schemas.microsoft.com/office/drawing/2014/main" id="{D9CA9679-8ED4-4E16-90DF-545091F5FE39}"/>
                  </a:ext>
                </a:extLst>
              </p:cNvPr>
              <p:cNvSpPr/>
              <p:nvPr/>
            </p:nvSpPr>
            <p:spPr>
              <a:xfrm>
                <a:off x="8060631" y="6134264"/>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51" name="Oval 650">
                <a:extLst>
                  <a:ext uri="{FF2B5EF4-FFF2-40B4-BE49-F238E27FC236}">
                    <a16:creationId xmlns:a16="http://schemas.microsoft.com/office/drawing/2014/main" id="{C2603818-5048-48EC-9828-0F7CF6884B64}"/>
                  </a:ext>
                </a:extLst>
              </p:cNvPr>
              <p:cNvSpPr/>
              <p:nvPr/>
            </p:nvSpPr>
            <p:spPr>
              <a:xfrm rot="10800000">
                <a:off x="7835486" y="6354892"/>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52" name="Rectangle 651">
                <a:extLst>
                  <a:ext uri="{FF2B5EF4-FFF2-40B4-BE49-F238E27FC236}">
                    <a16:creationId xmlns:a16="http://schemas.microsoft.com/office/drawing/2014/main" id="{CC9E7C37-2EF1-4649-9D31-03DE1995AC43}"/>
                  </a:ext>
                </a:extLst>
              </p:cNvPr>
              <p:cNvSpPr/>
              <p:nvPr/>
            </p:nvSpPr>
            <p:spPr>
              <a:xfrm>
                <a:off x="7865150" y="6130005"/>
                <a:ext cx="59331" cy="231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grpSp>
          <p:nvGrpSpPr>
            <p:cNvPr id="477" name="그룹 261">
              <a:extLst>
                <a:ext uri="{FF2B5EF4-FFF2-40B4-BE49-F238E27FC236}">
                  <a16:creationId xmlns:a16="http://schemas.microsoft.com/office/drawing/2014/main" id="{DEDE8ED6-600E-43B7-AC14-94E6081D281C}"/>
                </a:ext>
              </a:extLst>
            </p:cNvPr>
            <p:cNvGrpSpPr/>
            <p:nvPr/>
          </p:nvGrpSpPr>
          <p:grpSpPr>
            <a:xfrm>
              <a:off x="1864945" y="5560869"/>
              <a:ext cx="973810" cy="561175"/>
              <a:chOff x="340944" y="5677604"/>
              <a:chExt cx="973810" cy="561175"/>
            </a:xfrm>
            <a:solidFill>
              <a:schemeClr val="accent2"/>
            </a:solidFill>
          </p:grpSpPr>
          <p:sp>
            <p:nvSpPr>
              <p:cNvPr id="635" name="Oval 634">
                <a:extLst>
                  <a:ext uri="{FF2B5EF4-FFF2-40B4-BE49-F238E27FC236}">
                    <a16:creationId xmlns:a16="http://schemas.microsoft.com/office/drawing/2014/main" id="{85527FA8-FC97-4A77-8D2F-83F9F0569C75}"/>
                  </a:ext>
                </a:extLst>
              </p:cNvPr>
              <p:cNvSpPr/>
              <p:nvPr/>
            </p:nvSpPr>
            <p:spPr>
              <a:xfrm>
                <a:off x="344947" y="6021232"/>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36" name="Oval 635">
                <a:extLst>
                  <a:ext uri="{FF2B5EF4-FFF2-40B4-BE49-F238E27FC236}">
                    <a16:creationId xmlns:a16="http://schemas.microsoft.com/office/drawing/2014/main" id="{86E846B5-1776-4D10-9CBF-4C0FA28A966E}"/>
                  </a:ext>
                </a:extLst>
              </p:cNvPr>
              <p:cNvSpPr/>
              <p:nvPr/>
            </p:nvSpPr>
            <p:spPr>
              <a:xfrm>
                <a:off x="589871" y="5788551"/>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37" name="Rectangle 636">
                <a:extLst>
                  <a:ext uri="{FF2B5EF4-FFF2-40B4-BE49-F238E27FC236}">
                    <a16:creationId xmlns:a16="http://schemas.microsoft.com/office/drawing/2014/main" id="{83ECC243-4CCE-4988-99F8-3F2634BDEF4A}"/>
                  </a:ext>
                </a:extLst>
              </p:cNvPr>
              <p:cNvSpPr/>
              <p:nvPr/>
            </p:nvSpPr>
            <p:spPr>
              <a:xfrm rot="10800000">
                <a:off x="649203" y="5931271"/>
                <a:ext cx="59331" cy="1996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38" name="Oval 637">
                <a:extLst>
                  <a:ext uri="{FF2B5EF4-FFF2-40B4-BE49-F238E27FC236}">
                    <a16:creationId xmlns:a16="http://schemas.microsoft.com/office/drawing/2014/main" id="{FDD6EC73-A76E-4D59-A585-5141D4E9FDBF}"/>
                  </a:ext>
                </a:extLst>
              </p:cNvPr>
              <p:cNvSpPr/>
              <p:nvPr/>
            </p:nvSpPr>
            <p:spPr>
              <a:xfrm>
                <a:off x="795240" y="5684789"/>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39" name="Rectangle 638">
                <a:extLst>
                  <a:ext uri="{FF2B5EF4-FFF2-40B4-BE49-F238E27FC236}">
                    <a16:creationId xmlns:a16="http://schemas.microsoft.com/office/drawing/2014/main" id="{70BC96D5-A169-44B7-BC6C-0CF90A8ECFC9}"/>
                  </a:ext>
                </a:extLst>
              </p:cNvPr>
              <p:cNvSpPr/>
              <p:nvPr/>
            </p:nvSpPr>
            <p:spPr>
              <a:xfrm rot="10800000">
                <a:off x="844684" y="5832302"/>
                <a:ext cx="59331" cy="298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40" name="Oval 639">
                <a:extLst>
                  <a:ext uri="{FF2B5EF4-FFF2-40B4-BE49-F238E27FC236}">
                    <a16:creationId xmlns:a16="http://schemas.microsoft.com/office/drawing/2014/main" id="{F3B1419E-B982-4F97-BE5E-D0A593C63132}"/>
                  </a:ext>
                </a:extLst>
              </p:cNvPr>
              <p:cNvSpPr/>
              <p:nvPr/>
            </p:nvSpPr>
            <p:spPr>
              <a:xfrm>
                <a:off x="990722" y="5677604"/>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41" name="Rectangle 640">
                <a:extLst>
                  <a:ext uri="{FF2B5EF4-FFF2-40B4-BE49-F238E27FC236}">
                    <a16:creationId xmlns:a16="http://schemas.microsoft.com/office/drawing/2014/main" id="{D6A0A144-0B83-4231-ACDB-46B03261DF91}"/>
                  </a:ext>
                </a:extLst>
              </p:cNvPr>
              <p:cNvSpPr/>
              <p:nvPr/>
            </p:nvSpPr>
            <p:spPr>
              <a:xfrm rot="10800000">
                <a:off x="1030277" y="5809314"/>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42" name="Oval 641">
                <a:extLst>
                  <a:ext uri="{FF2B5EF4-FFF2-40B4-BE49-F238E27FC236}">
                    <a16:creationId xmlns:a16="http://schemas.microsoft.com/office/drawing/2014/main" id="{C6FACA68-291D-48A1-A0E4-45019BB1B2AB}"/>
                  </a:ext>
                </a:extLst>
              </p:cNvPr>
              <p:cNvSpPr/>
              <p:nvPr/>
            </p:nvSpPr>
            <p:spPr>
              <a:xfrm>
                <a:off x="1196092" y="5786456"/>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43" name="Rectangle 642">
                <a:extLst>
                  <a:ext uri="{FF2B5EF4-FFF2-40B4-BE49-F238E27FC236}">
                    <a16:creationId xmlns:a16="http://schemas.microsoft.com/office/drawing/2014/main" id="{4E3C3EF8-A86C-457F-9728-2A77628E92DB}"/>
                  </a:ext>
                </a:extLst>
              </p:cNvPr>
              <p:cNvSpPr/>
              <p:nvPr/>
            </p:nvSpPr>
            <p:spPr>
              <a:xfrm rot="10800000">
                <a:off x="1225758" y="5898389"/>
                <a:ext cx="59331" cy="231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44" name="Oval 643">
                <a:extLst>
                  <a:ext uri="{FF2B5EF4-FFF2-40B4-BE49-F238E27FC236}">
                    <a16:creationId xmlns:a16="http://schemas.microsoft.com/office/drawing/2014/main" id="{3ABABF96-1C2D-48E9-AA97-E30F52795D40}"/>
                  </a:ext>
                </a:extLst>
              </p:cNvPr>
              <p:cNvSpPr/>
              <p:nvPr/>
            </p:nvSpPr>
            <p:spPr>
              <a:xfrm rot="10800000">
                <a:off x="340944" y="6021231"/>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grpSp>
          <p:nvGrpSpPr>
            <p:cNvPr id="478" name="그룹 248">
              <a:extLst>
                <a:ext uri="{FF2B5EF4-FFF2-40B4-BE49-F238E27FC236}">
                  <a16:creationId xmlns:a16="http://schemas.microsoft.com/office/drawing/2014/main" id="{733AFB4B-550C-4518-AE2A-58D80B5B3D35}"/>
                </a:ext>
              </a:extLst>
            </p:cNvPr>
            <p:cNvGrpSpPr/>
            <p:nvPr/>
          </p:nvGrpSpPr>
          <p:grpSpPr>
            <a:xfrm>
              <a:off x="2143538" y="6009009"/>
              <a:ext cx="724882" cy="456662"/>
              <a:chOff x="619537" y="6125745"/>
              <a:chExt cx="724882" cy="456662"/>
            </a:xfrm>
            <a:solidFill>
              <a:schemeClr val="accent5"/>
            </a:solidFill>
          </p:grpSpPr>
          <p:sp>
            <p:nvSpPr>
              <p:cNvPr id="627" name="Rectangle 626">
                <a:extLst>
                  <a:ext uri="{FF2B5EF4-FFF2-40B4-BE49-F238E27FC236}">
                    <a16:creationId xmlns:a16="http://schemas.microsoft.com/office/drawing/2014/main" id="{9F6826BF-913B-4F41-87CC-45BC20069BD2}"/>
                  </a:ext>
                </a:extLst>
              </p:cNvPr>
              <p:cNvSpPr/>
              <p:nvPr/>
            </p:nvSpPr>
            <p:spPr>
              <a:xfrm>
                <a:off x="649202" y="6125746"/>
                <a:ext cx="59331" cy="234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28" name="Oval 627">
                <a:extLst>
                  <a:ext uri="{FF2B5EF4-FFF2-40B4-BE49-F238E27FC236}">
                    <a16:creationId xmlns:a16="http://schemas.microsoft.com/office/drawing/2014/main" id="{2CCF33A7-33C8-41DC-9CD3-6AB02F2B3C37}"/>
                  </a:ext>
                </a:extLst>
              </p:cNvPr>
              <p:cNvSpPr/>
              <p:nvPr/>
            </p:nvSpPr>
            <p:spPr>
              <a:xfrm>
                <a:off x="619537" y="6352798"/>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29" name="Oval 628">
                <a:extLst>
                  <a:ext uri="{FF2B5EF4-FFF2-40B4-BE49-F238E27FC236}">
                    <a16:creationId xmlns:a16="http://schemas.microsoft.com/office/drawing/2014/main" id="{593D9E92-3C32-4A58-BA0E-9455D1372DC6}"/>
                  </a:ext>
                </a:extLst>
              </p:cNvPr>
              <p:cNvSpPr/>
              <p:nvPr/>
            </p:nvSpPr>
            <p:spPr>
              <a:xfrm>
                <a:off x="805129" y="6436782"/>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30" name="Rectangle 629">
                <a:extLst>
                  <a:ext uri="{FF2B5EF4-FFF2-40B4-BE49-F238E27FC236}">
                    <a16:creationId xmlns:a16="http://schemas.microsoft.com/office/drawing/2014/main" id="{53868FF3-E43F-46D5-A577-73BEEA9F52F5}"/>
                  </a:ext>
                </a:extLst>
              </p:cNvPr>
              <p:cNvSpPr/>
              <p:nvPr/>
            </p:nvSpPr>
            <p:spPr>
              <a:xfrm>
                <a:off x="844683" y="6130912"/>
                <a:ext cx="59331" cy="3342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31" name="Oval 630">
                <a:extLst>
                  <a:ext uri="{FF2B5EF4-FFF2-40B4-BE49-F238E27FC236}">
                    <a16:creationId xmlns:a16="http://schemas.microsoft.com/office/drawing/2014/main" id="{251788ED-7E1C-436E-AB5D-749CB9896243}"/>
                  </a:ext>
                </a:extLst>
              </p:cNvPr>
              <p:cNvSpPr/>
              <p:nvPr/>
            </p:nvSpPr>
            <p:spPr>
              <a:xfrm>
                <a:off x="980833" y="6424191"/>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32" name="Rectangle 631">
                <a:extLst>
                  <a:ext uri="{FF2B5EF4-FFF2-40B4-BE49-F238E27FC236}">
                    <a16:creationId xmlns:a16="http://schemas.microsoft.com/office/drawing/2014/main" id="{73A8EF6F-943A-4A0A-A0BB-CA5131BDE12C}"/>
                  </a:ext>
                </a:extLst>
              </p:cNvPr>
              <p:cNvSpPr/>
              <p:nvPr/>
            </p:nvSpPr>
            <p:spPr>
              <a:xfrm>
                <a:off x="1030276" y="6125746"/>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33" name="Oval 632">
                <a:extLst>
                  <a:ext uri="{FF2B5EF4-FFF2-40B4-BE49-F238E27FC236}">
                    <a16:creationId xmlns:a16="http://schemas.microsoft.com/office/drawing/2014/main" id="{3EB87859-29E5-46EC-85D8-B7625AF047D1}"/>
                  </a:ext>
                </a:extLst>
              </p:cNvPr>
              <p:cNvSpPr/>
              <p:nvPr/>
            </p:nvSpPr>
            <p:spPr>
              <a:xfrm>
                <a:off x="1166426" y="6295562"/>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34" name="Rectangle 633">
                <a:extLst>
                  <a:ext uri="{FF2B5EF4-FFF2-40B4-BE49-F238E27FC236}">
                    <a16:creationId xmlns:a16="http://schemas.microsoft.com/office/drawing/2014/main" id="{B65B6024-2291-4891-91C3-CFC5989503EB}"/>
                  </a:ext>
                </a:extLst>
              </p:cNvPr>
              <p:cNvSpPr/>
              <p:nvPr/>
            </p:nvSpPr>
            <p:spPr>
              <a:xfrm>
                <a:off x="1225757" y="6125745"/>
                <a:ext cx="59331" cy="1812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grpSp>
          <p:nvGrpSpPr>
            <p:cNvPr id="479" name="그룹 259">
              <a:extLst>
                <a:ext uri="{FF2B5EF4-FFF2-40B4-BE49-F238E27FC236}">
                  <a16:creationId xmlns:a16="http://schemas.microsoft.com/office/drawing/2014/main" id="{462D301C-F946-47B6-8512-401DA1A59769}"/>
                </a:ext>
              </a:extLst>
            </p:cNvPr>
            <p:cNvGrpSpPr/>
            <p:nvPr/>
          </p:nvGrpSpPr>
          <p:grpSpPr>
            <a:xfrm>
              <a:off x="2899798" y="5560868"/>
              <a:ext cx="969806" cy="561175"/>
              <a:chOff x="1375797" y="5677604"/>
              <a:chExt cx="969806" cy="561175"/>
            </a:xfrm>
            <a:solidFill>
              <a:schemeClr val="accent5"/>
            </a:solidFill>
          </p:grpSpPr>
          <p:sp>
            <p:nvSpPr>
              <p:cNvPr id="618" name="Rectangle 617">
                <a:extLst>
                  <a:ext uri="{FF2B5EF4-FFF2-40B4-BE49-F238E27FC236}">
                    <a16:creationId xmlns:a16="http://schemas.microsoft.com/office/drawing/2014/main" id="{51117A9F-06DF-4BA0-A998-C1EC852F14EA}"/>
                  </a:ext>
                </a:extLst>
              </p:cNvPr>
              <p:cNvSpPr/>
              <p:nvPr/>
            </p:nvSpPr>
            <p:spPr>
              <a:xfrm rot="10800000">
                <a:off x="2256606" y="5899323"/>
                <a:ext cx="59331" cy="234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19" name="Oval 618">
                <a:extLst>
                  <a:ext uri="{FF2B5EF4-FFF2-40B4-BE49-F238E27FC236}">
                    <a16:creationId xmlns:a16="http://schemas.microsoft.com/office/drawing/2014/main" id="{388B196D-BE0E-402E-93DF-C3E6E9238645}"/>
                  </a:ext>
                </a:extLst>
              </p:cNvPr>
              <p:cNvSpPr/>
              <p:nvPr/>
            </p:nvSpPr>
            <p:spPr>
              <a:xfrm rot="10800000">
                <a:off x="2226941" y="5788551"/>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20" name="Oval 619">
                <a:extLst>
                  <a:ext uri="{FF2B5EF4-FFF2-40B4-BE49-F238E27FC236}">
                    <a16:creationId xmlns:a16="http://schemas.microsoft.com/office/drawing/2014/main" id="{B04504AF-69DE-4669-8C4F-6ECE44969BDB}"/>
                  </a:ext>
                </a:extLst>
              </p:cNvPr>
              <p:cNvSpPr/>
              <p:nvPr/>
            </p:nvSpPr>
            <p:spPr>
              <a:xfrm rot="10800000">
                <a:off x="1375797" y="6021232"/>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21" name="Oval 620">
                <a:extLst>
                  <a:ext uri="{FF2B5EF4-FFF2-40B4-BE49-F238E27FC236}">
                    <a16:creationId xmlns:a16="http://schemas.microsoft.com/office/drawing/2014/main" id="{62F2E1C2-0EFF-4B5C-9366-1F1D5172D223}"/>
                  </a:ext>
                </a:extLst>
              </p:cNvPr>
              <p:cNvSpPr/>
              <p:nvPr/>
            </p:nvSpPr>
            <p:spPr>
              <a:xfrm rot="10800000">
                <a:off x="2021571" y="5684790"/>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22" name="Rectangle 621">
                <a:extLst>
                  <a:ext uri="{FF2B5EF4-FFF2-40B4-BE49-F238E27FC236}">
                    <a16:creationId xmlns:a16="http://schemas.microsoft.com/office/drawing/2014/main" id="{199763A6-EC03-438C-ACEC-EDA6A5AFDC73}"/>
                  </a:ext>
                </a:extLst>
              </p:cNvPr>
              <p:cNvSpPr/>
              <p:nvPr/>
            </p:nvSpPr>
            <p:spPr>
              <a:xfrm rot="10800000">
                <a:off x="2061125" y="5794846"/>
                <a:ext cx="59331" cy="3342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23" name="Oval 622">
                <a:extLst>
                  <a:ext uri="{FF2B5EF4-FFF2-40B4-BE49-F238E27FC236}">
                    <a16:creationId xmlns:a16="http://schemas.microsoft.com/office/drawing/2014/main" id="{8DAF3117-1397-48EE-94D1-16524079BE78}"/>
                  </a:ext>
                </a:extLst>
              </p:cNvPr>
              <p:cNvSpPr/>
              <p:nvPr/>
            </p:nvSpPr>
            <p:spPr>
              <a:xfrm rot="10800000">
                <a:off x="1826089" y="5677604"/>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24" name="Rectangle 623">
                <a:extLst>
                  <a:ext uri="{FF2B5EF4-FFF2-40B4-BE49-F238E27FC236}">
                    <a16:creationId xmlns:a16="http://schemas.microsoft.com/office/drawing/2014/main" id="{9EF8359B-8383-41BA-9F82-936DDB66BA8A}"/>
                  </a:ext>
                </a:extLst>
              </p:cNvPr>
              <p:cNvSpPr/>
              <p:nvPr/>
            </p:nvSpPr>
            <p:spPr>
              <a:xfrm rot="10800000">
                <a:off x="1875532" y="5817833"/>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25" name="Oval 624">
                <a:extLst>
                  <a:ext uri="{FF2B5EF4-FFF2-40B4-BE49-F238E27FC236}">
                    <a16:creationId xmlns:a16="http://schemas.microsoft.com/office/drawing/2014/main" id="{D99E02EE-BC99-486B-882B-CAB8465E0F2D}"/>
                  </a:ext>
                </a:extLst>
              </p:cNvPr>
              <p:cNvSpPr/>
              <p:nvPr/>
            </p:nvSpPr>
            <p:spPr>
              <a:xfrm rot="10800000">
                <a:off x="1620720" y="5786456"/>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26" name="Rectangle 625">
                <a:extLst>
                  <a:ext uri="{FF2B5EF4-FFF2-40B4-BE49-F238E27FC236}">
                    <a16:creationId xmlns:a16="http://schemas.microsoft.com/office/drawing/2014/main" id="{4C33A750-971C-46E2-9230-A05792EDC381}"/>
                  </a:ext>
                </a:extLst>
              </p:cNvPr>
              <p:cNvSpPr/>
              <p:nvPr/>
            </p:nvSpPr>
            <p:spPr>
              <a:xfrm rot="10800000">
                <a:off x="1680051" y="5953062"/>
                <a:ext cx="59331" cy="1812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grpSp>
          <p:nvGrpSpPr>
            <p:cNvPr id="480" name="그룹 245">
              <a:extLst>
                <a:ext uri="{FF2B5EF4-FFF2-40B4-BE49-F238E27FC236}">
                  <a16:creationId xmlns:a16="http://schemas.microsoft.com/office/drawing/2014/main" id="{9823E9A7-6724-4925-8C6D-6BBFCC769B89}"/>
                </a:ext>
              </a:extLst>
            </p:cNvPr>
            <p:cNvGrpSpPr/>
            <p:nvPr/>
          </p:nvGrpSpPr>
          <p:grpSpPr>
            <a:xfrm>
              <a:off x="4205238" y="6009009"/>
              <a:ext cx="724882" cy="456662"/>
              <a:chOff x="2681237" y="6125745"/>
              <a:chExt cx="724882" cy="456662"/>
            </a:xfrm>
            <a:solidFill>
              <a:schemeClr val="accent5"/>
            </a:solidFill>
          </p:grpSpPr>
          <p:sp>
            <p:nvSpPr>
              <p:cNvPr id="610" name="Rectangle 609">
                <a:extLst>
                  <a:ext uri="{FF2B5EF4-FFF2-40B4-BE49-F238E27FC236}">
                    <a16:creationId xmlns:a16="http://schemas.microsoft.com/office/drawing/2014/main" id="{173643FD-2D2D-4713-B32D-96F695152E88}"/>
                  </a:ext>
                </a:extLst>
              </p:cNvPr>
              <p:cNvSpPr/>
              <p:nvPr/>
            </p:nvSpPr>
            <p:spPr>
              <a:xfrm>
                <a:off x="2710902" y="6125746"/>
                <a:ext cx="59331" cy="234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11" name="Oval 610">
                <a:extLst>
                  <a:ext uri="{FF2B5EF4-FFF2-40B4-BE49-F238E27FC236}">
                    <a16:creationId xmlns:a16="http://schemas.microsoft.com/office/drawing/2014/main" id="{110C65D6-AB67-457A-99A0-9F86D2590BA7}"/>
                  </a:ext>
                </a:extLst>
              </p:cNvPr>
              <p:cNvSpPr/>
              <p:nvPr/>
            </p:nvSpPr>
            <p:spPr>
              <a:xfrm>
                <a:off x="2681237" y="6352798"/>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12" name="Oval 611">
                <a:extLst>
                  <a:ext uri="{FF2B5EF4-FFF2-40B4-BE49-F238E27FC236}">
                    <a16:creationId xmlns:a16="http://schemas.microsoft.com/office/drawing/2014/main" id="{0D00224F-DE9F-4CAE-9112-F93A9BDC0180}"/>
                  </a:ext>
                </a:extLst>
              </p:cNvPr>
              <p:cNvSpPr/>
              <p:nvPr/>
            </p:nvSpPr>
            <p:spPr>
              <a:xfrm>
                <a:off x="2866829" y="6436782"/>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13" name="Rectangle 612">
                <a:extLst>
                  <a:ext uri="{FF2B5EF4-FFF2-40B4-BE49-F238E27FC236}">
                    <a16:creationId xmlns:a16="http://schemas.microsoft.com/office/drawing/2014/main" id="{F9E2AE8A-088F-477F-94C4-D2E5BC100813}"/>
                  </a:ext>
                </a:extLst>
              </p:cNvPr>
              <p:cNvSpPr/>
              <p:nvPr/>
            </p:nvSpPr>
            <p:spPr>
              <a:xfrm>
                <a:off x="2906383" y="6130912"/>
                <a:ext cx="59331" cy="3342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14" name="Oval 613">
                <a:extLst>
                  <a:ext uri="{FF2B5EF4-FFF2-40B4-BE49-F238E27FC236}">
                    <a16:creationId xmlns:a16="http://schemas.microsoft.com/office/drawing/2014/main" id="{6C75EB55-C882-4E0D-9A5A-E220489FA7F1}"/>
                  </a:ext>
                </a:extLst>
              </p:cNvPr>
              <p:cNvSpPr/>
              <p:nvPr/>
            </p:nvSpPr>
            <p:spPr>
              <a:xfrm>
                <a:off x="3042533" y="6424191"/>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15" name="Rectangle 614">
                <a:extLst>
                  <a:ext uri="{FF2B5EF4-FFF2-40B4-BE49-F238E27FC236}">
                    <a16:creationId xmlns:a16="http://schemas.microsoft.com/office/drawing/2014/main" id="{C4CD244E-41E0-4E27-8ED7-F0DB884D8C5A}"/>
                  </a:ext>
                </a:extLst>
              </p:cNvPr>
              <p:cNvSpPr/>
              <p:nvPr/>
            </p:nvSpPr>
            <p:spPr>
              <a:xfrm>
                <a:off x="3091976" y="6125746"/>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16" name="Oval 615">
                <a:extLst>
                  <a:ext uri="{FF2B5EF4-FFF2-40B4-BE49-F238E27FC236}">
                    <a16:creationId xmlns:a16="http://schemas.microsoft.com/office/drawing/2014/main" id="{E773239A-E607-4465-833A-8B6640DDD259}"/>
                  </a:ext>
                </a:extLst>
              </p:cNvPr>
              <p:cNvSpPr/>
              <p:nvPr/>
            </p:nvSpPr>
            <p:spPr>
              <a:xfrm>
                <a:off x="3228126" y="6295562"/>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17" name="Rectangle 616">
                <a:extLst>
                  <a:ext uri="{FF2B5EF4-FFF2-40B4-BE49-F238E27FC236}">
                    <a16:creationId xmlns:a16="http://schemas.microsoft.com/office/drawing/2014/main" id="{FED57789-BD7B-419C-9EF1-79B4F50F4AA9}"/>
                  </a:ext>
                </a:extLst>
              </p:cNvPr>
              <p:cNvSpPr/>
              <p:nvPr/>
            </p:nvSpPr>
            <p:spPr>
              <a:xfrm>
                <a:off x="3287457" y="6125745"/>
                <a:ext cx="59331" cy="1812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grpSp>
          <p:nvGrpSpPr>
            <p:cNvPr id="481" name="그룹 244">
              <a:extLst>
                <a:ext uri="{FF2B5EF4-FFF2-40B4-BE49-F238E27FC236}">
                  <a16:creationId xmlns:a16="http://schemas.microsoft.com/office/drawing/2014/main" id="{AE4DAA0C-C996-4A16-BF6E-09A9EDE3303D}"/>
                </a:ext>
              </a:extLst>
            </p:cNvPr>
            <p:cNvGrpSpPr/>
            <p:nvPr/>
          </p:nvGrpSpPr>
          <p:grpSpPr>
            <a:xfrm>
              <a:off x="4957495" y="5560867"/>
              <a:ext cx="973809" cy="561176"/>
              <a:chOff x="3433494" y="5677603"/>
              <a:chExt cx="973809" cy="561176"/>
            </a:xfrm>
            <a:solidFill>
              <a:schemeClr val="accent5"/>
            </a:solidFill>
          </p:grpSpPr>
          <p:sp>
            <p:nvSpPr>
              <p:cNvPr id="600" name="Oval 599">
                <a:extLst>
                  <a:ext uri="{FF2B5EF4-FFF2-40B4-BE49-F238E27FC236}">
                    <a16:creationId xmlns:a16="http://schemas.microsoft.com/office/drawing/2014/main" id="{D5C83A6F-F068-48DA-9B96-07CBE5126DDF}"/>
                  </a:ext>
                </a:extLst>
              </p:cNvPr>
              <p:cNvSpPr/>
              <p:nvPr/>
            </p:nvSpPr>
            <p:spPr>
              <a:xfrm>
                <a:off x="3433494" y="6021232"/>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01" name="Rectangle 600">
                <a:extLst>
                  <a:ext uri="{FF2B5EF4-FFF2-40B4-BE49-F238E27FC236}">
                    <a16:creationId xmlns:a16="http://schemas.microsoft.com/office/drawing/2014/main" id="{A97E8F1B-90B2-4043-973A-ADE0BDAED943}"/>
                  </a:ext>
                </a:extLst>
              </p:cNvPr>
              <p:cNvSpPr/>
              <p:nvPr/>
            </p:nvSpPr>
            <p:spPr>
              <a:xfrm rot="10800000">
                <a:off x="4318306" y="5899322"/>
                <a:ext cx="59331" cy="234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02" name="Oval 601">
                <a:extLst>
                  <a:ext uri="{FF2B5EF4-FFF2-40B4-BE49-F238E27FC236}">
                    <a16:creationId xmlns:a16="http://schemas.microsoft.com/office/drawing/2014/main" id="{CC219D05-6F16-4893-9938-E09ABE9FED33}"/>
                  </a:ext>
                </a:extLst>
              </p:cNvPr>
              <p:cNvSpPr/>
              <p:nvPr/>
            </p:nvSpPr>
            <p:spPr>
              <a:xfrm rot="10800000">
                <a:off x="4288641" y="5788550"/>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03" name="Oval 602">
                <a:extLst>
                  <a:ext uri="{FF2B5EF4-FFF2-40B4-BE49-F238E27FC236}">
                    <a16:creationId xmlns:a16="http://schemas.microsoft.com/office/drawing/2014/main" id="{107283F9-068F-4DD9-8CE1-E3A52E4C0DFE}"/>
                  </a:ext>
                </a:extLst>
              </p:cNvPr>
              <p:cNvSpPr/>
              <p:nvPr/>
            </p:nvSpPr>
            <p:spPr>
              <a:xfrm rot="10800000">
                <a:off x="3437497" y="6021231"/>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04" name="Oval 603">
                <a:extLst>
                  <a:ext uri="{FF2B5EF4-FFF2-40B4-BE49-F238E27FC236}">
                    <a16:creationId xmlns:a16="http://schemas.microsoft.com/office/drawing/2014/main" id="{E38124A6-866F-43FE-81DF-AF1943AB9BFA}"/>
                  </a:ext>
                </a:extLst>
              </p:cNvPr>
              <p:cNvSpPr/>
              <p:nvPr/>
            </p:nvSpPr>
            <p:spPr>
              <a:xfrm rot="10800000">
                <a:off x="4083271" y="5684789"/>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05" name="Rectangle 604">
                <a:extLst>
                  <a:ext uri="{FF2B5EF4-FFF2-40B4-BE49-F238E27FC236}">
                    <a16:creationId xmlns:a16="http://schemas.microsoft.com/office/drawing/2014/main" id="{E20E1079-DECB-4FB2-AF9A-3BFB4DC7D981}"/>
                  </a:ext>
                </a:extLst>
              </p:cNvPr>
              <p:cNvSpPr/>
              <p:nvPr/>
            </p:nvSpPr>
            <p:spPr>
              <a:xfrm rot="10800000">
                <a:off x="4122825" y="5794845"/>
                <a:ext cx="59331" cy="3342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06" name="Oval 605">
                <a:extLst>
                  <a:ext uri="{FF2B5EF4-FFF2-40B4-BE49-F238E27FC236}">
                    <a16:creationId xmlns:a16="http://schemas.microsoft.com/office/drawing/2014/main" id="{1E1A6929-2ADC-47F7-94E1-81F58AA35686}"/>
                  </a:ext>
                </a:extLst>
              </p:cNvPr>
              <p:cNvSpPr/>
              <p:nvPr/>
            </p:nvSpPr>
            <p:spPr>
              <a:xfrm rot="10800000">
                <a:off x="3887789" y="5677603"/>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07" name="Rectangle 606">
                <a:extLst>
                  <a:ext uri="{FF2B5EF4-FFF2-40B4-BE49-F238E27FC236}">
                    <a16:creationId xmlns:a16="http://schemas.microsoft.com/office/drawing/2014/main" id="{AC16FB4A-A099-41EF-9138-CDAC5B256BF3}"/>
                  </a:ext>
                </a:extLst>
              </p:cNvPr>
              <p:cNvSpPr/>
              <p:nvPr/>
            </p:nvSpPr>
            <p:spPr>
              <a:xfrm rot="10800000">
                <a:off x="3937232" y="5817832"/>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08" name="Oval 607">
                <a:extLst>
                  <a:ext uri="{FF2B5EF4-FFF2-40B4-BE49-F238E27FC236}">
                    <a16:creationId xmlns:a16="http://schemas.microsoft.com/office/drawing/2014/main" id="{CC9E7835-A60D-46C8-A904-13C71E029DB3}"/>
                  </a:ext>
                </a:extLst>
              </p:cNvPr>
              <p:cNvSpPr/>
              <p:nvPr/>
            </p:nvSpPr>
            <p:spPr>
              <a:xfrm rot="10800000">
                <a:off x="3682420" y="5786455"/>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09" name="Rectangle 608">
                <a:extLst>
                  <a:ext uri="{FF2B5EF4-FFF2-40B4-BE49-F238E27FC236}">
                    <a16:creationId xmlns:a16="http://schemas.microsoft.com/office/drawing/2014/main" id="{D3C7A251-96C2-4E39-9066-3724705ED2F7}"/>
                  </a:ext>
                </a:extLst>
              </p:cNvPr>
              <p:cNvSpPr/>
              <p:nvPr/>
            </p:nvSpPr>
            <p:spPr>
              <a:xfrm rot="10800000">
                <a:off x="3741751" y="5953061"/>
                <a:ext cx="59331" cy="1812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grpSp>
          <p:nvGrpSpPr>
            <p:cNvPr id="482" name="그룹 241">
              <a:extLst>
                <a:ext uri="{FF2B5EF4-FFF2-40B4-BE49-F238E27FC236}">
                  <a16:creationId xmlns:a16="http://schemas.microsoft.com/office/drawing/2014/main" id="{6AB2BF1B-0EC0-41D1-8D67-9FF327FB8BFD}"/>
                </a:ext>
              </a:extLst>
            </p:cNvPr>
            <p:cNvGrpSpPr/>
            <p:nvPr/>
          </p:nvGrpSpPr>
          <p:grpSpPr>
            <a:xfrm>
              <a:off x="6266938" y="6009009"/>
              <a:ext cx="724882" cy="456662"/>
              <a:chOff x="4742937" y="6125745"/>
              <a:chExt cx="724882" cy="456662"/>
            </a:xfrm>
            <a:solidFill>
              <a:schemeClr val="accent5"/>
            </a:solidFill>
          </p:grpSpPr>
          <p:sp>
            <p:nvSpPr>
              <p:cNvPr id="592" name="Rectangle 591">
                <a:extLst>
                  <a:ext uri="{FF2B5EF4-FFF2-40B4-BE49-F238E27FC236}">
                    <a16:creationId xmlns:a16="http://schemas.microsoft.com/office/drawing/2014/main" id="{790EB6F7-B120-4C82-9090-BE452AB16E27}"/>
                  </a:ext>
                </a:extLst>
              </p:cNvPr>
              <p:cNvSpPr/>
              <p:nvPr/>
            </p:nvSpPr>
            <p:spPr>
              <a:xfrm>
                <a:off x="4772602" y="6125746"/>
                <a:ext cx="59331" cy="234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93" name="Oval 592">
                <a:extLst>
                  <a:ext uri="{FF2B5EF4-FFF2-40B4-BE49-F238E27FC236}">
                    <a16:creationId xmlns:a16="http://schemas.microsoft.com/office/drawing/2014/main" id="{82AF95EB-63C3-4054-9648-2F7330EC5DED}"/>
                  </a:ext>
                </a:extLst>
              </p:cNvPr>
              <p:cNvSpPr/>
              <p:nvPr/>
            </p:nvSpPr>
            <p:spPr>
              <a:xfrm>
                <a:off x="4742937" y="6352798"/>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94" name="Oval 593">
                <a:extLst>
                  <a:ext uri="{FF2B5EF4-FFF2-40B4-BE49-F238E27FC236}">
                    <a16:creationId xmlns:a16="http://schemas.microsoft.com/office/drawing/2014/main" id="{24EA10A6-44FA-4D78-AC5C-0F84BBB9246B}"/>
                  </a:ext>
                </a:extLst>
              </p:cNvPr>
              <p:cNvSpPr/>
              <p:nvPr/>
            </p:nvSpPr>
            <p:spPr>
              <a:xfrm>
                <a:off x="4928529" y="6436782"/>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95" name="Rectangle 594">
                <a:extLst>
                  <a:ext uri="{FF2B5EF4-FFF2-40B4-BE49-F238E27FC236}">
                    <a16:creationId xmlns:a16="http://schemas.microsoft.com/office/drawing/2014/main" id="{8C733D95-A33F-4529-9F75-8BA1CE26B906}"/>
                  </a:ext>
                </a:extLst>
              </p:cNvPr>
              <p:cNvSpPr/>
              <p:nvPr/>
            </p:nvSpPr>
            <p:spPr>
              <a:xfrm>
                <a:off x="4968083" y="6130912"/>
                <a:ext cx="59331" cy="3342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96" name="Oval 595">
                <a:extLst>
                  <a:ext uri="{FF2B5EF4-FFF2-40B4-BE49-F238E27FC236}">
                    <a16:creationId xmlns:a16="http://schemas.microsoft.com/office/drawing/2014/main" id="{FA3958A9-8F05-4BEF-82CA-6E1C51ED9C1F}"/>
                  </a:ext>
                </a:extLst>
              </p:cNvPr>
              <p:cNvSpPr/>
              <p:nvPr/>
            </p:nvSpPr>
            <p:spPr>
              <a:xfrm>
                <a:off x="5104233" y="6424191"/>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97" name="Rectangle 596">
                <a:extLst>
                  <a:ext uri="{FF2B5EF4-FFF2-40B4-BE49-F238E27FC236}">
                    <a16:creationId xmlns:a16="http://schemas.microsoft.com/office/drawing/2014/main" id="{82A56B05-478C-4E54-A344-004E9CE1993C}"/>
                  </a:ext>
                </a:extLst>
              </p:cNvPr>
              <p:cNvSpPr/>
              <p:nvPr/>
            </p:nvSpPr>
            <p:spPr>
              <a:xfrm>
                <a:off x="5153676" y="6125746"/>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98" name="Oval 597">
                <a:extLst>
                  <a:ext uri="{FF2B5EF4-FFF2-40B4-BE49-F238E27FC236}">
                    <a16:creationId xmlns:a16="http://schemas.microsoft.com/office/drawing/2014/main" id="{5BC632CB-E28C-448B-9CB9-8A8F7666E838}"/>
                  </a:ext>
                </a:extLst>
              </p:cNvPr>
              <p:cNvSpPr/>
              <p:nvPr/>
            </p:nvSpPr>
            <p:spPr>
              <a:xfrm>
                <a:off x="5289826" y="6295562"/>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99" name="Rectangle 598">
                <a:extLst>
                  <a:ext uri="{FF2B5EF4-FFF2-40B4-BE49-F238E27FC236}">
                    <a16:creationId xmlns:a16="http://schemas.microsoft.com/office/drawing/2014/main" id="{6F065B4B-4ECF-47C1-AA98-D7C2169352E0}"/>
                  </a:ext>
                </a:extLst>
              </p:cNvPr>
              <p:cNvSpPr/>
              <p:nvPr/>
            </p:nvSpPr>
            <p:spPr>
              <a:xfrm>
                <a:off x="5349157" y="6125745"/>
                <a:ext cx="59331" cy="1812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grpSp>
          <p:nvGrpSpPr>
            <p:cNvPr id="483" name="그룹 240">
              <a:extLst>
                <a:ext uri="{FF2B5EF4-FFF2-40B4-BE49-F238E27FC236}">
                  <a16:creationId xmlns:a16="http://schemas.microsoft.com/office/drawing/2014/main" id="{7F462CBD-D227-4528-9656-C87756E95347}"/>
                </a:ext>
              </a:extLst>
            </p:cNvPr>
            <p:cNvGrpSpPr/>
            <p:nvPr/>
          </p:nvGrpSpPr>
          <p:grpSpPr>
            <a:xfrm>
              <a:off x="7019195" y="5560867"/>
              <a:ext cx="973809" cy="561176"/>
              <a:chOff x="5495194" y="5677603"/>
              <a:chExt cx="973809" cy="561176"/>
            </a:xfrm>
            <a:solidFill>
              <a:schemeClr val="accent5"/>
            </a:solidFill>
          </p:grpSpPr>
          <p:sp>
            <p:nvSpPr>
              <p:cNvPr id="582" name="Oval 581">
                <a:extLst>
                  <a:ext uri="{FF2B5EF4-FFF2-40B4-BE49-F238E27FC236}">
                    <a16:creationId xmlns:a16="http://schemas.microsoft.com/office/drawing/2014/main" id="{3AD5AA74-ED96-4652-AB94-4F23D6BE1D07}"/>
                  </a:ext>
                </a:extLst>
              </p:cNvPr>
              <p:cNvSpPr/>
              <p:nvPr/>
            </p:nvSpPr>
            <p:spPr>
              <a:xfrm>
                <a:off x="5495194" y="6021232"/>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83" name="Rectangle 582">
                <a:extLst>
                  <a:ext uri="{FF2B5EF4-FFF2-40B4-BE49-F238E27FC236}">
                    <a16:creationId xmlns:a16="http://schemas.microsoft.com/office/drawing/2014/main" id="{A7190157-93EE-40F6-ACB7-341D64CB3A26}"/>
                  </a:ext>
                </a:extLst>
              </p:cNvPr>
              <p:cNvSpPr/>
              <p:nvPr/>
            </p:nvSpPr>
            <p:spPr>
              <a:xfrm rot="10800000">
                <a:off x="6380006" y="5899322"/>
                <a:ext cx="59331" cy="234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84" name="Oval 583">
                <a:extLst>
                  <a:ext uri="{FF2B5EF4-FFF2-40B4-BE49-F238E27FC236}">
                    <a16:creationId xmlns:a16="http://schemas.microsoft.com/office/drawing/2014/main" id="{B922D5DC-4C2A-44D7-8EEF-306DC4983892}"/>
                  </a:ext>
                </a:extLst>
              </p:cNvPr>
              <p:cNvSpPr/>
              <p:nvPr/>
            </p:nvSpPr>
            <p:spPr>
              <a:xfrm rot="10800000">
                <a:off x="6350341" y="5788550"/>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85" name="Oval 584">
                <a:extLst>
                  <a:ext uri="{FF2B5EF4-FFF2-40B4-BE49-F238E27FC236}">
                    <a16:creationId xmlns:a16="http://schemas.microsoft.com/office/drawing/2014/main" id="{A9179094-1F41-4B8E-8338-4A5752F75140}"/>
                  </a:ext>
                </a:extLst>
              </p:cNvPr>
              <p:cNvSpPr/>
              <p:nvPr/>
            </p:nvSpPr>
            <p:spPr>
              <a:xfrm rot="10800000">
                <a:off x="5499197" y="6021231"/>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86" name="Oval 585">
                <a:extLst>
                  <a:ext uri="{FF2B5EF4-FFF2-40B4-BE49-F238E27FC236}">
                    <a16:creationId xmlns:a16="http://schemas.microsoft.com/office/drawing/2014/main" id="{CDAD9E6C-0A7E-4012-9333-99DAFA742D40}"/>
                  </a:ext>
                </a:extLst>
              </p:cNvPr>
              <p:cNvSpPr/>
              <p:nvPr/>
            </p:nvSpPr>
            <p:spPr>
              <a:xfrm rot="10800000">
                <a:off x="6144971" y="5684789"/>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87" name="Rectangle 586">
                <a:extLst>
                  <a:ext uri="{FF2B5EF4-FFF2-40B4-BE49-F238E27FC236}">
                    <a16:creationId xmlns:a16="http://schemas.microsoft.com/office/drawing/2014/main" id="{FDFBC958-D08E-4092-84C7-95C14F2EACA7}"/>
                  </a:ext>
                </a:extLst>
              </p:cNvPr>
              <p:cNvSpPr/>
              <p:nvPr/>
            </p:nvSpPr>
            <p:spPr>
              <a:xfrm rot="10800000">
                <a:off x="6184525" y="5794845"/>
                <a:ext cx="59331" cy="3342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88" name="Oval 587">
                <a:extLst>
                  <a:ext uri="{FF2B5EF4-FFF2-40B4-BE49-F238E27FC236}">
                    <a16:creationId xmlns:a16="http://schemas.microsoft.com/office/drawing/2014/main" id="{EF84CE14-37C3-4BFE-B432-2A3C796F9A84}"/>
                  </a:ext>
                </a:extLst>
              </p:cNvPr>
              <p:cNvSpPr/>
              <p:nvPr/>
            </p:nvSpPr>
            <p:spPr>
              <a:xfrm rot="10800000">
                <a:off x="5949489" y="5677603"/>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89" name="Rectangle 588">
                <a:extLst>
                  <a:ext uri="{FF2B5EF4-FFF2-40B4-BE49-F238E27FC236}">
                    <a16:creationId xmlns:a16="http://schemas.microsoft.com/office/drawing/2014/main" id="{33B2AABB-A3E5-4508-BF29-EDBD235175F5}"/>
                  </a:ext>
                </a:extLst>
              </p:cNvPr>
              <p:cNvSpPr/>
              <p:nvPr/>
            </p:nvSpPr>
            <p:spPr>
              <a:xfrm rot="10800000">
                <a:off x="5998932" y="5817832"/>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90" name="Oval 589">
                <a:extLst>
                  <a:ext uri="{FF2B5EF4-FFF2-40B4-BE49-F238E27FC236}">
                    <a16:creationId xmlns:a16="http://schemas.microsoft.com/office/drawing/2014/main" id="{08F55F3B-28CB-4129-97EF-5D48C486E920}"/>
                  </a:ext>
                </a:extLst>
              </p:cNvPr>
              <p:cNvSpPr/>
              <p:nvPr/>
            </p:nvSpPr>
            <p:spPr>
              <a:xfrm rot="10800000">
                <a:off x="5744120" y="5786455"/>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91" name="Rectangle 590">
                <a:extLst>
                  <a:ext uri="{FF2B5EF4-FFF2-40B4-BE49-F238E27FC236}">
                    <a16:creationId xmlns:a16="http://schemas.microsoft.com/office/drawing/2014/main" id="{00736A5F-23FE-4870-B4B7-E30874A2204A}"/>
                  </a:ext>
                </a:extLst>
              </p:cNvPr>
              <p:cNvSpPr/>
              <p:nvPr/>
            </p:nvSpPr>
            <p:spPr>
              <a:xfrm rot="10800000">
                <a:off x="5803451" y="5953061"/>
                <a:ext cx="59331" cy="1812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dirty="0">
                  <a:cs typeface="B Nazanin" panose="00000400000000000000" pitchFamily="2" charset="-78"/>
                </a:endParaRPr>
              </a:p>
            </p:txBody>
          </p:sp>
        </p:grpSp>
        <p:grpSp>
          <p:nvGrpSpPr>
            <p:cNvPr id="484" name="그룹 237">
              <a:extLst>
                <a:ext uri="{FF2B5EF4-FFF2-40B4-BE49-F238E27FC236}">
                  <a16:creationId xmlns:a16="http://schemas.microsoft.com/office/drawing/2014/main" id="{AA35B308-B1E1-4E19-8B06-AE858DD83768}"/>
                </a:ext>
              </a:extLst>
            </p:cNvPr>
            <p:cNvGrpSpPr/>
            <p:nvPr/>
          </p:nvGrpSpPr>
          <p:grpSpPr>
            <a:xfrm>
              <a:off x="8328638" y="6009009"/>
              <a:ext cx="724882" cy="456662"/>
              <a:chOff x="6804637" y="6125745"/>
              <a:chExt cx="724882" cy="456662"/>
            </a:xfrm>
            <a:solidFill>
              <a:schemeClr val="accent5"/>
            </a:solidFill>
          </p:grpSpPr>
          <p:sp>
            <p:nvSpPr>
              <p:cNvPr id="574" name="Rectangle 573">
                <a:extLst>
                  <a:ext uri="{FF2B5EF4-FFF2-40B4-BE49-F238E27FC236}">
                    <a16:creationId xmlns:a16="http://schemas.microsoft.com/office/drawing/2014/main" id="{D4BDE993-06C0-428B-80C3-EA13BCA74062}"/>
                  </a:ext>
                </a:extLst>
              </p:cNvPr>
              <p:cNvSpPr/>
              <p:nvPr/>
            </p:nvSpPr>
            <p:spPr>
              <a:xfrm>
                <a:off x="6834302" y="6125746"/>
                <a:ext cx="59331" cy="234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75" name="Oval 574">
                <a:extLst>
                  <a:ext uri="{FF2B5EF4-FFF2-40B4-BE49-F238E27FC236}">
                    <a16:creationId xmlns:a16="http://schemas.microsoft.com/office/drawing/2014/main" id="{BB127992-3EE3-4561-8DA9-3B937C774835}"/>
                  </a:ext>
                </a:extLst>
              </p:cNvPr>
              <p:cNvSpPr/>
              <p:nvPr/>
            </p:nvSpPr>
            <p:spPr>
              <a:xfrm>
                <a:off x="6804637" y="6352798"/>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dirty="0">
                  <a:cs typeface="B Nazanin" panose="00000400000000000000" pitchFamily="2" charset="-78"/>
                </a:endParaRPr>
              </a:p>
            </p:txBody>
          </p:sp>
          <p:sp>
            <p:nvSpPr>
              <p:cNvPr id="576" name="Oval 575">
                <a:extLst>
                  <a:ext uri="{FF2B5EF4-FFF2-40B4-BE49-F238E27FC236}">
                    <a16:creationId xmlns:a16="http://schemas.microsoft.com/office/drawing/2014/main" id="{95AFFAC4-CE91-4144-A16C-AD9A5EF44263}"/>
                  </a:ext>
                </a:extLst>
              </p:cNvPr>
              <p:cNvSpPr/>
              <p:nvPr/>
            </p:nvSpPr>
            <p:spPr>
              <a:xfrm>
                <a:off x="6990229" y="6436782"/>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77" name="Rectangle 576">
                <a:extLst>
                  <a:ext uri="{FF2B5EF4-FFF2-40B4-BE49-F238E27FC236}">
                    <a16:creationId xmlns:a16="http://schemas.microsoft.com/office/drawing/2014/main" id="{184B9F65-2F7C-4121-A9E3-84B3CCDED638}"/>
                  </a:ext>
                </a:extLst>
              </p:cNvPr>
              <p:cNvSpPr/>
              <p:nvPr/>
            </p:nvSpPr>
            <p:spPr>
              <a:xfrm>
                <a:off x="7029783" y="6130912"/>
                <a:ext cx="59331" cy="3342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78" name="Oval 577">
                <a:extLst>
                  <a:ext uri="{FF2B5EF4-FFF2-40B4-BE49-F238E27FC236}">
                    <a16:creationId xmlns:a16="http://schemas.microsoft.com/office/drawing/2014/main" id="{68AE2B91-76FE-4CE0-BF65-31097C58A723}"/>
                  </a:ext>
                </a:extLst>
              </p:cNvPr>
              <p:cNvSpPr/>
              <p:nvPr/>
            </p:nvSpPr>
            <p:spPr>
              <a:xfrm>
                <a:off x="7165933" y="6424191"/>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79" name="Rectangle 578">
                <a:extLst>
                  <a:ext uri="{FF2B5EF4-FFF2-40B4-BE49-F238E27FC236}">
                    <a16:creationId xmlns:a16="http://schemas.microsoft.com/office/drawing/2014/main" id="{FFFFE4A6-7EBD-44E0-B333-3A03B6BC0A86}"/>
                  </a:ext>
                </a:extLst>
              </p:cNvPr>
              <p:cNvSpPr/>
              <p:nvPr/>
            </p:nvSpPr>
            <p:spPr>
              <a:xfrm>
                <a:off x="7215376" y="6125746"/>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80" name="Oval 579">
                <a:extLst>
                  <a:ext uri="{FF2B5EF4-FFF2-40B4-BE49-F238E27FC236}">
                    <a16:creationId xmlns:a16="http://schemas.microsoft.com/office/drawing/2014/main" id="{3A9D385B-32AA-4B30-A1A8-5549C8C04FED}"/>
                  </a:ext>
                </a:extLst>
              </p:cNvPr>
              <p:cNvSpPr/>
              <p:nvPr/>
            </p:nvSpPr>
            <p:spPr>
              <a:xfrm>
                <a:off x="7351526" y="6295562"/>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81" name="Rectangle 580">
                <a:extLst>
                  <a:ext uri="{FF2B5EF4-FFF2-40B4-BE49-F238E27FC236}">
                    <a16:creationId xmlns:a16="http://schemas.microsoft.com/office/drawing/2014/main" id="{9BE0DF8B-097B-4AD4-B973-C5BC68322F0F}"/>
                  </a:ext>
                </a:extLst>
              </p:cNvPr>
              <p:cNvSpPr/>
              <p:nvPr/>
            </p:nvSpPr>
            <p:spPr>
              <a:xfrm>
                <a:off x="7410857" y="6125745"/>
                <a:ext cx="59331" cy="1812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grpSp>
          <p:nvGrpSpPr>
            <p:cNvPr id="485" name="그룹 235">
              <a:extLst>
                <a:ext uri="{FF2B5EF4-FFF2-40B4-BE49-F238E27FC236}">
                  <a16:creationId xmlns:a16="http://schemas.microsoft.com/office/drawing/2014/main" id="{9418D018-DD81-4A0E-B7F7-E43A58E4753F}"/>
                </a:ext>
              </a:extLst>
            </p:cNvPr>
            <p:cNvGrpSpPr/>
            <p:nvPr/>
          </p:nvGrpSpPr>
          <p:grpSpPr>
            <a:xfrm>
              <a:off x="9080895" y="5560867"/>
              <a:ext cx="973809" cy="561176"/>
              <a:chOff x="7556894" y="5677603"/>
              <a:chExt cx="973809" cy="561176"/>
            </a:xfrm>
            <a:solidFill>
              <a:schemeClr val="accent5"/>
            </a:solidFill>
          </p:grpSpPr>
          <p:sp>
            <p:nvSpPr>
              <p:cNvPr id="564" name="Oval 563">
                <a:extLst>
                  <a:ext uri="{FF2B5EF4-FFF2-40B4-BE49-F238E27FC236}">
                    <a16:creationId xmlns:a16="http://schemas.microsoft.com/office/drawing/2014/main" id="{DE4FDACD-FAFF-4AFE-B359-AA3D35CE669C}"/>
                  </a:ext>
                </a:extLst>
              </p:cNvPr>
              <p:cNvSpPr/>
              <p:nvPr/>
            </p:nvSpPr>
            <p:spPr>
              <a:xfrm>
                <a:off x="7556894" y="6021232"/>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65" name="Rectangle 564">
                <a:extLst>
                  <a:ext uri="{FF2B5EF4-FFF2-40B4-BE49-F238E27FC236}">
                    <a16:creationId xmlns:a16="http://schemas.microsoft.com/office/drawing/2014/main" id="{B5978436-E320-4B9A-81E4-735B216D751C}"/>
                  </a:ext>
                </a:extLst>
              </p:cNvPr>
              <p:cNvSpPr/>
              <p:nvPr/>
            </p:nvSpPr>
            <p:spPr>
              <a:xfrm rot="10800000">
                <a:off x="8441706" y="5899322"/>
                <a:ext cx="59331" cy="234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66" name="Oval 565">
                <a:extLst>
                  <a:ext uri="{FF2B5EF4-FFF2-40B4-BE49-F238E27FC236}">
                    <a16:creationId xmlns:a16="http://schemas.microsoft.com/office/drawing/2014/main" id="{E77927B7-ED6C-446A-8CE4-515A25F65DAC}"/>
                  </a:ext>
                </a:extLst>
              </p:cNvPr>
              <p:cNvSpPr/>
              <p:nvPr/>
            </p:nvSpPr>
            <p:spPr>
              <a:xfrm rot="10800000">
                <a:off x="8412041" y="5788550"/>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67" name="Oval 566">
                <a:extLst>
                  <a:ext uri="{FF2B5EF4-FFF2-40B4-BE49-F238E27FC236}">
                    <a16:creationId xmlns:a16="http://schemas.microsoft.com/office/drawing/2014/main" id="{254B2140-4646-46BB-9D0D-DF33C28AB7E7}"/>
                  </a:ext>
                </a:extLst>
              </p:cNvPr>
              <p:cNvSpPr/>
              <p:nvPr/>
            </p:nvSpPr>
            <p:spPr>
              <a:xfrm rot="10800000">
                <a:off x="7560897" y="6021231"/>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dirty="0">
                  <a:cs typeface="B Nazanin" panose="00000400000000000000" pitchFamily="2" charset="-78"/>
                </a:endParaRPr>
              </a:p>
            </p:txBody>
          </p:sp>
          <p:sp>
            <p:nvSpPr>
              <p:cNvPr id="568" name="Oval 567">
                <a:extLst>
                  <a:ext uri="{FF2B5EF4-FFF2-40B4-BE49-F238E27FC236}">
                    <a16:creationId xmlns:a16="http://schemas.microsoft.com/office/drawing/2014/main" id="{4EE97BA4-3FEF-42D0-B73B-B9D345199105}"/>
                  </a:ext>
                </a:extLst>
              </p:cNvPr>
              <p:cNvSpPr/>
              <p:nvPr/>
            </p:nvSpPr>
            <p:spPr>
              <a:xfrm rot="10800000">
                <a:off x="8206671" y="5684789"/>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69" name="Rectangle 568">
                <a:extLst>
                  <a:ext uri="{FF2B5EF4-FFF2-40B4-BE49-F238E27FC236}">
                    <a16:creationId xmlns:a16="http://schemas.microsoft.com/office/drawing/2014/main" id="{D20DCA70-D056-48BB-B86D-69816F4A2C27}"/>
                  </a:ext>
                </a:extLst>
              </p:cNvPr>
              <p:cNvSpPr/>
              <p:nvPr/>
            </p:nvSpPr>
            <p:spPr>
              <a:xfrm rot="10800000">
                <a:off x="8246225" y="5794845"/>
                <a:ext cx="59331" cy="3342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70" name="Oval 569">
                <a:extLst>
                  <a:ext uri="{FF2B5EF4-FFF2-40B4-BE49-F238E27FC236}">
                    <a16:creationId xmlns:a16="http://schemas.microsoft.com/office/drawing/2014/main" id="{4134A08C-5400-4467-A2E2-066C94923FD2}"/>
                  </a:ext>
                </a:extLst>
              </p:cNvPr>
              <p:cNvSpPr/>
              <p:nvPr/>
            </p:nvSpPr>
            <p:spPr>
              <a:xfrm rot="10800000">
                <a:off x="8011189" y="5677603"/>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71" name="Rectangle 570">
                <a:extLst>
                  <a:ext uri="{FF2B5EF4-FFF2-40B4-BE49-F238E27FC236}">
                    <a16:creationId xmlns:a16="http://schemas.microsoft.com/office/drawing/2014/main" id="{A75A4A48-A5E7-4D2D-9B5F-3E7CF49CBB8A}"/>
                  </a:ext>
                </a:extLst>
              </p:cNvPr>
              <p:cNvSpPr/>
              <p:nvPr/>
            </p:nvSpPr>
            <p:spPr>
              <a:xfrm rot="10800000">
                <a:off x="8060632" y="5817832"/>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72" name="Oval 571">
                <a:extLst>
                  <a:ext uri="{FF2B5EF4-FFF2-40B4-BE49-F238E27FC236}">
                    <a16:creationId xmlns:a16="http://schemas.microsoft.com/office/drawing/2014/main" id="{A87A19CA-2161-4657-A1EF-AC5865323B61}"/>
                  </a:ext>
                </a:extLst>
              </p:cNvPr>
              <p:cNvSpPr/>
              <p:nvPr/>
            </p:nvSpPr>
            <p:spPr>
              <a:xfrm rot="10800000">
                <a:off x="7805820" y="5786455"/>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73" name="Rectangle 572">
                <a:extLst>
                  <a:ext uri="{FF2B5EF4-FFF2-40B4-BE49-F238E27FC236}">
                    <a16:creationId xmlns:a16="http://schemas.microsoft.com/office/drawing/2014/main" id="{9F8BD86D-3FFA-437F-A0CC-7CC2520E95F9}"/>
                  </a:ext>
                </a:extLst>
              </p:cNvPr>
              <p:cNvSpPr/>
              <p:nvPr/>
            </p:nvSpPr>
            <p:spPr>
              <a:xfrm rot="10800000">
                <a:off x="7865151" y="5953061"/>
                <a:ext cx="59331" cy="1812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grpSp>
          <p:nvGrpSpPr>
            <p:cNvPr id="486" name="그룹 214">
              <a:extLst>
                <a:ext uri="{FF2B5EF4-FFF2-40B4-BE49-F238E27FC236}">
                  <a16:creationId xmlns:a16="http://schemas.microsoft.com/office/drawing/2014/main" id="{90E73CF6-43CD-4115-A6E7-49BE453178BA}"/>
                </a:ext>
              </a:extLst>
            </p:cNvPr>
            <p:cNvGrpSpPr/>
            <p:nvPr/>
          </p:nvGrpSpPr>
          <p:grpSpPr>
            <a:xfrm>
              <a:off x="10111746" y="5569552"/>
              <a:ext cx="973810" cy="561175"/>
              <a:chOff x="6526044" y="5677604"/>
              <a:chExt cx="973810" cy="561175"/>
            </a:xfrm>
            <a:solidFill>
              <a:schemeClr val="accent2"/>
            </a:solidFill>
          </p:grpSpPr>
          <p:sp>
            <p:nvSpPr>
              <p:cNvPr id="554" name="Oval 152">
                <a:extLst>
                  <a:ext uri="{FF2B5EF4-FFF2-40B4-BE49-F238E27FC236}">
                    <a16:creationId xmlns:a16="http://schemas.microsoft.com/office/drawing/2014/main" id="{96208A8B-4BA8-4244-8F89-F95C192BD6B0}"/>
                  </a:ext>
                </a:extLst>
              </p:cNvPr>
              <p:cNvSpPr/>
              <p:nvPr/>
            </p:nvSpPr>
            <p:spPr>
              <a:xfrm rot="10800000">
                <a:off x="6526044" y="6021231"/>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55" name="Oval 179">
                <a:extLst>
                  <a:ext uri="{FF2B5EF4-FFF2-40B4-BE49-F238E27FC236}">
                    <a16:creationId xmlns:a16="http://schemas.microsoft.com/office/drawing/2014/main" id="{087AE53F-82BC-42D8-BACC-B58BDF139479}"/>
                  </a:ext>
                </a:extLst>
              </p:cNvPr>
              <p:cNvSpPr/>
              <p:nvPr/>
            </p:nvSpPr>
            <p:spPr>
              <a:xfrm>
                <a:off x="6530047" y="6021232"/>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56" name="Oval 200">
                <a:extLst>
                  <a:ext uri="{FF2B5EF4-FFF2-40B4-BE49-F238E27FC236}">
                    <a16:creationId xmlns:a16="http://schemas.microsoft.com/office/drawing/2014/main" id="{DFA7173C-D804-47C4-9349-8E75AB37FDFB}"/>
                  </a:ext>
                </a:extLst>
              </p:cNvPr>
              <p:cNvSpPr/>
              <p:nvPr/>
            </p:nvSpPr>
            <p:spPr>
              <a:xfrm>
                <a:off x="6774971" y="5788551"/>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57" name="Rectangle 203">
                <a:extLst>
                  <a:ext uri="{FF2B5EF4-FFF2-40B4-BE49-F238E27FC236}">
                    <a16:creationId xmlns:a16="http://schemas.microsoft.com/office/drawing/2014/main" id="{2590578F-F58F-4930-857F-7CB151893F41}"/>
                  </a:ext>
                </a:extLst>
              </p:cNvPr>
              <p:cNvSpPr/>
              <p:nvPr/>
            </p:nvSpPr>
            <p:spPr>
              <a:xfrm rot="10800000">
                <a:off x="6834303" y="5931271"/>
                <a:ext cx="59331" cy="1996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58" name="Oval 195">
                <a:extLst>
                  <a:ext uri="{FF2B5EF4-FFF2-40B4-BE49-F238E27FC236}">
                    <a16:creationId xmlns:a16="http://schemas.microsoft.com/office/drawing/2014/main" id="{09C793CD-5EEA-446C-A4A1-0E7B926B115A}"/>
                  </a:ext>
                </a:extLst>
              </p:cNvPr>
              <p:cNvSpPr/>
              <p:nvPr/>
            </p:nvSpPr>
            <p:spPr>
              <a:xfrm>
                <a:off x="6980340" y="5684789"/>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59" name="Rectangle 198">
                <a:extLst>
                  <a:ext uri="{FF2B5EF4-FFF2-40B4-BE49-F238E27FC236}">
                    <a16:creationId xmlns:a16="http://schemas.microsoft.com/office/drawing/2014/main" id="{F9E4146C-DC45-45C7-88BA-582976810350}"/>
                  </a:ext>
                </a:extLst>
              </p:cNvPr>
              <p:cNvSpPr/>
              <p:nvPr/>
            </p:nvSpPr>
            <p:spPr>
              <a:xfrm rot="10800000">
                <a:off x="7029784" y="5832302"/>
                <a:ext cx="59331" cy="298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60" name="Oval 190">
                <a:extLst>
                  <a:ext uri="{FF2B5EF4-FFF2-40B4-BE49-F238E27FC236}">
                    <a16:creationId xmlns:a16="http://schemas.microsoft.com/office/drawing/2014/main" id="{9DF73E5A-270F-469D-964A-C80698640FCB}"/>
                  </a:ext>
                </a:extLst>
              </p:cNvPr>
              <p:cNvSpPr/>
              <p:nvPr/>
            </p:nvSpPr>
            <p:spPr>
              <a:xfrm>
                <a:off x="7175822" y="5677604"/>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61" name="Rectangle 193">
                <a:extLst>
                  <a:ext uri="{FF2B5EF4-FFF2-40B4-BE49-F238E27FC236}">
                    <a16:creationId xmlns:a16="http://schemas.microsoft.com/office/drawing/2014/main" id="{4F779B27-02FA-499F-97AA-B38324495555}"/>
                  </a:ext>
                </a:extLst>
              </p:cNvPr>
              <p:cNvSpPr/>
              <p:nvPr/>
            </p:nvSpPr>
            <p:spPr>
              <a:xfrm rot="10800000">
                <a:off x="7215377" y="5809314"/>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62" name="Oval 185">
                <a:extLst>
                  <a:ext uri="{FF2B5EF4-FFF2-40B4-BE49-F238E27FC236}">
                    <a16:creationId xmlns:a16="http://schemas.microsoft.com/office/drawing/2014/main" id="{9FDAFE11-56A1-4A3D-A509-2B3D750129B6}"/>
                  </a:ext>
                </a:extLst>
              </p:cNvPr>
              <p:cNvSpPr/>
              <p:nvPr/>
            </p:nvSpPr>
            <p:spPr>
              <a:xfrm>
                <a:off x="7381192" y="5786456"/>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63" name="Rectangle 188">
                <a:extLst>
                  <a:ext uri="{FF2B5EF4-FFF2-40B4-BE49-F238E27FC236}">
                    <a16:creationId xmlns:a16="http://schemas.microsoft.com/office/drawing/2014/main" id="{FFB08EF4-CE31-4B42-82E0-7863F0DC9C5A}"/>
                  </a:ext>
                </a:extLst>
              </p:cNvPr>
              <p:cNvSpPr/>
              <p:nvPr/>
            </p:nvSpPr>
            <p:spPr>
              <a:xfrm rot="10800000">
                <a:off x="7410858" y="5898389"/>
                <a:ext cx="59331" cy="231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grpSp>
          <p:nvGrpSpPr>
            <p:cNvPr id="487" name="그룹 269">
              <a:extLst>
                <a:ext uri="{FF2B5EF4-FFF2-40B4-BE49-F238E27FC236}">
                  <a16:creationId xmlns:a16="http://schemas.microsoft.com/office/drawing/2014/main" id="{8EE76455-A60E-403B-AD91-EA9CDE385670}"/>
                </a:ext>
              </a:extLst>
            </p:cNvPr>
            <p:cNvGrpSpPr/>
            <p:nvPr/>
          </p:nvGrpSpPr>
          <p:grpSpPr>
            <a:xfrm>
              <a:off x="11421188" y="6021046"/>
              <a:ext cx="724882" cy="453308"/>
              <a:chOff x="7835486" y="6129098"/>
              <a:chExt cx="724882" cy="453308"/>
            </a:xfrm>
            <a:solidFill>
              <a:schemeClr val="accent2"/>
            </a:solidFill>
          </p:grpSpPr>
          <p:sp>
            <p:nvSpPr>
              <p:cNvPr id="546" name="Oval 227">
                <a:extLst>
                  <a:ext uri="{FF2B5EF4-FFF2-40B4-BE49-F238E27FC236}">
                    <a16:creationId xmlns:a16="http://schemas.microsoft.com/office/drawing/2014/main" id="{416322CE-E372-4A90-AC4D-A66447C79723}"/>
                  </a:ext>
                </a:extLst>
              </p:cNvPr>
              <p:cNvSpPr/>
              <p:nvPr/>
            </p:nvSpPr>
            <p:spPr>
              <a:xfrm rot="10800000">
                <a:off x="8382375" y="6293466"/>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47" name="Rectangle 230">
                <a:extLst>
                  <a:ext uri="{FF2B5EF4-FFF2-40B4-BE49-F238E27FC236}">
                    <a16:creationId xmlns:a16="http://schemas.microsoft.com/office/drawing/2014/main" id="{344BD521-5E4E-467A-AD0B-50679193E348}"/>
                  </a:ext>
                </a:extLst>
              </p:cNvPr>
              <p:cNvSpPr/>
              <p:nvPr/>
            </p:nvSpPr>
            <p:spPr>
              <a:xfrm>
                <a:off x="8441705" y="6129098"/>
                <a:ext cx="59331" cy="1996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48" name="Oval 222">
                <a:extLst>
                  <a:ext uri="{FF2B5EF4-FFF2-40B4-BE49-F238E27FC236}">
                    <a16:creationId xmlns:a16="http://schemas.microsoft.com/office/drawing/2014/main" id="{2B2280D1-63BF-4280-86C7-6292DCDA3F17}"/>
                  </a:ext>
                </a:extLst>
              </p:cNvPr>
              <p:cNvSpPr/>
              <p:nvPr/>
            </p:nvSpPr>
            <p:spPr>
              <a:xfrm rot="10800000">
                <a:off x="8196782" y="6417005"/>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49" name="Rectangle 225">
                <a:extLst>
                  <a:ext uri="{FF2B5EF4-FFF2-40B4-BE49-F238E27FC236}">
                    <a16:creationId xmlns:a16="http://schemas.microsoft.com/office/drawing/2014/main" id="{5BF90BB9-479F-4E07-9BA1-D1F6A65B105D}"/>
                  </a:ext>
                </a:extLst>
              </p:cNvPr>
              <p:cNvSpPr/>
              <p:nvPr/>
            </p:nvSpPr>
            <p:spPr>
              <a:xfrm>
                <a:off x="8246224" y="6129098"/>
                <a:ext cx="59331" cy="298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50" name="Oval 217">
                <a:extLst>
                  <a:ext uri="{FF2B5EF4-FFF2-40B4-BE49-F238E27FC236}">
                    <a16:creationId xmlns:a16="http://schemas.microsoft.com/office/drawing/2014/main" id="{CB5C4D98-D82E-48D5-A741-B56113D75671}"/>
                  </a:ext>
                </a:extLst>
              </p:cNvPr>
              <p:cNvSpPr/>
              <p:nvPr/>
            </p:nvSpPr>
            <p:spPr>
              <a:xfrm rot="10800000">
                <a:off x="8021078" y="6443967"/>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51" name="Rectangle 220">
                <a:extLst>
                  <a:ext uri="{FF2B5EF4-FFF2-40B4-BE49-F238E27FC236}">
                    <a16:creationId xmlns:a16="http://schemas.microsoft.com/office/drawing/2014/main" id="{C1A113FC-C9E0-4B43-96A6-CD9602019FDE}"/>
                  </a:ext>
                </a:extLst>
              </p:cNvPr>
              <p:cNvSpPr/>
              <p:nvPr/>
            </p:nvSpPr>
            <p:spPr>
              <a:xfrm>
                <a:off x="8060631" y="6134264"/>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52" name="Oval 212">
                <a:extLst>
                  <a:ext uri="{FF2B5EF4-FFF2-40B4-BE49-F238E27FC236}">
                    <a16:creationId xmlns:a16="http://schemas.microsoft.com/office/drawing/2014/main" id="{A8527276-00CC-4FB0-A459-D957731567F9}"/>
                  </a:ext>
                </a:extLst>
              </p:cNvPr>
              <p:cNvSpPr/>
              <p:nvPr/>
            </p:nvSpPr>
            <p:spPr>
              <a:xfrm rot="10800000">
                <a:off x="7835486" y="6354892"/>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53" name="Rectangle 215">
                <a:extLst>
                  <a:ext uri="{FF2B5EF4-FFF2-40B4-BE49-F238E27FC236}">
                    <a16:creationId xmlns:a16="http://schemas.microsoft.com/office/drawing/2014/main" id="{71293C37-6CEB-4C2E-9146-FBB25B44DB52}"/>
                  </a:ext>
                </a:extLst>
              </p:cNvPr>
              <p:cNvSpPr/>
              <p:nvPr/>
            </p:nvSpPr>
            <p:spPr>
              <a:xfrm>
                <a:off x="7865150" y="6130005"/>
                <a:ext cx="59331" cy="231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grpSp>
          <p:nvGrpSpPr>
            <p:cNvPr id="488" name="그룹 280">
              <a:extLst>
                <a:ext uri="{FF2B5EF4-FFF2-40B4-BE49-F238E27FC236}">
                  <a16:creationId xmlns:a16="http://schemas.microsoft.com/office/drawing/2014/main" id="{1615F501-9980-49BC-9C4E-E487B680EF06}"/>
                </a:ext>
              </a:extLst>
            </p:cNvPr>
            <p:cNvGrpSpPr/>
            <p:nvPr/>
          </p:nvGrpSpPr>
          <p:grpSpPr>
            <a:xfrm>
              <a:off x="10390339" y="6017692"/>
              <a:ext cx="724882" cy="456662"/>
              <a:chOff x="6804637" y="6125745"/>
              <a:chExt cx="724882" cy="456662"/>
            </a:xfrm>
            <a:solidFill>
              <a:schemeClr val="accent5"/>
            </a:solidFill>
          </p:grpSpPr>
          <p:sp>
            <p:nvSpPr>
              <p:cNvPr id="538" name="Rectangle 204">
                <a:extLst>
                  <a:ext uri="{FF2B5EF4-FFF2-40B4-BE49-F238E27FC236}">
                    <a16:creationId xmlns:a16="http://schemas.microsoft.com/office/drawing/2014/main" id="{128194F2-E5DE-4894-8DD9-DEAA687954D0}"/>
                  </a:ext>
                </a:extLst>
              </p:cNvPr>
              <p:cNvSpPr/>
              <p:nvPr/>
            </p:nvSpPr>
            <p:spPr>
              <a:xfrm>
                <a:off x="6834302" y="6125746"/>
                <a:ext cx="59331" cy="234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39" name="Oval 202">
                <a:extLst>
                  <a:ext uri="{FF2B5EF4-FFF2-40B4-BE49-F238E27FC236}">
                    <a16:creationId xmlns:a16="http://schemas.microsoft.com/office/drawing/2014/main" id="{1557E0E2-231E-4F1C-9686-CEB9E4DD938D}"/>
                  </a:ext>
                </a:extLst>
              </p:cNvPr>
              <p:cNvSpPr/>
              <p:nvPr/>
            </p:nvSpPr>
            <p:spPr>
              <a:xfrm>
                <a:off x="6804637" y="6352798"/>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dirty="0">
                  <a:cs typeface="B Nazanin" panose="00000400000000000000" pitchFamily="2" charset="-78"/>
                </a:endParaRPr>
              </a:p>
            </p:txBody>
          </p:sp>
          <p:sp>
            <p:nvSpPr>
              <p:cNvPr id="540" name="Oval 196">
                <a:extLst>
                  <a:ext uri="{FF2B5EF4-FFF2-40B4-BE49-F238E27FC236}">
                    <a16:creationId xmlns:a16="http://schemas.microsoft.com/office/drawing/2014/main" id="{4537F4A5-4BE1-4CCF-A4B1-E7C0734DFEA4}"/>
                  </a:ext>
                </a:extLst>
              </p:cNvPr>
              <p:cNvSpPr/>
              <p:nvPr/>
            </p:nvSpPr>
            <p:spPr>
              <a:xfrm>
                <a:off x="6990229" y="6436782"/>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41" name="Rectangle 199">
                <a:extLst>
                  <a:ext uri="{FF2B5EF4-FFF2-40B4-BE49-F238E27FC236}">
                    <a16:creationId xmlns:a16="http://schemas.microsoft.com/office/drawing/2014/main" id="{7BB3F82E-6BAE-4A3B-85A3-1BE28DBD950D}"/>
                  </a:ext>
                </a:extLst>
              </p:cNvPr>
              <p:cNvSpPr/>
              <p:nvPr/>
            </p:nvSpPr>
            <p:spPr>
              <a:xfrm>
                <a:off x="7029783" y="6130912"/>
                <a:ext cx="59331" cy="3342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42" name="Oval 191">
                <a:extLst>
                  <a:ext uri="{FF2B5EF4-FFF2-40B4-BE49-F238E27FC236}">
                    <a16:creationId xmlns:a16="http://schemas.microsoft.com/office/drawing/2014/main" id="{E110D7D7-B649-42C8-8961-FFA5F63527FF}"/>
                  </a:ext>
                </a:extLst>
              </p:cNvPr>
              <p:cNvSpPr/>
              <p:nvPr/>
            </p:nvSpPr>
            <p:spPr>
              <a:xfrm>
                <a:off x="7165933" y="6424191"/>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43" name="Rectangle 194">
                <a:extLst>
                  <a:ext uri="{FF2B5EF4-FFF2-40B4-BE49-F238E27FC236}">
                    <a16:creationId xmlns:a16="http://schemas.microsoft.com/office/drawing/2014/main" id="{6156ED95-17FF-48EC-9C35-851F077D5BE2}"/>
                  </a:ext>
                </a:extLst>
              </p:cNvPr>
              <p:cNvSpPr/>
              <p:nvPr/>
            </p:nvSpPr>
            <p:spPr>
              <a:xfrm>
                <a:off x="7215376" y="6125746"/>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44" name="Oval 186">
                <a:extLst>
                  <a:ext uri="{FF2B5EF4-FFF2-40B4-BE49-F238E27FC236}">
                    <a16:creationId xmlns:a16="http://schemas.microsoft.com/office/drawing/2014/main" id="{1031817A-33E8-495F-A4D3-BFF5B9768720}"/>
                  </a:ext>
                </a:extLst>
              </p:cNvPr>
              <p:cNvSpPr/>
              <p:nvPr/>
            </p:nvSpPr>
            <p:spPr>
              <a:xfrm>
                <a:off x="7351526" y="6295562"/>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45" name="Rectangle 189">
                <a:extLst>
                  <a:ext uri="{FF2B5EF4-FFF2-40B4-BE49-F238E27FC236}">
                    <a16:creationId xmlns:a16="http://schemas.microsoft.com/office/drawing/2014/main" id="{749A7CCE-3F72-4FB3-B96B-390C140B003E}"/>
                  </a:ext>
                </a:extLst>
              </p:cNvPr>
              <p:cNvSpPr/>
              <p:nvPr/>
            </p:nvSpPr>
            <p:spPr>
              <a:xfrm>
                <a:off x="7410857" y="6125745"/>
                <a:ext cx="59331" cy="1812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grpSp>
          <p:nvGrpSpPr>
            <p:cNvPr id="489" name="그룹 296">
              <a:extLst>
                <a:ext uri="{FF2B5EF4-FFF2-40B4-BE49-F238E27FC236}">
                  <a16:creationId xmlns:a16="http://schemas.microsoft.com/office/drawing/2014/main" id="{5C1085F0-755F-462A-B826-6388D821A539}"/>
                </a:ext>
              </a:extLst>
            </p:cNvPr>
            <p:cNvGrpSpPr/>
            <p:nvPr/>
          </p:nvGrpSpPr>
          <p:grpSpPr>
            <a:xfrm>
              <a:off x="11142596" y="5569550"/>
              <a:ext cx="973809" cy="561176"/>
              <a:chOff x="7556894" y="5677603"/>
              <a:chExt cx="973809" cy="561176"/>
            </a:xfrm>
            <a:solidFill>
              <a:schemeClr val="accent5"/>
            </a:solidFill>
          </p:grpSpPr>
          <p:sp>
            <p:nvSpPr>
              <p:cNvPr id="528" name="Oval 181">
                <a:extLst>
                  <a:ext uri="{FF2B5EF4-FFF2-40B4-BE49-F238E27FC236}">
                    <a16:creationId xmlns:a16="http://schemas.microsoft.com/office/drawing/2014/main" id="{73755244-3CA4-4BFC-AACB-94A1C8722BE8}"/>
                  </a:ext>
                </a:extLst>
              </p:cNvPr>
              <p:cNvSpPr/>
              <p:nvPr/>
            </p:nvSpPr>
            <p:spPr>
              <a:xfrm>
                <a:off x="7556894" y="6021232"/>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29" name="Rectangle 231">
                <a:extLst>
                  <a:ext uri="{FF2B5EF4-FFF2-40B4-BE49-F238E27FC236}">
                    <a16:creationId xmlns:a16="http://schemas.microsoft.com/office/drawing/2014/main" id="{26075C1B-CCBF-4C3B-AD92-CE309D4EDB1F}"/>
                  </a:ext>
                </a:extLst>
              </p:cNvPr>
              <p:cNvSpPr/>
              <p:nvPr/>
            </p:nvSpPr>
            <p:spPr>
              <a:xfrm rot="10800000">
                <a:off x="8441706" y="5899322"/>
                <a:ext cx="59331" cy="234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30" name="Oval 229">
                <a:extLst>
                  <a:ext uri="{FF2B5EF4-FFF2-40B4-BE49-F238E27FC236}">
                    <a16:creationId xmlns:a16="http://schemas.microsoft.com/office/drawing/2014/main" id="{384DA4C6-717B-480C-9A41-32ED0A9A180B}"/>
                  </a:ext>
                </a:extLst>
              </p:cNvPr>
              <p:cNvSpPr/>
              <p:nvPr/>
            </p:nvSpPr>
            <p:spPr>
              <a:xfrm rot="10800000">
                <a:off x="8412041" y="5788550"/>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31" name="Oval 208">
                <a:extLst>
                  <a:ext uri="{FF2B5EF4-FFF2-40B4-BE49-F238E27FC236}">
                    <a16:creationId xmlns:a16="http://schemas.microsoft.com/office/drawing/2014/main" id="{572C9503-1AD7-481D-9A31-B33E03F4582D}"/>
                  </a:ext>
                </a:extLst>
              </p:cNvPr>
              <p:cNvSpPr/>
              <p:nvPr/>
            </p:nvSpPr>
            <p:spPr>
              <a:xfrm rot="10800000">
                <a:off x="7560897" y="6021231"/>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dirty="0">
                  <a:cs typeface="B Nazanin" panose="00000400000000000000" pitchFamily="2" charset="-78"/>
                </a:endParaRPr>
              </a:p>
            </p:txBody>
          </p:sp>
          <p:sp>
            <p:nvSpPr>
              <p:cNvPr id="532" name="Oval 223">
                <a:extLst>
                  <a:ext uri="{FF2B5EF4-FFF2-40B4-BE49-F238E27FC236}">
                    <a16:creationId xmlns:a16="http://schemas.microsoft.com/office/drawing/2014/main" id="{F0E53256-A1DD-41C9-BD65-459DFD1E9741}"/>
                  </a:ext>
                </a:extLst>
              </p:cNvPr>
              <p:cNvSpPr/>
              <p:nvPr/>
            </p:nvSpPr>
            <p:spPr>
              <a:xfrm rot="10800000">
                <a:off x="8206671" y="5684789"/>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33" name="Rectangle 226">
                <a:extLst>
                  <a:ext uri="{FF2B5EF4-FFF2-40B4-BE49-F238E27FC236}">
                    <a16:creationId xmlns:a16="http://schemas.microsoft.com/office/drawing/2014/main" id="{8C30C35E-90E3-40F3-906B-129454D55E6E}"/>
                  </a:ext>
                </a:extLst>
              </p:cNvPr>
              <p:cNvSpPr/>
              <p:nvPr/>
            </p:nvSpPr>
            <p:spPr>
              <a:xfrm rot="10800000">
                <a:off x="8246225" y="5794845"/>
                <a:ext cx="59331" cy="3342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34" name="Oval 218">
                <a:extLst>
                  <a:ext uri="{FF2B5EF4-FFF2-40B4-BE49-F238E27FC236}">
                    <a16:creationId xmlns:a16="http://schemas.microsoft.com/office/drawing/2014/main" id="{4D3DC498-50B2-4316-9952-507EF93CDC8F}"/>
                  </a:ext>
                </a:extLst>
              </p:cNvPr>
              <p:cNvSpPr/>
              <p:nvPr/>
            </p:nvSpPr>
            <p:spPr>
              <a:xfrm rot="10800000">
                <a:off x="8011189" y="5677603"/>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35" name="Rectangle 221">
                <a:extLst>
                  <a:ext uri="{FF2B5EF4-FFF2-40B4-BE49-F238E27FC236}">
                    <a16:creationId xmlns:a16="http://schemas.microsoft.com/office/drawing/2014/main" id="{F427A5EA-3A03-4CB1-9743-4D52C27DCEEB}"/>
                  </a:ext>
                </a:extLst>
              </p:cNvPr>
              <p:cNvSpPr/>
              <p:nvPr/>
            </p:nvSpPr>
            <p:spPr>
              <a:xfrm rot="10800000">
                <a:off x="8060632" y="5817832"/>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36" name="Oval 213">
                <a:extLst>
                  <a:ext uri="{FF2B5EF4-FFF2-40B4-BE49-F238E27FC236}">
                    <a16:creationId xmlns:a16="http://schemas.microsoft.com/office/drawing/2014/main" id="{C604407B-0A13-4B0E-98CD-EB4CF3073CEB}"/>
                  </a:ext>
                </a:extLst>
              </p:cNvPr>
              <p:cNvSpPr/>
              <p:nvPr/>
            </p:nvSpPr>
            <p:spPr>
              <a:xfrm rot="10800000">
                <a:off x="7805820" y="5786455"/>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37" name="Rectangle 216">
                <a:extLst>
                  <a:ext uri="{FF2B5EF4-FFF2-40B4-BE49-F238E27FC236}">
                    <a16:creationId xmlns:a16="http://schemas.microsoft.com/office/drawing/2014/main" id="{AC04E53A-5671-40EC-BDC9-A1ECCD9BC069}"/>
                  </a:ext>
                </a:extLst>
              </p:cNvPr>
              <p:cNvSpPr/>
              <p:nvPr/>
            </p:nvSpPr>
            <p:spPr>
              <a:xfrm rot="10800000">
                <a:off x="7865151" y="5953061"/>
                <a:ext cx="59331" cy="1812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grpSp>
          <p:nvGrpSpPr>
            <p:cNvPr id="490" name="그룹 307">
              <a:extLst>
                <a:ext uri="{FF2B5EF4-FFF2-40B4-BE49-F238E27FC236}">
                  <a16:creationId xmlns:a16="http://schemas.microsoft.com/office/drawing/2014/main" id="{6575A4F9-F26B-464D-8C5A-1C8E38BF3DF7}"/>
                </a:ext>
              </a:extLst>
            </p:cNvPr>
            <p:cNvGrpSpPr/>
            <p:nvPr/>
          </p:nvGrpSpPr>
          <p:grpSpPr>
            <a:xfrm>
              <a:off x="46349" y="5560867"/>
              <a:ext cx="724883" cy="453308"/>
              <a:chOff x="2651571" y="5677604"/>
              <a:chExt cx="724883" cy="453308"/>
            </a:xfrm>
            <a:solidFill>
              <a:schemeClr val="accent2"/>
            </a:solidFill>
          </p:grpSpPr>
          <p:sp>
            <p:nvSpPr>
              <p:cNvPr id="520" name="Oval 92">
                <a:extLst>
                  <a:ext uri="{FF2B5EF4-FFF2-40B4-BE49-F238E27FC236}">
                    <a16:creationId xmlns:a16="http://schemas.microsoft.com/office/drawing/2014/main" id="{59F62986-3352-469E-9386-2D4A0CCF2F6B}"/>
                  </a:ext>
                </a:extLst>
              </p:cNvPr>
              <p:cNvSpPr/>
              <p:nvPr/>
            </p:nvSpPr>
            <p:spPr>
              <a:xfrm>
                <a:off x="2651571" y="5788551"/>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21" name="Rectangle 95">
                <a:extLst>
                  <a:ext uri="{FF2B5EF4-FFF2-40B4-BE49-F238E27FC236}">
                    <a16:creationId xmlns:a16="http://schemas.microsoft.com/office/drawing/2014/main" id="{2872E32C-C7BD-4488-AD13-F9ED646FF180}"/>
                  </a:ext>
                </a:extLst>
              </p:cNvPr>
              <p:cNvSpPr/>
              <p:nvPr/>
            </p:nvSpPr>
            <p:spPr>
              <a:xfrm rot="10800000">
                <a:off x="2710903" y="5931271"/>
                <a:ext cx="59331" cy="1996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22" name="Oval 87">
                <a:extLst>
                  <a:ext uri="{FF2B5EF4-FFF2-40B4-BE49-F238E27FC236}">
                    <a16:creationId xmlns:a16="http://schemas.microsoft.com/office/drawing/2014/main" id="{3BCDED0B-35CA-4197-A74F-76AB69BBA320}"/>
                  </a:ext>
                </a:extLst>
              </p:cNvPr>
              <p:cNvSpPr/>
              <p:nvPr/>
            </p:nvSpPr>
            <p:spPr>
              <a:xfrm>
                <a:off x="2856940" y="5684789"/>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23" name="Rectangle 90">
                <a:extLst>
                  <a:ext uri="{FF2B5EF4-FFF2-40B4-BE49-F238E27FC236}">
                    <a16:creationId xmlns:a16="http://schemas.microsoft.com/office/drawing/2014/main" id="{6045CD01-C981-4FA2-AF78-0D80D990CA38}"/>
                  </a:ext>
                </a:extLst>
              </p:cNvPr>
              <p:cNvSpPr/>
              <p:nvPr/>
            </p:nvSpPr>
            <p:spPr>
              <a:xfrm rot="10800000">
                <a:off x="2906384" y="5832302"/>
                <a:ext cx="59331" cy="298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24" name="Oval 82">
                <a:extLst>
                  <a:ext uri="{FF2B5EF4-FFF2-40B4-BE49-F238E27FC236}">
                    <a16:creationId xmlns:a16="http://schemas.microsoft.com/office/drawing/2014/main" id="{F8A919F1-D07A-4D27-B629-2CE5CE8E5E5B}"/>
                  </a:ext>
                </a:extLst>
              </p:cNvPr>
              <p:cNvSpPr/>
              <p:nvPr/>
            </p:nvSpPr>
            <p:spPr>
              <a:xfrm>
                <a:off x="3052422" y="5677604"/>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25" name="Rectangle 85">
                <a:extLst>
                  <a:ext uri="{FF2B5EF4-FFF2-40B4-BE49-F238E27FC236}">
                    <a16:creationId xmlns:a16="http://schemas.microsoft.com/office/drawing/2014/main" id="{C21CDB21-44F3-4691-B7F4-494926F33FB9}"/>
                  </a:ext>
                </a:extLst>
              </p:cNvPr>
              <p:cNvSpPr/>
              <p:nvPr/>
            </p:nvSpPr>
            <p:spPr>
              <a:xfrm rot="10800000">
                <a:off x="3091977" y="5809314"/>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26" name="Oval 77">
                <a:extLst>
                  <a:ext uri="{FF2B5EF4-FFF2-40B4-BE49-F238E27FC236}">
                    <a16:creationId xmlns:a16="http://schemas.microsoft.com/office/drawing/2014/main" id="{4A0310A2-D3FC-4E77-B839-7EAA70D684FA}"/>
                  </a:ext>
                </a:extLst>
              </p:cNvPr>
              <p:cNvSpPr/>
              <p:nvPr/>
            </p:nvSpPr>
            <p:spPr>
              <a:xfrm>
                <a:off x="3257792" y="5786456"/>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27" name="Rectangle 80">
                <a:extLst>
                  <a:ext uri="{FF2B5EF4-FFF2-40B4-BE49-F238E27FC236}">
                    <a16:creationId xmlns:a16="http://schemas.microsoft.com/office/drawing/2014/main" id="{6E708120-B3EE-498D-A989-DD106B571386}"/>
                  </a:ext>
                </a:extLst>
              </p:cNvPr>
              <p:cNvSpPr/>
              <p:nvPr/>
            </p:nvSpPr>
            <p:spPr>
              <a:xfrm rot="10800000">
                <a:off x="3287458" y="5898389"/>
                <a:ext cx="59331" cy="231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grpSp>
          <p:nvGrpSpPr>
            <p:cNvPr id="491" name="그룹 317">
              <a:extLst>
                <a:ext uri="{FF2B5EF4-FFF2-40B4-BE49-F238E27FC236}">
                  <a16:creationId xmlns:a16="http://schemas.microsoft.com/office/drawing/2014/main" id="{18E9C5E0-C3A2-4D0C-AAF1-852F26D3F32C}"/>
                </a:ext>
              </a:extLst>
            </p:cNvPr>
            <p:cNvGrpSpPr/>
            <p:nvPr/>
          </p:nvGrpSpPr>
          <p:grpSpPr>
            <a:xfrm>
              <a:off x="1106863" y="6012361"/>
              <a:ext cx="724883" cy="453308"/>
              <a:chOff x="3712085" y="6129098"/>
              <a:chExt cx="724883" cy="453308"/>
            </a:xfrm>
            <a:solidFill>
              <a:schemeClr val="accent2"/>
            </a:solidFill>
          </p:grpSpPr>
          <p:sp>
            <p:nvSpPr>
              <p:cNvPr id="512" name="Oval 119">
                <a:extLst>
                  <a:ext uri="{FF2B5EF4-FFF2-40B4-BE49-F238E27FC236}">
                    <a16:creationId xmlns:a16="http://schemas.microsoft.com/office/drawing/2014/main" id="{E0B8B021-FEB1-411C-9DAD-CD773314EEB4}"/>
                  </a:ext>
                </a:extLst>
              </p:cNvPr>
              <p:cNvSpPr/>
              <p:nvPr/>
            </p:nvSpPr>
            <p:spPr>
              <a:xfrm rot="10800000">
                <a:off x="4258975" y="6293466"/>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13" name="Rectangle 122">
                <a:extLst>
                  <a:ext uri="{FF2B5EF4-FFF2-40B4-BE49-F238E27FC236}">
                    <a16:creationId xmlns:a16="http://schemas.microsoft.com/office/drawing/2014/main" id="{DBDA60CC-F427-4665-9BDE-9F91371BFE7F}"/>
                  </a:ext>
                </a:extLst>
              </p:cNvPr>
              <p:cNvSpPr/>
              <p:nvPr/>
            </p:nvSpPr>
            <p:spPr>
              <a:xfrm>
                <a:off x="4318305" y="6129098"/>
                <a:ext cx="59331" cy="1996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14" name="Oval 114">
                <a:extLst>
                  <a:ext uri="{FF2B5EF4-FFF2-40B4-BE49-F238E27FC236}">
                    <a16:creationId xmlns:a16="http://schemas.microsoft.com/office/drawing/2014/main" id="{A61BBC47-EC4B-4978-AE89-8BEADB9DF143}"/>
                  </a:ext>
                </a:extLst>
              </p:cNvPr>
              <p:cNvSpPr/>
              <p:nvPr/>
            </p:nvSpPr>
            <p:spPr>
              <a:xfrm rot="10800000">
                <a:off x="4073382" y="6417005"/>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15" name="Rectangle 117">
                <a:extLst>
                  <a:ext uri="{FF2B5EF4-FFF2-40B4-BE49-F238E27FC236}">
                    <a16:creationId xmlns:a16="http://schemas.microsoft.com/office/drawing/2014/main" id="{3DAB3965-DBCD-40E2-979A-6863F80111F0}"/>
                  </a:ext>
                </a:extLst>
              </p:cNvPr>
              <p:cNvSpPr/>
              <p:nvPr/>
            </p:nvSpPr>
            <p:spPr>
              <a:xfrm>
                <a:off x="4122824" y="6129098"/>
                <a:ext cx="59331" cy="298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16" name="Oval 109">
                <a:extLst>
                  <a:ext uri="{FF2B5EF4-FFF2-40B4-BE49-F238E27FC236}">
                    <a16:creationId xmlns:a16="http://schemas.microsoft.com/office/drawing/2014/main" id="{B0D10ACE-1949-47D2-8009-4950E7B9D6A8}"/>
                  </a:ext>
                </a:extLst>
              </p:cNvPr>
              <p:cNvSpPr/>
              <p:nvPr/>
            </p:nvSpPr>
            <p:spPr>
              <a:xfrm rot="10800000">
                <a:off x="3897678" y="6443967"/>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17" name="Rectangle 112">
                <a:extLst>
                  <a:ext uri="{FF2B5EF4-FFF2-40B4-BE49-F238E27FC236}">
                    <a16:creationId xmlns:a16="http://schemas.microsoft.com/office/drawing/2014/main" id="{4983E3CF-2BE9-40ED-B202-35B74947569E}"/>
                  </a:ext>
                </a:extLst>
              </p:cNvPr>
              <p:cNvSpPr/>
              <p:nvPr/>
            </p:nvSpPr>
            <p:spPr>
              <a:xfrm>
                <a:off x="3937231" y="6134264"/>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18" name="Oval 104">
                <a:extLst>
                  <a:ext uri="{FF2B5EF4-FFF2-40B4-BE49-F238E27FC236}">
                    <a16:creationId xmlns:a16="http://schemas.microsoft.com/office/drawing/2014/main" id="{B06D9F13-452C-4DB4-9072-7DC30AA4C18D}"/>
                  </a:ext>
                </a:extLst>
              </p:cNvPr>
              <p:cNvSpPr/>
              <p:nvPr/>
            </p:nvSpPr>
            <p:spPr>
              <a:xfrm rot="10800000">
                <a:off x="3712085" y="6354892"/>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19" name="Rectangle 107">
                <a:extLst>
                  <a:ext uri="{FF2B5EF4-FFF2-40B4-BE49-F238E27FC236}">
                    <a16:creationId xmlns:a16="http://schemas.microsoft.com/office/drawing/2014/main" id="{23F0BA97-0CF0-4594-A67C-B0E2FBBC59AC}"/>
                  </a:ext>
                </a:extLst>
              </p:cNvPr>
              <p:cNvSpPr/>
              <p:nvPr/>
            </p:nvSpPr>
            <p:spPr>
              <a:xfrm>
                <a:off x="3741750" y="6130005"/>
                <a:ext cx="59331" cy="231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grpSp>
          <p:nvGrpSpPr>
            <p:cNvPr id="492" name="그룹 326">
              <a:extLst>
                <a:ext uri="{FF2B5EF4-FFF2-40B4-BE49-F238E27FC236}">
                  <a16:creationId xmlns:a16="http://schemas.microsoft.com/office/drawing/2014/main" id="{396E31A8-0C58-4685-896F-A439F6B12E36}"/>
                </a:ext>
              </a:extLst>
            </p:cNvPr>
            <p:cNvGrpSpPr/>
            <p:nvPr/>
          </p:nvGrpSpPr>
          <p:grpSpPr>
            <a:xfrm>
              <a:off x="76015" y="6009007"/>
              <a:ext cx="724882" cy="456662"/>
              <a:chOff x="2681237" y="6125745"/>
              <a:chExt cx="724882" cy="456662"/>
            </a:xfrm>
            <a:solidFill>
              <a:schemeClr val="accent5"/>
            </a:solidFill>
          </p:grpSpPr>
          <p:sp>
            <p:nvSpPr>
              <p:cNvPr id="504" name="Rectangle 96">
                <a:extLst>
                  <a:ext uri="{FF2B5EF4-FFF2-40B4-BE49-F238E27FC236}">
                    <a16:creationId xmlns:a16="http://schemas.microsoft.com/office/drawing/2014/main" id="{29CEE3A3-EA7A-4FC4-8ABC-F8ADC19AFBE3}"/>
                  </a:ext>
                </a:extLst>
              </p:cNvPr>
              <p:cNvSpPr/>
              <p:nvPr/>
            </p:nvSpPr>
            <p:spPr>
              <a:xfrm>
                <a:off x="2710902" y="6125746"/>
                <a:ext cx="59331" cy="234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05" name="Oval 94">
                <a:extLst>
                  <a:ext uri="{FF2B5EF4-FFF2-40B4-BE49-F238E27FC236}">
                    <a16:creationId xmlns:a16="http://schemas.microsoft.com/office/drawing/2014/main" id="{E32D9DD3-4F1A-4622-99AA-DAC20A552114}"/>
                  </a:ext>
                </a:extLst>
              </p:cNvPr>
              <p:cNvSpPr/>
              <p:nvPr/>
            </p:nvSpPr>
            <p:spPr>
              <a:xfrm>
                <a:off x="2681237" y="6352798"/>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06" name="Oval 88">
                <a:extLst>
                  <a:ext uri="{FF2B5EF4-FFF2-40B4-BE49-F238E27FC236}">
                    <a16:creationId xmlns:a16="http://schemas.microsoft.com/office/drawing/2014/main" id="{6C0890BA-3B51-4197-B42F-1160EE4977EB}"/>
                  </a:ext>
                </a:extLst>
              </p:cNvPr>
              <p:cNvSpPr/>
              <p:nvPr/>
            </p:nvSpPr>
            <p:spPr>
              <a:xfrm>
                <a:off x="2866829" y="6436782"/>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07" name="Rectangle 91">
                <a:extLst>
                  <a:ext uri="{FF2B5EF4-FFF2-40B4-BE49-F238E27FC236}">
                    <a16:creationId xmlns:a16="http://schemas.microsoft.com/office/drawing/2014/main" id="{1029AC7D-62D8-4B7A-BEFC-F2F31F162831}"/>
                  </a:ext>
                </a:extLst>
              </p:cNvPr>
              <p:cNvSpPr/>
              <p:nvPr/>
            </p:nvSpPr>
            <p:spPr>
              <a:xfrm>
                <a:off x="2906383" y="6130912"/>
                <a:ext cx="59331" cy="3342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08" name="Oval 83">
                <a:extLst>
                  <a:ext uri="{FF2B5EF4-FFF2-40B4-BE49-F238E27FC236}">
                    <a16:creationId xmlns:a16="http://schemas.microsoft.com/office/drawing/2014/main" id="{074D38A0-4048-41F5-B838-48729B1F86A1}"/>
                  </a:ext>
                </a:extLst>
              </p:cNvPr>
              <p:cNvSpPr/>
              <p:nvPr/>
            </p:nvSpPr>
            <p:spPr>
              <a:xfrm>
                <a:off x="3042533" y="6424191"/>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09" name="Rectangle 86">
                <a:extLst>
                  <a:ext uri="{FF2B5EF4-FFF2-40B4-BE49-F238E27FC236}">
                    <a16:creationId xmlns:a16="http://schemas.microsoft.com/office/drawing/2014/main" id="{0B5C293A-BDE4-4CE7-89E6-F345BEDDA13E}"/>
                  </a:ext>
                </a:extLst>
              </p:cNvPr>
              <p:cNvSpPr/>
              <p:nvPr/>
            </p:nvSpPr>
            <p:spPr>
              <a:xfrm>
                <a:off x="3091976" y="6125746"/>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10" name="Oval 78">
                <a:extLst>
                  <a:ext uri="{FF2B5EF4-FFF2-40B4-BE49-F238E27FC236}">
                    <a16:creationId xmlns:a16="http://schemas.microsoft.com/office/drawing/2014/main" id="{905A174B-A8C0-46F5-A04F-8078E65C0BB4}"/>
                  </a:ext>
                </a:extLst>
              </p:cNvPr>
              <p:cNvSpPr/>
              <p:nvPr/>
            </p:nvSpPr>
            <p:spPr>
              <a:xfrm>
                <a:off x="3228126" y="6295562"/>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11" name="Rectangle 81">
                <a:extLst>
                  <a:ext uri="{FF2B5EF4-FFF2-40B4-BE49-F238E27FC236}">
                    <a16:creationId xmlns:a16="http://schemas.microsoft.com/office/drawing/2014/main" id="{0222B637-4B27-4C39-9C96-AA831AC1A7BD}"/>
                  </a:ext>
                </a:extLst>
              </p:cNvPr>
              <p:cNvSpPr/>
              <p:nvPr/>
            </p:nvSpPr>
            <p:spPr>
              <a:xfrm>
                <a:off x="3287457" y="6125745"/>
                <a:ext cx="59331" cy="1812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grpSp>
          <p:nvGrpSpPr>
            <p:cNvPr id="493" name="그룹 335">
              <a:extLst>
                <a:ext uri="{FF2B5EF4-FFF2-40B4-BE49-F238E27FC236}">
                  <a16:creationId xmlns:a16="http://schemas.microsoft.com/office/drawing/2014/main" id="{D27981B1-AF91-4A7A-A0F5-95AA0FB01BE8}"/>
                </a:ext>
              </a:extLst>
            </p:cNvPr>
            <p:cNvGrpSpPr/>
            <p:nvPr/>
          </p:nvGrpSpPr>
          <p:grpSpPr>
            <a:xfrm>
              <a:off x="828272" y="5560865"/>
              <a:ext cx="973809" cy="561176"/>
              <a:chOff x="3433494" y="5677603"/>
              <a:chExt cx="973809" cy="561176"/>
            </a:xfrm>
            <a:solidFill>
              <a:schemeClr val="accent5"/>
            </a:solidFill>
          </p:grpSpPr>
          <p:sp>
            <p:nvSpPr>
              <p:cNvPr id="494" name="Oval 73">
                <a:extLst>
                  <a:ext uri="{FF2B5EF4-FFF2-40B4-BE49-F238E27FC236}">
                    <a16:creationId xmlns:a16="http://schemas.microsoft.com/office/drawing/2014/main" id="{4155B3A1-289C-45B3-8FED-D58CC47AA228}"/>
                  </a:ext>
                </a:extLst>
              </p:cNvPr>
              <p:cNvSpPr/>
              <p:nvPr/>
            </p:nvSpPr>
            <p:spPr>
              <a:xfrm>
                <a:off x="3433494" y="6021232"/>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495" name="Rectangle 123">
                <a:extLst>
                  <a:ext uri="{FF2B5EF4-FFF2-40B4-BE49-F238E27FC236}">
                    <a16:creationId xmlns:a16="http://schemas.microsoft.com/office/drawing/2014/main" id="{05C2D718-A141-4105-BD99-EA645CEFBD5A}"/>
                  </a:ext>
                </a:extLst>
              </p:cNvPr>
              <p:cNvSpPr/>
              <p:nvPr/>
            </p:nvSpPr>
            <p:spPr>
              <a:xfrm rot="10800000">
                <a:off x="4318306" y="5899322"/>
                <a:ext cx="59331" cy="234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496" name="Oval 121">
                <a:extLst>
                  <a:ext uri="{FF2B5EF4-FFF2-40B4-BE49-F238E27FC236}">
                    <a16:creationId xmlns:a16="http://schemas.microsoft.com/office/drawing/2014/main" id="{6626BF0F-D2B6-434C-851D-DD66DD646139}"/>
                  </a:ext>
                </a:extLst>
              </p:cNvPr>
              <p:cNvSpPr/>
              <p:nvPr/>
            </p:nvSpPr>
            <p:spPr>
              <a:xfrm rot="10800000">
                <a:off x="4288641" y="5788550"/>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497" name="Oval 100">
                <a:extLst>
                  <a:ext uri="{FF2B5EF4-FFF2-40B4-BE49-F238E27FC236}">
                    <a16:creationId xmlns:a16="http://schemas.microsoft.com/office/drawing/2014/main" id="{74BF27AE-6D6F-4A35-89AC-4B47D8A3296C}"/>
                  </a:ext>
                </a:extLst>
              </p:cNvPr>
              <p:cNvSpPr/>
              <p:nvPr/>
            </p:nvSpPr>
            <p:spPr>
              <a:xfrm rot="10800000">
                <a:off x="3437497" y="6021231"/>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498" name="Oval 115">
                <a:extLst>
                  <a:ext uri="{FF2B5EF4-FFF2-40B4-BE49-F238E27FC236}">
                    <a16:creationId xmlns:a16="http://schemas.microsoft.com/office/drawing/2014/main" id="{7CE45093-F552-4947-A787-2C015EA04F07}"/>
                  </a:ext>
                </a:extLst>
              </p:cNvPr>
              <p:cNvSpPr/>
              <p:nvPr/>
            </p:nvSpPr>
            <p:spPr>
              <a:xfrm rot="10800000">
                <a:off x="4083271" y="5684789"/>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499" name="Rectangle 118">
                <a:extLst>
                  <a:ext uri="{FF2B5EF4-FFF2-40B4-BE49-F238E27FC236}">
                    <a16:creationId xmlns:a16="http://schemas.microsoft.com/office/drawing/2014/main" id="{D6F8184D-B782-4CD3-B4E4-8DB9A2FAFF8C}"/>
                  </a:ext>
                </a:extLst>
              </p:cNvPr>
              <p:cNvSpPr/>
              <p:nvPr/>
            </p:nvSpPr>
            <p:spPr>
              <a:xfrm rot="10800000">
                <a:off x="4122825" y="5794845"/>
                <a:ext cx="59331" cy="3342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00" name="Oval 110">
                <a:extLst>
                  <a:ext uri="{FF2B5EF4-FFF2-40B4-BE49-F238E27FC236}">
                    <a16:creationId xmlns:a16="http://schemas.microsoft.com/office/drawing/2014/main" id="{D0FDC59B-748C-48A6-B56B-EA3A8308299B}"/>
                  </a:ext>
                </a:extLst>
              </p:cNvPr>
              <p:cNvSpPr/>
              <p:nvPr/>
            </p:nvSpPr>
            <p:spPr>
              <a:xfrm rot="10800000">
                <a:off x="3887789" y="5677603"/>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01" name="Rectangle 113">
                <a:extLst>
                  <a:ext uri="{FF2B5EF4-FFF2-40B4-BE49-F238E27FC236}">
                    <a16:creationId xmlns:a16="http://schemas.microsoft.com/office/drawing/2014/main" id="{036A77BE-BD45-44E8-8E7A-2AE72A117866}"/>
                  </a:ext>
                </a:extLst>
              </p:cNvPr>
              <p:cNvSpPr/>
              <p:nvPr/>
            </p:nvSpPr>
            <p:spPr>
              <a:xfrm rot="10800000">
                <a:off x="3937232" y="5817832"/>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02" name="Oval 105">
                <a:extLst>
                  <a:ext uri="{FF2B5EF4-FFF2-40B4-BE49-F238E27FC236}">
                    <a16:creationId xmlns:a16="http://schemas.microsoft.com/office/drawing/2014/main" id="{58A34E55-BF83-4118-93C4-4CB4D2B19FB8}"/>
                  </a:ext>
                </a:extLst>
              </p:cNvPr>
              <p:cNvSpPr/>
              <p:nvPr/>
            </p:nvSpPr>
            <p:spPr>
              <a:xfrm rot="10800000">
                <a:off x="3682420" y="5786455"/>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03" name="Rectangle 108">
                <a:extLst>
                  <a:ext uri="{FF2B5EF4-FFF2-40B4-BE49-F238E27FC236}">
                    <a16:creationId xmlns:a16="http://schemas.microsoft.com/office/drawing/2014/main" id="{FB774282-BB97-4EC9-9214-E9C2AC8E37DB}"/>
                  </a:ext>
                </a:extLst>
              </p:cNvPr>
              <p:cNvSpPr/>
              <p:nvPr/>
            </p:nvSpPr>
            <p:spPr>
              <a:xfrm rot="10800000">
                <a:off x="3741751" y="5953061"/>
                <a:ext cx="59331" cy="1812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grpSp>
    </p:spTree>
    <p:extLst>
      <p:ext uri="{BB962C8B-B14F-4D97-AF65-F5344CB8AC3E}">
        <p14:creationId xmlns:p14="http://schemas.microsoft.com/office/powerpoint/2010/main" val="315094420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rtl="1"/>
            <a:r>
              <a:rPr lang="fa-IR" dirty="0">
                <a:cs typeface="B Nazanin" panose="00000400000000000000" pitchFamily="2" charset="-78"/>
              </a:rPr>
              <a:t>الگوهای رایگان</a:t>
            </a:r>
            <a:endParaRPr lang="en-US" dirty="0">
              <a:cs typeface="B Nazanin" panose="00000400000000000000" pitchFamily="2" charset="-78"/>
            </a:endParaRPr>
          </a:p>
        </p:txBody>
      </p:sp>
      <p:sp>
        <p:nvSpPr>
          <p:cNvPr id="53" name="Text Placeholder 52"/>
          <p:cNvSpPr>
            <a:spLocks noGrp="1"/>
          </p:cNvSpPr>
          <p:nvPr>
            <p:ph type="body" sz="quarter" idx="41"/>
          </p:nvPr>
        </p:nvSpPr>
        <p:spPr/>
        <p:txBody>
          <a:bodyPr/>
          <a:lstStyle/>
          <a:p>
            <a:r>
              <a:rPr lang="fa-IR" dirty="0">
                <a:cs typeface="B Nazanin" panose="00000400000000000000" pitchFamily="2" charset="-78"/>
              </a:rPr>
              <a:t>می توانید نمودارهای پاورپوینت حرفه ای را به صورت رایگان دانلود کنید</a:t>
            </a:r>
            <a:endParaRPr lang="en-US" dirty="0">
              <a:cs typeface="B Nazanin" panose="00000400000000000000" pitchFamily="2" charset="-78"/>
            </a:endParaRPr>
          </a:p>
        </p:txBody>
      </p:sp>
      <p:sp>
        <p:nvSpPr>
          <p:cNvPr id="54" name="TextBox 53">
            <a:extLst>
              <a:ext uri="{FF2B5EF4-FFF2-40B4-BE49-F238E27FC236}">
                <a16:creationId xmlns:a16="http://schemas.microsoft.com/office/drawing/2014/main" id="{B86476EE-9FD2-4CEA-A6D9-0AD39ADF3D03}"/>
              </a:ext>
            </a:extLst>
          </p:cNvPr>
          <p:cNvSpPr txBox="1"/>
          <p:nvPr/>
        </p:nvSpPr>
        <p:spPr>
          <a:xfrm>
            <a:off x="0" y="6599760"/>
            <a:ext cx="12192000" cy="246221"/>
          </a:xfrm>
          <a:prstGeom prst="rect">
            <a:avLst/>
          </a:prstGeom>
          <a:noFill/>
        </p:spPr>
        <p:txBody>
          <a:bodyPr wrap="square" rtlCol="0">
            <a:spAutoFit/>
          </a:bodyPr>
          <a:lstStyle/>
          <a:p>
            <a:pPr algn="ctr"/>
            <a:r>
              <a:rPr lang="en-US" altLang="ko-KR" sz="1000" dirty="0">
                <a:solidFill>
                  <a:schemeClr val="bg1"/>
                </a:solidFill>
                <a:cs typeface="B Nazanin" panose="00000400000000000000" pitchFamily="2" charset="-78"/>
                <a:hlinkClick r:id="rId2">
                  <a:extLst>
                    <a:ext uri="{A12FA001-AC4F-418D-AE19-62706E023703}">
                      <ahyp:hlinkClr xmlns:ahyp="http://schemas.microsoft.com/office/drawing/2018/hyperlinkcolor" val="tx"/>
                    </a:ext>
                  </a:extLst>
                </a:hlinkClick>
              </a:rPr>
              <a:t>www.free-powerpoint-templates-design.com</a:t>
            </a:r>
            <a:endParaRPr lang="ko-KR" altLang="en-US" sz="1000" dirty="0">
              <a:solidFill>
                <a:schemeClr val="bg1"/>
              </a:solidFill>
              <a:cs typeface="B Nazanin" panose="00000400000000000000" pitchFamily="2" charset="-78"/>
            </a:endParaRPr>
          </a:p>
        </p:txBody>
      </p:sp>
      <p:grpSp>
        <p:nvGrpSpPr>
          <p:cNvPr id="64" name="Group 63">
            <a:extLst>
              <a:ext uri="{FF2B5EF4-FFF2-40B4-BE49-F238E27FC236}">
                <a16:creationId xmlns:a16="http://schemas.microsoft.com/office/drawing/2014/main" id="{58F2BBBE-2403-4FBF-BCE2-6A9A098F0CC2}"/>
              </a:ext>
            </a:extLst>
          </p:cNvPr>
          <p:cNvGrpSpPr/>
          <p:nvPr/>
        </p:nvGrpSpPr>
        <p:grpSpPr>
          <a:xfrm rot="20618438">
            <a:off x="4391068" y="2403128"/>
            <a:ext cx="3409869" cy="3231342"/>
            <a:chOff x="-116760" y="950876"/>
            <a:chExt cx="6261875" cy="5934029"/>
          </a:xfrm>
        </p:grpSpPr>
        <p:grpSp>
          <p:nvGrpSpPr>
            <p:cNvPr id="65" name="Group 64">
              <a:extLst>
                <a:ext uri="{FF2B5EF4-FFF2-40B4-BE49-F238E27FC236}">
                  <a16:creationId xmlns:a16="http://schemas.microsoft.com/office/drawing/2014/main" id="{1EF4E287-767C-4184-A47F-B510165B8D0B}"/>
                </a:ext>
              </a:extLst>
            </p:cNvPr>
            <p:cNvGrpSpPr/>
            <p:nvPr/>
          </p:nvGrpSpPr>
          <p:grpSpPr>
            <a:xfrm rot="532827">
              <a:off x="-116760" y="3488410"/>
              <a:ext cx="3619070" cy="3396495"/>
              <a:chOff x="509678" y="1797347"/>
              <a:chExt cx="2339381" cy="2195507"/>
            </a:xfrm>
          </p:grpSpPr>
          <p:sp>
            <p:nvSpPr>
              <p:cNvPr id="79" name="Rounded Rectangle 41">
                <a:extLst>
                  <a:ext uri="{FF2B5EF4-FFF2-40B4-BE49-F238E27FC236}">
                    <a16:creationId xmlns:a16="http://schemas.microsoft.com/office/drawing/2014/main" id="{8BBAE136-9120-4942-9B7A-9EBC69128934}"/>
                  </a:ext>
                </a:extLst>
              </p:cNvPr>
              <p:cNvSpPr/>
              <p:nvPr/>
            </p:nvSpPr>
            <p:spPr>
              <a:xfrm rot="18063644">
                <a:off x="1724663" y="2419627"/>
                <a:ext cx="73094" cy="82300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80" name="Rounded Rectangle 62">
                <a:extLst>
                  <a:ext uri="{FF2B5EF4-FFF2-40B4-BE49-F238E27FC236}">
                    <a16:creationId xmlns:a16="http://schemas.microsoft.com/office/drawing/2014/main" id="{DB9B8461-66A5-4098-872B-EA26A4CB0F51}"/>
                  </a:ext>
                </a:extLst>
              </p:cNvPr>
              <p:cNvSpPr/>
              <p:nvPr/>
            </p:nvSpPr>
            <p:spPr>
              <a:xfrm rot="18060000">
                <a:off x="1820802" y="2253850"/>
                <a:ext cx="73094" cy="73545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81" name="Rounded Rectangle 63">
                <a:extLst>
                  <a:ext uri="{FF2B5EF4-FFF2-40B4-BE49-F238E27FC236}">
                    <a16:creationId xmlns:a16="http://schemas.microsoft.com/office/drawing/2014/main" id="{F9823542-C3DF-488D-96CD-4F820B6359A6}"/>
                  </a:ext>
                </a:extLst>
              </p:cNvPr>
              <p:cNvSpPr/>
              <p:nvPr/>
            </p:nvSpPr>
            <p:spPr>
              <a:xfrm rot="18063644">
                <a:off x="1939567" y="2260617"/>
                <a:ext cx="73094" cy="40274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82" name="Rounded Rectangle 64">
                <a:extLst>
                  <a:ext uri="{FF2B5EF4-FFF2-40B4-BE49-F238E27FC236}">
                    <a16:creationId xmlns:a16="http://schemas.microsoft.com/office/drawing/2014/main" id="{79640224-2834-44CF-B1AC-218741DD78D4}"/>
                  </a:ext>
                </a:extLst>
              </p:cNvPr>
              <p:cNvSpPr/>
              <p:nvPr/>
            </p:nvSpPr>
            <p:spPr>
              <a:xfrm rot="18063644">
                <a:off x="1574952" y="2602544"/>
                <a:ext cx="73094" cy="80549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83" name="Rounded Rectangle 65">
                <a:extLst>
                  <a:ext uri="{FF2B5EF4-FFF2-40B4-BE49-F238E27FC236}">
                    <a16:creationId xmlns:a16="http://schemas.microsoft.com/office/drawing/2014/main" id="{0BC594FA-1AB5-47D4-910F-B599A83E92DF}"/>
                  </a:ext>
                </a:extLst>
              </p:cNvPr>
              <p:cNvSpPr/>
              <p:nvPr/>
            </p:nvSpPr>
            <p:spPr>
              <a:xfrm rot="18063644">
                <a:off x="1516856" y="2958046"/>
                <a:ext cx="73094" cy="5014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84" name="Rounded Rectangle 66">
                <a:extLst>
                  <a:ext uri="{FF2B5EF4-FFF2-40B4-BE49-F238E27FC236}">
                    <a16:creationId xmlns:a16="http://schemas.microsoft.com/office/drawing/2014/main" id="{6B7D971C-5A67-405A-923B-C9C24F9EEBEA}"/>
                  </a:ext>
                </a:extLst>
              </p:cNvPr>
              <p:cNvSpPr/>
              <p:nvPr/>
            </p:nvSpPr>
            <p:spPr>
              <a:xfrm rot="18063644">
                <a:off x="1091076" y="3196078"/>
                <a:ext cx="73094" cy="73540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85" name="Rounded Rectangle 67">
                <a:extLst>
                  <a:ext uri="{FF2B5EF4-FFF2-40B4-BE49-F238E27FC236}">
                    <a16:creationId xmlns:a16="http://schemas.microsoft.com/office/drawing/2014/main" id="{145974D7-B660-4B55-B2E0-A99762385A23}"/>
                  </a:ext>
                </a:extLst>
              </p:cNvPr>
              <p:cNvSpPr/>
              <p:nvPr/>
            </p:nvSpPr>
            <p:spPr>
              <a:xfrm rot="18063644">
                <a:off x="1223216" y="3180593"/>
                <a:ext cx="73094" cy="5014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86" name="Rounded Rectangle 68">
                <a:extLst>
                  <a:ext uri="{FF2B5EF4-FFF2-40B4-BE49-F238E27FC236}">
                    <a16:creationId xmlns:a16="http://schemas.microsoft.com/office/drawing/2014/main" id="{ACD0B3A6-009C-432B-8BBD-572362EEA509}"/>
                  </a:ext>
                </a:extLst>
              </p:cNvPr>
              <p:cNvSpPr/>
              <p:nvPr/>
            </p:nvSpPr>
            <p:spPr>
              <a:xfrm rot="18063644">
                <a:off x="2339839" y="1665982"/>
                <a:ext cx="49373" cy="73545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87" name="Rounded Rectangle 69">
                <a:extLst>
                  <a:ext uri="{FF2B5EF4-FFF2-40B4-BE49-F238E27FC236}">
                    <a16:creationId xmlns:a16="http://schemas.microsoft.com/office/drawing/2014/main" id="{E6FAC1FA-F307-4297-BD49-62E21F28F3CA}"/>
                  </a:ext>
                </a:extLst>
              </p:cNvPr>
              <p:cNvSpPr/>
              <p:nvPr/>
            </p:nvSpPr>
            <p:spPr>
              <a:xfrm rot="18063644">
                <a:off x="2213789" y="1953823"/>
                <a:ext cx="73094" cy="5014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88" name="Oval 39">
                <a:extLst>
                  <a:ext uri="{FF2B5EF4-FFF2-40B4-BE49-F238E27FC236}">
                    <a16:creationId xmlns:a16="http://schemas.microsoft.com/office/drawing/2014/main" id="{2241DAF5-56DC-4B21-AE40-4E1305CFFD9E}"/>
                  </a:ext>
                </a:extLst>
              </p:cNvPr>
              <p:cNvSpPr/>
              <p:nvPr/>
            </p:nvSpPr>
            <p:spPr>
              <a:xfrm rot="15291151" flipH="1">
                <a:off x="640729" y="1666296"/>
                <a:ext cx="1650865" cy="1912967"/>
              </a:xfrm>
              <a:custGeom>
                <a:avLst/>
                <a:gdLst/>
                <a:ahLst/>
                <a:cxnLst/>
                <a:rect l="l" t="t" r="r" b="b"/>
                <a:pathLst>
                  <a:path w="1777921" h="2274057">
                    <a:moveTo>
                      <a:pt x="1535931" y="0"/>
                    </a:moveTo>
                    <a:cubicBezTo>
                      <a:pt x="1583748" y="0"/>
                      <a:pt x="1622512" y="36012"/>
                      <a:pt x="1622512" y="80435"/>
                    </a:cubicBezTo>
                    <a:cubicBezTo>
                      <a:pt x="1622512" y="91693"/>
                      <a:pt x="1620023" y="102411"/>
                      <a:pt x="1615448" y="112103"/>
                    </a:cubicBezTo>
                    <a:lnTo>
                      <a:pt x="1616074" y="113399"/>
                    </a:lnTo>
                    <a:lnTo>
                      <a:pt x="1584270" y="165850"/>
                    </a:lnTo>
                    <a:lnTo>
                      <a:pt x="1565188" y="222968"/>
                    </a:lnTo>
                    <a:cubicBezTo>
                      <a:pt x="1559887" y="244082"/>
                      <a:pt x="1554587" y="265418"/>
                      <a:pt x="1549286" y="286532"/>
                    </a:cubicBezTo>
                    <a:cubicBezTo>
                      <a:pt x="1548756" y="309868"/>
                      <a:pt x="1548226" y="332982"/>
                      <a:pt x="1547696" y="356318"/>
                    </a:cubicBezTo>
                    <a:cubicBezTo>
                      <a:pt x="1548226" y="378988"/>
                      <a:pt x="1548756" y="401880"/>
                      <a:pt x="1549286" y="424549"/>
                    </a:cubicBezTo>
                    <a:cubicBezTo>
                      <a:pt x="1552466" y="447885"/>
                      <a:pt x="1555647" y="470999"/>
                      <a:pt x="1558827" y="494336"/>
                    </a:cubicBezTo>
                    <a:lnTo>
                      <a:pt x="1573139" y="561011"/>
                    </a:lnTo>
                    <a:lnTo>
                      <a:pt x="1587451" y="627686"/>
                    </a:lnTo>
                    <a:cubicBezTo>
                      <a:pt x="1593281" y="646799"/>
                      <a:pt x="1599112" y="665691"/>
                      <a:pt x="1604943" y="684804"/>
                    </a:cubicBezTo>
                    <a:cubicBezTo>
                      <a:pt x="1610774" y="702362"/>
                      <a:pt x="1616428" y="719697"/>
                      <a:pt x="1622258" y="737255"/>
                    </a:cubicBezTo>
                    <a:cubicBezTo>
                      <a:pt x="1627029" y="751479"/>
                      <a:pt x="1631800" y="765925"/>
                      <a:pt x="1636570" y="780149"/>
                    </a:cubicBezTo>
                    <a:cubicBezTo>
                      <a:pt x="1641341" y="791706"/>
                      <a:pt x="1646111" y="803486"/>
                      <a:pt x="1650882" y="815043"/>
                    </a:cubicBezTo>
                    <a:lnTo>
                      <a:pt x="1660423" y="835712"/>
                    </a:lnTo>
                    <a:lnTo>
                      <a:pt x="1662013" y="840379"/>
                    </a:lnTo>
                    <a:lnTo>
                      <a:pt x="1708129" y="949948"/>
                    </a:lnTo>
                    <a:cubicBezTo>
                      <a:pt x="1719791" y="983730"/>
                      <a:pt x="1731275" y="1017735"/>
                      <a:pt x="1742937" y="1051517"/>
                    </a:cubicBezTo>
                    <a:lnTo>
                      <a:pt x="1766790" y="1146862"/>
                    </a:lnTo>
                    <a:cubicBezTo>
                      <a:pt x="1769440" y="1176421"/>
                      <a:pt x="1772090" y="1206203"/>
                      <a:pt x="1774741" y="1235762"/>
                    </a:cubicBezTo>
                    <a:cubicBezTo>
                      <a:pt x="1775801" y="1263765"/>
                      <a:pt x="1776861" y="1291991"/>
                      <a:pt x="1777921" y="1319995"/>
                    </a:cubicBezTo>
                    <a:cubicBezTo>
                      <a:pt x="1775801" y="1344887"/>
                      <a:pt x="1773681" y="1369556"/>
                      <a:pt x="1771560" y="1394448"/>
                    </a:cubicBezTo>
                    <a:cubicBezTo>
                      <a:pt x="1767850" y="1418896"/>
                      <a:pt x="1764139" y="1443121"/>
                      <a:pt x="1760429" y="1467569"/>
                    </a:cubicBezTo>
                    <a:cubicBezTo>
                      <a:pt x="1754598" y="1488682"/>
                      <a:pt x="1748768" y="1510018"/>
                      <a:pt x="1742937" y="1531132"/>
                    </a:cubicBezTo>
                    <a:cubicBezTo>
                      <a:pt x="1737106" y="1549135"/>
                      <a:pt x="1731452" y="1566915"/>
                      <a:pt x="1725621" y="1584917"/>
                    </a:cubicBezTo>
                    <a:lnTo>
                      <a:pt x="1706539" y="1631145"/>
                    </a:lnTo>
                    <a:lnTo>
                      <a:pt x="1685866" y="1672261"/>
                    </a:lnTo>
                    <a:lnTo>
                      <a:pt x="1665194" y="1704043"/>
                    </a:lnTo>
                    <a:cubicBezTo>
                      <a:pt x="1660423" y="1711377"/>
                      <a:pt x="1655653" y="1718934"/>
                      <a:pt x="1650882" y="1726268"/>
                    </a:cubicBezTo>
                    <a:lnTo>
                      <a:pt x="1639751" y="1738936"/>
                    </a:lnTo>
                    <a:cubicBezTo>
                      <a:pt x="1638690" y="1740492"/>
                      <a:pt x="1637630" y="1742270"/>
                      <a:pt x="1636570" y="1743826"/>
                    </a:cubicBezTo>
                    <a:lnTo>
                      <a:pt x="1576319" y="1810501"/>
                    </a:lnTo>
                    <a:lnTo>
                      <a:pt x="1509708" y="1866063"/>
                    </a:lnTo>
                    <a:lnTo>
                      <a:pt x="1431788" y="1912069"/>
                    </a:lnTo>
                    <a:lnTo>
                      <a:pt x="1354045" y="1946962"/>
                    </a:lnTo>
                    <a:lnTo>
                      <a:pt x="1273121" y="1978744"/>
                    </a:lnTo>
                    <a:lnTo>
                      <a:pt x="1192198" y="1997857"/>
                    </a:lnTo>
                    <a:lnTo>
                      <a:pt x="1114278" y="2015193"/>
                    </a:lnTo>
                    <a:lnTo>
                      <a:pt x="1041306" y="2026305"/>
                    </a:lnTo>
                    <a:lnTo>
                      <a:pt x="976284" y="2035862"/>
                    </a:lnTo>
                    <a:lnTo>
                      <a:pt x="920627" y="2038974"/>
                    </a:lnTo>
                    <a:lnTo>
                      <a:pt x="881049" y="2042307"/>
                    </a:lnTo>
                    <a:lnTo>
                      <a:pt x="850835" y="2042307"/>
                    </a:lnTo>
                    <a:lnTo>
                      <a:pt x="842884" y="2042307"/>
                    </a:lnTo>
                    <a:lnTo>
                      <a:pt x="726976" y="2035862"/>
                    </a:lnTo>
                    <a:lnTo>
                      <a:pt x="626970" y="2038974"/>
                    </a:lnTo>
                    <a:lnTo>
                      <a:pt x="536506" y="2050086"/>
                    </a:lnTo>
                    <a:lnTo>
                      <a:pt x="455582" y="2064532"/>
                    </a:lnTo>
                    <a:lnTo>
                      <a:pt x="390384" y="2081868"/>
                    </a:lnTo>
                    <a:lnTo>
                      <a:pt x="331723" y="2105649"/>
                    </a:lnTo>
                    <a:lnTo>
                      <a:pt x="282427" y="2127874"/>
                    </a:lnTo>
                    <a:lnTo>
                      <a:pt x="246029" y="2151654"/>
                    </a:lnTo>
                    <a:lnTo>
                      <a:pt x="214225" y="2173879"/>
                    </a:lnTo>
                    <a:lnTo>
                      <a:pt x="187192" y="2197882"/>
                    </a:lnTo>
                    <a:cubicBezTo>
                      <a:pt x="181361" y="2204105"/>
                      <a:pt x="175530" y="2210551"/>
                      <a:pt x="169700" y="2216774"/>
                    </a:cubicBezTo>
                    <a:cubicBezTo>
                      <a:pt x="165989" y="2222108"/>
                      <a:pt x="162455" y="2227442"/>
                      <a:pt x="158745" y="2232776"/>
                    </a:cubicBezTo>
                    <a:cubicBezTo>
                      <a:pt x="156625" y="2235443"/>
                      <a:pt x="154504" y="2237887"/>
                      <a:pt x="152384" y="2240554"/>
                    </a:cubicBezTo>
                    <a:cubicBezTo>
                      <a:pt x="139802" y="2247207"/>
                      <a:pt x="108649" y="2281215"/>
                      <a:pt x="83252" y="2272697"/>
                    </a:cubicBezTo>
                    <a:cubicBezTo>
                      <a:pt x="57855" y="2264179"/>
                      <a:pt x="0" y="2235424"/>
                      <a:pt x="0" y="2189445"/>
                    </a:cubicBezTo>
                    <a:cubicBezTo>
                      <a:pt x="0" y="2174502"/>
                      <a:pt x="3937" y="2160478"/>
                      <a:pt x="11964" y="2148998"/>
                    </a:cubicBezTo>
                    <a:cubicBezTo>
                      <a:pt x="22019" y="2131068"/>
                      <a:pt x="42226" y="2101798"/>
                      <a:pt x="60329" y="2081868"/>
                    </a:cubicBezTo>
                    <a:lnTo>
                      <a:pt x="120580" y="2029417"/>
                    </a:lnTo>
                    <a:lnTo>
                      <a:pt x="190372" y="1986745"/>
                    </a:lnTo>
                    <a:lnTo>
                      <a:pt x="263521" y="1951629"/>
                    </a:lnTo>
                    <a:lnTo>
                      <a:pt x="338084" y="1923181"/>
                    </a:lnTo>
                    <a:lnTo>
                      <a:pt x="412647" y="1902512"/>
                    </a:lnTo>
                    <a:lnTo>
                      <a:pt x="487209" y="1888288"/>
                    </a:lnTo>
                    <a:lnTo>
                      <a:pt x="560359" y="1877176"/>
                    </a:lnTo>
                    <a:lnTo>
                      <a:pt x="626970" y="1870730"/>
                    </a:lnTo>
                    <a:lnTo>
                      <a:pt x="684218" y="1867619"/>
                    </a:lnTo>
                    <a:lnTo>
                      <a:pt x="733337" y="1867619"/>
                    </a:lnTo>
                    <a:lnTo>
                      <a:pt x="771502" y="1867619"/>
                    </a:lnTo>
                    <a:lnTo>
                      <a:pt x="796768" y="1870730"/>
                    </a:lnTo>
                    <a:lnTo>
                      <a:pt x="804719" y="1870730"/>
                    </a:lnTo>
                    <a:lnTo>
                      <a:pt x="917447" y="1873842"/>
                    </a:lnTo>
                    <a:lnTo>
                      <a:pt x="1022223" y="1867619"/>
                    </a:lnTo>
                    <a:lnTo>
                      <a:pt x="1114278" y="1853395"/>
                    </a:lnTo>
                    <a:lnTo>
                      <a:pt x="1195378" y="1834281"/>
                    </a:lnTo>
                    <a:lnTo>
                      <a:pt x="1263580" y="1807167"/>
                    </a:lnTo>
                    <a:lnTo>
                      <a:pt x="1325421" y="1781830"/>
                    </a:lnTo>
                    <a:lnTo>
                      <a:pt x="1376308" y="1753382"/>
                    </a:lnTo>
                    <a:lnTo>
                      <a:pt x="1420656" y="1724712"/>
                    </a:lnTo>
                    <a:lnTo>
                      <a:pt x="1452460" y="1694486"/>
                    </a:lnTo>
                    <a:lnTo>
                      <a:pt x="1477904" y="1672261"/>
                    </a:lnTo>
                    <a:lnTo>
                      <a:pt x="1495396" y="1651592"/>
                    </a:lnTo>
                    <a:cubicBezTo>
                      <a:pt x="1499106" y="1647814"/>
                      <a:pt x="1502817" y="1644258"/>
                      <a:pt x="1506527" y="1640479"/>
                    </a:cubicBezTo>
                    <a:cubicBezTo>
                      <a:pt x="1507587" y="1639368"/>
                      <a:pt x="1508647" y="1638479"/>
                      <a:pt x="1509708" y="1637368"/>
                    </a:cubicBezTo>
                    <a:lnTo>
                      <a:pt x="1549286" y="1567581"/>
                    </a:lnTo>
                    <a:lnTo>
                      <a:pt x="1579500" y="1496017"/>
                    </a:lnTo>
                    <a:cubicBezTo>
                      <a:pt x="1585330" y="1471125"/>
                      <a:pt x="1591161" y="1446455"/>
                      <a:pt x="1596992" y="1421563"/>
                    </a:cubicBezTo>
                    <a:cubicBezTo>
                      <a:pt x="1599642" y="1396226"/>
                      <a:pt x="1602292" y="1370668"/>
                      <a:pt x="1604943" y="1345331"/>
                    </a:cubicBezTo>
                    <a:lnTo>
                      <a:pt x="1604943" y="1270655"/>
                    </a:lnTo>
                    <a:lnTo>
                      <a:pt x="1596992" y="1199313"/>
                    </a:lnTo>
                    <a:cubicBezTo>
                      <a:pt x="1592751" y="1174865"/>
                      <a:pt x="1588511" y="1150640"/>
                      <a:pt x="1584270" y="1126193"/>
                    </a:cubicBezTo>
                    <a:cubicBezTo>
                      <a:pt x="1579500" y="1105079"/>
                      <a:pt x="1574729" y="1083743"/>
                      <a:pt x="1569958" y="1062629"/>
                    </a:cubicBezTo>
                    <a:cubicBezTo>
                      <a:pt x="1564128" y="1042627"/>
                      <a:pt x="1558297" y="1022402"/>
                      <a:pt x="1552466" y="1002399"/>
                    </a:cubicBezTo>
                    <a:lnTo>
                      <a:pt x="1533384" y="949948"/>
                    </a:lnTo>
                    <a:cubicBezTo>
                      <a:pt x="1528083" y="935724"/>
                      <a:pt x="1522959" y="921278"/>
                      <a:pt x="1517659" y="907054"/>
                    </a:cubicBezTo>
                    <a:cubicBezTo>
                      <a:pt x="1512888" y="896608"/>
                      <a:pt x="1508117" y="885940"/>
                      <a:pt x="1503347" y="875495"/>
                    </a:cubicBezTo>
                    <a:lnTo>
                      <a:pt x="1495396" y="854825"/>
                    </a:lnTo>
                    <a:cubicBezTo>
                      <a:pt x="1493276" y="853270"/>
                      <a:pt x="1491155" y="851492"/>
                      <a:pt x="1489035" y="849936"/>
                    </a:cubicBezTo>
                    <a:lnTo>
                      <a:pt x="1446100" y="734144"/>
                    </a:lnTo>
                    <a:lnTo>
                      <a:pt x="1414296" y="629242"/>
                    </a:lnTo>
                    <a:cubicBezTo>
                      <a:pt x="1407405" y="597015"/>
                      <a:pt x="1400691" y="564789"/>
                      <a:pt x="1393800" y="532563"/>
                    </a:cubicBezTo>
                    <a:lnTo>
                      <a:pt x="1382668" y="445218"/>
                    </a:lnTo>
                    <a:cubicBezTo>
                      <a:pt x="1381608" y="418326"/>
                      <a:pt x="1380548" y="391212"/>
                      <a:pt x="1379488" y="364319"/>
                    </a:cubicBezTo>
                    <a:cubicBezTo>
                      <a:pt x="1380548" y="340539"/>
                      <a:pt x="1381608" y="316536"/>
                      <a:pt x="1382668" y="292755"/>
                    </a:cubicBezTo>
                    <a:cubicBezTo>
                      <a:pt x="1385319" y="271641"/>
                      <a:pt x="1387969" y="250305"/>
                      <a:pt x="1390619" y="229191"/>
                    </a:cubicBezTo>
                    <a:cubicBezTo>
                      <a:pt x="1394860" y="210745"/>
                      <a:pt x="1399100" y="192076"/>
                      <a:pt x="1403341" y="173629"/>
                    </a:cubicBezTo>
                    <a:cubicBezTo>
                      <a:pt x="1408112" y="158294"/>
                      <a:pt x="1412705" y="142958"/>
                      <a:pt x="1417476" y="127623"/>
                    </a:cubicBezTo>
                    <a:lnTo>
                      <a:pt x="1434968" y="89618"/>
                    </a:lnTo>
                    <a:lnTo>
                      <a:pt x="1449280" y="60948"/>
                    </a:lnTo>
                    <a:lnTo>
                      <a:pt x="1456101" y="49373"/>
                    </a:lnTo>
                    <a:cubicBezTo>
                      <a:pt x="1456198" y="49028"/>
                      <a:pt x="1456346" y="48707"/>
                      <a:pt x="1456642" y="48454"/>
                    </a:cubicBezTo>
                    <a:cubicBezTo>
                      <a:pt x="1457894" y="46305"/>
                      <a:pt x="1459153" y="44168"/>
                      <a:pt x="1460411" y="42057"/>
                    </a:cubicBezTo>
                    <a:lnTo>
                      <a:pt x="1469953" y="26055"/>
                    </a:lnTo>
                    <a:cubicBezTo>
                      <a:pt x="1470483" y="25610"/>
                      <a:pt x="1471013" y="24944"/>
                      <a:pt x="1471543" y="24499"/>
                    </a:cubicBezTo>
                    <a:lnTo>
                      <a:pt x="1474027" y="24499"/>
                    </a:lnTo>
                    <a:cubicBezTo>
                      <a:pt x="1489607" y="9327"/>
                      <a:pt x="1511597" y="0"/>
                      <a:pt x="1535931" y="0"/>
                    </a:cubicBezTo>
                    <a:close/>
                  </a:path>
                </a:pathLst>
              </a:cu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89" name="Oval 39">
                <a:extLst>
                  <a:ext uri="{FF2B5EF4-FFF2-40B4-BE49-F238E27FC236}">
                    <a16:creationId xmlns:a16="http://schemas.microsoft.com/office/drawing/2014/main" id="{664A74E5-964A-454A-B9A8-8D4F84628D4B}"/>
                  </a:ext>
                </a:extLst>
              </p:cNvPr>
              <p:cNvSpPr/>
              <p:nvPr/>
            </p:nvSpPr>
            <p:spPr>
              <a:xfrm flipH="1" flipV="1">
                <a:off x="1198193" y="2079887"/>
                <a:ext cx="1650866" cy="1912967"/>
              </a:xfrm>
              <a:custGeom>
                <a:avLst/>
                <a:gdLst/>
                <a:ahLst/>
                <a:cxnLst/>
                <a:rect l="l" t="t" r="r" b="b"/>
                <a:pathLst>
                  <a:path w="3393967" h="3932814">
                    <a:moveTo>
                      <a:pt x="1745685" y="3527152"/>
                    </a:moveTo>
                    <a:lnTo>
                      <a:pt x="1657171" y="3238316"/>
                    </a:lnTo>
                    <a:lnTo>
                      <a:pt x="1751363" y="3240672"/>
                    </a:lnTo>
                    <a:lnTo>
                      <a:pt x="1951375" y="3229909"/>
                    </a:lnTo>
                    <a:lnTo>
                      <a:pt x="2127104" y="3205310"/>
                    </a:lnTo>
                    <a:lnTo>
                      <a:pt x="2281920" y="3172254"/>
                    </a:lnTo>
                    <a:lnTo>
                      <a:pt x="2412114" y="3125362"/>
                    </a:lnTo>
                    <a:lnTo>
                      <a:pt x="2530166" y="3081544"/>
                    </a:lnTo>
                    <a:lnTo>
                      <a:pt x="2627307" y="3032345"/>
                    </a:lnTo>
                    <a:lnTo>
                      <a:pt x="2711965" y="2982762"/>
                    </a:lnTo>
                    <a:lnTo>
                      <a:pt x="2772677" y="2930489"/>
                    </a:lnTo>
                    <a:lnTo>
                      <a:pt x="2821249" y="2892052"/>
                    </a:lnTo>
                    <a:lnTo>
                      <a:pt x="2854640" y="2856307"/>
                    </a:lnTo>
                    <a:cubicBezTo>
                      <a:pt x="2861722" y="2849773"/>
                      <a:pt x="2868807" y="2843623"/>
                      <a:pt x="2875889" y="2837088"/>
                    </a:cubicBezTo>
                    <a:cubicBezTo>
                      <a:pt x="2877912" y="2835166"/>
                      <a:pt x="2879936" y="2833629"/>
                      <a:pt x="2881961" y="2831707"/>
                    </a:cubicBezTo>
                    <a:lnTo>
                      <a:pt x="2957514" y="2711016"/>
                    </a:lnTo>
                    <a:lnTo>
                      <a:pt x="3015191" y="2587251"/>
                    </a:lnTo>
                    <a:cubicBezTo>
                      <a:pt x="3026320" y="2544202"/>
                      <a:pt x="3037451" y="2501537"/>
                      <a:pt x="3048582" y="2458489"/>
                    </a:cubicBezTo>
                    <a:cubicBezTo>
                      <a:pt x="3053641" y="2414670"/>
                      <a:pt x="3058700" y="2370469"/>
                      <a:pt x="3063760" y="2326651"/>
                    </a:cubicBezTo>
                    <a:lnTo>
                      <a:pt x="3063760" y="2197504"/>
                    </a:lnTo>
                    <a:lnTo>
                      <a:pt x="3048582" y="2074124"/>
                    </a:lnTo>
                    <a:cubicBezTo>
                      <a:pt x="3040486" y="2031843"/>
                      <a:pt x="3032392" y="1989947"/>
                      <a:pt x="3024296" y="1947668"/>
                    </a:cubicBezTo>
                    <a:cubicBezTo>
                      <a:pt x="3015191" y="1911153"/>
                      <a:pt x="3006083" y="1874254"/>
                      <a:pt x="2996976" y="1837739"/>
                    </a:cubicBezTo>
                    <a:cubicBezTo>
                      <a:pt x="2985846" y="1803147"/>
                      <a:pt x="2974715" y="1768169"/>
                      <a:pt x="2963584" y="1733575"/>
                    </a:cubicBezTo>
                    <a:lnTo>
                      <a:pt x="2927157" y="1642865"/>
                    </a:lnTo>
                    <a:cubicBezTo>
                      <a:pt x="2917038" y="1618266"/>
                      <a:pt x="2907257" y="1593283"/>
                      <a:pt x="2897139" y="1568683"/>
                    </a:cubicBezTo>
                    <a:cubicBezTo>
                      <a:pt x="2888032" y="1550618"/>
                      <a:pt x="2878924" y="1532168"/>
                      <a:pt x="2869818" y="1514104"/>
                    </a:cubicBezTo>
                    <a:lnTo>
                      <a:pt x="2854640" y="1478357"/>
                    </a:lnTo>
                    <a:cubicBezTo>
                      <a:pt x="2850593" y="1475668"/>
                      <a:pt x="2846544" y="1472593"/>
                      <a:pt x="2842497" y="1469902"/>
                    </a:cubicBezTo>
                    <a:lnTo>
                      <a:pt x="2760536" y="1269648"/>
                    </a:lnTo>
                    <a:lnTo>
                      <a:pt x="2699824" y="1088228"/>
                    </a:lnTo>
                    <a:cubicBezTo>
                      <a:pt x="2686670" y="1032494"/>
                      <a:pt x="2673853" y="976761"/>
                      <a:pt x="2660698" y="921029"/>
                    </a:cubicBezTo>
                    <a:lnTo>
                      <a:pt x="2639448" y="769972"/>
                    </a:lnTo>
                    <a:cubicBezTo>
                      <a:pt x="2637424" y="723464"/>
                      <a:pt x="2635401" y="676573"/>
                      <a:pt x="2633377" y="630063"/>
                    </a:cubicBezTo>
                    <a:cubicBezTo>
                      <a:pt x="2635401" y="588937"/>
                      <a:pt x="2637424" y="547426"/>
                      <a:pt x="2639448" y="506298"/>
                    </a:cubicBezTo>
                    <a:cubicBezTo>
                      <a:pt x="2644508" y="469783"/>
                      <a:pt x="2649567" y="432884"/>
                      <a:pt x="2654626" y="396369"/>
                    </a:cubicBezTo>
                    <a:cubicBezTo>
                      <a:pt x="2662722" y="364468"/>
                      <a:pt x="2670816" y="332182"/>
                      <a:pt x="2678912" y="300279"/>
                    </a:cubicBezTo>
                    <a:cubicBezTo>
                      <a:pt x="2688019" y="273758"/>
                      <a:pt x="2696787" y="247236"/>
                      <a:pt x="2705895" y="220715"/>
                    </a:cubicBezTo>
                    <a:lnTo>
                      <a:pt x="2739286" y="154988"/>
                    </a:lnTo>
                    <a:lnTo>
                      <a:pt x="2766607" y="105405"/>
                    </a:lnTo>
                    <a:lnTo>
                      <a:pt x="2779628" y="85387"/>
                    </a:lnTo>
                    <a:cubicBezTo>
                      <a:pt x="2779813" y="84791"/>
                      <a:pt x="2780096" y="84235"/>
                      <a:pt x="2780661" y="83798"/>
                    </a:cubicBezTo>
                    <a:cubicBezTo>
                      <a:pt x="2783051" y="80081"/>
                      <a:pt x="2785454" y="76386"/>
                      <a:pt x="2787855" y="72735"/>
                    </a:cubicBezTo>
                    <a:lnTo>
                      <a:pt x="2806071" y="45060"/>
                    </a:lnTo>
                    <a:cubicBezTo>
                      <a:pt x="2807082" y="44291"/>
                      <a:pt x="2808094" y="43139"/>
                      <a:pt x="2809106" y="42369"/>
                    </a:cubicBezTo>
                    <a:lnTo>
                      <a:pt x="2813848" y="42369"/>
                    </a:lnTo>
                    <a:cubicBezTo>
                      <a:pt x="2843589" y="16131"/>
                      <a:pt x="2885567" y="0"/>
                      <a:pt x="2932020" y="0"/>
                    </a:cubicBezTo>
                    <a:cubicBezTo>
                      <a:pt x="3023300" y="0"/>
                      <a:pt x="3097299" y="62280"/>
                      <a:pt x="3097299" y="139107"/>
                    </a:cubicBezTo>
                    <a:cubicBezTo>
                      <a:pt x="3097299" y="158577"/>
                      <a:pt x="3092547" y="177113"/>
                      <a:pt x="3083814" y="193874"/>
                    </a:cubicBezTo>
                    <a:lnTo>
                      <a:pt x="3085009" y="196115"/>
                    </a:lnTo>
                    <a:lnTo>
                      <a:pt x="3024296" y="286826"/>
                    </a:lnTo>
                    <a:lnTo>
                      <a:pt x="2987870" y="385607"/>
                    </a:lnTo>
                    <a:cubicBezTo>
                      <a:pt x="2977750" y="422122"/>
                      <a:pt x="2967633" y="459021"/>
                      <a:pt x="2957514" y="495536"/>
                    </a:cubicBezTo>
                    <a:cubicBezTo>
                      <a:pt x="2956502" y="535894"/>
                      <a:pt x="2955490" y="575868"/>
                      <a:pt x="2954478" y="616226"/>
                    </a:cubicBezTo>
                    <a:cubicBezTo>
                      <a:pt x="2955490" y="655432"/>
                      <a:pt x="2956502" y="695022"/>
                      <a:pt x="2957514" y="734226"/>
                    </a:cubicBezTo>
                    <a:cubicBezTo>
                      <a:pt x="2963584" y="774584"/>
                      <a:pt x="2969657" y="814558"/>
                      <a:pt x="2975727" y="854918"/>
                    </a:cubicBezTo>
                    <a:lnTo>
                      <a:pt x="3003048" y="970227"/>
                    </a:lnTo>
                    <a:lnTo>
                      <a:pt x="3030369" y="1085537"/>
                    </a:lnTo>
                    <a:cubicBezTo>
                      <a:pt x="3041498" y="1118591"/>
                      <a:pt x="3052629" y="1151264"/>
                      <a:pt x="3063760" y="1184318"/>
                    </a:cubicBezTo>
                    <a:cubicBezTo>
                      <a:pt x="3074891" y="1214683"/>
                      <a:pt x="3085685" y="1244663"/>
                      <a:pt x="3096814" y="1275028"/>
                    </a:cubicBezTo>
                    <a:cubicBezTo>
                      <a:pt x="3105921" y="1299628"/>
                      <a:pt x="3115029" y="1324611"/>
                      <a:pt x="3124135" y="1349210"/>
                    </a:cubicBezTo>
                    <a:cubicBezTo>
                      <a:pt x="3133242" y="1369197"/>
                      <a:pt x="3142348" y="1389570"/>
                      <a:pt x="3151456" y="1409557"/>
                    </a:cubicBezTo>
                    <a:lnTo>
                      <a:pt x="3169669" y="1445302"/>
                    </a:lnTo>
                    <a:lnTo>
                      <a:pt x="3172704" y="1453374"/>
                    </a:lnTo>
                    <a:lnTo>
                      <a:pt x="3260737" y="1642865"/>
                    </a:lnTo>
                    <a:cubicBezTo>
                      <a:pt x="3283000" y="1701289"/>
                      <a:pt x="3304922" y="1760098"/>
                      <a:pt x="3327184" y="1818521"/>
                    </a:cubicBezTo>
                    <a:lnTo>
                      <a:pt x="3372718" y="1983413"/>
                    </a:lnTo>
                    <a:cubicBezTo>
                      <a:pt x="3377777" y="2034534"/>
                      <a:pt x="3382836" y="2086039"/>
                      <a:pt x="3387897" y="2137159"/>
                    </a:cubicBezTo>
                    <a:cubicBezTo>
                      <a:pt x="3389920" y="2185589"/>
                      <a:pt x="3391944" y="2234403"/>
                      <a:pt x="3393967" y="2282834"/>
                    </a:cubicBezTo>
                    <a:cubicBezTo>
                      <a:pt x="3389920" y="2325883"/>
                      <a:pt x="3385873" y="2368546"/>
                      <a:pt x="3381824" y="2411595"/>
                    </a:cubicBezTo>
                    <a:cubicBezTo>
                      <a:pt x="3374742" y="2453876"/>
                      <a:pt x="3367658" y="2495771"/>
                      <a:pt x="3360576" y="2538052"/>
                    </a:cubicBezTo>
                    <a:cubicBezTo>
                      <a:pt x="3349445" y="2574566"/>
                      <a:pt x="3338315" y="2611465"/>
                      <a:pt x="3327184" y="2647980"/>
                    </a:cubicBezTo>
                    <a:cubicBezTo>
                      <a:pt x="3316053" y="2679115"/>
                      <a:pt x="3305260" y="2709864"/>
                      <a:pt x="3294129" y="2740997"/>
                    </a:cubicBezTo>
                    <a:lnTo>
                      <a:pt x="3257702" y="2820945"/>
                    </a:lnTo>
                    <a:lnTo>
                      <a:pt x="3218238" y="2892052"/>
                    </a:lnTo>
                    <a:lnTo>
                      <a:pt x="3178777" y="2947017"/>
                    </a:lnTo>
                    <a:cubicBezTo>
                      <a:pt x="3169669" y="2959700"/>
                      <a:pt x="3160563" y="2972770"/>
                      <a:pt x="3151456" y="2985453"/>
                    </a:cubicBezTo>
                    <a:lnTo>
                      <a:pt x="3130207" y="3007362"/>
                    </a:lnTo>
                    <a:cubicBezTo>
                      <a:pt x="3128182" y="3010053"/>
                      <a:pt x="3126158" y="3013128"/>
                      <a:pt x="3124135" y="3015819"/>
                    </a:cubicBezTo>
                    <a:lnTo>
                      <a:pt x="3009118" y="3131128"/>
                    </a:lnTo>
                    <a:lnTo>
                      <a:pt x="2881961" y="3227218"/>
                    </a:lnTo>
                    <a:lnTo>
                      <a:pt x="2733216" y="3306782"/>
                    </a:lnTo>
                    <a:lnTo>
                      <a:pt x="2584808" y="3367127"/>
                    </a:lnTo>
                    <a:lnTo>
                      <a:pt x="2430328" y="3422092"/>
                    </a:lnTo>
                    <a:lnTo>
                      <a:pt x="2275850" y="3455146"/>
                    </a:lnTo>
                    <a:lnTo>
                      <a:pt x="2127104" y="3485128"/>
                    </a:lnTo>
                    <a:lnTo>
                      <a:pt x="1987804" y="3504345"/>
                    </a:lnTo>
                    <a:lnTo>
                      <a:pt x="1863680" y="3520873"/>
                    </a:lnTo>
                    <a:lnTo>
                      <a:pt x="1757433" y="3526255"/>
                    </a:lnTo>
                    <a:close/>
                    <a:moveTo>
                      <a:pt x="158924" y="3930462"/>
                    </a:moveTo>
                    <a:cubicBezTo>
                      <a:pt x="110443" y="3915731"/>
                      <a:pt x="0" y="3866001"/>
                      <a:pt x="0" y="3786484"/>
                    </a:cubicBezTo>
                    <a:cubicBezTo>
                      <a:pt x="0" y="3760641"/>
                      <a:pt x="7516" y="3736388"/>
                      <a:pt x="22839" y="3716534"/>
                    </a:cubicBezTo>
                    <a:cubicBezTo>
                      <a:pt x="42033" y="3685525"/>
                      <a:pt x="80608" y="3634905"/>
                      <a:pt x="115165" y="3600437"/>
                    </a:cubicBezTo>
                    <a:lnTo>
                      <a:pt x="230182" y="3509727"/>
                    </a:lnTo>
                    <a:lnTo>
                      <a:pt x="363411" y="3435929"/>
                    </a:lnTo>
                    <a:lnTo>
                      <a:pt x="503049" y="3375199"/>
                    </a:lnTo>
                    <a:lnTo>
                      <a:pt x="645387" y="3326000"/>
                    </a:lnTo>
                    <a:lnTo>
                      <a:pt x="787724" y="3290254"/>
                    </a:lnTo>
                    <a:lnTo>
                      <a:pt x="930059" y="3265655"/>
                    </a:lnTo>
                    <a:lnTo>
                      <a:pt x="1069699" y="3246438"/>
                    </a:lnTo>
                    <a:lnTo>
                      <a:pt x="1196856" y="3235290"/>
                    </a:lnTo>
                    <a:lnTo>
                      <a:pt x="1306140" y="3229909"/>
                    </a:lnTo>
                    <a:lnTo>
                      <a:pt x="1322155" y="3229909"/>
                    </a:lnTo>
                    <a:lnTo>
                      <a:pt x="1387858" y="3520878"/>
                    </a:lnTo>
                    <a:lnTo>
                      <a:pt x="1387763" y="3520873"/>
                    </a:lnTo>
                    <a:lnTo>
                      <a:pt x="1196856" y="3526255"/>
                    </a:lnTo>
                    <a:lnTo>
                      <a:pt x="1024165" y="3545473"/>
                    </a:lnTo>
                    <a:lnTo>
                      <a:pt x="869685" y="3570456"/>
                    </a:lnTo>
                    <a:lnTo>
                      <a:pt x="745225" y="3600437"/>
                    </a:lnTo>
                    <a:lnTo>
                      <a:pt x="633244" y="3641565"/>
                    </a:lnTo>
                    <a:lnTo>
                      <a:pt x="539140" y="3680001"/>
                    </a:lnTo>
                    <a:lnTo>
                      <a:pt x="469658" y="3721127"/>
                    </a:lnTo>
                    <a:lnTo>
                      <a:pt x="408946" y="3759564"/>
                    </a:lnTo>
                    <a:lnTo>
                      <a:pt x="357341" y="3801075"/>
                    </a:lnTo>
                    <a:cubicBezTo>
                      <a:pt x="346210" y="3811837"/>
                      <a:pt x="335079" y="3822985"/>
                      <a:pt x="323949" y="3833747"/>
                    </a:cubicBezTo>
                    <a:cubicBezTo>
                      <a:pt x="316865" y="3842972"/>
                      <a:pt x="310119" y="3852197"/>
                      <a:pt x="303037" y="3861422"/>
                    </a:cubicBezTo>
                    <a:cubicBezTo>
                      <a:pt x="298990" y="3866034"/>
                      <a:pt x="294941" y="3870261"/>
                      <a:pt x="290894" y="3874873"/>
                    </a:cubicBezTo>
                    <a:cubicBezTo>
                      <a:pt x="266876" y="3886379"/>
                      <a:pt x="207406" y="3945193"/>
                      <a:pt x="158924" y="3930462"/>
                    </a:cubicBezTo>
                    <a:close/>
                  </a:path>
                </a:pathLst>
              </a:cu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grpSp>
        <p:grpSp>
          <p:nvGrpSpPr>
            <p:cNvPr id="66" name="Group 65">
              <a:extLst>
                <a:ext uri="{FF2B5EF4-FFF2-40B4-BE49-F238E27FC236}">
                  <a16:creationId xmlns:a16="http://schemas.microsoft.com/office/drawing/2014/main" id="{6D56088F-EF56-49CB-9B5E-F8229BD31EB7}"/>
                </a:ext>
              </a:extLst>
            </p:cNvPr>
            <p:cNvGrpSpPr/>
            <p:nvPr/>
          </p:nvGrpSpPr>
          <p:grpSpPr>
            <a:xfrm rot="532827">
              <a:off x="2526045" y="950876"/>
              <a:ext cx="3619070" cy="3396495"/>
              <a:chOff x="509678" y="1797347"/>
              <a:chExt cx="2339381" cy="2195507"/>
            </a:xfrm>
          </p:grpSpPr>
          <p:sp>
            <p:nvSpPr>
              <p:cNvPr id="67" name="Rounded Rectangle 16">
                <a:extLst>
                  <a:ext uri="{FF2B5EF4-FFF2-40B4-BE49-F238E27FC236}">
                    <a16:creationId xmlns:a16="http://schemas.microsoft.com/office/drawing/2014/main" id="{07289CFC-B747-49A6-BCA2-78AF534ABC1A}"/>
                  </a:ext>
                </a:extLst>
              </p:cNvPr>
              <p:cNvSpPr/>
              <p:nvPr/>
            </p:nvSpPr>
            <p:spPr>
              <a:xfrm rot="18063644">
                <a:off x="1724663" y="2419627"/>
                <a:ext cx="73094" cy="82300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68" name="Rounded Rectangle 17">
                <a:extLst>
                  <a:ext uri="{FF2B5EF4-FFF2-40B4-BE49-F238E27FC236}">
                    <a16:creationId xmlns:a16="http://schemas.microsoft.com/office/drawing/2014/main" id="{3BE261BC-B9C0-4F6C-AAC4-308CCF361092}"/>
                  </a:ext>
                </a:extLst>
              </p:cNvPr>
              <p:cNvSpPr/>
              <p:nvPr/>
            </p:nvSpPr>
            <p:spPr>
              <a:xfrm rot="18060000">
                <a:off x="1820802" y="2253850"/>
                <a:ext cx="73094" cy="73545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69" name="Rounded Rectangle 18">
                <a:extLst>
                  <a:ext uri="{FF2B5EF4-FFF2-40B4-BE49-F238E27FC236}">
                    <a16:creationId xmlns:a16="http://schemas.microsoft.com/office/drawing/2014/main" id="{983A6319-AB32-4D06-B569-B60EA3B3FB90}"/>
                  </a:ext>
                </a:extLst>
              </p:cNvPr>
              <p:cNvSpPr/>
              <p:nvPr/>
            </p:nvSpPr>
            <p:spPr>
              <a:xfrm rot="18063644">
                <a:off x="1939567" y="2260617"/>
                <a:ext cx="73094" cy="40274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70" name="Rounded Rectangle 19">
                <a:extLst>
                  <a:ext uri="{FF2B5EF4-FFF2-40B4-BE49-F238E27FC236}">
                    <a16:creationId xmlns:a16="http://schemas.microsoft.com/office/drawing/2014/main" id="{38EBD10F-B91C-40C6-B6C1-D72603D132DD}"/>
                  </a:ext>
                </a:extLst>
              </p:cNvPr>
              <p:cNvSpPr/>
              <p:nvPr/>
            </p:nvSpPr>
            <p:spPr>
              <a:xfrm rot="18063644">
                <a:off x="1574952" y="2602544"/>
                <a:ext cx="73094" cy="80549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71" name="Rounded Rectangle 20">
                <a:extLst>
                  <a:ext uri="{FF2B5EF4-FFF2-40B4-BE49-F238E27FC236}">
                    <a16:creationId xmlns:a16="http://schemas.microsoft.com/office/drawing/2014/main" id="{4138ED84-5DA5-45AB-B75A-940E0F3BDAB9}"/>
                  </a:ext>
                </a:extLst>
              </p:cNvPr>
              <p:cNvSpPr/>
              <p:nvPr/>
            </p:nvSpPr>
            <p:spPr>
              <a:xfrm rot="18063644">
                <a:off x="1516856" y="2958046"/>
                <a:ext cx="73094" cy="5014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72" name="Rounded Rectangle 21">
                <a:extLst>
                  <a:ext uri="{FF2B5EF4-FFF2-40B4-BE49-F238E27FC236}">
                    <a16:creationId xmlns:a16="http://schemas.microsoft.com/office/drawing/2014/main" id="{6A95E4B6-DDB7-46CD-978E-EBC0F79C1103}"/>
                  </a:ext>
                </a:extLst>
              </p:cNvPr>
              <p:cNvSpPr/>
              <p:nvPr/>
            </p:nvSpPr>
            <p:spPr>
              <a:xfrm rot="18063644">
                <a:off x="1091076" y="3196078"/>
                <a:ext cx="73094" cy="73540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cs typeface="B Nazanin" panose="00000400000000000000" pitchFamily="2" charset="-78"/>
                </a:endParaRPr>
              </a:p>
            </p:txBody>
          </p:sp>
          <p:sp>
            <p:nvSpPr>
              <p:cNvPr id="73" name="Rounded Rectangle 22">
                <a:extLst>
                  <a:ext uri="{FF2B5EF4-FFF2-40B4-BE49-F238E27FC236}">
                    <a16:creationId xmlns:a16="http://schemas.microsoft.com/office/drawing/2014/main" id="{5DBF9B60-4334-481F-97A3-F3AB3D2F04C8}"/>
                  </a:ext>
                </a:extLst>
              </p:cNvPr>
              <p:cNvSpPr/>
              <p:nvPr/>
            </p:nvSpPr>
            <p:spPr>
              <a:xfrm rot="18063644">
                <a:off x="1223216" y="3180593"/>
                <a:ext cx="73094" cy="5014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74" name="Rounded Rectangle 23">
                <a:extLst>
                  <a:ext uri="{FF2B5EF4-FFF2-40B4-BE49-F238E27FC236}">
                    <a16:creationId xmlns:a16="http://schemas.microsoft.com/office/drawing/2014/main" id="{3B2DD6D7-E535-48FC-AD56-1F9206C6426E}"/>
                  </a:ext>
                </a:extLst>
              </p:cNvPr>
              <p:cNvSpPr/>
              <p:nvPr/>
            </p:nvSpPr>
            <p:spPr>
              <a:xfrm rot="18063644">
                <a:off x="2321860" y="1676143"/>
                <a:ext cx="73094" cy="73545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75" name="Rounded Rectangle 24">
                <a:extLst>
                  <a:ext uri="{FF2B5EF4-FFF2-40B4-BE49-F238E27FC236}">
                    <a16:creationId xmlns:a16="http://schemas.microsoft.com/office/drawing/2014/main" id="{F5DBB7E7-169A-448C-BA9E-CAF4A8CD7F24}"/>
                  </a:ext>
                </a:extLst>
              </p:cNvPr>
              <p:cNvSpPr/>
              <p:nvPr/>
            </p:nvSpPr>
            <p:spPr>
              <a:xfrm rot="18063644">
                <a:off x="2213789" y="1953823"/>
                <a:ext cx="73094" cy="5014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76" name="Oval 39">
                <a:extLst>
                  <a:ext uri="{FF2B5EF4-FFF2-40B4-BE49-F238E27FC236}">
                    <a16:creationId xmlns:a16="http://schemas.microsoft.com/office/drawing/2014/main" id="{1BBE9F31-9D79-4E08-BCEF-ADB6E4AA5C26}"/>
                  </a:ext>
                </a:extLst>
              </p:cNvPr>
              <p:cNvSpPr/>
              <p:nvPr/>
            </p:nvSpPr>
            <p:spPr>
              <a:xfrm rot="15291151" flipH="1">
                <a:off x="640729" y="1666296"/>
                <a:ext cx="1650865" cy="1912967"/>
              </a:xfrm>
              <a:custGeom>
                <a:avLst/>
                <a:gdLst/>
                <a:ahLst/>
                <a:cxnLst/>
                <a:rect l="l" t="t" r="r" b="b"/>
                <a:pathLst>
                  <a:path w="1777921" h="2274057">
                    <a:moveTo>
                      <a:pt x="1535931" y="0"/>
                    </a:moveTo>
                    <a:cubicBezTo>
                      <a:pt x="1583748" y="0"/>
                      <a:pt x="1622512" y="36012"/>
                      <a:pt x="1622512" y="80435"/>
                    </a:cubicBezTo>
                    <a:cubicBezTo>
                      <a:pt x="1622512" y="91693"/>
                      <a:pt x="1620023" y="102411"/>
                      <a:pt x="1615448" y="112103"/>
                    </a:cubicBezTo>
                    <a:lnTo>
                      <a:pt x="1616074" y="113399"/>
                    </a:lnTo>
                    <a:lnTo>
                      <a:pt x="1584270" y="165850"/>
                    </a:lnTo>
                    <a:lnTo>
                      <a:pt x="1565188" y="222968"/>
                    </a:lnTo>
                    <a:cubicBezTo>
                      <a:pt x="1559887" y="244082"/>
                      <a:pt x="1554587" y="265418"/>
                      <a:pt x="1549286" y="286532"/>
                    </a:cubicBezTo>
                    <a:cubicBezTo>
                      <a:pt x="1548756" y="309868"/>
                      <a:pt x="1548226" y="332982"/>
                      <a:pt x="1547696" y="356318"/>
                    </a:cubicBezTo>
                    <a:cubicBezTo>
                      <a:pt x="1548226" y="378988"/>
                      <a:pt x="1548756" y="401880"/>
                      <a:pt x="1549286" y="424549"/>
                    </a:cubicBezTo>
                    <a:cubicBezTo>
                      <a:pt x="1552466" y="447885"/>
                      <a:pt x="1555647" y="470999"/>
                      <a:pt x="1558827" y="494336"/>
                    </a:cubicBezTo>
                    <a:lnTo>
                      <a:pt x="1573139" y="561011"/>
                    </a:lnTo>
                    <a:lnTo>
                      <a:pt x="1587451" y="627686"/>
                    </a:lnTo>
                    <a:cubicBezTo>
                      <a:pt x="1593281" y="646799"/>
                      <a:pt x="1599112" y="665691"/>
                      <a:pt x="1604943" y="684804"/>
                    </a:cubicBezTo>
                    <a:cubicBezTo>
                      <a:pt x="1610774" y="702362"/>
                      <a:pt x="1616428" y="719697"/>
                      <a:pt x="1622258" y="737255"/>
                    </a:cubicBezTo>
                    <a:cubicBezTo>
                      <a:pt x="1627029" y="751479"/>
                      <a:pt x="1631800" y="765925"/>
                      <a:pt x="1636570" y="780149"/>
                    </a:cubicBezTo>
                    <a:cubicBezTo>
                      <a:pt x="1641341" y="791706"/>
                      <a:pt x="1646111" y="803486"/>
                      <a:pt x="1650882" y="815043"/>
                    </a:cubicBezTo>
                    <a:lnTo>
                      <a:pt x="1660423" y="835712"/>
                    </a:lnTo>
                    <a:lnTo>
                      <a:pt x="1662013" y="840379"/>
                    </a:lnTo>
                    <a:lnTo>
                      <a:pt x="1708129" y="949948"/>
                    </a:lnTo>
                    <a:cubicBezTo>
                      <a:pt x="1719791" y="983730"/>
                      <a:pt x="1731275" y="1017735"/>
                      <a:pt x="1742937" y="1051517"/>
                    </a:cubicBezTo>
                    <a:lnTo>
                      <a:pt x="1766790" y="1146862"/>
                    </a:lnTo>
                    <a:cubicBezTo>
                      <a:pt x="1769440" y="1176421"/>
                      <a:pt x="1772090" y="1206203"/>
                      <a:pt x="1774741" y="1235762"/>
                    </a:cubicBezTo>
                    <a:cubicBezTo>
                      <a:pt x="1775801" y="1263765"/>
                      <a:pt x="1776861" y="1291991"/>
                      <a:pt x="1777921" y="1319995"/>
                    </a:cubicBezTo>
                    <a:cubicBezTo>
                      <a:pt x="1775801" y="1344887"/>
                      <a:pt x="1773681" y="1369556"/>
                      <a:pt x="1771560" y="1394448"/>
                    </a:cubicBezTo>
                    <a:cubicBezTo>
                      <a:pt x="1767850" y="1418896"/>
                      <a:pt x="1764139" y="1443121"/>
                      <a:pt x="1760429" y="1467569"/>
                    </a:cubicBezTo>
                    <a:cubicBezTo>
                      <a:pt x="1754598" y="1488682"/>
                      <a:pt x="1748768" y="1510018"/>
                      <a:pt x="1742937" y="1531132"/>
                    </a:cubicBezTo>
                    <a:cubicBezTo>
                      <a:pt x="1737106" y="1549135"/>
                      <a:pt x="1731452" y="1566915"/>
                      <a:pt x="1725621" y="1584917"/>
                    </a:cubicBezTo>
                    <a:lnTo>
                      <a:pt x="1706539" y="1631145"/>
                    </a:lnTo>
                    <a:lnTo>
                      <a:pt x="1685866" y="1672261"/>
                    </a:lnTo>
                    <a:lnTo>
                      <a:pt x="1665194" y="1704043"/>
                    </a:lnTo>
                    <a:cubicBezTo>
                      <a:pt x="1660423" y="1711377"/>
                      <a:pt x="1655653" y="1718934"/>
                      <a:pt x="1650882" y="1726268"/>
                    </a:cubicBezTo>
                    <a:lnTo>
                      <a:pt x="1639751" y="1738936"/>
                    </a:lnTo>
                    <a:cubicBezTo>
                      <a:pt x="1638690" y="1740492"/>
                      <a:pt x="1637630" y="1742270"/>
                      <a:pt x="1636570" y="1743826"/>
                    </a:cubicBezTo>
                    <a:lnTo>
                      <a:pt x="1576319" y="1810501"/>
                    </a:lnTo>
                    <a:lnTo>
                      <a:pt x="1509708" y="1866063"/>
                    </a:lnTo>
                    <a:lnTo>
                      <a:pt x="1431788" y="1912069"/>
                    </a:lnTo>
                    <a:lnTo>
                      <a:pt x="1354045" y="1946962"/>
                    </a:lnTo>
                    <a:lnTo>
                      <a:pt x="1273121" y="1978744"/>
                    </a:lnTo>
                    <a:lnTo>
                      <a:pt x="1192198" y="1997857"/>
                    </a:lnTo>
                    <a:lnTo>
                      <a:pt x="1114278" y="2015193"/>
                    </a:lnTo>
                    <a:lnTo>
                      <a:pt x="1041306" y="2026305"/>
                    </a:lnTo>
                    <a:lnTo>
                      <a:pt x="976284" y="2035862"/>
                    </a:lnTo>
                    <a:lnTo>
                      <a:pt x="920627" y="2038974"/>
                    </a:lnTo>
                    <a:lnTo>
                      <a:pt x="881049" y="2042307"/>
                    </a:lnTo>
                    <a:lnTo>
                      <a:pt x="850835" y="2042307"/>
                    </a:lnTo>
                    <a:lnTo>
                      <a:pt x="842884" y="2042307"/>
                    </a:lnTo>
                    <a:lnTo>
                      <a:pt x="726976" y="2035862"/>
                    </a:lnTo>
                    <a:lnTo>
                      <a:pt x="626970" y="2038974"/>
                    </a:lnTo>
                    <a:lnTo>
                      <a:pt x="536506" y="2050086"/>
                    </a:lnTo>
                    <a:lnTo>
                      <a:pt x="455582" y="2064532"/>
                    </a:lnTo>
                    <a:lnTo>
                      <a:pt x="390384" y="2081868"/>
                    </a:lnTo>
                    <a:lnTo>
                      <a:pt x="331723" y="2105649"/>
                    </a:lnTo>
                    <a:lnTo>
                      <a:pt x="282427" y="2127874"/>
                    </a:lnTo>
                    <a:lnTo>
                      <a:pt x="246029" y="2151654"/>
                    </a:lnTo>
                    <a:lnTo>
                      <a:pt x="214225" y="2173879"/>
                    </a:lnTo>
                    <a:lnTo>
                      <a:pt x="187192" y="2197882"/>
                    </a:lnTo>
                    <a:cubicBezTo>
                      <a:pt x="181361" y="2204105"/>
                      <a:pt x="175530" y="2210551"/>
                      <a:pt x="169700" y="2216774"/>
                    </a:cubicBezTo>
                    <a:cubicBezTo>
                      <a:pt x="165989" y="2222108"/>
                      <a:pt x="162455" y="2227442"/>
                      <a:pt x="158745" y="2232776"/>
                    </a:cubicBezTo>
                    <a:cubicBezTo>
                      <a:pt x="156625" y="2235443"/>
                      <a:pt x="154504" y="2237887"/>
                      <a:pt x="152384" y="2240554"/>
                    </a:cubicBezTo>
                    <a:cubicBezTo>
                      <a:pt x="139802" y="2247207"/>
                      <a:pt x="108649" y="2281215"/>
                      <a:pt x="83252" y="2272697"/>
                    </a:cubicBezTo>
                    <a:cubicBezTo>
                      <a:pt x="57855" y="2264179"/>
                      <a:pt x="0" y="2235424"/>
                      <a:pt x="0" y="2189445"/>
                    </a:cubicBezTo>
                    <a:cubicBezTo>
                      <a:pt x="0" y="2174502"/>
                      <a:pt x="3937" y="2160478"/>
                      <a:pt x="11964" y="2148998"/>
                    </a:cubicBezTo>
                    <a:cubicBezTo>
                      <a:pt x="22019" y="2131068"/>
                      <a:pt x="42226" y="2101798"/>
                      <a:pt x="60329" y="2081868"/>
                    </a:cubicBezTo>
                    <a:lnTo>
                      <a:pt x="120580" y="2029417"/>
                    </a:lnTo>
                    <a:lnTo>
                      <a:pt x="190372" y="1986745"/>
                    </a:lnTo>
                    <a:lnTo>
                      <a:pt x="263521" y="1951629"/>
                    </a:lnTo>
                    <a:lnTo>
                      <a:pt x="338084" y="1923181"/>
                    </a:lnTo>
                    <a:lnTo>
                      <a:pt x="412647" y="1902512"/>
                    </a:lnTo>
                    <a:lnTo>
                      <a:pt x="487209" y="1888288"/>
                    </a:lnTo>
                    <a:lnTo>
                      <a:pt x="560359" y="1877176"/>
                    </a:lnTo>
                    <a:lnTo>
                      <a:pt x="626970" y="1870730"/>
                    </a:lnTo>
                    <a:lnTo>
                      <a:pt x="684218" y="1867619"/>
                    </a:lnTo>
                    <a:lnTo>
                      <a:pt x="733337" y="1867619"/>
                    </a:lnTo>
                    <a:lnTo>
                      <a:pt x="771502" y="1867619"/>
                    </a:lnTo>
                    <a:lnTo>
                      <a:pt x="796768" y="1870730"/>
                    </a:lnTo>
                    <a:lnTo>
                      <a:pt x="804719" y="1870730"/>
                    </a:lnTo>
                    <a:lnTo>
                      <a:pt x="917447" y="1873842"/>
                    </a:lnTo>
                    <a:lnTo>
                      <a:pt x="1022223" y="1867619"/>
                    </a:lnTo>
                    <a:lnTo>
                      <a:pt x="1114278" y="1853395"/>
                    </a:lnTo>
                    <a:lnTo>
                      <a:pt x="1195378" y="1834281"/>
                    </a:lnTo>
                    <a:lnTo>
                      <a:pt x="1263580" y="1807167"/>
                    </a:lnTo>
                    <a:lnTo>
                      <a:pt x="1325421" y="1781830"/>
                    </a:lnTo>
                    <a:lnTo>
                      <a:pt x="1376308" y="1753382"/>
                    </a:lnTo>
                    <a:lnTo>
                      <a:pt x="1420656" y="1724712"/>
                    </a:lnTo>
                    <a:lnTo>
                      <a:pt x="1452460" y="1694486"/>
                    </a:lnTo>
                    <a:lnTo>
                      <a:pt x="1477904" y="1672261"/>
                    </a:lnTo>
                    <a:lnTo>
                      <a:pt x="1495396" y="1651592"/>
                    </a:lnTo>
                    <a:cubicBezTo>
                      <a:pt x="1499106" y="1647814"/>
                      <a:pt x="1502817" y="1644258"/>
                      <a:pt x="1506527" y="1640479"/>
                    </a:cubicBezTo>
                    <a:cubicBezTo>
                      <a:pt x="1507587" y="1639368"/>
                      <a:pt x="1508647" y="1638479"/>
                      <a:pt x="1509708" y="1637368"/>
                    </a:cubicBezTo>
                    <a:lnTo>
                      <a:pt x="1549286" y="1567581"/>
                    </a:lnTo>
                    <a:lnTo>
                      <a:pt x="1579500" y="1496017"/>
                    </a:lnTo>
                    <a:cubicBezTo>
                      <a:pt x="1585330" y="1471125"/>
                      <a:pt x="1591161" y="1446455"/>
                      <a:pt x="1596992" y="1421563"/>
                    </a:cubicBezTo>
                    <a:cubicBezTo>
                      <a:pt x="1599642" y="1396226"/>
                      <a:pt x="1602292" y="1370668"/>
                      <a:pt x="1604943" y="1345331"/>
                    </a:cubicBezTo>
                    <a:lnTo>
                      <a:pt x="1604943" y="1270655"/>
                    </a:lnTo>
                    <a:lnTo>
                      <a:pt x="1596992" y="1199313"/>
                    </a:lnTo>
                    <a:cubicBezTo>
                      <a:pt x="1592751" y="1174865"/>
                      <a:pt x="1588511" y="1150640"/>
                      <a:pt x="1584270" y="1126193"/>
                    </a:cubicBezTo>
                    <a:cubicBezTo>
                      <a:pt x="1579500" y="1105079"/>
                      <a:pt x="1574729" y="1083743"/>
                      <a:pt x="1569958" y="1062629"/>
                    </a:cubicBezTo>
                    <a:cubicBezTo>
                      <a:pt x="1564128" y="1042627"/>
                      <a:pt x="1558297" y="1022402"/>
                      <a:pt x="1552466" y="1002399"/>
                    </a:cubicBezTo>
                    <a:lnTo>
                      <a:pt x="1533384" y="949948"/>
                    </a:lnTo>
                    <a:cubicBezTo>
                      <a:pt x="1528083" y="935724"/>
                      <a:pt x="1522959" y="921278"/>
                      <a:pt x="1517659" y="907054"/>
                    </a:cubicBezTo>
                    <a:cubicBezTo>
                      <a:pt x="1512888" y="896608"/>
                      <a:pt x="1508117" y="885940"/>
                      <a:pt x="1503347" y="875495"/>
                    </a:cubicBezTo>
                    <a:lnTo>
                      <a:pt x="1495396" y="854825"/>
                    </a:lnTo>
                    <a:cubicBezTo>
                      <a:pt x="1493276" y="853270"/>
                      <a:pt x="1491155" y="851492"/>
                      <a:pt x="1489035" y="849936"/>
                    </a:cubicBezTo>
                    <a:lnTo>
                      <a:pt x="1446100" y="734144"/>
                    </a:lnTo>
                    <a:lnTo>
                      <a:pt x="1414296" y="629242"/>
                    </a:lnTo>
                    <a:cubicBezTo>
                      <a:pt x="1407405" y="597015"/>
                      <a:pt x="1400691" y="564789"/>
                      <a:pt x="1393800" y="532563"/>
                    </a:cubicBezTo>
                    <a:lnTo>
                      <a:pt x="1382668" y="445218"/>
                    </a:lnTo>
                    <a:cubicBezTo>
                      <a:pt x="1381608" y="418326"/>
                      <a:pt x="1380548" y="391212"/>
                      <a:pt x="1379488" y="364319"/>
                    </a:cubicBezTo>
                    <a:cubicBezTo>
                      <a:pt x="1380548" y="340539"/>
                      <a:pt x="1381608" y="316536"/>
                      <a:pt x="1382668" y="292755"/>
                    </a:cubicBezTo>
                    <a:cubicBezTo>
                      <a:pt x="1385319" y="271641"/>
                      <a:pt x="1387969" y="250305"/>
                      <a:pt x="1390619" y="229191"/>
                    </a:cubicBezTo>
                    <a:cubicBezTo>
                      <a:pt x="1394860" y="210745"/>
                      <a:pt x="1399100" y="192076"/>
                      <a:pt x="1403341" y="173629"/>
                    </a:cubicBezTo>
                    <a:cubicBezTo>
                      <a:pt x="1408112" y="158294"/>
                      <a:pt x="1412705" y="142958"/>
                      <a:pt x="1417476" y="127623"/>
                    </a:cubicBezTo>
                    <a:lnTo>
                      <a:pt x="1434968" y="89618"/>
                    </a:lnTo>
                    <a:lnTo>
                      <a:pt x="1449280" y="60948"/>
                    </a:lnTo>
                    <a:lnTo>
                      <a:pt x="1456101" y="49373"/>
                    </a:lnTo>
                    <a:cubicBezTo>
                      <a:pt x="1456198" y="49028"/>
                      <a:pt x="1456346" y="48707"/>
                      <a:pt x="1456642" y="48454"/>
                    </a:cubicBezTo>
                    <a:cubicBezTo>
                      <a:pt x="1457894" y="46305"/>
                      <a:pt x="1459153" y="44168"/>
                      <a:pt x="1460411" y="42057"/>
                    </a:cubicBezTo>
                    <a:lnTo>
                      <a:pt x="1469953" y="26055"/>
                    </a:lnTo>
                    <a:cubicBezTo>
                      <a:pt x="1470483" y="25610"/>
                      <a:pt x="1471013" y="24944"/>
                      <a:pt x="1471543" y="24499"/>
                    </a:cubicBezTo>
                    <a:lnTo>
                      <a:pt x="1474027" y="24499"/>
                    </a:lnTo>
                    <a:cubicBezTo>
                      <a:pt x="1489607" y="9327"/>
                      <a:pt x="1511597" y="0"/>
                      <a:pt x="1535931" y="0"/>
                    </a:cubicBezTo>
                    <a:close/>
                  </a:path>
                </a:pathLst>
              </a:cu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77" name="Oval 39">
                <a:extLst>
                  <a:ext uri="{FF2B5EF4-FFF2-40B4-BE49-F238E27FC236}">
                    <a16:creationId xmlns:a16="http://schemas.microsoft.com/office/drawing/2014/main" id="{BB7A1424-D8F1-4F3A-98E0-CB00E3A25958}"/>
                  </a:ext>
                </a:extLst>
              </p:cNvPr>
              <p:cNvSpPr/>
              <p:nvPr/>
            </p:nvSpPr>
            <p:spPr>
              <a:xfrm flipH="1" flipV="1">
                <a:off x="1198193" y="2079887"/>
                <a:ext cx="1650866" cy="1912967"/>
              </a:xfrm>
              <a:custGeom>
                <a:avLst/>
                <a:gdLst/>
                <a:ahLst/>
                <a:cxnLst/>
                <a:rect l="l" t="t" r="r" b="b"/>
                <a:pathLst>
                  <a:path w="3393967" h="3932814">
                    <a:moveTo>
                      <a:pt x="1745685" y="3527152"/>
                    </a:moveTo>
                    <a:lnTo>
                      <a:pt x="1657171" y="3238316"/>
                    </a:lnTo>
                    <a:lnTo>
                      <a:pt x="1751363" y="3240672"/>
                    </a:lnTo>
                    <a:lnTo>
                      <a:pt x="1951375" y="3229909"/>
                    </a:lnTo>
                    <a:lnTo>
                      <a:pt x="2127104" y="3205310"/>
                    </a:lnTo>
                    <a:lnTo>
                      <a:pt x="2281920" y="3172254"/>
                    </a:lnTo>
                    <a:lnTo>
                      <a:pt x="2412114" y="3125362"/>
                    </a:lnTo>
                    <a:lnTo>
                      <a:pt x="2530166" y="3081544"/>
                    </a:lnTo>
                    <a:lnTo>
                      <a:pt x="2627307" y="3032345"/>
                    </a:lnTo>
                    <a:lnTo>
                      <a:pt x="2711965" y="2982762"/>
                    </a:lnTo>
                    <a:lnTo>
                      <a:pt x="2772677" y="2930489"/>
                    </a:lnTo>
                    <a:lnTo>
                      <a:pt x="2821249" y="2892052"/>
                    </a:lnTo>
                    <a:lnTo>
                      <a:pt x="2854640" y="2856307"/>
                    </a:lnTo>
                    <a:cubicBezTo>
                      <a:pt x="2861722" y="2849773"/>
                      <a:pt x="2868807" y="2843623"/>
                      <a:pt x="2875889" y="2837088"/>
                    </a:cubicBezTo>
                    <a:cubicBezTo>
                      <a:pt x="2877912" y="2835166"/>
                      <a:pt x="2879936" y="2833629"/>
                      <a:pt x="2881961" y="2831707"/>
                    </a:cubicBezTo>
                    <a:lnTo>
                      <a:pt x="2957514" y="2711016"/>
                    </a:lnTo>
                    <a:lnTo>
                      <a:pt x="3015191" y="2587251"/>
                    </a:lnTo>
                    <a:cubicBezTo>
                      <a:pt x="3026320" y="2544202"/>
                      <a:pt x="3037451" y="2501537"/>
                      <a:pt x="3048582" y="2458489"/>
                    </a:cubicBezTo>
                    <a:cubicBezTo>
                      <a:pt x="3053641" y="2414670"/>
                      <a:pt x="3058700" y="2370469"/>
                      <a:pt x="3063760" y="2326651"/>
                    </a:cubicBezTo>
                    <a:lnTo>
                      <a:pt x="3063760" y="2197504"/>
                    </a:lnTo>
                    <a:lnTo>
                      <a:pt x="3048582" y="2074124"/>
                    </a:lnTo>
                    <a:cubicBezTo>
                      <a:pt x="3040486" y="2031843"/>
                      <a:pt x="3032392" y="1989947"/>
                      <a:pt x="3024296" y="1947668"/>
                    </a:cubicBezTo>
                    <a:cubicBezTo>
                      <a:pt x="3015191" y="1911153"/>
                      <a:pt x="3006083" y="1874254"/>
                      <a:pt x="2996976" y="1837739"/>
                    </a:cubicBezTo>
                    <a:cubicBezTo>
                      <a:pt x="2985846" y="1803147"/>
                      <a:pt x="2974715" y="1768169"/>
                      <a:pt x="2963584" y="1733575"/>
                    </a:cubicBezTo>
                    <a:lnTo>
                      <a:pt x="2927157" y="1642865"/>
                    </a:lnTo>
                    <a:cubicBezTo>
                      <a:pt x="2917038" y="1618266"/>
                      <a:pt x="2907257" y="1593283"/>
                      <a:pt x="2897139" y="1568683"/>
                    </a:cubicBezTo>
                    <a:cubicBezTo>
                      <a:pt x="2888032" y="1550618"/>
                      <a:pt x="2878924" y="1532168"/>
                      <a:pt x="2869818" y="1514104"/>
                    </a:cubicBezTo>
                    <a:lnTo>
                      <a:pt x="2854640" y="1478357"/>
                    </a:lnTo>
                    <a:cubicBezTo>
                      <a:pt x="2850593" y="1475668"/>
                      <a:pt x="2846544" y="1472593"/>
                      <a:pt x="2842497" y="1469902"/>
                    </a:cubicBezTo>
                    <a:lnTo>
                      <a:pt x="2760536" y="1269648"/>
                    </a:lnTo>
                    <a:lnTo>
                      <a:pt x="2699824" y="1088228"/>
                    </a:lnTo>
                    <a:cubicBezTo>
                      <a:pt x="2686670" y="1032494"/>
                      <a:pt x="2673853" y="976761"/>
                      <a:pt x="2660698" y="921029"/>
                    </a:cubicBezTo>
                    <a:lnTo>
                      <a:pt x="2639448" y="769972"/>
                    </a:lnTo>
                    <a:cubicBezTo>
                      <a:pt x="2637424" y="723464"/>
                      <a:pt x="2635401" y="676573"/>
                      <a:pt x="2633377" y="630063"/>
                    </a:cubicBezTo>
                    <a:cubicBezTo>
                      <a:pt x="2635401" y="588937"/>
                      <a:pt x="2637424" y="547426"/>
                      <a:pt x="2639448" y="506298"/>
                    </a:cubicBezTo>
                    <a:cubicBezTo>
                      <a:pt x="2644508" y="469783"/>
                      <a:pt x="2649567" y="432884"/>
                      <a:pt x="2654626" y="396369"/>
                    </a:cubicBezTo>
                    <a:cubicBezTo>
                      <a:pt x="2662722" y="364468"/>
                      <a:pt x="2670816" y="332182"/>
                      <a:pt x="2678912" y="300279"/>
                    </a:cubicBezTo>
                    <a:cubicBezTo>
                      <a:pt x="2688019" y="273758"/>
                      <a:pt x="2696787" y="247236"/>
                      <a:pt x="2705895" y="220715"/>
                    </a:cubicBezTo>
                    <a:lnTo>
                      <a:pt x="2739286" y="154988"/>
                    </a:lnTo>
                    <a:lnTo>
                      <a:pt x="2766607" y="105405"/>
                    </a:lnTo>
                    <a:lnTo>
                      <a:pt x="2779628" y="85387"/>
                    </a:lnTo>
                    <a:cubicBezTo>
                      <a:pt x="2779813" y="84791"/>
                      <a:pt x="2780096" y="84235"/>
                      <a:pt x="2780661" y="83798"/>
                    </a:cubicBezTo>
                    <a:cubicBezTo>
                      <a:pt x="2783051" y="80081"/>
                      <a:pt x="2785454" y="76386"/>
                      <a:pt x="2787855" y="72735"/>
                    </a:cubicBezTo>
                    <a:lnTo>
                      <a:pt x="2806071" y="45060"/>
                    </a:lnTo>
                    <a:cubicBezTo>
                      <a:pt x="2807082" y="44291"/>
                      <a:pt x="2808094" y="43139"/>
                      <a:pt x="2809106" y="42369"/>
                    </a:cubicBezTo>
                    <a:lnTo>
                      <a:pt x="2813848" y="42369"/>
                    </a:lnTo>
                    <a:cubicBezTo>
                      <a:pt x="2843589" y="16131"/>
                      <a:pt x="2885567" y="0"/>
                      <a:pt x="2932020" y="0"/>
                    </a:cubicBezTo>
                    <a:cubicBezTo>
                      <a:pt x="3023300" y="0"/>
                      <a:pt x="3097299" y="62280"/>
                      <a:pt x="3097299" y="139107"/>
                    </a:cubicBezTo>
                    <a:cubicBezTo>
                      <a:pt x="3097299" y="158577"/>
                      <a:pt x="3092547" y="177113"/>
                      <a:pt x="3083814" y="193874"/>
                    </a:cubicBezTo>
                    <a:lnTo>
                      <a:pt x="3085009" y="196115"/>
                    </a:lnTo>
                    <a:lnTo>
                      <a:pt x="3024296" y="286826"/>
                    </a:lnTo>
                    <a:lnTo>
                      <a:pt x="2987870" y="385607"/>
                    </a:lnTo>
                    <a:cubicBezTo>
                      <a:pt x="2977750" y="422122"/>
                      <a:pt x="2967633" y="459021"/>
                      <a:pt x="2957514" y="495536"/>
                    </a:cubicBezTo>
                    <a:cubicBezTo>
                      <a:pt x="2956502" y="535894"/>
                      <a:pt x="2955490" y="575868"/>
                      <a:pt x="2954478" y="616226"/>
                    </a:cubicBezTo>
                    <a:cubicBezTo>
                      <a:pt x="2955490" y="655432"/>
                      <a:pt x="2956502" y="695022"/>
                      <a:pt x="2957514" y="734226"/>
                    </a:cubicBezTo>
                    <a:cubicBezTo>
                      <a:pt x="2963584" y="774584"/>
                      <a:pt x="2969657" y="814558"/>
                      <a:pt x="2975727" y="854918"/>
                    </a:cubicBezTo>
                    <a:lnTo>
                      <a:pt x="3003048" y="970227"/>
                    </a:lnTo>
                    <a:lnTo>
                      <a:pt x="3030369" y="1085537"/>
                    </a:lnTo>
                    <a:cubicBezTo>
                      <a:pt x="3041498" y="1118591"/>
                      <a:pt x="3052629" y="1151264"/>
                      <a:pt x="3063760" y="1184318"/>
                    </a:cubicBezTo>
                    <a:cubicBezTo>
                      <a:pt x="3074891" y="1214683"/>
                      <a:pt x="3085685" y="1244663"/>
                      <a:pt x="3096814" y="1275028"/>
                    </a:cubicBezTo>
                    <a:cubicBezTo>
                      <a:pt x="3105921" y="1299628"/>
                      <a:pt x="3115029" y="1324611"/>
                      <a:pt x="3124135" y="1349210"/>
                    </a:cubicBezTo>
                    <a:cubicBezTo>
                      <a:pt x="3133242" y="1369197"/>
                      <a:pt x="3142348" y="1389570"/>
                      <a:pt x="3151456" y="1409557"/>
                    </a:cubicBezTo>
                    <a:lnTo>
                      <a:pt x="3169669" y="1445302"/>
                    </a:lnTo>
                    <a:lnTo>
                      <a:pt x="3172704" y="1453374"/>
                    </a:lnTo>
                    <a:lnTo>
                      <a:pt x="3260737" y="1642865"/>
                    </a:lnTo>
                    <a:cubicBezTo>
                      <a:pt x="3283000" y="1701289"/>
                      <a:pt x="3304922" y="1760098"/>
                      <a:pt x="3327184" y="1818521"/>
                    </a:cubicBezTo>
                    <a:lnTo>
                      <a:pt x="3372718" y="1983413"/>
                    </a:lnTo>
                    <a:cubicBezTo>
                      <a:pt x="3377777" y="2034534"/>
                      <a:pt x="3382836" y="2086039"/>
                      <a:pt x="3387897" y="2137159"/>
                    </a:cubicBezTo>
                    <a:cubicBezTo>
                      <a:pt x="3389920" y="2185589"/>
                      <a:pt x="3391944" y="2234403"/>
                      <a:pt x="3393967" y="2282834"/>
                    </a:cubicBezTo>
                    <a:cubicBezTo>
                      <a:pt x="3389920" y="2325883"/>
                      <a:pt x="3385873" y="2368546"/>
                      <a:pt x="3381824" y="2411595"/>
                    </a:cubicBezTo>
                    <a:cubicBezTo>
                      <a:pt x="3374742" y="2453876"/>
                      <a:pt x="3367658" y="2495771"/>
                      <a:pt x="3360576" y="2538052"/>
                    </a:cubicBezTo>
                    <a:cubicBezTo>
                      <a:pt x="3349445" y="2574566"/>
                      <a:pt x="3338315" y="2611465"/>
                      <a:pt x="3327184" y="2647980"/>
                    </a:cubicBezTo>
                    <a:cubicBezTo>
                      <a:pt x="3316053" y="2679115"/>
                      <a:pt x="3305260" y="2709864"/>
                      <a:pt x="3294129" y="2740997"/>
                    </a:cubicBezTo>
                    <a:lnTo>
                      <a:pt x="3257702" y="2820945"/>
                    </a:lnTo>
                    <a:lnTo>
                      <a:pt x="3218238" y="2892052"/>
                    </a:lnTo>
                    <a:lnTo>
                      <a:pt x="3178777" y="2947017"/>
                    </a:lnTo>
                    <a:cubicBezTo>
                      <a:pt x="3169669" y="2959700"/>
                      <a:pt x="3160563" y="2972770"/>
                      <a:pt x="3151456" y="2985453"/>
                    </a:cubicBezTo>
                    <a:lnTo>
                      <a:pt x="3130207" y="3007362"/>
                    </a:lnTo>
                    <a:cubicBezTo>
                      <a:pt x="3128182" y="3010053"/>
                      <a:pt x="3126158" y="3013128"/>
                      <a:pt x="3124135" y="3015819"/>
                    </a:cubicBezTo>
                    <a:lnTo>
                      <a:pt x="3009118" y="3131128"/>
                    </a:lnTo>
                    <a:lnTo>
                      <a:pt x="2881961" y="3227218"/>
                    </a:lnTo>
                    <a:lnTo>
                      <a:pt x="2733216" y="3306782"/>
                    </a:lnTo>
                    <a:lnTo>
                      <a:pt x="2584808" y="3367127"/>
                    </a:lnTo>
                    <a:lnTo>
                      <a:pt x="2430328" y="3422092"/>
                    </a:lnTo>
                    <a:lnTo>
                      <a:pt x="2275850" y="3455146"/>
                    </a:lnTo>
                    <a:lnTo>
                      <a:pt x="2127104" y="3485128"/>
                    </a:lnTo>
                    <a:lnTo>
                      <a:pt x="1987804" y="3504345"/>
                    </a:lnTo>
                    <a:lnTo>
                      <a:pt x="1863680" y="3520873"/>
                    </a:lnTo>
                    <a:lnTo>
                      <a:pt x="1757433" y="3526255"/>
                    </a:lnTo>
                    <a:close/>
                    <a:moveTo>
                      <a:pt x="158924" y="3930462"/>
                    </a:moveTo>
                    <a:cubicBezTo>
                      <a:pt x="110443" y="3915731"/>
                      <a:pt x="0" y="3866001"/>
                      <a:pt x="0" y="3786484"/>
                    </a:cubicBezTo>
                    <a:cubicBezTo>
                      <a:pt x="0" y="3760641"/>
                      <a:pt x="7516" y="3736388"/>
                      <a:pt x="22839" y="3716534"/>
                    </a:cubicBezTo>
                    <a:cubicBezTo>
                      <a:pt x="42033" y="3685525"/>
                      <a:pt x="80608" y="3634905"/>
                      <a:pt x="115165" y="3600437"/>
                    </a:cubicBezTo>
                    <a:lnTo>
                      <a:pt x="230182" y="3509727"/>
                    </a:lnTo>
                    <a:lnTo>
                      <a:pt x="363411" y="3435929"/>
                    </a:lnTo>
                    <a:lnTo>
                      <a:pt x="503049" y="3375199"/>
                    </a:lnTo>
                    <a:lnTo>
                      <a:pt x="645387" y="3326000"/>
                    </a:lnTo>
                    <a:lnTo>
                      <a:pt x="787724" y="3290254"/>
                    </a:lnTo>
                    <a:lnTo>
                      <a:pt x="930059" y="3265655"/>
                    </a:lnTo>
                    <a:lnTo>
                      <a:pt x="1069699" y="3246438"/>
                    </a:lnTo>
                    <a:lnTo>
                      <a:pt x="1196856" y="3235290"/>
                    </a:lnTo>
                    <a:lnTo>
                      <a:pt x="1306140" y="3229909"/>
                    </a:lnTo>
                    <a:lnTo>
                      <a:pt x="1322155" y="3229909"/>
                    </a:lnTo>
                    <a:lnTo>
                      <a:pt x="1387858" y="3520878"/>
                    </a:lnTo>
                    <a:lnTo>
                      <a:pt x="1387763" y="3520873"/>
                    </a:lnTo>
                    <a:lnTo>
                      <a:pt x="1196856" y="3526255"/>
                    </a:lnTo>
                    <a:lnTo>
                      <a:pt x="1024165" y="3545473"/>
                    </a:lnTo>
                    <a:lnTo>
                      <a:pt x="869685" y="3570456"/>
                    </a:lnTo>
                    <a:lnTo>
                      <a:pt x="745225" y="3600437"/>
                    </a:lnTo>
                    <a:lnTo>
                      <a:pt x="633244" y="3641565"/>
                    </a:lnTo>
                    <a:lnTo>
                      <a:pt x="539140" y="3680001"/>
                    </a:lnTo>
                    <a:lnTo>
                      <a:pt x="469658" y="3721127"/>
                    </a:lnTo>
                    <a:lnTo>
                      <a:pt x="408946" y="3759564"/>
                    </a:lnTo>
                    <a:lnTo>
                      <a:pt x="357341" y="3801075"/>
                    </a:lnTo>
                    <a:cubicBezTo>
                      <a:pt x="346210" y="3811837"/>
                      <a:pt x="335079" y="3822985"/>
                      <a:pt x="323949" y="3833747"/>
                    </a:cubicBezTo>
                    <a:cubicBezTo>
                      <a:pt x="316865" y="3842972"/>
                      <a:pt x="310119" y="3852197"/>
                      <a:pt x="303037" y="3861422"/>
                    </a:cubicBezTo>
                    <a:cubicBezTo>
                      <a:pt x="298990" y="3866034"/>
                      <a:pt x="294941" y="3870261"/>
                      <a:pt x="290894" y="3874873"/>
                    </a:cubicBezTo>
                    <a:cubicBezTo>
                      <a:pt x="266876" y="3886379"/>
                      <a:pt x="207406" y="3945193"/>
                      <a:pt x="158924" y="3930462"/>
                    </a:cubicBezTo>
                    <a:close/>
                  </a:path>
                </a:pathLst>
              </a:cu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78" name="Rounded Rectangle 21">
                <a:extLst>
                  <a:ext uri="{FF2B5EF4-FFF2-40B4-BE49-F238E27FC236}">
                    <a16:creationId xmlns:a16="http://schemas.microsoft.com/office/drawing/2014/main" id="{1642C52C-EFA5-460F-8D93-C89EF282DDA1}"/>
                  </a:ext>
                </a:extLst>
              </p:cNvPr>
              <p:cNvSpPr/>
              <p:nvPr/>
            </p:nvSpPr>
            <p:spPr>
              <a:xfrm rot="18063644">
                <a:off x="1029053" y="3391349"/>
                <a:ext cx="73094" cy="73540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cs typeface="B Nazanin" panose="00000400000000000000" pitchFamily="2" charset="-78"/>
                </a:endParaRPr>
              </a:p>
            </p:txBody>
          </p:sp>
        </p:grpSp>
      </p:grpSp>
      <p:grpSp>
        <p:nvGrpSpPr>
          <p:cNvPr id="90" name="Group 89">
            <a:extLst>
              <a:ext uri="{FF2B5EF4-FFF2-40B4-BE49-F238E27FC236}">
                <a16:creationId xmlns:a16="http://schemas.microsoft.com/office/drawing/2014/main" id="{2DC5ED6A-7EB6-43D0-8742-0903038B086C}"/>
              </a:ext>
            </a:extLst>
          </p:cNvPr>
          <p:cNvGrpSpPr/>
          <p:nvPr/>
        </p:nvGrpSpPr>
        <p:grpSpPr>
          <a:xfrm>
            <a:off x="8540119" y="2004655"/>
            <a:ext cx="2734773" cy="675122"/>
            <a:chOff x="1418442" y="3789040"/>
            <a:chExt cx="1512168" cy="838352"/>
          </a:xfrm>
        </p:grpSpPr>
        <p:sp>
          <p:nvSpPr>
            <p:cNvPr id="91" name="TextBox 90">
              <a:extLst>
                <a:ext uri="{FF2B5EF4-FFF2-40B4-BE49-F238E27FC236}">
                  <a16:creationId xmlns:a16="http://schemas.microsoft.com/office/drawing/2014/main" id="{1A6A9836-5000-40F8-A835-089A645E5D1C}"/>
                </a:ext>
              </a:extLst>
            </p:cNvPr>
            <p:cNvSpPr txBox="1"/>
            <p:nvPr/>
          </p:nvSpPr>
          <p:spPr>
            <a:xfrm>
              <a:off x="1418442" y="3789040"/>
              <a:ext cx="1506974" cy="382191"/>
            </a:xfrm>
            <a:prstGeom prst="rect">
              <a:avLst/>
            </a:prstGeom>
            <a:noFill/>
          </p:spPr>
          <p:txBody>
            <a:bodyPr wrap="square" lIns="0" rIns="0" rtlCol="0">
              <a:spAutoFit/>
            </a:bodyPr>
            <a:lstStyle/>
            <a:p>
              <a:pPr algn="r" rtl="1"/>
              <a:r>
                <a:rPr lang="fa-IR" altLang="ko-KR" sz="1400" b="1" dirty="0">
                  <a:solidFill>
                    <a:schemeClr val="accent2"/>
                  </a:solidFill>
                  <a:cs typeface="B Nazanin" panose="00000400000000000000" pitchFamily="2" charset="-78"/>
                </a:rPr>
                <a:t>ارائه</a:t>
              </a:r>
              <a:endParaRPr lang="ko-KR" altLang="en-US" sz="1400" b="1" dirty="0">
                <a:solidFill>
                  <a:schemeClr val="accent2"/>
                </a:solidFill>
                <a:cs typeface="B Nazanin" panose="00000400000000000000" pitchFamily="2" charset="-78"/>
              </a:endParaRPr>
            </a:p>
          </p:txBody>
        </p:sp>
        <p:sp>
          <p:nvSpPr>
            <p:cNvPr id="92" name="TextBox 91">
              <a:extLst>
                <a:ext uri="{FF2B5EF4-FFF2-40B4-BE49-F238E27FC236}">
                  <a16:creationId xmlns:a16="http://schemas.microsoft.com/office/drawing/2014/main" id="{FB158C3D-8665-4A6C-99F6-11EE6B42CF8E}"/>
                </a:ext>
              </a:extLst>
            </p:cNvPr>
            <p:cNvSpPr txBox="1"/>
            <p:nvPr/>
          </p:nvSpPr>
          <p:spPr>
            <a:xfrm>
              <a:off x="1419255" y="4054107"/>
              <a:ext cx="1511355" cy="573285"/>
            </a:xfrm>
            <a:prstGeom prst="rect">
              <a:avLst/>
            </a:prstGeom>
            <a:noFill/>
          </p:spPr>
          <p:txBody>
            <a:bodyPr wrap="square" lIns="0" rIns="0"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93" name="Group 92">
            <a:extLst>
              <a:ext uri="{FF2B5EF4-FFF2-40B4-BE49-F238E27FC236}">
                <a16:creationId xmlns:a16="http://schemas.microsoft.com/office/drawing/2014/main" id="{613F8A06-D05F-437D-85C6-DEFE3B34DE8C}"/>
              </a:ext>
            </a:extLst>
          </p:cNvPr>
          <p:cNvGrpSpPr/>
          <p:nvPr/>
        </p:nvGrpSpPr>
        <p:grpSpPr>
          <a:xfrm>
            <a:off x="7691544" y="2103984"/>
            <a:ext cx="684000" cy="684000"/>
            <a:chOff x="6078081" y="1847059"/>
            <a:chExt cx="684000" cy="684000"/>
          </a:xfrm>
        </p:grpSpPr>
        <p:sp>
          <p:nvSpPr>
            <p:cNvPr id="94" name="Oval 93">
              <a:extLst>
                <a:ext uri="{FF2B5EF4-FFF2-40B4-BE49-F238E27FC236}">
                  <a16:creationId xmlns:a16="http://schemas.microsoft.com/office/drawing/2014/main" id="{9D9B2147-8104-4FDE-A04F-B9C6E8F26992}"/>
                </a:ext>
              </a:extLst>
            </p:cNvPr>
            <p:cNvSpPr/>
            <p:nvPr/>
          </p:nvSpPr>
          <p:spPr>
            <a:xfrm>
              <a:off x="6078081" y="1847059"/>
              <a:ext cx="684000" cy="684000"/>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95" name="Oval 94">
              <a:extLst>
                <a:ext uri="{FF2B5EF4-FFF2-40B4-BE49-F238E27FC236}">
                  <a16:creationId xmlns:a16="http://schemas.microsoft.com/office/drawing/2014/main" id="{CFC512BF-422B-460C-ADFD-73F9B0F9BBBB}"/>
                </a:ext>
              </a:extLst>
            </p:cNvPr>
            <p:cNvSpPr/>
            <p:nvPr/>
          </p:nvSpPr>
          <p:spPr>
            <a:xfrm>
              <a:off x="6150081" y="1919059"/>
              <a:ext cx="540000" cy="54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grpSp>
      <p:sp>
        <p:nvSpPr>
          <p:cNvPr id="96" name="Text Placeholder 14">
            <a:extLst>
              <a:ext uri="{FF2B5EF4-FFF2-40B4-BE49-F238E27FC236}">
                <a16:creationId xmlns:a16="http://schemas.microsoft.com/office/drawing/2014/main" id="{0C63B64B-E4E3-4E04-9E4A-AFAB03CA80A5}"/>
              </a:ext>
            </a:extLst>
          </p:cNvPr>
          <p:cNvSpPr txBox="1">
            <a:spLocks/>
          </p:cNvSpPr>
          <p:nvPr/>
        </p:nvSpPr>
        <p:spPr>
          <a:xfrm>
            <a:off x="7785745" y="2220513"/>
            <a:ext cx="495601" cy="450945"/>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400" b="1" dirty="0">
                <a:solidFill>
                  <a:schemeClr val="bg1"/>
                </a:solidFill>
                <a:cs typeface="B Nazanin" panose="00000400000000000000" pitchFamily="2" charset="-78"/>
              </a:rPr>
              <a:t>04</a:t>
            </a:r>
          </a:p>
        </p:txBody>
      </p:sp>
      <p:grpSp>
        <p:nvGrpSpPr>
          <p:cNvPr id="97" name="Group 96">
            <a:extLst>
              <a:ext uri="{FF2B5EF4-FFF2-40B4-BE49-F238E27FC236}">
                <a16:creationId xmlns:a16="http://schemas.microsoft.com/office/drawing/2014/main" id="{B91B3DF3-EA0A-46E9-806C-31350939A356}"/>
              </a:ext>
            </a:extLst>
          </p:cNvPr>
          <p:cNvGrpSpPr/>
          <p:nvPr/>
        </p:nvGrpSpPr>
        <p:grpSpPr>
          <a:xfrm>
            <a:off x="7839630" y="3511408"/>
            <a:ext cx="2752619" cy="705415"/>
            <a:chOff x="1408574" y="3751424"/>
            <a:chExt cx="1522036" cy="875969"/>
          </a:xfrm>
        </p:grpSpPr>
        <p:sp>
          <p:nvSpPr>
            <p:cNvPr id="98" name="TextBox 97">
              <a:extLst>
                <a:ext uri="{FF2B5EF4-FFF2-40B4-BE49-F238E27FC236}">
                  <a16:creationId xmlns:a16="http://schemas.microsoft.com/office/drawing/2014/main" id="{70BCF122-4589-4427-B018-06B1C7FB9FBC}"/>
                </a:ext>
              </a:extLst>
            </p:cNvPr>
            <p:cNvSpPr txBox="1"/>
            <p:nvPr/>
          </p:nvSpPr>
          <p:spPr>
            <a:xfrm>
              <a:off x="1408574" y="3751424"/>
              <a:ext cx="1516843" cy="382191"/>
            </a:xfrm>
            <a:prstGeom prst="rect">
              <a:avLst/>
            </a:prstGeom>
            <a:noFill/>
          </p:spPr>
          <p:txBody>
            <a:bodyPr wrap="square" lIns="0" rIns="0" rtlCol="0">
              <a:spAutoFit/>
            </a:bodyPr>
            <a:lstStyle/>
            <a:p>
              <a:pPr algn="r" rtl="1"/>
              <a:r>
                <a:rPr lang="fa-IR" altLang="ko-KR" sz="1400" b="1" dirty="0">
                  <a:solidFill>
                    <a:schemeClr val="accent2"/>
                  </a:solidFill>
                  <a:cs typeface="B Nazanin" panose="00000400000000000000" pitchFamily="2" charset="-78"/>
                </a:rPr>
                <a:t>ارائه</a:t>
              </a:r>
              <a:endParaRPr lang="ko-KR" altLang="en-US" sz="1400" b="1" dirty="0">
                <a:solidFill>
                  <a:schemeClr val="accent2"/>
                </a:solidFill>
                <a:cs typeface="B Nazanin" panose="00000400000000000000" pitchFamily="2" charset="-78"/>
              </a:endParaRPr>
            </a:p>
          </p:txBody>
        </p:sp>
        <p:sp>
          <p:nvSpPr>
            <p:cNvPr id="99" name="TextBox 98">
              <a:extLst>
                <a:ext uri="{FF2B5EF4-FFF2-40B4-BE49-F238E27FC236}">
                  <a16:creationId xmlns:a16="http://schemas.microsoft.com/office/drawing/2014/main" id="{07F91C2B-EE4A-4BCB-82B5-7E36CCCD4F6F}"/>
                </a:ext>
              </a:extLst>
            </p:cNvPr>
            <p:cNvSpPr txBox="1"/>
            <p:nvPr/>
          </p:nvSpPr>
          <p:spPr>
            <a:xfrm>
              <a:off x="1419255" y="4054108"/>
              <a:ext cx="1511355" cy="573285"/>
            </a:xfrm>
            <a:prstGeom prst="rect">
              <a:avLst/>
            </a:prstGeom>
            <a:noFill/>
          </p:spPr>
          <p:txBody>
            <a:bodyPr wrap="square" lIns="0" rIns="0"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100" name="Group 99">
            <a:extLst>
              <a:ext uri="{FF2B5EF4-FFF2-40B4-BE49-F238E27FC236}">
                <a16:creationId xmlns:a16="http://schemas.microsoft.com/office/drawing/2014/main" id="{90A873CC-D9F7-4FF7-8784-45D026629651}"/>
              </a:ext>
            </a:extLst>
          </p:cNvPr>
          <p:cNvGrpSpPr/>
          <p:nvPr/>
        </p:nvGrpSpPr>
        <p:grpSpPr>
          <a:xfrm>
            <a:off x="7004056" y="3641026"/>
            <a:ext cx="684000" cy="684000"/>
            <a:chOff x="6078081" y="1847059"/>
            <a:chExt cx="684000" cy="684000"/>
          </a:xfrm>
        </p:grpSpPr>
        <p:sp>
          <p:nvSpPr>
            <p:cNvPr id="101" name="Oval 100">
              <a:extLst>
                <a:ext uri="{FF2B5EF4-FFF2-40B4-BE49-F238E27FC236}">
                  <a16:creationId xmlns:a16="http://schemas.microsoft.com/office/drawing/2014/main" id="{82D92119-CFAB-4A15-B5E5-A1090CD41575}"/>
                </a:ext>
              </a:extLst>
            </p:cNvPr>
            <p:cNvSpPr/>
            <p:nvPr/>
          </p:nvSpPr>
          <p:spPr>
            <a:xfrm>
              <a:off x="6078081" y="1847059"/>
              <a:ext cx="684000" cy="684000"/>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102" name="Oval 101">
              <a:extLst>
                <a:ext uri="{FF2B5EF4-FFF2-40B4-BE49-F238E27FC236}">
                  <a16:creationId xmlns:a16="http://schemas.microsoft.com/office/drawing/2014/main" id="{20E06FDB-399C-40D0-B4AD-A4DF6D0C9317}"/>
                </a:ext>
              </a:extLst>
            </p:cNvPr>
            <p:cNvSpPr/>
            <p:nvPr/>
          </p:nvSpPr>
          <p:spPr>
            <a:xfrm>
              <a:off x="6150081" y="1919059"/>
              <a:ext cx="540000" cy="54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grpSp>
      <p:sp>
        <p:nvSpPr>
          <p:cNvPr id="103" name="Text Placeholder 14">
            <a:extLst>
              <a:ext uri="{FF2B5EF4-FFF2-40B4-BE49-F238E27FC236}">
                <a16:creationId xmlns:a16="http://schemas.microsoft.com/office/drawing/2014/main" id="{03145CA9-2132-41A3-AAEE-DEA4EA32A468}"/>
              </a:ext>
            </a:extLst>
          </p:cNvPr>
          <p:cNvSpPr txBox="1">
            <a:spLocks/>
          </p:cNvSpPr>
          <p:nvPr/>
        </p:nvSpPr>
        <p:spPr>
          <a:xfrm>
            <a:off x="7098257" y="3757555"/>
            <a:ext cx="495601" cy="450945"/>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400" b="1" dirty="0">
                <a:solidFill>
                  <a:schemeClr val="bg1"/>
                </a:solidFill>
                <a:cs typeface="B Nazanin" panose="00000400000000000000" pitchFamily="2" charset="-78"/>
              </a:rPr>
              <a:t>05</a:t>
            </a:r>
          </a:p>
        </p:txBody>
      </p:sp>
      <p:grpSp>
        <p:nvGrpSpPr>
          <p:cNvPr id="104" name="Group 103">
            <a:extLst>
              <a:ext uri="{FF2B5EF4-FFF2-40B4-BE49-F238E27FC236}">
                <a16:creationId xmlns:a16="http://schemas.microsoft.com/office/drawing/2014/main" id="{E03F6E56-CA0F-4A9E-9150-DB556B8870C1}"/>
              </a:ext>
            </a:extLst>
          </p:cNvPr>
          <p:cNvGrpSpPr/>
          <p:nvPr/>
        </p:nvGrpSpPr>
        <p:grpSpPr>
          <a:xfrm>
            <a:off x="7121404" y="5078739"/>
            <a:ext cx="2734773" cy="675122"/>
            <a:chOff x="1418442" y="3789040"/>
            <a:chExt cx="1512168" cy="838352"/>
          </a:xfrm>
        </p:grpSpPr>
        <p:sp>
          <p:nvSpPr>
            <p:cNvPr id="105" name="TextBox 104">
              <a:extLst>
                <a:ext uri="{FF2B5EF4-FFF2-40B4-BE49-F238E27FC236}">
                  <a16:creationId xmlns:a16="http://schemas.microsoft.com/office/drawing/2014/main" id="{41D68160-B54B-40A9-9FDB-2F257197595D}"/>
                </a:ext>
              </a:extLst>
            </p:cNvPr>
            <p:cNvSpPr txBox="1"/>
            <p:nvPr/>
          </p:nvSpPr>
          <p:spPr>
            <a:xfrm>
              <a:off x="1418442" y="3789040"/>
              <a:ext cx="1506974" cy="382191"/>
            </a:xfrm>
            <a:prstGeom prst="rect">
              <a:avLst/>
            </a:prstGeom>
            <a:noFill/>
          </p:spPr>
          <p:txBody>
            <a:bodyPr wrap="square" lIns="0" rIns="0" rtlCol="0">
              <a:spAutoFit/>
            </a:bodyPr>
            <a:lstStyle/>
            <a:p>
              <a:pPr algn="r" rtl="1"/>
              <a:r>
                <a:rPr lang="fa-IR" altLang="ko-KR" sz="1400" b="1" dirty="0">
                  <a:solidFill>
                    <a:schemeClr val="accent2"/>
                  </a:solidFill>
                  <a:cs typeface="B Nazanin" panose="00000400000000000000" pitchFamily="2" charset="-78"/>
                </a:rPr>
                <a:t>ارائه</a:t>
              </a:r>
              <a:endParaRPr lang="ko-KR" altLang="en-US" sz="1400" b="1" dirty="0">
                <a:solidFill>
                  <a:schemeClr val="accent2"/>
                </a:solidFill>
                <a:cs typeface="B Nazanin" panose="00000400000000000000" pitchFamily="2" charset="-78"/>
              </a:endParaRPr>
            </a:p>
          </p:txBody>
        </p:sp>
        <p:sp>
          <p:nvSpPr>
            <p:cNvPr id="106" name="TextBox 105">
              <a:extLst>
                <a:ext uri="{FF2B5EF4-FFF2-40B4-BE49-F238E27FC236}">
                  <a16:creationId xmlns:a16="http://schemas.microsoft.com/office/drawing/2014/main" id="{B82F5C6B-E271-4B44-846F-D606836386B0}"/>
                </a:ext>
              </a:extLst>
            </p:cNvPr>
            <p:cNvSpPr txBox="1"/>
            <p:nvPr/>
          </p:nvSpPr>
          <p:spPr>
            <a:xfrm>
              <a:off x="1419255" y="4054107"/>
              <a:ext cx="1511355" cy="573285"/>
            </a:xfrm>
            <a:prstGeom prst="rect">
              <a:avLst/>
            </a:prstGeom>
            <a:noFill/>
          </p:spPr>
          <p:txBody>
            <a:bodyPr wrap="square" lIns="0" rIns="0"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107" name="Group 106">
            <a:extLst>
              <a:ext uri="{FF2B5EF4-FFF2-40B4-BE49-F238E27FC236}">
                <a16:creationId xmlns:a16="http://schemas.microsoft.com/office/drawing/2014/main" id="{5EE4104D-AA40-4B1D-B88B-866E592EDBEE}"/>
              </a:ext>
            </a:extLst>
          </p:cNvPr>
          <p:cNvGrpSpPr/>
          <p:nvPr/>
        </p:nvGrpSpPr>
        <p:grpSpPr>
          <a:xfrm>
            <a:off x="6272829" y="5178067"/>
            <a:ext cx="684000" cy="684000"/>
            <a:chOff x="6078081" y="1847059"/>
            <a:chExt cx="684000" cy="684000"/>
          </a:xfrm>
        </p:grpSpPr>
        <p:sp>
          <p:nvSpPr>
            <p:cNvPr id="108" name="Oval 107">
              <a:extLst>
                <a:ext uri="{FF2B5EF4-FFF2-40B4-BE49-F238E27FC236}">
                  <a16:creationId xmlns:a16="http://schemas.microsoft.com/office/drawing/2014/main" id="{2C77022E-5D15-432D-A80D-A408733F044C}"/>
                </a:ext>
              </a:extLst>
            </p:cNvPr>
            <p:cNvSpPr/>
            <p:nvPr/>
          </p:nvSpPr>
          <p:spPr>
            <a:xfrm>
              <a:off x="6078081" y="1847059"/>
              <a:ext cx="684000" cy="684000"/>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109" name="Oval 108">
              <a:extLst>
                <a:ext uri="{FF2B5EF4-FFF2-40B4-BE49-F238E27FC236}">
                  <a16:creationId xmlns:a16="http://schemas.microsoft.com/office/drawing/2014/main" id="{64734E0A-F394-44DB-B677-4AC37A400BE7}"/>
                </a:ext>
              </a:extLst>
            </p:cNvPr>
            <p:cNvSpPr/>
            <p:nvPr/>
          </p:nvSpPr>
          <p:spPr>
            <a:xfrm>
              <a:off x="6150081" y="1919059"/>
              <a:ext cx="540000" cy="54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grpSp>
      <p:sp>
        <p:nvSpPr>
          <p:cNvPr id="110" name="Text Placeholder 14">
            <a:extLst>
              <a:ext uri="{FF2B5EF4-FFF2-40B4-BE49-F238E27FC236}">
                <a16:creationId xmlns:a16="http://schemas.microsoft.com/office/drawing/2014/main" id="{6F287571-A013-4A0A-B838-1D90B34B4D9D}"/>
              </a:ext>
            </a:extLst>
          </p:cNvPr>
          <p:cNvSpPr txBox="1">
            <a:spLocks/>
          </p:cNvSpPr>
          <p:nvPr/>
        </p:nvSpPr>
        <p:spPr>
          <a:xfrm>
            <a:off x="6367030" y="5294596"/>
            <a:ext cx="495601" cy="450945"/>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400" b="1" dirty="0">
                <a:solidFill>
                  <a:schemeClr val="bg1"/>
                </a:solidFill>
                <a:cs typeface="B Nazanin" panose="00000400000000000000" pitchFamily="2" charset="-78"/>
              </a:rPr>
              <a:t>06</a:t>
            </a:r>
          </a:p>
        </p:txBody>
      </p:sp>
      <p:grpSp>
        <p:nvGrpSpPr>
          <p:cNvPr id="111" name="Group 110">
            <a:extLst>
              <a:ext uri="{FF2B5EF4-FFF2-40B4-BE49-F238E27FC236}">
                <a16:creationId xmlns:a16="http://schemas.microsoft.com/office/drawing/2014/main" id="{88B8895D-24D9-4C27-A996-33B0E130805B}"/>
              </a:ext>
            </a:extLst>
          </p:cNvPr>
          <p:cNvGrpSpPr/>
          <p:nvPr/>
        </p:nvGrpSpPr>
        <p:grpSpPr>
          <a:xfrm>
            <a:off x="2695346" y="2004656"/>
            <a:ext cx="2703948" cy="675123"/>
            <a:chOff x="1586278" y="1610533"/>
            <a:chExt cx="1992330" cy="675123"/>
          </a:xfrm>
        </p:grpSpPr>
        <p:sp>
          <p:nvSpPr>
            <p:cNvPr id="112" name="TextBox 111">
              <a:extLst>
                <a:ext uri="{FF2B5EF4-FFF2-40B4-BE49-F238E27FC236}">
                  <a16:creationId xmlns:a16="http://schemas.microsoft.com/office/drawing/2014/main" id="{1665A3DA-A683-48D4-953E-81744BB9214E}"/>
                </a:ext>
              </a:extLst>
            </p:cNvPr>
            <p:cNvSpPr txBox="1"/>
            <p:nvPr/>
          </p:nvSpPr>
          <p:spPr>
            <a:xfrm>
              <a:off x="1586278" y="1610533"/>
              <a:ext cx="1985487" cy="307777"/>
            </a:xfrm>
            <a:prstGeom prst="rect">
              <a:avLst/>
            </a:prstGeom>
            <a:noFill/>
          </p:spPr>
          <p:txBody>
            <a:bodyPr wrap="square" lIns="0" rIns="0" rtlCol="0">
              <a:spAutoFit/>
            </a:bodyPr>
            <a:lstStyle/>
            <a:p>
              <a:pPr algn="r"/>
              <a:r>
                <a:rPr lang="fa-IR" altLang="ko-KR" sz="1400" b="1" dirty="0">
                  <a:solidFill>
                    <a:schemeClr val="accent1"/>
                  </a:solidFill>
                  <a:cs typeface="B Nazanin" panose="00000400000000000000" pitchFamily="2" charset="-78"/>
                </a:rPr>
                <a:t>ارائه</a:t>
              </a:r>
              <a:endParaRPr lang="ko-KR" altLang="en-US" sz="1400" b="1" dirty="0">
                <a:solidFill>
                  <a:schemeClr val="accent1"/>
                </a:solidFill>
                <a:cs typeface="B Nazanin" panose="00000400000000000000" pitchFamily="2" charset="-78"/>
              </a:endParaRPr>
            </a:p>
          </p:txBody>
        </p:sp>
        <p:sp>
          <p:nvSpPr>
            <p:cNvPr id="113" name="TextBox 112">
              <a:extLst>
                <a:ext uri="{FF2B5EF4-FFF2-40B4-BE49-F238E27FC236}">
                  <a16:creationId xmlns:a16="http://schemas.microsoft.com/office/drawing/2014/main" id="{31387CB9-FCCE-4CB2-90D5-E2D419B0C438}"/>
                </a:ext>
              </a:extLst>
            </p:cNvPr>
            <p:cNvSpPr txBox="1"/>
            <p:nvPr/>
          </p:nvSpPr>
          <p:spPr>
            <a:xfrm>
              <a:off x="1587349" y="1823991"/>
              <a:ext cx="1991259" cy="461665"/>
            </a:xfrm>
            <a:prstGeom prst="rect">
              <a:avLst/>
            </a:prstGeom>
            <a:noFill/>
          </p:spPr>
          <p:txBody>
            <a:bodyPr wrap="square" lIns="0" rIns="0" rtlCol="0">
              <a:spAutoFit/>
            </a:bodyPr>
            <a:lstStyle/>
            <a:p>
              <a:pPr algn="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114" name="Group 113">
            <a:extLst>
              <a:ext uri="{FF2B5EF4-FFF2-40B4-BE49-F238E27FC236}">
                <a16:creationId xmlns:a16="http://schemas.microsoft.com/office/drawing/2014/main" id="{A61CDF03-82C1-499F-8807-1D2D941C8AD4}"/>
              </a:ext>
            </a:extLst>
          </p:cNvPr>
          <p:cNvGrpSpPr/>
          <p:nvPr/>
        </p:nvGrpSpPr>
        <p:grpSpPr>
          <a:xfrm>
            <a:off x="5575273" y="2103982"/>
            <a:ext cx="684000" cy="684000"/>
            <a:chOff x="3754587" y="1709861"/>
            <a:chExt cx="684000" cy="684000"/>
          </a:xfrm>
        </p:grpSpPr>
        <p:sp>
          <p:nvSpPr>
            <p:cNvPr id="115" name="Oval 114">
              <a:extLst>
                <a:ext uri="{FF2B5EF4-FFF2-40B4-BE49-F238E27FC236}">
                  <a16:creationId xmlns:a16="http://schemas.microsoft.com/office/drawing/2014/main" id="{73D2031C-C00B-45F4-9D44-78CB7B14FB79}"/>
                </a:ext>
              </a:extLst>
            </p:cNvPr>
            <p:cNvSpPr/>
            <p:nvPr/>
          </p:nvSpPr>
          <p:spPr>
            <a:xfrm>
              <a:off x="3754587" y="1709861"/>
              <a:ext cx="684000" cy="68400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cs typeface="B Nazanin" panose="00000400000000000000" pitchFamily="2" charset="-78"/>
              </a:endParaRPr>
            </a:p>
          </p:txBody>
        </p:sp>
        <p:sp>
          <p:nvSpPr>
            <p:cNvPr id="116" name="Oval 115">
              <a:extLst>
                <a:ext uri="{FF2B5EF4-FFF2-40B4-BE49-F238E27FC236}">
                  <a16:creationId xmlns:a16="http://schemas.microsoft.com/office/drawing/2014/main" id="{F65C1E2E-354C-47A0-B189-CDB5A0EA4829}"/>
                </a:ext>
              </a:extLst>
            </p:cNvPr>
            <p:cNvSpPr/>
            <p:nvPr/>
          </p:nvSpPr>
          <p:spPr>
            <a:xfrm>
              <a:off x="3826587" y="1781861"/>
              <a:ext cx="540000" cy="54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117" name="Text Placeholder 14">
              <a:extLst>
                <a:ext uri="{FF2B5EF4-FFF2-40B4-BE49-F238E27FC236}">
                  <a16:creationId xmlns:a16="http://schemas.microsoft.com/office/drawing/2014/main" id="{5A32E862-EF60-4065-B4A6-1ADAF1846E8B}"/>
                </a:ext>
              </a:extLst>
            </p:cNvPr>
            <p:cNvSpPr txBox="1">
              <a:spLocks/>
            </p:cNvSpPr>
            <p:nvPr/>
          </p:nvSpPr>
          <p:spPr>
            <a:xfrm>
              <a:off x="3840276" y="1826389"/>
              <a:ext cx="495601" cy="450945"/>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400" b="1" dirty="0">
                  <a:solidFill>
                    <a:schemeClr val="bg1"/>
                  </a:solidFill>
                  <a:cs typeface="B Nazanin" panose="00000400000000000000" pitchFamily="2" charset="-78"/>
                </a:rPr>
                <a:t>01</a:t>
              </a:r>
            </a:p>
          </p:txBody>
        </p:sp>
      </p:grpSp>
      <p:grpSp>
        <p:nvGrpSpPr>
          <p:cNvPr id="118" name="Group 117">
            <a:extLst>
              <a:ext uri="{FF2B5EF4-FFF2-40B4-BE49-F238E27FC236}">
                <a16:creationId xmlns:a16="http://schemas.microsoft.com/office/drawing/2014/main" id="{B4A9F2EE-75FB-4478-A158-44D78BB083F4}"/>
              </a:ext>
            </a:extLst>
          </p:cNvPr>
          <p:cNvGrpSpPr/>
          <p:nvPr/>
        </p:nvGrpSpPr>
        <p:grpSpPr>
          <a:xfrm>
            <a:off x="1759242" y="3541698"/>
            <a:ext cx="2703948" cy="675123"/>
            <a:chOff x="1586278" y="1610533"/>
            <a:chExt cx="1992330" cy="675123"/>
          </a:xfrm>
        </p:grpSpPr>
        <p:sp>
          <p:nvSpPr>
            <p:cNvPr id="119" name="TextBox 118">
              <a:extLst>
                <a:ext uri="{FF2B5EF4-FFF2-40B4-BE49-F238E27FC236}">
                  <a16:creationId xmlns:a16="http://schemas.microsoft.com/office/drawing/2014/main" id="{5C8F422A-7ABF-4019-9736-5ADCBC2ABC90}"/>
                </a:ext>
              </a:extLst>
            </p:cNvPr>
            <p:cNvSpPr txBox="1"/>
            <p:nvPr/>
          </p:nvSpPr>
          <p:spPr>
            <a:xfrm>
              <a:off x="1586278" y="1610533"/>
              <a:ext cx="1985487" cy="307777"/>
            </a:xfrm>
            <a:prstGeom prst="rect">
              <a:avLst/>
            </a:prstGeom>
            <a:noFill/>
          </p:spPr>
          <p:txBody>
            <a:bodyPr wrap="square" lIns="0" rIns="0" rtlCol="0">
              <a:spAutoFit/>
            </a:bodyPr>
            <a:lstStyle/>
            <a:p>
              <a:pPr algn="r"/>
              <a:r>
                <a:rPr lang="fa-IR" altLang="ko-KR" sz="1400" b="1" dirty="0">
                  <a:solidFill>
                    <a:schemeClr val="accent1"/>
                  </a:solidFill>
                  <a:cs typeface="B Nazanin" panose="00000400000000000000" pitchFamily="2" charset="-78"/>
                </a:rPr>
                <a:t>ارائه</a:t>
              </a:r>
              <a:endParaRPr lang="ko-KR" altLang="en-US" sz="1400" b="1" dirty="0">
                <a:solidFill>
                  <a:schemeClr val="accent1"/>
                </a:solidFill>
                <a:cs typeface="B Nazanin" panose="00000400000000000000" pitchFamily="2" charset="-78"/>
              </a:endParaRPr>
            </a:p>
          </p:txBody>
        </p:sp>
        <p:sp>
          <p:nvSpPr>
            <p:cNvPr id="120" name="TextBox 119">
              <a:extLst>
                <a:ext uri="{FF2B5EF4-FFF2-40B4-BE49-F238E27FC236}">
                  <a16:creationId xmlns:a16="http://schemas.microsoft.com/office/drawing/2014/main" id="{D18CAA47-6BBC-47EC-BB23-A7E7E30BDFDB}"/>
                </a:ext>
              </a:extLst>
            </p:cNvPr>
            <p:cNvSpPr txBox="1"/>
            <p:nvPr/>
          </p:nvSpPr>
          <p:spPr>
            <a:xfrm>
              <a:off x="1587349" y="1823991"/>
              <a:ext cx="1991259" cy="461665"/>
            </a:xfrm>
            <a:prstGeom prst="rect">
              <a:avLst/>
            </a:prstGeom>
            <a:noFill/>
          </p:spPr>
          <p:txBody>
            <a:bodyPr wrap="square" lIns="0" rIns="0" rtlCol="0">
              <a:spAutoFit/>
            </a:bodyPr>
            <a:lstStyle/>
            <a:p>
              <a:pPr algn="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121" name="Group 120">
            <a:extLst>
              <a:ext uri="{FF2B5EF4-FFF2-40B4-BE49-F238E27FC236}">
                <a16:creationId xmlns:a16="http://schemas.microsoft.com/office/drawing/2014/main" id="{9FB5D358-D46B-43B6-8E4C-7956FC6A9139}"/>
              </a:ext>
            </a:extLst>
          </p:cNvPr>
          <p:cNvGrpSpPr/>
          <p:nvPr/>
        </p:nvGrpSpPr>
        <p:grpSpPr>
          <a:xfrm>
            <a:off x="4639169" y="3641024"/>
            <a:ext cx="684000" cy="684000"/>
            <a:chOff x="3754587" y="1709861"/>
            <a:chExt cx="684000" cy="684000"/>
          </a:xfrm>
        </p:grpSpPr>
        <p:sp>
          <p:nvSpPr>
            <p:cNvPr id="122" name="Oval 121">
              <a:extLst>
                <a:ext uri="{FF2B5EF4-FFF2-40B4-BE49-F238E27FC236}">
                  <a16:creationId xmlns:a16="http://schemas.microsoft.com/office/drawing/2014/main" id="{92FC485A-EB5E-4B41-BAD3-AECA922F6E39}"/>
                </a:ext>
              </a:extLst>
            </p:cNvPr>
            <p:cNvSpPr/>
            <p:nvPr/>
          </p:nvSpPr>
          <p:spPr>
            <a:xfrm>
              <a:off x="3754587" y="1709861"/>
              <a:ext cx="684000" cy="68400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cs typeface="B Nazanin" panose="00000400000000000000" pitchFamily="2" charset="-78"/>
              </a:endParaRPr>
            </a:p>
          </p:txBody>
        </p:sp>
        <p:sp>
          <p:nvSpPr>
            <p:cNvPr id="123" name="Oval 122">
              <a:extLst>
                <a:ext uri="{FF2B5EF4-FFF2-40B4-BE49-F238E27FC236}">
                  <a16:creationId xmlns:a16="http://schemas.microsoft.com/office/drawing/2014/main" id="{7D256867-D5ED-4076-BFFE-33218B0A5CE1}"/>
                </a:ext>
              </a:extLst>
            </p:cNvPr>
            <p:cNvSpPr/>
            <p:nvPr/>
          </p:nvSpPr>
          <p:spPr>
            <a:xfrm>
              <a:off x="3826587" y="1781861"/>
              <a:ext cx="540000" cy="54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cs typeface="B Nazanin" panose="00000400000000000000" pitchFamily="2" charset="-78"/>
              </a:endParaRPr>
            </a:p>
          </p:txBody>
        </p:sp>
        <p:sp>
          <p:nvSpPr>
            <p:cNvPr id="124" name="Text Placeholder 14">
              <a:extLst>
                <a:ext uri="{FF2B5EF4-FFF2-40B4-BE49-F238E27FC236}">
                  <a16:creationId xmlns:a16="http://schemas.microsoft.com/office/drawing/2014/main" id="{C3A07A06-3A12-425D-A38F-43A8C201AE93}"/>
                </a:ext>
              </a:extLst>
            </p:cNvPr>
            <p:cNvSpPr txBox="1">
              <a:spLocks/>
            </p:cNvSpPr>
            <p:nvPr/>
          </p:nvSpPr>
          <p:spPr>
            <a:xfrm>
              <a:off x="3840276" y="1826389"/>
              <a:ext cx="495601" cy="450945"/>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400" b="1" dirty="0">
                  <a:solidFill>
                    <a:schemeClr val="bg1"/>
                  </a:solidFill>
                  <a:cs typeface="B Nazanin" panose="00000400000000000000" pitchFamily="2" charset="-78"/>
                </a:rPr>
                <a:t>02</a:t>
              </a:r>
            </a:p>
          </p:txBody>
        </p:sp>
      </p:grpSp>
      <p:grpSp>
        <p:nvGrpSpPr>
          <p:cNvPr id="125" name="Group 124">
            <a:extLst>
              <a:ext uri="{FF2B5EF4-FFF2-40B4-BE49-F238E27FC236}">
                <a16:creationId xmlns:a16="http://schemas.microsoft.com/office/drawing/2014/main" id="{DE95B0D4-2F00-40FF-804B-1FAC07203CCF}"/>
              </a:ext>
            </a:extLst>
          </p:cNvPr>
          <p:cNvGrpSpPr/>
          <p:nvPr/>
        </p:nvGrpSpPr>
        <p:grpSpPr>
          <a:xfrm>
            <a:off x="967154" y="5078741"/>
            <a:ext cx="2703948" cy="675123"/>
            <a:chOff x="1586278" y="1610533"/>
            <a:chExt cx="1992330" cy="675123"/>
          </a:xfrm>
        </p:grpSpPr>
        <p:sp>
          <p:nvSpPr>
            <p:cNvPr id="126" name="TextBox 125">
              <a:extLst>
                <a:ext uri="{FF2B5EF4-FFF2-40B4-BE49-F238E27FC236}">
                  <a16:creationId xmlns:a16="http://schemas.microsoft.com/office/drawing/2014/main" id="{C5EC46D8-6B29-484E-AB10-30A55B571DC5}"/>
                </a:ext>
              </a:extLst>
            </p:cNvPr>
            <p:cNvSpPr txBox="1"/>
            <p:nvPr/>
          </p:nvSpPr>
          <p:spPr>
            <a:xfrm>
              <a:off x="1586278" y="1610533"/>
              <a:ext cx="1985487" cy="307777"/>
            </a:xfrm>
            <a:prstGeom prst="rect">
              <a:avLst/>
            </a:prstGeom>
            <a:noFill/>
          </p:spPr>
          <p:txBody>
            <a:bodyPr wrap="square" lIns="0" rIns="0" rtlCol="0">
              <a:spAutoFit/>
            </a:bodyPr>
            <a:lstStyle/>
            <a:p>
              <a:pPr algn="r"/>
              <a:r>
                <a:rPr lang="fa-IR" altLang="ko-KR" sz="1400" b="1" dirty="0">
                  <a:solidFill>
                    <a:schemeClr val="accent1"/>
                  </a:solidFill>
                  <a:cs typeface="B Nazanin" panose="00000400000000000000" pitchFamily="2" charset="-78"/>
                </a:rPr>
                <a:t>ارائه</a:t>
              </a:r>
              <a:endParaRPr lang="ko-KR" altLang="en-US" sz="1400" b="1" dirty="0">
                <a:solidFill>
                  <a:schemeClr val="accent1"/>
                </a:solidFill>
                <a:cs typeface="B Nazanin" panose="00000400000000000000" pitchFamily="2" charset="-78"/>
              </a:endParaRPr>
            </a:p>
          </p:txBody>
        </p:sp>
        <p:sp>
          <p:nvSpPr>
            <p:cNvPr id="127" name="TextBox 126">
              <a:extLst>
                <a:ext uri="{FF2B5EF4-FFF2-40B4-BE49-F238E27FC236}">
                  <a16:creationId xmlns:a16="http://schemas.microsoft.com/office/drawing/2014/main" id="{C5C81FD9-B41A-4542-8ABB-0D2BA4B0F4E0}"/>
                </a:ext>
              </a:extLst>
            </p:cNvPr>
            <p:cNvSpPr txBox="1"/>
            <p:nvPr/>
          </p:nvSpPr>
          <p:spPr>
            <a:xfrm>
              <a:off x="1587349" y="1823991"/>
              <a:ext cx="1991259" cy="461665"/>
            </a:xfrm>
            <a:prstGeom prst="rect">
              <a:avLst/>
            </a:prstGeom>
            <a:noFill/>
          </p:spPr>
          <p:txBody>
            <a:bodyPr wrap="square" lIns="0" rIns="0" rtlCol="0">
              <a:spAutoFit/>
            </a:bodyPr>
            <a:lstStyle/>
            <a:p>
              <a:pPr algn="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128" name="Group 127">
            <a:extLst>
              <a:ext uri="{FF2B5EF4-FFF2-40B4-BE49-F238E27FC236}">
                <a16:creationId xmlns:a16="http://schemas.microsoft.com/office/drawing/2014/main" id="{CA754D9D-329A-401F-8A0D-D4AC31945BCF}"/>
              </a:ext>
            </a:extLst>
          </p:cNvPr>
          <p:cNvGrpSpPr/>
          <p:nvPr/>
        </p:nvGrpSpPr>
        <p:grpSpPr>
          <a:xfrm>
            <a:off x="3847081" y="5178067"/>
            <a:ext cx="684000" cy="684000"/>
            <a:chOff x="3754587" y="1709861"/>
            <a:chExt cx="684000" cy="684000"/>
          </a:xfrm>
        </p:grpSpPr>
        <p:sp>
          <p:nvSpPr>
            <p:cNvPr id="129" name="Oval 128">
              <a:extLst>
                <a:ext uri="{FF2B5EF4-FFF2-40B4-BE49-F238E27FC236}">
                  <a16:creationId xmlns:a16="http://schemas.microsoft.com/office/drawing/2014/main" id="{EF33F3BE-E109-4F14-9EA4-BD5C4DBB3CDE}"/>
                </a:ext>
              </a:extLst>
            </p:cNvPr>
            <p:cNvSpPr/>
            <p:nvPr/>
          </p:nvSpPr>
          <p:spPr>
            <a:xfrm>
              <a:off x="3754587" y="1709861"/>
              <a:ext cx="684000" cy="68400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130" name="Oval 129">
              <a:extLst>
                <a:ext uri="{FF2B5EF4-FFF2-40B4-BE49-F238E27FC236}">
                  <a16:creationId xmlns:a16="http://schemas.microsoft.com/office/drawing/2014/main" id="{AE18A415-EB97-4986-9188-5B0D4BCC4B3E}"/>
                </a:ext>
              </a:extLst>
            </p:cNvPr>
            <p:cNvSpPr/>
            <p:nvPr/>
          </p:nvSpPr>
          <p:spPr>
            <a:xfrm>
              <a:off x="3826587" y="1781861"/>
              <a:ext cx="540000" cy="54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131" name="Text Placeholder 14">
              <a:extLst>
                <a:ext uri="{FF2B5EF4-FFF2-40B4-BE49-F238E27FC236}">
                  <a16:creationId xmlns:a16="http://schemas.microsoft.com/office/drawing/2014/main" id="{01E07587-25B8-48D0-859E-10D91F362C47}"/>
                </a:ext>
              </a:extLst>
            </p:cNvPr>
            <p:cNvSpPr txBox="1">
              <a:spLocks/>
            </p:cNvSpPr>
            <p:nvPr/>
          </p:nvSpPr>
          <p:spPr>
            <a:xfrm>
              <a:off x="3840276" y="1826389"/>
              <a:ext cx="495601" cy="450945"/>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400" b="1" dirty="0">
                  <a:solidFill>
                    <a:schemeClr val="bg1"/>
                  </a:solidFill>
                  <a:cs typeface="B Nazanin" panose="00000400000000000000" pitchFamily="2" charset="-78"/>
                </a:rPr>
                <a:t>03</a:t>
              </a:r>
            </a:p>
          </p:txBody>
        </p:sp>
      </p:grpSp>
    </p:spTree>
    <p:extLst>
      <p:ext uri="{BB962C8B-B14F-4D97-AF65-F5344CB8AC3E}">
        <p14:creationId xmlns:p14="http://schemas.microsoft.com/office/powerpoint/2010/main" val="309131273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8" name="Rectangle 6">
            <a:extLst>
              <a:ext uri="{FF2B5EF4-FFF2-40B4-BE49-F238E27FC236}">
                <a16:creationId xmlns:a16="http://schemas.microsoft.com/office/drawing/2014/main" id="{ADBDE621-A139-4F7D-94CD-6CA4277D9B7B}"/>
              </a:ext>
            </a:extLst>
          </p:cNvPr>
          <p:cNvSpPr/>
          <p:nvPr/>
        </p:nvSpPr>
        <p:spPr>
          <a:xfrm>
            <a:off x="0" y="6597352"/>
            <a:ext cx="12192000" cy="26064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800">
              <a:cs typeface="B Nazanin" panose="00000400000000000000" pitchFamily="2" charset="-78"/>
            </a:endParaRPr>
          </a:p>
        </p:txBody>
      </p:sp>
      <p:sp>
        <p:nvSpPr>
          <p:cNvPr id="4" name="Title 3"/>
          <p:cNvSpPr>
            <a:spLocks noGrp="1"/>
          </p:cNvSpPr>
          <p:nvPr>
            <p:ph type="title"/>
          </p:nvPr>
        </p:nvSpPr>
        <p:spPr>
          <a:xfrm>
            <a:off x="0" y="200177"/>
            <a:ext cx="12191999" cy="775778"/>
          </a:xfrm>
        </p:spPr>
        <p:txBody>
          <a:bodyPr/>
          <a:lstStyle/>
          <a:p>
            <a:pPr rtl="1"/>
            <a:r>
              <a:rPr lang="fa-IR" dirty="0">
                <a:cs typeface="B Nazanin" panose="00000400000000000000" pitchFamily="2" charset="-78"/>
              </a:rPr>
              <a:t>الگوهای رایگان</a:t>
            </a:r>
            <a:endParaRPr lang="en-US" dirty="0">
              <a:cs typeface="B Nazanin" panose="00000400000000000000" pitchFamily="2" charset="-78"/>
            </a:endParaRPr>
          </a:p>
        </p:txBody>
      </p:sp>
      <p:sp>
        <p:nvSpPr>
          <p:cNvPr id="53" name="Text Placeholder 52"/>
          <p:cNvSpPr>
            <a:spLocks noGrp="1"/>
          </p:cNvSpPr>
          <p:nvPr>
            <p:ph type="body" sz="quarter" idx="41"/>
          </p:nvPr>
        </p:nvSpPr>
        <p:spPr>
          <a:xfrm>
            <a:off x="0" y="1005381"/>
            <a:ext cx="12191999" cy="419379"/>
          </a:xfrm>
        </p:spPr>
        <p:txBody>
          <a:bodyPr/>
          <a:lstStyle/>
          <a:p>
            <a:pPr rtl="1"/>
            <a:r>
              <a:rPr lang="fa-IR" dirty="0">
                <a:cs typeface="B Nazanin" panose="00000400000000000000" pitchFamily="2" charset="-78"/>
              </a:rPr>
              <a:t>می توانید نمودارهای پاورپوینت حرفه ای را به صورت رایگان دانلود کنید</a:t>
            </a:r>
            <a:endParaRPr lang="en-US" dirty="0">
              <a:cs typeface="B Nazanin" panose="00000400000000000000" pitchFamily="2" charset="-78"/>
            </a:endParaRPr>
          </a:p>
        </p:txBody>
      </p:sp>
      <p:sp>
        <p:nvSpPr>
          <p:cNvPr id="2904" name="Freeform: Shape 2903">
            <a:extLst>
              <a:ext uri="{FF2B5EF4-FFF2-40B4-BE49-F238E27FC236}">
                <a16:creationId xmlns:a16="http://schemas.microsoft.com/office/drawing/2014/main" id="{2EC27890-49D0-465A-97DE-FB757F0C8CA1}"/>
              </a:ext>
            </a:extLst>
          </p:cNvPr>
          <p:cNvSpPr/>
          <p:nvPr/>
        </p:nvSpPr>
        <p:spPr>
          <a:xfrm rot="355510">
            <a:off x="150010" y="3184334"/>
            <a:ext cx="1911835" cy="1945809"/>
          </a:xfrm>
          <a:custGeom>
            <a:avLst/>
            <a:gdLst>
              <a:gd name="connsiteX0" fmla="*/ 859940 w 1882134"/>
              <a:gd name="connsiteY0" fmla="*/ 932267 h 1915580"/>
              <a:gd name="connsiteX1" fmla="*/ 747989 w 1882134"/>
              <a:gd name="connsiteY1" fmla="*/ 997319 h 1915580"/>
              <a:gd name="connsiteX2" fmla="*/ 636844 w 1882134"/>
              <a:gd name="connsiteY2" fmla="*/ 1061903 h 1915580"/>
              <a:gd name="connsiteX3" fmla="*/ 638527 w 1882134"/>
              <a:gd name="connsiteY3" fmla="*/ 1070293 h 1915580"/>
              <a:gd name="connsiteX4" fmla="*/ 565410 w 1882134"/>
              <a:gd name="connsiteY4" fmla="*/ 1179755 h 1915580"/>
              <a:gd name="connsiteX5" fmla="*/ 562511 w 1882134"/>
              <a:gd name="connsiteY5" fmla="*/ 1180336 h 1915580"/>
              <a:gd name="connsiteX6" fmla="*/ 562511 w 1882134"/>
              <a:gd name="connsiteY6" fmla="*/ 1439244 h 1915580"/>
              <a:gd name="connsiteX7" fmla="*/ 572773 w 1882134"/>
              <a:gd name="connsiteY7" fmla="*/ 1441246 h 1915580"/>
              <a:gd name="connsiteX8" fmla="*/ 644608 w 1882134"/>
              <a:gd name="connsiteY8" fmla="*/ 1550707 h 1915580"/>
              <a:gd name="connsiteX9" fmla="*/ 640375 w 1882134"/>
              <a:gd name="connsiteY9" fmla="*/ 1571429 h 1915580"/>
              <a:gd name="connsiteX10" fmla="*/ 865510 w 1882134"/>
              <a:gd name="connsiteY10" fmla="*/ 1701672 h 1915580"/>
              <a:gd name="connsiteX11" fmla="*/ 886716 w 1882134"/>
              <a:gd name="connsiteY11" fmla="*/ 1687534 h 1915580"/>
              <a:gd name="connsiteX12" fmla="*/ 933465 w 1882134"/>
              <a:gd name="connsiteY12" fmla="*/ 1678413 h 1915580"/>
              <a:gd name="connsiteX13" fmla="*/ 980215 w 1882134"/>
              <a:gd name="connsiteY13" fmla="*/ 1687962 h 1915580"/>
              <a:gd name="connsiteX14" fmla="*/ 997982 w 1882134"/>
              <a:gd name="connsiteY14" fmla="*/ 1700143 h 1915580"/>
              <a:gd name="connsiteX15" fmla="*/ 1212258 w 1882134"/>
              <a:gd name="connsiteY15" fmla="*/ 1576182 h 1915580"/>
              <a:gd name="connsiteX16" fmla="*/ 1210160 w 1882134"/>
              <a:gd name="connsiteY16" fmla="*/ 1565911 h 1915580"/>
              <a:gd name="connsiteX17" fmla="*/ 1283277 w 1882134"/>
              <a:gd name="connsiteY17" fmla="*/ 1456450 h 1915580"/>
              <a:gd name="connsiteX18" fmla="*/ 1298338 w 1882134"/>
              <a:gd name="connsiteY18" fmla="*/ 1453428 h 1915580"/>
              <a:gd name="connsiteX19" fmla="*/ 1298338 w 1882134"/>
              <a:gd name="connsiteY19" fmla="*/ 1189696 h 1915580"/>
              <a:gd name="connsiteX20" fmla="*/ 1292399 w 1882134"/>
              <a:gd name="connsiteY20" fmla="*/ 1188448 h 1915580"/>
              <a:gd name="connsiteX21" fmla="*/ 1219282 w 1882134"/>
              <a:gd name="connsiteY21" fmla="*/ 1079414 h 1915580"/>
              <a:gd name="connsiteX22" fmla="*/ 1223749 w 1882134"/>
              <a:gd name="connsiteY22" fmla="*/ 1057548 h 1915580"/>
              <a:gd name="connsiteX23" fmla="*/ 997965 w 1882134"/>
              <a:gd name="connsiteY23" fmla="*/ 926929 h 1915580"/>
              <a:gd name="connsiteX24" fmla="*/ 994296 w 1882134"/>
              <a:gd name="connsiteY24" fmla="*/ 929366 h 1915580"/>
              <a:gd name="connsiteX25" fmla="*/ 988000 w 1882134"/>
              <a:gd name="connsiteY25" fmla="*/ 935188 h 1915580"/>
              <a:gd name="connsiteX26" fmla="*/ 978749 w 1882134"/>
              <a:gd name="connsiteY26" fmla="*/ 939691 h 1915580"/>
              <a:gd name="connsiteX27" fmla="*/ 969810 w 1882134"/>
              <a:gd name="connsiteY27" fmla="*/ 945628 h 1915580"/>
              <a:gd name="connsiteX28" fmla="*/ 964268 w 1882134"/>
              <a:gd name="connsiteY28" fmla="*/ 946740 h 1915580"/>
              <a:gd name="connsiteX29" fmla="*/ 958437 w 1882134"/>
              <a:gd name="connsiteY29" fmla="*/ 949579 h 1915580"/>
              <a:gd name="connsiteX30" fmla="*/ 924343 w 1882134"/>
              <a:gd name="connsiteY30" fmla="*/ 954750 h 1915580"/>
              <a:gd name="connsiteX31" fmla="*/ 924343 w 1882134"/>
              <a:gd name="connsiteY31" fmla="*/ 954750 h 1915580"/>
              <a:gd name="connsiteX32" fmla="*/ 923835 w 1882134"/>
              <a:gd name="connsiteY32" fmla="*/ 954643 h 1915580"/>
              <a:gd name="connsiteX33" fmla="*/ 881110 w 1882134"/>
              <a:gd name="connsiteY33" fmla="*/ 945723 h 1915580"/>
              <a:gd name="connsiteX34" fmla="*/ 880997 w 1882134"/>
              <a:gd name="connsiteY34" fmla="*/ 945646 h 1915580"/>
              <a:gd name="connsiteX35" fmla="*/ 878876 w 1882134"/>
              <a:gd name="connsiteY35" fmla="*/ 945200 h 1915580"/>
              <a:gd name="connsiteX36" fmla="*/ 1285908 w 1882134"/>
              <a:gd name="connsiteY36" fmla="*/ 209454 h 1915580"/>
              <a:gd name="connsiteX37" fmla="*/ 1039711 w 1882134"/>
              <a:gd name="connsiteY37" fmla="*/ 351883 h 1915580"/>
              <a:gd name="connsiteX38" fmla="*/ 1042927 w 1882134"/>
              <a:gd name="connsiteY38" fmla="*/ 367913 h 1915580"/>
              <a:gd name="connsiteX39" fmla="*/ 1007580 w 1882134"/>
              <a:gd name="connsiteY39" fmla="*/ 452291 h 1915580"/>
              <a:gd name="connsiteX40" fmla="*/ 972994 w 1882134"/>
              <a:gd name="connsiteY40" fmla="*/ 475261 h 1915580"/>
              <a:gd name="connsiteX41" fmla="*/ 972994 w 1882134"/>
              <a:gd name="connsiteY41" fmla="*/ 608121 h 1915580"/>
              <a:gd name="connsiteX42" fmla="*/ 972994 w 1882134"/>
              <a:gd name="connsiteY42" fmla="*/ 728436 h 1915580"/>
              <a:gd name="connsiteX43" fmla="*/ 1008720 w 1882134"/>
              <a:gd name="connsiteY43" fmla="*/ 752929 h 1915580"/>
              <a:gd name="connsiteX44" fmla="*/ 1042927 w 1882134"/>
              <a:gd name="connsiteY44" fmla="*/ 836166 h 1915580"/>
              <a:gd name="connsiteX45" fmla="*/ 1038547 w 1882134"/>
              <a:gd name="connsiteY45" fmla="*/ 857606 h 1915580"/>
              <a:gd name="connsiteX46" fmla="*/ 1264627 w 1882134"/>
              <a:gd name="connsiteY46" fmla="*/ 988396 h 1915580"/>
              <a:gd name="connsiteX47" fmla="*/ 1292399 w 1882134"/>
              <a:gd name="connsiteY47" fmla="*/ 969952 h 1915580"/>
              <a:gd name="connsiteX48" fmla="*/ 1337865 w 1882134"/>
              <a:gd name="connsiteY48" fmla="*/ 960830 h 1915580"/>
              <a:gd name="connsiteX49" fmla="*/ 1384615 w 1882134"/>
              <a:gd name="connsiteY49" fmla="*/ 970380 h 1915580"/>
              <a:gd name="connsiteX50" fmla="*/ 1410990 w 1882134"/>
              <a:gd name="connsiteY50" fmla="*/ 988463 h 1915580"/>
              <a:gd name="connsiteX51" fmla="*/ 1650068 w 1882134"/>
              <a:gd name="connsiteY51" fmla="*/ 850153 h 1915580"/>
              <a:gd name="connsiteX52" fmla="*/ 1644966 w 1882134"/>
              <a:gd name="connsiteY52" fmla="*/ 824004 h 1915580"/>
              <a:gd name="connsiteX53" fmla="*/ 1680313 w 1882134"/>
              <a:gd name="connsiteY53" fmla="*/ 739627 h 1915580"/>
              <a:gd name="connsiteX54" fmla="*/ 1705780 w 1882134"/>
              <a:gd name="connsiteY54" fmla="*/ 722714 h 1915580"/>
              <a:gd name="connsiteX55" fmla="*/ 1705779 w 1882134"/>
              <a:gd name="connsiteY55" fmla="*/ 484271 h 1915580"/>
              <a:gd name="connsiteX56" fmla="*/ 1701598 w 1882134"/>
              <a:gd name="connsiteY56" fmla="*/ 483455 h 1915580"/>
              <a:gd name="connsiteX57" fmla="*/ 1629764 w 1882134"/>
              <a:gd name="connsiteY57" fmla="*/ 373993 h 1915580"/>
              <a:gd name="connsiteX58" fmla="*/ 1634464 w 1882134"/>
              <a:gd name="connsiteY58" fmla="*/ 350982 h 1915580"/>
              <a:gd name="connsiteX59" fmla="*/ 1412691 w 1882134"/>
              <a:gd name="connsiteY59" fmla="*/ 222683 h 1915580"/>
              <a:gd name="connsiteX60" fmla="*/ 1404617 w 1882134"/>
              <a:gd name="connsiteY60" fmla="*/ 228046 h 1915580"/>
              <a:gd name="connsiteX61" fmla="*/ 1359150 w 1882134"/>
              <a:gd name="connsiteY61" fmla="*/ 237167 h 1915580"/>
              <a:gd name="connsiteX62" fmla="*/ 1312401 w 1882134"/>
              <a:gd name="connsiteY62" fmla="*/ 227618 h 1915580"/>
              <a:gd name="connsiteX63" fmla="*/ 441920 w 1882134"/>
              <a:gd name="connsiteY63" fmla="*/ 226293 h 1915580"/>
              <a:gd name="connsiteX64" fmla="*/ 231909 w 1882134"/>
              <a:gd name="connsiteY64" fmla="*/ 347787 h 1915580"/>
              <a:gd name="connsiteX65" fmla="*/ 237167 w 1882134"/>
              <a:gd name="connsiteY65" fmla="*/ 373994 h 1915580"/>
              <a:gd name="connsiteX66" fmla="*/ 164050 w 1882134"/>
              <a:gd name="connsiteY66" fmla="*/ 483456 h 1915580"/>
              <a:gd name="connsiteX67" fmla="*/ 155071 w 1882134"/>
              <a:gd name="connsiteY67" fmla="*/ 485258 h 1915580"/>
              <a:gd name="connsiteX68" fmla="*/ 155071 w 1882134"/>
              <a:gd name="connsiteY68" fmla="*/ 740239 h 1915580"/>
              <a:gd name="connsiteX69" fmla="*/ 165333 w 1882134"/>
              <a:gd name="connsiteY69" fmla="*/ 742335 h 1915580"/>
              <a:gd name="connsiteX70" fmla="*/ 237167 w 1882134"/>
              <a:gd name="connsiteY70" fmla="*/ 851369 h 1915580"/>
              <a:gd name="connsiteX71" fmla="*/ 234601 w 1882134"/>
              <a:gd name="connsiteY71" fmla="*/ 863932 h 1915580"/>
              <a:gd name="connsiteX72" fmla="*/ 440781 w 1882134"/>
              <a:gd name="connsiteY72" fmla="*/ 983210 h 1915580"/>
              <a:gd name="connsiteX73" fmla="*/ 474477 w 1882134"/>
              <a:gd name="connsiteY73" fmla="*/ 960831 h 1915580"/>
              <a:gd name="connsiteX74" fmla="*/ 519943 w 1882134"/>
              <a:gd name="connsiteY74" fmla="*/ 951709 h 1915580"/>
              <a:gd name="connsiteX75" fmla="*/ 566693 w 1882134"/>
              <a:gd name="connsiteY75" fmla="*/ 961258 h 1915580"/>
              <a:gd name="connsiteX76" fmla="*/ 601190 w 1882134"/>
              <a:gd name="connsiteY76" fmla="*/ 984910 h 1915580"/>
              <a:gd name="connsiteX77" fmla="*/ 705420 w 1882134"/>
              <a:gd name="connsiteY77" fmla="*/ 924344 h 1915580"/>
              <a:gd name="connsiteX78" fmla="*/ 785942 w 1882134"/>
              <a:gd name="connsiteY78" fmla="*/ 878642 h 1915580"/>
              <a:gd name="connsiteX79" fmla="*/ 811567 w 1882134"/>
              <a:gd name="connsiteY79" fmla="*/ 863817 h 1915580"/>
              <a:gd name="connsiteX80" fmla="*/ 805759 w 1882134"/>
              <a:gd name="connsiteY80" fmla="*/ 836166 h 1915580"/>
              <a:gd name="connsiteX81" fmla="*/ 878876 w 1882134"/>
              <a:gd name="connsiteY81" fmla="*/ 726704 h 1915580"/>
              <a:gd name="connsiteX82" fmla="*/ 887857 w 1882134"/>
              <a:gd name="connsiteY82" fmla="*/ 724902 h 1915580"/>
              <a:gd name="connsiteX83" fmla="*/ 887857 w 1882134"/>
              <a:gd name="connsiteY83" fmla="*/ 602041 h 1915580"/>
              <a:gd name="connsiteX84" fmla="*/ 887857 w 1882134"/>
              <a:gd name="connsiteY84" fmla="*/ 479177 h 1915580"/>
              <a:gd name="connsiteX85" fmla="*/ 878877 w 1882134"/>
              <a:gd name="connsiteY85" fmla="*/ 477375 h 1915580"/>
              <a:gd name="connsiteX86" fmla="*/ 805760 w 1882134"/>
              <a:gd name="connsiteY86" fmla="*/ 367913 h 1915580"/>
              <a:gd name="connsiteX87" fmla="*/ 810313 w 1882134"/>
              <a:gd name="connsiteY87" fmla="*/ 345620 h 1915580"/>
              <a:gd name="connsiteX88" fmla="*/ 607514 w 1882134"/>
              <a:gd name="connsiteY88" fmla="*/ 228297 h 1915580"/>
              <a:gd name="connsiteX89" fmla="*/ 572440 w 1882134"/>
              <a:gd name="connsiteY89" fmla="*/ 252065 h 1915580"/>
              <a:gd name="connsiteX90" fmla="*/ 526305 w 1882134"/>
              <a:gd name="connsiteY90" fmla="*/ 261493 h 1915580"/>
              <a:gd name="connsiteX91" fmla="*/ 442371 w 1882134"/>
              <a:gd name="connsiteY91" fmla="*/ 226958 h 1915580"/>
              <a:gd name="connsiteX92" fmla="*/ 525745 w 1882134"/>
              <a:gd name="connsiteY92" fmla="*/ 24326 h 1915580"/>
              <a:gd name="connsiteX93" fmla="*/ 644609 w 1882134"/>
              <a:gd name="connsiteY93" fmla="*/ 142629 h 1915580"/>
              <a:gd name="connsiteX94" fmla="*/ 641709 w 1882134"/>
              <a:gd name="connsiteY94" fmla="*/ 157167 h 1915580"/>
              <a:gd name="connsiteX95" fmla="*/ 747989 w 1882134"/>
              <a:gd name="connsiteY95" fmla="*/ 218924 h 1915580"/>
              <a:gd name="connsiteX96" fmla="*/ 849541 w 1882134"/>
              <a:gd name="connsiteY96" fmla="*/ 277934 h 1915580"/>
              <a:gd name="connsiteX97" fmla="*/ 878877 w 1882134"/>
              <a:gd name="connsiteY97" fmla="*/ 258452 h 1915580"/>
              <a:gd name="connsiteX98" fmla="*/ 924343 w 1882134"/>
              <a:gd name="connsiteY98" fmla="*/ 249330 h 1915580"/>
              <a:gd name="connsiteX99" fmla="*/ 971093 w 1882134"/>
              <a:gd name="connsiteY99" fmla="*/ 258879 h 1915580"/>
              <a:gd name="connsiteX100" fmla="*/ 999784 w 1882134"/>
              <a:gd name="connsiteY100" fmla="*/ 278550 h 1915580"/>
              <a:gd name="connsiteX101" fmla="*/ 1112862 w 1882134"/>
              <a:gd name="connsiteY101" fmla="*/ 212843 h 1915580"/>
              <a:gd name="connsiteX102" fmla="*/ 1244810 w 1882134"/>
              <a:gd name="connsiteY102" fmla="*/ 139736 h 1915580"/>
              <a:gd name="connsiteX103" fmla="*/ 1240567 w 1882134"/>
              <a:gd name="connsiteY103" fmla="*/ 118583 h 1915580"/>
              <a:gd name="connsiteX104" fmla="*/ 1359150 w 1882134"/>
              <a:gd name="connsiteY104" fmla="*/ 0 h 1915580"/>
              <a:gd name="connsiteX105" fmla="*/ 1477734 w 1882134"/>
              <a:gd name="connsiteY105" fmla="*/ 118583 h 1915580"/>
              <a:gd name="connsiteX106" fmla="*/ 1468446 w 1882134"/>
              <a:gd name="connsiteY106" fmla="*/ 164056 h 1915580"/>
              <a:gd name="connsiteX107" fmla="*/ 1562871 w 1882134"/>
              <a:gd name="connsiteY107" fmla="*/ 218924 h 1915580"/>
              <a:gd name="connsiteX108" fmla="*/ 1674171 w 1882134"/>
              <a:gd name="connsiteY108" fmla="*/ 283599 h 1915580"/>
              <a:gd name="connsiteX109" fmla="*/ 1702880 w 1882134"/>
              <a:gd name="connsiteY109" fmla="*/ 264532 h 1915580"/>
              <a:gd name="connsiteX110" fmla="*/ 1748347 w 1882134"/>
              <a:gd name="connsiteY110" fmla="*/ 255410 h 1915580"/>
              <a:gd name="connsiteX111" fmla="*/ 1866931 w 1882134"/>
              <a:gd name="connsiteY111" fmla="*/ 373993 h 1915580"/>
              <a:gd name="connsiteX112" fmla="*/ 1793814 w 1882134"/>
              <a:gd name="connsiteY112" fmla="*/ 483456 h 1915580"/>
              <a:gd name="connsiteX113" fmla="*/ 1787876 w 1882134"/>
              <a:gd name="connsiteY113" fmla="*/ 484647 h 1915580"/>
              <a:gd name="connsiteX114" fmla="*/ 1787876 w 1882134"/>
              <a:gd name="connsiteY114" fmla="*/ 608121 h 1915580"/>
              <a:gd name="connsiteX115" fmla="*/ 1787876 w 1882134"/>
              <a:gd name="connsiteY115" fmla="*/ 710390 h 1915580"/>
              <a:gd name="connsiteX116" fmla="*/ 1810299 w 1882134"/>
              <a:gd name="connsiteY116" fmla="*/ 714970 h 1915580"/>
              <a:gd name="connsiteX117" fmla="*/ 1882134 w 1882134"/>
              <a:gd name="connsiteY117" fmla="*/ 824004 h 1915580"/>
              <a:gd name="connsiteX118" fmla="*/ 1763550 w 1882134"/>
              <a:gd name="connsiteY118" fmla="*/ 942588 h 1915580"/>
              <a:gd name="connsiteX119" fmla="*/ 1716800 w 1882134"/>
              <a:gd name="connsiteY119" fmla="*/ 933466 h 1915580"/>
              <a:gd name="connsiteX120" fmla="*/ 1696290 w 1882134"/>
              <a:gd name="connsiteY120" fmla="*/ 919792 h 1915580"/>
              <a:gd name="connsiteX121" fmla="*/ 1562871 w 1882134"/>
              <a:gd name="connsiteY121" fmla="*/ 997319 h 1915580"/>
              <a:gd name="connsiteX122" fmla="*/ 1452273 w 1882134"/>
              <a:gd name="connsiteY122" fmla="*/ 1058596 h 1915580"/>
              <a:gd name="connsiteX123" fmla="*/ 1456449 w 1882134"/>
              <a:gd name="connsiteY123" fmla="*/ 1079414 h 1915580"/>
              <a:gd name="connsiteX124" fmla="*/ 1383332 w 1882134"/>
              <a:gd name="connsiteY124" fmla="*/ 1188876 h 1915580"/>
              <a:gd name="connsiteX125" fmla="*/ 1380434 w 1882134"/>
              <a:gd name="connsiteY125" fmla="*/ 1189457 h 1915580"/>
              <a:gd name="connsiteX126" fmla="*/ 1380434 w 1882134"/>
              <a:gd name="connsiteY126" fmla="*/ 1316581 h 1915580"/>
              <a:gd name="connsiteX127" fmla="*/ 1380434 w 1882134"/>
              <a:gd name="connsiteY127" fmla="*/ 1459744 h 1915580"/>
              <a:gd name="connsiteX128" fmla="*/ 1413121 w 1882134"/>
              <a:gd name="connsiteY128" fmla="*/ 1481535 h 1915580"/>
              <a:gd name="connsiteX129" fmla="*/ 1447328 w 1882134"/>
              <a:gd name="connsiteY129" fmla="*/ 1565911 h 1915580"/>
              <a:gd name="connsiteX130" fmla="*/ 1328743 w 1882134"/>
              <a:gd name="connsiteY130" fmla="*/ 1684495 h 1915580"/>
              <a:gd name="connsiteX131" fmla="*/ 1283277 w 1882134"/>
              <a:gd name="connsiteY131" fmla="*/ 1675374 h 1915580"/>
              <a:gd name="connsiteX132" fmla="*/ 1245755 w 1882134"/>
              <a:gd name="connsiteY132" fmla="*/ 1650453 h 1915580"/>
              <a:gd name="connsiteX133" fmla="*/ 1152389 w 1882134"/>
              <a:gd name="connsiteY133" fmla="*/ 1702738 h 1915580"/>
              <a:gd name="connsiteX134" fmla="*/ 1045590 w 1882134"/>
              <a:gd name="connsiteY134" fmla="*/ 1764797 h 1915580"/>
              <a:gd name="connsiteX135" fmla="*/ 1052050 w 1882134"/>
              <a:gd name="connsiteY135" fmla="*/ 1796996 h 1915580"/>
              <a:gd name="connsiteX136" fmla="*/ 933465 w 1882134"/>
              <a:gd name="connsiteY136" fmla="*/ 1915580 h 1915580"/>
              <a:gd name="connsiteX137" fmla="*/ 814882 w 1882134"/>
              <a:gd name="connsiteY137" fmla="*/ 1796996 h 1915580"/>
              <a:gd name="connsiteX138" fmla="*/ 820094 w 1882134"/>
              <a:gd name="connsiteY138" fmla="*/ 1770286 h 1915580"/>
              <a:gd name="connsiteX139" fmla="*/ 705420 w 1882134"/>
              <a:gd name="connsiteY139" fmla="*/ 1702738 h 1915580"/>
              <a:gd name="connsiteX140" fmla="*/ 599803 w 1882134"/>
              <a:gd name="connsiteY140" fmla="*/ 1641366 h 1915580"/>
              <a:gd name="connsiteX141" fmla="*/ 571490 w 1882134"/>
              <a:gd name="connsiteY141" fmla="*/ 1660170 h 1915580"/>
              <a:gd name="connsiteX142" fmla="*/ 526023 w 1882134"/>
              <a:gd name="connsiteY142" fmla="*/ 1669292 h 1915580"/>
              <a:gd name="connsiteX143" fmla="*/ 407440 w 1882134"/>
              <a:gd name="connsiteY143" fmla="*/ 1550707 h 1915580"/>
              <a:gd name="connsiteX144" fmla="*/ 442787 w 1882134"/>
              <a:gd name="connsiteY144" fmla="*/ 1466331 h 1915580"/>
              <a:gd name="connsiteX145" fmla="*/ 480415 w 1882134"/>
              <a:gd name="connsiteY145" fmla="*/ 1441340 h 1915580"/>
              <a:gd name="connsiteX146" fmla="*/ 480415 w 1882134"/>
              <a:gd name="connsiteY146" fmla="*/ 1313541 h 1915580"/>
              <a:gd name="connsiteX147" fmla="*/ 480415 w 1882134"/>
              <a:gd name="connsiteY147" fmla="*/ 1180946 h 1915580"/>
              <a:gd name="connsiteX148" fmla="*/ 474477 w 1882134"/>
              <a:gd name="connsiteY148" fmla="*/ 1179755 h 1915580"/>
              <a:gd name="connsiteX149" fmla="*/ 401359 w 1882134"/>
              <a:gd name="connsiteY149" fmla="*/ 1070292 h 1915580"/>
              <a:gd name="connsiteX150" fmla="*/ 403715 w 1882134"/>
              <a:gd name="connsiteY150" fmla="*/ 1058760 h 1915580"/>
              <a:gd name="connsiteX151" fmla="*/ 297980 w 1882134"/>
              <a:gd name="connsiteY151" fmla="*/ 997319 h 1915580"/>
              <a:gd name="connsiteX152" fmla="*/ 197246 w 1882134"/>
              <a:gd name="connsiteY152" fmla="*/ 938785 h 1915580"/>
              <a:gd name="connsiteX153" fmla="*/ 164050 w 1882134"/>
              <a:gd name="connsiteY153" fmla="*/ 960831 h 1915580"/>
              <a:gd name="connsiteX154" fmla="*/ 118583 w 1882134"/>
              <a:gd name="connsiteY154" fmla="*/ 969953 h 1915580"/>
              <a:gd name="connsiteX155" fmla="*/ 0 w 1882134"/>
              <a:gd name="connsiteY155" fmla="*/ 851369 h 1915580"/>
              <a:gd name="connsiteX156" fmla="*/ 71834 w 1882134"/>
              <a:gd name="connsiteY156" fmla="*/ 741907 h 1915580"/>
              <a:gd name="connsiteX157" fmla="*/ 72975 w 1882134"/>
              <a:gd name="connsiteY157" fmla="*/ 741685 h 1915580"/>
              <a:gd name="connsiteX158" fmla="*/ 72975 w 1882134"/>
              <a:gd name="connsiteY158" fmla="*/ 608121 h 1915580"/>
              <a:gd name="connsiteX159" fmla="*/ 72975 w 1882134"/>
              <a:gd name="connsiteY159" fmla="*/ 483679 h 1915580"/>
              <a:gd name="connsiteX160" fmla="*/ 71834 w 1882134"/>
              <a:gd name="connsiteY160" fmla="*/ 483456 h 1915580"/>
              <a:gd name="connsiteX161" fmla="*/ 0 w 1882134"/>
              <a:gd name="connsiteY161" fmla="*/ 373994 h 1915580"/>
              <a:gd name="connsiteX162" fmla="*/ 118583 w 1882134"/>
              <a:gd name="connsiteY162" fmla="*/ 255410 h 1915580"/>
              <a:gd name="connsiteX163" fmla="*/ 165333 w 1882134"/>
              <a:gd name="connsiteY163" fmla="*/ 264960 h 1915580"/>
              <a:gd name="connsiteX164" fmla="*/ 189840 w 1882134"/>
              <a:gd name="connsiteY164" fmla="*/ 281762 h 1915580"/>
              <a:gd name="connsiteX165" fmla="*/ 297980 w 1882134"/>
              <a:gd name="connsiteY165" fmla="*/ 218924 h 1915580"/>
              <a:gd name="connsiteX166" fmla="*/ 409656 w 1882134"/>
              <a:gd name="connsiteY166" fmla="*/ 154031 h 1915580"/>
              <a:gd name="connsiteX167" fmla="*/ 407441 w 1882134"/>
              <a:gd name="connsiteY167" fmla="*/ 143189 h 1915580"/>
              <a:gd name="connsiteX168" fmla="*/ 525745 w 1882134"/>
              <a:gd name="connsiteY168" fmla="*/ 24326 h 191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882134" h="1915580">
                <a:moveTo>
                  <a:pt x="859940" y="932267"/>
                </a:moveTo>
                <a:lnTo>
                  <a:pt x="747989" y="997319"/>
                </a:lnTo>
                <a:lnTo>
                  <a:pt x="636844" y="1061903"/>
                </a:lnTo>
                <a:lnTo>
                  <a:pt x="638527" y="1070293"/>
                </a:lnTo>
                <a:cubicBezTo>
                  <a:pt x="638527" y="1120463"/>
                  <a:pt x="607741" y="1162081"/>
                  <a:pt x="565410" y="1179755"/>
                </a:cubicBezTo>
                <a:lnTo>
                  <a:pt x="562511" y="1180336"/>
                </a:lnTo>
                <a:lnTo>
                  <a:pt x="562511" y="1439244"/>
                </a:lnTo>
                <a:lnTo>
                  <a:pt x="572773" y="1441246"/>
                </a:lnTo>
                <a:cubicBezTo>
                  <a:pt x="615532" y="1458919"/>
                  <a:pt x="644608" y="1500537"/>
                  <a:pt x="644608" y="1550707"/>
                </a:cubicBezTo>
                <a:lnTo>
                  <a:pt x="640375" y="1571429"/>
                </a:lnTo>
                <a:lnTo>
                  <a:pt x="865510" y="1701672"/>
                </a:lnTo>
                <a:lnTo>
                  <a:pt x="886716" y="1687534"/>
                </a:lnTo>
                <a:cubicBezTo>
                  <a:pt x="900969" y="1681643"/>
                  <a:pt x="916742" y="1678413"/>
                  <a:pt x="933465" y="1678413"/>
                </a:cubicBezTo>
                <a:cubicBezTo>
                  <a:pt x="950189" y="1678413"/>
                  <a:pt x="965962" y="1681833"/>
                  <a:pt x="980215" y="1687962"/>
                </a:cubicBezTo>
                <a:lnTo>
                  <a:pt x="997982" y="1700143"/>
                </a:lnTo>
                <a:lnTo>
                  <a:pt x="1212258" y="1576182"/>
                </a:lnTo>
                <a:lnTo>
                  <a:pt x="1210160" y="1565911"/>
                </a:lnTo>
                <a:cubicBezTo>
                  <a:pt x="1210160" y="1515742"/>
                  <a:pt x="1240946" y="1474123"/>
                  <a:pt x="1283277" y="1456450"/>
                </a:cubicBezTo>
                <a:lnTo>
                  <a:pt x="1298338" y="1453428"/>
                </a:lnTo>
                <a:lnTo>
                  <a:pt x="1298338" y="1189696"/>
                </a:lnTo>
                <a:lnTo>
                  <a:pt x="1292399" y="1188448"/>
                </a:lnTo>
                <a:cubicBezTo>
                  <a:pt x="1250068" y="1170062"/>
                  <a:pt x="1219282" y="1127303"/>
                  <a:pt x="1219282" y="1079414"/>
                </a:cubicBezTo>
                <a:lnTo>
                  <a:pt x="1223749" y="1057548"/>
                </a:lnTo>
                <a:lnTo>
                  <a:pt x="997965" y="926929"/>
                </a:lnTo>
                <a:lnTo>
                  <a:pt x="994296" y="929366"/>
                </a:lnTo>
                <a:lnTo>
                  <a:pt x="988000" y="935188"/>
                </a:lnTo>
                <a:lnTo>
                  <a:pt x="978749" y="939691"/>
                </a:lnTo>
                <a:lnTo>
                  <a:pt x="969810" y="945628"/>
                </a:lnTo>
                <a:lnTo>
                  <a:pt x="964268" y="946740"/>
                </a:lnTo>
                <a:lnTo>
                  <a:pt x="958437" y="949579"/>
                </a:lnTo>
                <a:cubicBezTo>
                  <a:pt x="947754" y="952933"/>
                  <a:pt x="936316" y="954750"/>
                  <a:pt x="924343" y="954750"/>
                </a:cubicBezTo>
                <a:lnTo>
                  <a:pt x="924343" y="954750"/>
                </a:lnTo>
                <a:lnTo>
                  <a:pt x="923835" y="954643"/>
                </a:lnTo>
                <a:lnTo>
                  <a:pt x="881110" y="945723"/>
                </a:lnTo>
                <a:lnTo>
                  <a:pt x="880997" y="945646"/>
                </a:lnTo>
                <a:lnTo>
                  <a:pt x="878876" y="945200"/>
                </a:lnTo>
                <a:close/>
                <a:moveTo>
                  <a:pt x="1285908" y="209454"/>
                </a:moveTo>
                <a:lnTo>
                  <a:pt x="1039711" y="351883"/>
                </a:lnTo>
                <a:lnTo>
                  <a:pt x="1042927" y="367913"/>
                </a:lnTo>
                <a:cubicBezTo>
                  <a:pt x="1042927" y="401360"/>
                  <a:pt x="1029244" y="431006"/>
                  <a:pt x="1007580" y="452291"/>
                </a:cubicBezTo>
                <a:lnTo>
                  <a:pt x="972994" y="475261"/>
                </a:lnTo>
                <a:lnTo>
                  <a:pt x="972994" y="608121"/>
                </a:lnTo>
                <a:lnTo>
                  <a:pt x="972994" y="728436"/>
                </a:lnTo>
                <a:lnTo>
                  <a:pt x="1008720" y="752929"/>
                </a:lnTo>
                <a:cubicBezTo>
                  <a:pt x="1030004" y="774594"/>
                  <a:pt x="1042927" y="804239"/>
                  <a:pt x="1042927" y="836166"/>
                </a:cubicBezTo>
                <a:lnTo>
                  <a:pt x="1038547" y="857606"/>
                </a:lnTo>
                <a:lnTo>
                  <a:pt x="1264627" y="988396"/>
                </a:lnTo>
                <a:lnTo>
                  <a:pt x="1292399" y="969952"/>
                </a:lnTo>
                <a:cubicBezTo>
                  <a:pt x="1306509" y="964061"/>
                  <a:pt x="1321902" y="960830"/>
                  <a:pt x="1337865" y="960830"/>
                </a:cubicBezTo>
                <a:cubicBezTo>
                  <a:pt x="1354588" y="960830"/>
                  <a:pt x="1370362" y="964251"/>
                  <a:pt x="1384615" y="970380"/>
                </a:cubicBezTo>
                <a:lnTo>
                  <a:pt x="1410990" y="988463"/>
                </a:lnTo>
                <a:lnTo>
                  <a:pt x="1650068" y="850153"/>
                </a:lnTo>
                <a:lnTo>
                  <a:pt x="1644966" y="824004"/>
                </a:lnTo>
                <a:cubicBezTo>
                  <a:pt x="1644966" y="790557"/>
                  <a:pt x="1658649" y="760911"/>
                  <a:pt x="1680313" y="739627"/>
                </a:cubicBezTo>
                <a:lnTo>
                  <a:pt x="1705780" y="722714"/>
                </a:lnTo>
                <a:lnTo>
                  <a:pt x="1705779" y="484271"/>
                </a:lnTo>
                <a:lnTo>
                  <a:pt x="1701598" y="483455"/>
                </a:lnTo>
                <a:cubicBezTo>
                  <a:pt x="1658839" y="465782"/>
                  <a:pt x="1629764" y="424164"/>
                  <a:pt x="1629764" y="373993"/>
                </a:cubicBezTo>
                <a:lnTo>
                  <a:pt x="1634464" y="350982"/>
                </a:lnTo>
                <a:lnTo>
                  <a:pt x="1412691" y="222683"/>
                </a:lnTo>
                <a:lnTo>
                  <a:pt x="1404617" y="228046"/>
                </a:lnTo>
                <a:cubicBezTo>
                  <a:pt x="1390507" y="233937"/>
                  <a:pt x="1375113" y="237167"/>
                  <a:pt x="1359150" y="237167"/>
                </a:cubicBezTo>
                <a:cubicBezTo>
                  <a:pt x="1342427" y="237167"/>
                  <a:pt x="1326653" y="233747"/>
                  <a:pt x="1312401" y="227618"/>
                </a:cubicBezTo>
                <a:close/>
                <a:moveTo>
                  <a:pt x="441920" y="226293"/>
                </a:moveTo>
                <a:lnTo>
                  <a:pt x="231909" y="347787"/>
                </a:lnTo>
                <a:lnTo>
                  <a:pt x="237167" y="373994"/>
                </a:lnTo>
                <a:cubicBezTo>
                  <a:pt x="237167" y="424164"/>
                  <a:pt x="206381" y="465783"/>
                  <a:pt x="164050" y="483456"/>
                </a:cubicBezTo>
                <a:lnTo>
                  <a:pt x="155071" y="485258"/>
                </a:lnTo>
                <a:lnTo>
                  <a:pt x="155071" y="740239"/>
                </a:lnTo>
                <a:lnTo>
                  <a:pt x="165333" y="742335"/>
                </a:lnTo>
                <a:cubicBezTo>
                  <a:pt x="208092" y="760721"/>
                  <a:pt x="237168" y="803479"/>
                  <a:pt x="237167" y="851369"/>
                </a:cubicBezTo>
                <a:lnTo>
                  <a:pt x="234601" y="863932"/>
                </a:lnTo>
                <a:lnTo>
                  <a:pt x="440781" y="983210"/>
                </a:lnTo>
                <a:lnTo>
                  <a:pt x="474477" y="960831"/>
                </a:lnTo>
                <a:cubicBezTo>
                  <a:pt x="488587" y="954940"/>
                  <a:pt x="503980" y="951709"/>
                  <a:pt x="519943" y="951709"/>
                </a:cubicBezTo>
                <a:cubicBezTo>
                  <a:pt x="536667" y="951709"/>
                  <a:pt x="552440" y="955130"/>
                  <a:pt x="566693" y="961258"/>
                </a:cubicBezTo>
                <a:lnTo>
                  <a:pt x="601190" y="984910"/>
                </a:lnTo>
                <a:lnTo>
                  <a:pt x="705420" y="924344"/>
                </a:lnTo>
                <a:lnTo>
                  <a:pt x="785942" y="878642"/>
                </a:lnTo>
                <a:lnTo>
                  <a:pt x="811567" y="863817"/>
                </a:lnTo>
                <a:lnTo>
                  <a:pt x="805759" y="836166"/>
                </a:lnTo>
                <a:cubicBezTo>
                  <a:pt x="805759" y="785996"/>
                  <a:pt x="836545" y="744378"/>
                  <a:pt x="878876" y="726704"/>
                </a:cubicBezTo>
                <a:lnTo>
                  <a:pt x="887857" y="724902"/>
                </a:lnTo>
                <a:lnTo>
                  <a:pt x="887857" y="602041"/>
                </a:lnTo>
                <a:lnTo>
                  <a:pt x="887857" y="479177"/>
                </a:lnTo>
                <a:lnTo>
                  <a:pt x="878877" y="477375"/>
                </a:lnTo>
                <a:cubicBezTo>
                  <a:pt x="836546" y="459702"/>
                  <a:pt x="805760" y="418084"/>
                  <a:pt x="805760" y="367913"/>
                </a:cubicBezTo>
                <a:lnTo>
                  <a:pt x="810313" y="345620"/>
                </a:lnTo>
                <a:lnTo>
                  <a:pt x="607514" y="228297"/>
                </a:lnTo>
                <a:lnTo>
                  <a:pt x="572440" y="252065"/>
                </a:lnTo>
                <a:cubicBezTo>
                  <a:pt x="558268" y="258099"/>
                  <a:pt x="542678" y="261454"/>
                  <a:pt x="526305" y="261493"/>
                </a:cubicBezTo>
                <a:cubicBezTo>
                  <a:pt x="493559" y="261570"/>
                  <a:pt x="463882" y="248367"/>
                  <a:pt x="442371" y="226958"/>
                </a:cubicBezTo>
                <a:close/>
                <a:moveTo>
                  <a:pt x="525745" y="24326"/>
                </a:moveTo>
                <a:cubicBezTo>
                  <a:pt x="591236" y="24171"/>
                  <a:pt x="644453" y="77137"/>
                  <a:pt x="644609" y="142629"/>
                </a:cubicBezTo>
                <a:lnTo>
                  <a:pt x="641709" y="157167"/>
                </a:lnTo>
                <a:lnTo>
                  <a:pt x="747989" y="218924"/>
                </a:lnTo>
                <a:lnTo>
                  <a:pt x="849541" y="277934"/>
                </a:lnTo>
                <a:lnTo>
                  <a:pt x="878877" y="258452"/>
                </a:lnTo>
                <a:cubicBezTo>
                  <a:pt x="892987" y="252560"/>
                  <a:pt x="908380" y="249330"/>
                  <a:pt x="924343" y="249330"/>
                </a:cubicBezTo>
                <a:cubicBezTo>
                  <a:pt x="941066" y="249330"/>
                  <a:pt x="956840" y="252750"/>
                  <a:pt x="971093" y="258879"/>
                </a:cubicBezTo>
                <a:lnTo>
                  <a:pt x="999784" y="278550"/>
                </a:lnTo>
                <a:lnTo>
                  <a:pt x="1112862" y="212843"/>
                </a:lnTo>
                <a:lnTo>
                  <a:pt x="1244810" y="139736"/>
                </a:lnTo>
                <a:lnTo>
                  <a:pt x="1240567" y="118583"/>
                </a:lnTo>
                <a:cubicBezTo>
                  <a:pt x="1240566" y="51690"/>
                  <a:pt x="1295297" y="0"/>
                  <a:pt x="1359150" y="0"/>
                </a:cubicBezTo>
                <a:cubicBezTo>
                  <a:pt x="1426044" y="0"/>
                  <a:pt x="1477734" y="54731"/>
                  <a:pt x="1477734" y="118583"/>
                </a:cubicBezTo>
                <a:lnTo>
                  <a:pt x="1468446" y="164056"/>
                </a:lnTo>
                <a:lnTo>
                  <a:pt x="1562871" y="218924"/>
                </a:lnTo>
                <a:lnTo>
                  <a:pt x="1674171" y="283599"/>
                </a:lnTo>
                <a:lnTo>
                  <a:pt x="1702880" y="264532"/>
                </a:lnTo>
                <a:cubicBezTo>
                  <a:pt x="1716991" y="258640"/>
                  <a:pt x="1732384" y="255410"/>
                  <a:pt x="1748347" y="255410"/>
                </a:cubicBezTo>
                <a:cubicBezTo>
                  <a:pt x="1815241" y="255410"/>
                  <a:pt x="1866931" y="310141"/>
                  <a:pt x="1866931" y="373993"/>
                </a:cubicBezTo>
                <a:cubicBezTo>
                  <a:pt x="1866931" y="424164"/>
                  <a:pt x="1836145" y="465782"/>
                  <a:pt x="1793814" y="483456"/>
                </a:cubicBezTo>
                <a:lnTo>
                  <a:pt x="1787876" y="484647"/>
                </a:lnTo>
                <a:lnTo>
                  <a:pt x="1787876" y="608121"/>
                </a:lnTo>
                <a:lnTo>
                  <a:pt x="1787876" y="710390"/>
                </a:lnTo>
                <a:lnTo>
                  <a:pt x="1810299" y="714970"/>
                </a:lnTo>
                <a:cubicBezTo>
                  <a:pt x="1853058" y="733356"/>
                  <a:pt x="1882134" y="776115"/>
                  <a:pt x="1882134" y="824004"/>
                </a:cubicBezTo>
                <a:cubicBezTo>
                  <a:pt x="1882134" y="890898"/>
                  <a:pt x="1827403" y="942588"/>
                  <a:pt x="1763550" y="942588"/>
                </a:cubicBezTo>
                <a:cubicBezTo>
                  <a:pt x="1746826" y="942588"/>
                  <a:pt x="1731053" y="939357"/>
                  <a:pt x="1716800" y="933466"/>
                </a:cubicBezTo>
                <a:lnTo>
                  <a:pt x="1696290" y="919792"/>
                </a:lnTo>
                <a:lnTo>
                  <a:pt x="1562871" y="997319"/>
                </a:lnTo>
                <a:lnTo>
                  <a:pt x="1452273" y="1058596"/>
                </a:lnTo>
                <a:lnTo>
                  <a:pt x="1456449" y="1079414"/>
                </a:lnTo>
                <a:cubicBezTo>
                  <a:pt x="1456450" y="1129584"/>
                  <a:pt x="1425663" y="1171202"/>
                  <a:pt x="1383332" y="1188876"/>
                </a:cubicBezTo>
                <a:lnTo>
                  <a:pt x="1380434" y="1189457"/>
                </a:lnTo>
                <a:lnTo>
                  <a:pt x="1380434" y="1316581"/>
                </a:lnTo>
                <a:lnTo>
                  <a:pt x="1380434" y="1459744"/>
                </a:lnTo>
                <a:lnTo>
                  <a:pt x="1413121" y="1481535"/>
                </a:lnTo>
                <a:cubicBezTo>
                  <a:pt x="1434405" y="1502819"/>
                  <a:pt x="1447327" y="1532465"/>
                  <a:pt x="1447328" y="1565911"/>
                </a:cubicBezTo>
                <a:cubicBezTo>
                  <a:pt x="1447328" y="1632805"/>
                  <a:pt x="1392597" y="1684495"/>
                  <a:pt x="1328743" y="1684495"/>
                </a:cubicBezTo>
                <a:cubicBezTo>
                  <a:pt x="1312780" y="1684496"/>
                  <a:pt x="1297387" y="1681265"/>
                  <a:pt x="1283277" y="1675374"/>
                </a:cubicBezTo>
                <a:lnTo>
                  <a:pt x="1245755" y="1650453"/>
                </a:lnTo>
                <a:lnTo>
                  <a:pt x="1152389" y="1702738"/>
                </a:lnTo>
                <a:lnTo>
                  <a:pt x="1045590" y="1764797"/>
                </a:lnTo>
                <a:lnTo>
                  <a:pt x="1052050" y="1796996"/>
                </a:lnTo>
                <a:cubicBezTo>
                  <a:pt x="1052050" y="1863890"/>
                  <a:pt x="997319" y="1915580"/>
                  <a:pt x="933465" y="1915580"/>
                </a:cubicBezTo>
                <a:cubicBezTo>
                  <a:pt x="869613" y="1915580"/>
                  <a:pt x="814882" y="1860849"/>
                  <a:pt x="814882" y="1796996"/>
                </a:cubicBezTo>
                <a:lnTo>
                  <a:pt x="820094" y="1770286"/>
                </a:lnTo>
                <a:lnTo>
                  <a:pt x="705420" y="1702738"/>
                </a:lnTo>
                <a:lnTo>
                  <a:pt x="599803" y="1641366"/>
                </a:lnTo>
                <a:lnTo>
                  <a:pt x="571490" y="1660170"/>
                </a:lnTo>
                <a:cubicBezTo>
                  <a:pt x="557380" y="1666061"/>
                  <a:pt x="541987" y="1669291"/>
                  <a:pt x="526023" y="1669292"/>
                </a:cubicBezTo>
                <a:cubicBezTo>
                  <a:pt x="462171" y="1669292"/>
                  <a:pt x="407440" y="1617602"/>
                  <a:pt x="407440" y="1550707"/>
                </a:cubicBezTo>
                <a:cubicBezTo>
                  <a:pt x="407440" y="1517261"/>
                  <a:pt x="421123" y="1487615"/>
                  <a:pt x="442787" y="1466331"/>
                </a:cubicBezTo>
                <a:lnTo>
                  <a:pt x="480415" y="1441340"/>
                </a:lnTo>
                <a:lnTo>
                  <a:pt x="480415" y="1313541"/>
                </a:lnTo>
                <a:lnTo>
                  <a:pt x="480415" y="1180946"/>
                </a:lnTo>
                <a:lnTo>
                  <a:pt x="474477" y="1179755"/>
                </a:lnTo>
                <a:cubicBezTo>
                  <a:pt x="432146" y="1162081"/>
                  <a:pt x="401359" y="1120463"/>
                  <a:pt x="401359" y="1070292"/>
                </a:cubicBezTo>
                <a:lnTo>
                  <a:pt x="403715" y="1058760"/>
                </a:lnTo>
                <a:lnTo>
                  <a:pt x="297980" y="997319"/>
                </a:lnTo>
                <a:lnTo>
                  <a:pt x="197246" y="938785"/>
                </a:lnTo>
                <a:lnTo>
                  <a:pt x="164050" y="960831"/>
                </a:lnTo>
                <a:cubicBezTo>
                  <a:pt x="149940" y="966723"/>
                  <a:pt x="134547" y="969953"/>
                  <a:pt x="118583" y="969953"/>
                </a:cubicBezTo>
                <a:cubicBezTo>
                  <a:pt x="51690" y="969953"/>
                  <a:pt x="0" y="915222"/>
                  <a:pt x="0" y="851369"/>
                </a:cubicBezTo>
                <a:cubicBezTo>
                  <a:pt x="0" y="801199"/>
                  <a:pt x="29076" y="759581"/>
                  <a:pt x="71834" y="741907"/>
                </a:cubicBezTo>
                <a:lnTo>
                  <a:pt x="72975" y="741685"/>
                </a:lnTo>
                <a:lnTo>
                  <a:pt x="72975" y="608121"/>
                </a:lnTo>
                <a:lnTo>
                  <a:pt x="72975" y="483679"/>
                </a:lnTo>
                <a:lnTo>
                  <a:pt x="71834" y="483456"/>
                </a:lnTo>
                <a:cubicBezTo>
                  <a:pt x="29076" y="465783"/>
                  <a:pt x="0" y="424164"/>
                  <a:pt x="0" y="373994"/>
                </a:cubicBezTo>
                <a:cubicBezTo>
                  <a:pt x="0" y="310141"/>
                  <a:pt x="51690" y="255410"/>
                  <a:pt x="118583" y="255410"/>
                </a:cubicBezTo>
                <a:cubicBezTo>
                  <a:pt x="135307" y="255410"/>
                  <a:pt x="151080" y="258831"/>
                  <a:pt x="165333" y="264960"/>
                </a:cubicBezTo>
                <a:lnTo>
                  <a:pt x="189840" y="281762"/>
                </a:lnTo>
                <a:lnTo>
                  <a:pt x="297980" y="218924"/>
                </a:lnTo>
                <a:lnTo>
                  <a:pt x="409656" y="154031"/>
                </a:lnTo>
                <a:lnTo>
                  <a:pt x="407441" y="143189"/>
                </a:lnTo>
                <a:cubicBezTo>
                  <a:pt x="407286" y="77697"/>
                  <a:pt x="460252" y="24480"/>
                  <a:pt x="525745" y="24326"/>
                </a:cubicBezTo>
                <a:close/>
              </a:path>
            </a:pathLst>
          </a:custGeom>
          <a:solidFill>
            <a:schemeClr val="accent2">
              <a:alpha val="20000"/>
            </a:schemeClr>
          </a:solidFill>
          <a:ln w="43323" cap="flat">
            <a:noFill/>
            <a:prstDash val="solid"/>
            <a:miter/>
          </a:ln>
        </p:spPr>
        <p:txBody>
          <a:bodyPr wrap="square" rtlCol="0" anchor="ctr">
            <a:noAutofit/>
          </a:bodyPr>
          <a:lstStyle/>
          <a:p>
            <a:pPr algn="r" rtl="1"/>
            <a:endParaRPr lang="en-US">
              <a:cs typeface="B Nazanin" panose="00000400000000000000" pitchFamily="2" charset="-78"/>
            </a:endParaRPr>
          </a:p>
        </p:txBody>
      </p:sp>
      <p:sp>
        <p:nvSpPr>
          <p:cNvPr id="2905" name="Freeform: Shape 2904">
            <a:extLst>
              <a:ext uri="{FF2B5EF4-FFF2-40B4-BE49-F238E27FC236}">
                <a16:creationId xmlns:a16="http://schemas.microsoft.com/office/drawing/2014/main" id="{466FBFE5-79F4-42D2-944D-48BCAE497573}"/>
              </a:ext>
            </a:extLst>
          </p:cNvPr>
          <p:cNvSpPr/>
          <p:nvPr/>
        </p:nvSpPr>
        <p:spPr>
          <a:xfrm rot="8287270" flipH="1">
            <a:off x="4207004" y="4474996"/>
            <a:ext cx="1584459" cy="1495305"/>
          </a:xfrm>
          <a:custGeom>
            <a:avLst/>
            <a:gdLst>
              <a:gd name="connsiteX0" fmla="*/ 943257 w 2013900"/>
              <a:gd name="connsiteY0" fmla="*/ 1501970 h 1900583"/>
              <a:gd name="connsiteX1" fmla="*/ 744074 w 2013900"/>
              <a:gd name="connsiteY1" fmla="*/ 1348088 h 1900583"/>
              <a:gd name="connsiteX2" fmla="*/ 748630 w 2013900"/>
              <a:gd name="connsiteY2" fmla="*/ 1338807 h 1900583"/>
              <a:gd name="connsiteX3" fmla="*/ 706808 w 2013900"/>
              <a:gd name="connsiteY3" fmla="*/ 1216890 h 1900583"/>
              <a:gd name="connsiteX4" fmla="*/ 695446 w 2013900"/>
              <a:gd name="connsiteY4" fmla="*/ 1211313 h 1900583"/>
              <a:gd name="connsiteX5" fmla="*/ 726700 w 2013900"/>
              <a:gd name="connsiteY5" fmla="*/ 978267 h 1900583"/>
              <a:gd name="connsiteX6" fmla="*/ 764518 w 2013900"/>
              <a:gd name="connsiteY6" fmla="*/ 965451 h 1900583"/>
              <a:gd name="connsiteX7" fmla="*/ 799083 w 2013900"/>
              <a:gd name="connsiteY7" fmla="*/ 935439 h 1900583"/>
              <a:gd name="connsiteX8" fmla="*/ 819837 w 2013900"/>
              <a:gd name="connsiteY8" fmla="*/ 893157 h 1900583"/>
              <a:gd name="connsiteX9" fmla="*/ 822213 w 2013900"/>
              <a:gd name="connsiteY9" fmla="*/ 851356 h 1900583"/>
              <a:gd name="connsiteX10" fmla="*/ 1043738 w 2013900"/>
              <a:gd name="connsiteY10" fmla="*/ 760675 h 1900583"/>
              <a:gd name="connsiteX11" fmla="*/ 1061832 w 2013900"/>
              <a:gd name="connsiteY11" fmla="*/ 781899 h 1900583"/>
              <a:gd name="connsiteX12" fmla="*/ 1191467 w 2013900"/>
              <a:gd name="connsiteY12" fmla="*/ 790843 h 1900583"/>
              <a:gd name="connsiteX13" fmla="*/ 1200605 w 2013900"/>
              <a:gd name="connsiteY13" fmla="*/ 782908 h 1900583"/>
              <a:gd name="connsiteX14" fmla="*/ 1391604 w 2013900"/>
              <a:gd name="connsiteY14" fmla="*/ 930468 h 1900583"/>
              <a:gd name="connsiteX15" fmla="*/ 1386234 w 2013900"/>
              <a:gd name="connsiteY15" fmla="*/ 941312 h 1900583"/>
              <a:gd name="connsiteX16" fmla="*/ 1427616 w 2013900"/>
              <a:gd name="connsiteY16" fmla="*/ 1064490 h 1900583"/>
              <a:gd name="connsiteX17" fmla="*/ 1447779 w 2013900"/>
              <a:gd name="connsiteY17" fmla="*/ 1074387 h 1900583"/>
              <a:gd name="connsiteX18" fmla="*/ 1417037 w 2013900"/>
              <a:gd name="connsiteY18" fmla="*/ 1303612 h 1900583"/>
              <a:gd name="connsiteX19" fmla="*/ 1377304 w 2013900"/>
              <a:gd name="connsiteY19" fmla="*/ 1316666 h 1900583"/>
              <a:gd name="connsiteX20" fmla="*/ 1342096 w 2013900"/>
              <a:gd name="connsiteY20" fmla="*/ 1347016 h 1900583"/>
              <a:gd name="connsiteX21" fmla="*/ 1318419 w 2013900"/>
              <a:gd name="connsiteY21" fmla="*/ 1433424 h 1900583"/>
              <a:gd name="connsiteX22" fmla="*/ 1318667 w 2013900"/>
              <a:gd name="connsiteY22" fmla="*/ 1434179 h 1900583"/>
              <a:gd name="connsiteX23" fmla="*/ 1097018 w 2013900"/>
              <a:gd name="connsiteY23" fmla="*/ 1524911 h 1900583"/>
              <a:gd name="connsiteX24" fmla="*/ 1079718 w 2013900"/>
              <a:gd name="connsiteY24" fmla="*/ 1504987 h 1900583"/>
              <a:gd name="connsiteX25" fmla="*/ 950083 w 2013900"/>
              <a:gd name="connsiteY25" fmla="*/ 1496043 h 1900583"/>
              <a:gd name="connsiteX26" fmla="*/ 75043 w 2013900"/>
              <a:gd name="connsiteY26" fmla="*/ 1597161 h 1900583"/>
              <a:gd name="connsiteX27" fmla="*/ 108134 w 2013900"/>
              <a:gd name="connsiteY27" fmla="*/ 1604721 h 1900583"/>
              <a:gd name="connsiteX28" fmla="*/ 154857 w 2013900"/>
              <a:gd name="connsiteY28" fmla="*/ 1598764 h 1900583"/>
              <a:gd name="connsiteX29" fmla="*/ 233875 w 2013900"/>
              <a:gd name="connsiteY29" fmla="*/ 1496935 h 1900583"/>
              <a:gd name="connsiteX30" fmla="*/ 231813 w 2013900"/>
              <a:gd name="connsiteY30" fmla="*/ 1480763 h 1900583"/>
              <a:gd name="connsiteX31" fmla="*/ 540598 w 2013900"/>
              <a:gd name="connsiteY31" fmla="*/ 1375577 h 1900583"/>
              <a:gd name="connsiteX32" fmla="*/ 563677 w 2013900"/>
              <a:gd name="connsiteY32" fmla="*/ 1402157 h 1900583"/>
              <a:gd name="connsiteX33" fmla="*/ 692537 w 2013900"/>
              <a:gd name="connsiteY33" fmla="*/ 1412103 h 1900583"/>
              <a:gd name="connsiteX34" fmla="*/ 693400 w 2013900"/>
              <a:gd name="connsiteY34" fmla="*/ 1411346 h 1900583"/>
              <a:gd name="connsiteX35" fmla="*/ 797736 w 2013900"/>
              <a:gd name="connsiteY35" fmla="*/ 1491953 h 1900583"/>
              <a:gd name="connsiteX36" fmla="*/ 894945 w 2013900"/>
              <a:gd name="connsiteY36" fmla="*/ 1567053 h 1900583"/>
              <a:gd name="connsiteX37" fmla="*/ 894430 w 2013900"/>
              <a:gd name="connsiteY37" fmla="*/ 1568079 h 1900583"/>
              <a:gd name="connsiteX38" fmla="*/ 936587 w 2013900"/>
              <a:gd name="connsiteY38" fmla="*/ 1690255 h 1900583"/>
              <a:gd name="connsiteX39" fmla="*/ 1100786 w 2013900"/>
              <a:gd name="connsiteY39" fmla="*/ 1669186 h 1900583"/>
              <a:gd name="connsiteX40" fmla="*/ 1121540 w 2013900"/>
              <a:gd name="connsiteY40" fmla="*/ 1626904 h 1900583"/>
              <a:gd name="connsiteX41" fmla="*/ 1123204 w 2013900"/>
              <a:gd name="connsiteY41" fmla="*/ 1597620 h 1900583"/>
              <a:gd name="connsiteX42" fmla="*/ 1237555 w 2013900"/>
              <a:gd name="connsiteY42" fmla="*/ 1551067 h 1900583"/>
              <a:gd name="connsiteX43" fmla="*/ 1355644 w 2013900"/>
              <a:gd name="connsiteY43" fmla="*/ 1502993 h 1900583"/>
              <a:gd name="connsiteX44" fmla="*/ 1362776 w 2013900"/>
              <a:gd name="connsiteY44" fmla="*/ 1511266 h 1900583"/>
              <a:gd name="connsiteX45" fmla="*/ 1491817 w 2013900"/>
              <a:gd name="connsiteY45" fmla="*/ 1520936 h 1900583"/>
              <a:gd name="connsiteX46" fmla="*/ 1499270 w 2013900"/>
              <a:gd name="connsiteY46" fmla="*/ 1514511 h 1900583"/>
              <a:gd name="connsiteX47" fmla="*/ 1790657 w 2013900"/>
              <a:gd name="connsiteY47" fmla="*/ 1739626 h 1900583"/>
              <a:gd name="connsiteX48" fmla="*/ 1783473 w 2013900"/>
              <a:gd name="connsiteY48" fmla="*/ 1754261 h 1900583"/>
              <a:gd name="connsiteX49" fmla="*/ 1825296 w 2013900"/>
              <a:gd name="connsiteY49" fmla="*/ 1876178 h 1900583"/>
              <a:gd name="connsiteX50" fmla="*/ 1867578 w 2013900"/>
              <a:gd name="connsiteY50" fmla="*/ 1896932 h 1900583"/>
              <a:gd name="connsiteX51" fmla="*/ 1989494 w 2013900"/>
              <a:gd name="connsiteY51" fmla="*/ 1855110 h 1900583"/>
              <a:gd name="connsiteX52" fmla="*/ 1968427 w 2013900"/>
              <a:gd name="connsiteY52" fmla="*/ 1690911 h 1900583"/>
              <a:gd name="connsiteX53" fmla="*/ 1838792 w 2013900"/>
              <a:gd name="connsiteY53" fmla="*/ 1681967 h 1900583"/>
              <a:gd name="connsiteX54" fmla="*/ 1838014 w 2013900"/>
              <a:gd name="connsiteY54" fmla="*/ 1682642 h 1900583"/>
              <a:gd name="connsiteX55" fmla="*/ 1544325 w 2013900"/>
              <a:gd name="connsiteY55" fmla="*/ 1455749 h 1900583"/>
              <a:gd name="connsiteX56" fmla="*/ 1547700 w 2013900"/>
              <a:gd name="connsiteY56" fmla="*/ 1448953 h 1900583"/>
              <a:gd name="connsiteX57" fmla="*/ 1506345 w 2013900"/>
              <a:gd name="connsiteY57" fmla="*/ 1326336 h 1900583"/>
              <a:gd name="connsiteX58" fmla="*/ 1493239 w 2013900"/>
              <a:gd name="connsiteY58" fmla="*/ 1319828 h 1900583"/>
              <a:gd name="connsiteX59" fmla="*/ 1509136 w 2013900"/>
              <a:gd name="connsiteY59" fmla="*/ 1199535 h 1900583"/>
              <a:gd name="connsiteX60" fmla="*/ 1524327 w 2013900"/>
              <a:gd name="connsiteY60" fmla="*/ 1084591 h 1900583"/>
              <a:gd name="connsiteX61" fmla="*/ 1557251 w 2013900"/>
              <a:gd name="connsiteY61" fmla="*/ 1073434 h 1900583"/>
              <a:gd name="connsiteX62" fmla="*/ 1591815 w 2013900"/>
              <a:gd name="connsiteY62" fmla="*/ 1043422 h 1900583"/>
              <a:gd name="connsiteX63" fmla="*/ 1570748 w 2013900"/>
              <a:gd name="connsiteY63" fmla="*/ 879222 h 1900583"/>
              <a:gd name="connsiteX64" fmla="*/ 1483503 w 2013900"/>
              <a:gd name="connsiteY64" fmla="*/ 855912 h 1900583"/>
              <a:gd name="connsiteX65" fmla="*/ 1444684 w 2013900"/>
              <a:gd name="connsiteY65" fmla="*/ 869068 h 1900583"/>
              <a:gd name="connsiteX66" fmla="*/ 1340899 w 2013900"/>
              <a:gd name="connsiteY66" fmla="*/ 788887 h 1900583"/>
              <a:gd name="connsiteX67" fmla="*/ 1246914 w 2013900"/>
              <a:gd name="connsiteY67" fmla="*/ 716278 h 1900583"/>
              <a:gd name="connsiteX68" fmla="*/ 1249341 w 2013900"/>
              <a:gd name="connsiteY68" fmla="*/ 673586 h 1900583"/>
              <a:gd name="connsiteX69" fmla="*/ 1204964 w 2013900"/>
              <a:gd name="connsiteY69" fmla="*/ 596631 h 1900583"/>
              <a:gd name="connsiteX70" fmla="*/ 1168993 w 2013900"/>
              <a:gd name="connsiteY70" fmla="*/ 578975 h 1900583"/>
              <a:gd name="connsiteX71" fmla="*/ 1168993 w 2013900"/>
              <a:gd name="connsiteY71" fmla="*/ 225315 h 1900583"/>
              <a:gd name="connsiteX72" fmla="*/ 1170003 w 2013900"/>
              <a:gd name="connsiteY72" fmla="*/ 225113 h 1900583"/>
              <a:gd name="connsiteX73" fmla="*/ 1242179 w 2013900"/>
              <a:gd name="connsiteY73" fmla="*/ 117058 h 1900583"/>
              <a:gd name="connsiteX74" fmla="*/ 1125121 w 2013900"/>
              <a:gd name="connsiteY74" fmla="*/ 1 h 1900583"/>
              <a:gd name="connsiteX75" fmla="*/ 1008063 w 2013900"/>
              <a:gd name="connsiteY75" fmla="*/ 117059 h 1900583"/>
              <a:gd name="connsiteX76" fmla="*/ 1078973 w 2013900"/>
              <a:gd name="connsiteY76" fmla="*/ 224691 h 1900583"/>
              <a:gd name="connsiteX77" fmla="*/ 1094946 w 2013900"/>
              <a:gd name="connsiteY77" fmla="*/ 227954 h 1900583"/>
              <a:gd name="connsiteX78" fmla="*/ 1094946 w 2013900"/>
              <a:gd name="connsiteY78" fmla="*/ 580718 h 1900583"/>
              <a:gd name="connsiteX79" fmla="*/ 1086671 w 2013900"/>
              <a:gd name="connsiteY79" fmla="*/ 583843 h 1900583"/>
              <a:gd name="connsiteX80" fmla="*/ 1075329 w 2013900"/>
              <a:gd name="connsiteY80" fmla="*/ 587687 h 1900583"/>
              <a:gd name="connsiteX81" fmla="*/ 1040783 w 2013900"/>
              <a:gd name="connsiteY81" fmla="*/ 617683 h 1900583"/>
              <a:gd name="connsiteX82" fmla="*/ 1040763 w 2013900"/>
              <a:gd name="connsiteY82" fmla="*/ 617700 h 1900583"/>
              <a:gd name="connsiteX83" fmla="*/ 1021723 w 2013900"/>
              <a:gd name="connsiteY83" fmla="*/ 656920 h 1900583"/>
              <a:gd name="connsiteX84" fmla="*/ 1021715 w 2013900"/>
              <a:gd name="connsiteY84" fmla="*/ 657057 h 1900583"/>
              <a:gd name="connsiteX85" fmla="*/ 1020784 w 2013900"/>
              <a:gd name="connsiteY85" fmla="*/ 658980 h 1900583"/>
              <a:gd name="connsiteX86" fmla="*/ 1019460 w 2013900"/>
              <a:gd name="connsiteY86" fmla="*/ 681579 h 1900583"/>
              <a:gd name="connsiteX87" fmla="*/ 901080 w 2013900"/>
              <a:gd name="connsiteY87" fmla="*/ 729772 h 1900583"/>
              <a:gd name="connsiteX88" fmla="*/ 783553 w 2013900"/>
              <a:gd name="connsiteY88" fmla="*/ 777618 h 1900583"/>
              <a:gd name="connsiteX89" fmla="*/ 778015 w 2013900"/>
              <a:gd name="connsiteY89" fmla="*/ 771240 h 1900583"/>
              <a:gd name="connsiteX90" fmla="*/ 613815 w 2013900"/>
              <a:gd name="connsiteY90" fmla="*/ 792308 h 1900583"/>
              <a:gd name="connsiteX91" fmla="*/ 634884 w 2013900"/>
              <a:gd name="connsiteY91" fmla="*/ 956507 h 1900583"/>
              <a:gd name="connsiteX92" fmla="*/ 645314 w 2013900"/>
              <a:gd name="connsiteY92" fmla="*/ 961627 h 1900583"/>
              <a:gd name="connsiteX93" fmla="*/ 629499 w 2013900"/>
              <a:gd name="connsiteY93" fmla="*/ 1081304 h 1900583"/>
              <a:gd name="connsiteX94" fmla="*/ 614430 w 2013900"/>
              <a:gd name="connsiteY94" fmla="*/ 1195319 h 1900583"/>
              <a:gd name="connsiteX95" fmla="*/ 577174 w 2013900"/>
              <a:gd name="connsiteY95" fmla="*/ 1207946 h 1900583"/>
              <a:gd name="connsiteX96" fmla="*/ 542608 w 2013900"/>
              <a:gd name="connsiteY96" fmla="*/ 1237958 h 1900583"/>
              <a:gd name="connsiteX97" fmla="*/ 521855 w 2013900"/>
              <a:gd name="connsiteY97" fmla="*/ 1280240 h 1900583"/>
              <a:gd name="connsiteX98" fmla="*/ 520493 w 2013900"/>
              <a:gd name="connsiteY98" fmla="*/ 1304200 h 1900583"/>
              <a:gd name="connsiteX99" fmla="*/ 205439 w 2013900"/>
              <a:gd name="connsiteY99" fmla="*/ 1411522 h 1900583"/>
              <a:gd name="connsiteX100" fmla="*/ 204922 w 2013900"/>
              <a:gd name="connsiteY100" fmla="*/ 1410631 h 1900583"/>
              <a:gd name="connsiteX101" fmla="*/ 79366 w 2013900"/>
              <a:gd name="connsiteY101" fmla="*/ 1377152 h 1900583"/>
              <a:gd name="connsiteX102" fmla="*/ 6306 w 2013900"/>
              <a:gd name="connsiteY102" fmla="*/ 1525703 h 1900583"/>
              <a:gd name="connsiteX103" fmla="*/ 75043 w 2013900"/>
              <a:gd name="connsiteY103" fmla="*/ 1597161 h 1900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013900" h="1900583">
                <a:moveTo>
                  <a:pt x="943257" y="1501970"/>
                </a:moveTo>
                <a:lnTo>
                  <a:pt x="744074" y="1348088"/>
                </a:lnTo>
                <a:lnTo>
                  <a:pt x="748630" y="1338807"/>
                </a:lnTo>
                <a:cubicBezTo>
                  <a:pt x="760072" y="1294309"/>
                  <a:pt x="744218" y="1245791"/>
                  <a:pt x="706808" y="1216890"/>
                </a:cubicBezTo>
                <a:lnTo>
                  <a:pt x="695446" y="1211313"/>
                </a:lnTo>
                <a:lnTo>
                  <a:pt x="726700" y="978267"/>
                </a:lnTo>
                <a:lnTo>
                  <a:pt x="764518" y="965451"/>
                </a:lnTo>
                <a:cubicBezTo>
                  <a:pt x="777636" y="957984"/>
                  <a:pt x="789449" y="947909"/>
                  <a:pt x="799083" y="935439"/>
                </a:cubicBezTo>
                <a:cubicBezTo>
                  <a:pt x="809176" y="922375"/>
                  <a:pt x="816023" y="907989"/>
                  <a:pt x="819837" y="893157"/>
                </a:cubicBezTo>
                <a:lnTo>
                  <a:pt x="822213" y="851356"/>
                </a:lnTo>
                <a:lnTo>
                  <a:pt x="1043738" y="760675"/>
                </a:lnTo>
                <a:lnTo>
                  <a:pt x="1061832" y="781899"/>
                </a:lnTo>
                <a:cubicBezTo>
                  <a:pt x="1101024" y="812177"/>
                  <a:pt x="1152114" y="813244"/>
                  <a:pt x="1191467" y="790843"/>
                </a:cubicBezTo>
                <a:lnTo>
                  <a:pt x="1200605" y="782908"/>
                </a:lnTo>
                <a:lnTo>
                  <a:pt x="1391604" y="930468"/>
                </a:lnTo>
                <a:lnTo>
                  <a:pt x="1386234" y="941312"/>
                </a:lnTo>
                <a:cubicBezTo>
                  <a:pt x="1374493" y="985046"/>
                  <a:pt x="1388425" y="1034212"/>
                  <a:pt x="1427616" y="1064490"/>
                </a:cubicBezTo>
                <a:lnTo>
                  <a:pt x="1447779" y="1074387"/>
                </a:lnTo>
                <a:lnTo>
                  <a:pt x="1417037" y="1303612"/>
                </a:lnTo>
                <a:lnTo>
                  <a:pt x="1377304" y="1316666"/>
                </a:lnTo>
                <a:cubicBezTo>
                  <a:pt x="1364036" y="1324096"/>
                  <a:pt x="1352007" y="1334250"/>
                  <a:pt x="1342096" y="1347016"/>
                </a:cubicBezTo>
                <a:cubicBezTo>
                  <a:pt x="1322273" y="1372550"/>
                  <a:pt x="1314676" y="1403701"/>
                  <a:pt x="1318419" y="1433424"/>
                </a:cubicBezTo>
                <a:lnTo>
                  <a:pt x="1318667" y="1434179"/>
                </a:lnTo>
                <a:lnTo>
                  <a:pt x="1097018" y="1524911"/>
                </a:lnTo>
                <a:lnTo>
                  <a:pt x="1079718" y="1504987"/>
                </a:lnTo>
                <a:cubicBezTo>
                  <a:pt x="1040526" y="1474709"/>
                  <a:pt x="989436" y="1473641"/>
                  <a:pt x="950083" y="1496043"/>
                </a:cubicBezTo>
                <a:close/>
                <a:moveTo>
                  <a:pt x="75043" y="1597161"/>
                </a:moveTo>
                <a:cubicBezTo>
                  <a:pt x="85545" y="1601240"/>
                  <a:pt x="96683" y="1603828"/>
                  <a:pt x="108134" y="1604721"/>
                </a:cubicBezTo>
                <a:cubicBezTo>
                  <a:pt x="123403" y="1605911"/>
                  <a:pt x="139230" y="1604086"/>
                  <a:pt x="154857" y="1598764"/>
                </a:cubicBezTo>
                <a:cubicBezTo>
                  <a:pt x="199605" y="1583520"/>
                  <a:pt x="230305" y="1542741"/>
                  <a:pt x="233875" y="1496935"/>
                </a:cubicBezTo>
                <a:lnTo>
                  <a:pt x="231813" y="1480763"/>
                </a:lnTo>
                <a:lnTo>
                  <a:pt x="540598" y="1375577"/>
                </a:lnTo>
                <a:lnTo>
                  <a:pt x="563677" y="1402157"/>
                </a:lnTo>
                <a:cubicBezTo>
                  <a:pt x="602868" y="1432435"/>
                  <a:pt x="652926" y="1434839"/>
                  <a:pt x="692537" y="1412103"/>
                </a:cubicBezTo>
                <a:lnTo>
                  <a:pt x="693400" y="1411346"/>
                </a:lnTo>
                <a:lnTo>
                  <a:pt x="797736" y="1491953"/>
                </a:lnTo>
                <a:lnTo>
                  <a:pt x="894945" y="1567053"/>
                </a:lnTo>
                <a:lnTo>
                  <a:pt x="894430" y="1568079"/>
                </a:lnTo>
                <a:cubicBezTo>
                  <a:pt x="882432" y="1612147"/>
                  <a:pt x="897395" y="1659977"/>
                  <a:pt x="936587" y="1690255"/>
                </a:cubicBezTo>
                <a:cubicBezTo>
                  <a:pt x="986466" y="1728790"/>
                  <a:pt x="1060415" y="1721441"/>
                  <a:pt x="1100786" y="1669186"/>
                </a:cubicBezTo>
                <a:cubicBezTo>
                  <a:pt x="1110878" y="1656123"/>
                  <a:pt x="1117725" y="1641737"/>
                  <a:pt x="1121540" y="1626904"/>
                </a:cubicBezTo>
                <a:lnTo>
                  <a:pt x="1123204" y="1597620"/>
                </a:lnTo>
                <a:lnTo>
                  <a:pt x="1237555" y="1551067"/>
                </a:lnTo>
                <a:lnTo>
                  <a:pt x="1355644" y="1502993"/>
                </a:lnTo>
                <a:lnTo>
                  <a:pt x="1362776" y="1511266"/>
                </a:lnTo>
                <a:cubicBezTo>
                  <a:pt x="1401076" y="1541000"/>
                  <a:pt x="1452016" y="1543225"/>
                  <a:pt x="1491817" y="1520936"/>
                </a:cubicBezTo>
                <a:lnTo>
                  <a:pt x="1499270" y="1514511"/>
                </a:lnTo>
                <a:lnTo>
                  <a:pt x="1790657" y="1739626"/>
                </a:lnTo>
                <a:lnTo>
                  <a:pt x="1783473" y="1754261"/>
                </a:lnTo>
                <a:cubicBezTo>
                  <a:pt x="1772031" y="1798759"/>
                  <a:pt x="1787886" y="1847276"/>
                  <a:pt x="1825296" y="1876178"/>
                </a:cubicBezTo>
                <a:cubicBezTo>
                  <a:pt x="1838359" y="1886271"/>
                  <a:pt x="1852745" y="1893118"/>
                  <a:pt x="1867578" y="1896932"/>
                </a:cubicBezTo>
                <a:cubicBezTo>
                  <a:pt x="1912075" y="1908374"/>
                  <a:pt x="1960593" y="1892520"/>
                  <a:pt x="1989494" y="1855110"/>
                </a:cubicBezTo>
                <a:cubicBezTo>
                  <a:pt x="2029865" y="1802855"/>
                  <a:pt x="2018306" y="1729446"/>
                  <a:pt x="1968427" y="1690911"/>
                </a:cubicBezTo>
                <a:cubicBezTo>
                  <a:pt x="1929235" y="1660633"/>
                  <a:pt x="1878145" y="1659565"/>
                  <a:pt x="1838792" y="1681967"/>
                </a:cubicBezTo>
                <a:lnTo>
                  <a:pt x="1838014" y="1682642"/>
                </a:lnTo>
                <a:lnTo>
                  <a:pt x="1544325" y="1455749"/>
                </a:lnTo>
                <a:lnTo>
                  <a:pt x="1547700" y="1448953"/>
                </a:lnTo>
                <a:cubicBezTo>
                  <a:pt x="1559428" y="1404868"/>
                  <a:pt x="1544645" y="1356070"/>
                  <a:pt x="1506345" y="1326336"/>
                </a:cubicBezTo>
                <a:lnTo>
                  <a:pt x="1493239" y="1319828"/>
                </a:lnTo>
                <a:lnTo>
                  <a:pt x="1509136" y="1199535"/>
                </a:lnTo>
                <a:lnTo>
                  <a:pt x="1524327" y="1084591"/>
                </a:lnTo>
                <a:lnTo>
                  <a:pt x="1557251" y="1073434"/>
                </a:lnTo>
                <a:cubicBezTo>
                  <a:pt x="1570368" y="1065966"/>
                  <a:pt x="1582182" y="1055892"/>
                  <a:pt x="1591815" y="1043422"/>
                </a:cubicBezTo>
                <a:cubicBezTo>
                  <a:pt x="1632186" y="991167"/>
                  <a:pt x="1620627" y="917758"/>
                  <a:pt x="1570748" y="879222"/>
                </a:cubicBezTo>
                <a:cubicBezTo>
                  <a:pt x="1544620" y="859037"/>
                  <a:pt x="1513204" y="851834"/>
                  <a:pt x="1483503" y="855912"/>
                </a:cubicBezTo>
                <a:lnTo>
                  <a:pt x="1444684" y="869068"/>
                </a:lnTo>
                <a:lnTo>
                  <a:pt x="1340899" y="788887"/>
                </a:lnTo>
                <a:lnTo>
                  <a:pt x="1246914" y="716278"/>
                </a:lnTo>
                <a:lnTo>
                  <a:pt x="1249341" y="673586"/>
                </a:lnTo>
                <a:cubicBezTo>
                  <a:pt x="1245263" y="643885"/>
                  <a:pt x="1229903" y="615899"/>
                  <a:pt x="1204964" y="596631"/>
                </a:cubicBezTo>
                <a:lnTo>
                  <a:pt x="1168993" y="578975"/>
                </a:lnTo>
                <a:lnTo>
                  <a:pt x="1168993" y="225315"/>
                </a:lnTo>
                <a:lnTo>
                  <a:pt x="1170003" y="225113"/>
                </a:lnTo>
                <a:cubicBezTo>
                  <a:pt x="1211789" y="207666"/>
                  <a:pt x="1242179" y="166584"/>
                  <a:pt x="1242179" y="117058"/>
                </a:cubicBezTo>
                <a:cubicBezTo>
                  <a:pt x="1242179" y="54028"/>
                  <a:pt x="1191154" y="0"/>
                  <a:pt x="1125121" y="1"/>
                </a:cubicBezTo>
                <a:cubicBezTo>
                  <a:pt x="1062090" y="1"/>
                  <a:pt x="1008063" y="51026"/>
                  <a:pt x="1008063" y="117059"/>
                </a:cubicBezTo>
                <a:cubicBezTo>
                  <a:pt x="1008063" y="164333"/>
                  <a:pt x="1036765" y="206541"/>
                  <a:pt x="1078973" y="224691"/>
                </a:cubicBezTo>
                <a:lnTo>
                  <a:pt x="1094946" y="227954"/>
                </a:lnTo>
                <a:lnTo>
                  <a:pt x="1094946" y="580718"/>
                </a:lnTo>
                <a:lnTo>
                  <a:pt x="1086671" y="583843"/>
                </a:lnTo>
                <a:lnTo>
                  <a:pt x="1075329" y="587687"/>
                </a:lnTo>
                <a:lnTo>
                  <a:pt x="1040783" y="617683"/>
                </a:lnTo>
                <a:lnTo>
                  <a:pt x="1040763" y="617700"/>
                </a:lnTo>
                <a:cubicBezTo>
                  <a:pt x="1031588" y="629576"/>
                  <a:pt x="1025281" y="642956"/>
                  <a:pt x="1021723" y="656920"/>
                </a:cubicBezTo>
                <a:lnTo>
                  <a:pt x="1021715" y="657057"/>
                </a:lnTo>
                <a:lnTo>
                  <a:pt x="1020784" y="658980"/>
                </a:lnTo>
                <a:lnTo>
                  <a:pt x="1019460" y="681579"/>
                </a:lnTo>
                <a:lnTo>
                  <a:pt x="901080" y="729772"/>
                </a:lnTo>
                <a:lnTo>
                  <a:pt x="783553" y="777618"/>
                </a:lnTo>
                <a:lnTo>
                  <a:pt x="778015" y="771240"/>
                </a:lnTo>
                <a:cubicBezTo>
                  <a:pt x="725760" y="730869"/>
                  <a:pt x="652351" y="742428"/>
                  <a:pt x="613815" y="792308"/>
                </a:cubicBezTo>
                <a:cubicBezTo>
                  <a:pt x="575280" y="842187"/>
                  <a:pt x="582629" y="916137"/>
                  <a:pt x="634884" y="956507"/>
                </a:cubicBezTo>
                <a:lnTo>
                  <a:pt x="645314" y="961627"/>
                </a:lnTo>
                <a:lnTo>
                  <a:pt x="629499" y="1081304"/>
                </a:lnTo>
                <a:lnTo>
                  <a:pt x="614430" y="1195319"/>
                </a:lnTo>
                <a:lnTo>
                  <a:pt x="577174" y="1207946"/>
                </a:lnTo>
                <a:cubicBezTo>
                  <a:pt x="564056" y="1215413"/>
                  <a:pt x="552242" y="1225488"/>
                  <a:pt x="542608" y="1237958"/>
                </a:cubicBezTo>
                <a:cubicBezTo>
                  <a:pt x="532516" y="1251022"/>
                  <a:pt x="525669" y="1265407"/>
                  <a:pt x="521855" y="1280240"/>
                </a:cubicBezTo>
                <a:lnTo>
                  <a:pt x="520493" y="1304200"/>
                </a:lnTo>
                <a:lnTo>
                  <a:pt x="205439" y="1411522"/>
                </a:lnTo>
                <a:lnTo>
                  <a:pt x="204922" y="1410631"/>
                </a:lnTo>
                <a:cubicBezTo>
                  <a:pt x="174933" y="1376702"/>
                  <a:pt x="126246" y="1361182"/>
                  <a:pt x="79366" y="1377152"/>
                </a:cubicBezTo>
                <a:cubicBezTo>
                  <a:pt x="19701" y="1397476"/>
                  <a:pt x="-14987" y="1463197"/>
                  <a:pt x="6306" y="1525703"/>
                </a:cubicBezTo>
                <a:cubicBezTo>
                  <a:pt x="17738" y="1559264"/>
                  <a:pt x="43535" y="1584923"/>
                  <a:pt x="75043" y="1597161"/>
                </a:cubicBezTo>
                <a:close/>
              </a:path>
            </a:pathLst>
          </a:custGeom>
          <a:solidFill>
            <a:schemeClr val="accent2">
              <a:alpha val="20000"/>
            </a:schemeClr>
          </a:solidFill>
          <a:ln w="43323" cap="flat">
            <a:noFill/>
            <a:prstDash val="solid"/>
            <a:miter/>
          </a:ln>
        </p:spPr>
        <p:txBody>
          <a:bodyPr wrap="square" rtlCol="0" anchor="ctr">
            <a:noAutofit/>
          </a:bodyPr>
          <a:lstStyle/>
          <a:p>
            <a:pPr algn="r" rtl="1"/>
            <a:endParaRPr lang="en-US">
              <a:cs typeface="B Nazanin" panose="00000400000000000000" pitchFamily="2" charset="-78"/>
            </a:endParaRPr>
          </a:p>
        </p:txBody>
      </p:sp>
      <p:sp>
        <p:nvSpPr>
          <p:cNvPr id="2906" name="Freeform: Shape 2905">
            <a:extLst>
              <a:ext uri="{FF2B5EF4-FFF2-40B4-BE49-F238E27FC236}">
                <a16:creationId xmlns:a16="http://schemas.microsoft.com/office/drawing/2014/main" id="{766F7C6A-98CE-4BC1-A28B-82E7C7EF5C41}"/>
              </a:ext>
            </a:extLst>
          </p:cNvPr>
          <p:cNvSpPr/>
          <p:nvPr/>
        </p:nvSpPr>
        <p:spPr>
          <a:xfrm rot="355510">
            <a:off x="3646835" y="1817066"/>
            <a:ext cx="1456588" cy="1482472"/>
          </a:xfrm>
          <a:custGeom>
            <a:avLst/>
            <a:gdLst>
              <a:gd name="connsiteX0" fmla="*/ 859940 w 1882134"/>
              <a:gd name="connsiteY0" fmla="*/ 932267 h 1915580"/>
              <a:gd name="connsiteX1" fmla="*/ 747989 w 1882134"/>
              <a:gd name="connsiteY1" fmla="*/ 997319 h 1915580"/>
              <a:gd name="connsiteX2" fmla="*/ 636844 w 1882134"/>
              <a:gd name="connsiteY2" fmla="*/ 1061903 h 1915580"/>
              <a:gd name="connsiteX3" fmla="*/ 638527 w 1882134"/>
              <a:gd name="connsiteY3" fmla="*/ 1070293 h 1915580"/>
              <a:gd name="connsiteX4" fmla="*/ 565410 w 1882134"/>
              <a:gd name="connsiteY4" fmla="*/ 1179755 h 1915580"/>
              <a:gd name="connsiteX5" fmla="*/ 562511 w 1882134"/>
              <a:gd name="connsiteY5" fmla="*/ 1180336 h 1915580"/>
              <a:gd name="connsiteX6" fmla="*/ 562511 w 1882134"/>
              <a:gd name="connsiteY6" fmla="*/ 1439244 h 1915580"/>
              <a:gd name="connsiteX7" fmla="*/ 572773 w 1882134"/>
              <a:gd name="connsiteY7" fmla="*/ 1441246 h 1915580"/>
              <a:gd name="connsiteX8" fmla="*/ 644608 w 1882134"/>
              <a:gd name="connsiteY8" fmla="*/ 1550707 h 1915580"/>
              <a:gd name="connsiteX9" fmla="*/ 640375 w 1882134"/>
              <a:gd name="connsiteY9" fmla="*/ 1571429 h 1915580"/>
              <a:gd name="connsiteX10" fmla="*/ 865510 w 1882134"/>
              <a:gd name="connsiteY10" fmla="*/ 1701672 h 1915580"/>
              <a:gd name="connsiteX11" fmla="*/ 886716 w 1882134"/>
              <a:gd name="connsiteY11" fmla="*/ 1687534 h 1915580"/>
              <a:gd name="connsiteX12" fmla="*/ 933465 w 1882134"/>
              <a:gd name="connsiteY12" fmla="*/ 1678413 h 1915580"/>
              <a:gd name="connsiteX13" fmla="*/ 980215 w 1882134"/>
              <a:gd name="connsiteY13" fmla="*/ 1687962 h 1915580"/>
              <a:gd name="connsiteX14" fmla="*/ 997982 w 1882134"/>
              <a:gd name="connsiteY14" fmla="*/ 1700143 h 1915580"/>
              <a:gd name="connsiteX15" fmla="*/ 1212258 w 1882134"/>
              <a:gd name="connsiteY15" fmla="*/ 1576182 h 1915580"/>
              <a:gd name="connsiteX16" fmla="*/ 1210160 w 1882134"/>
              <a:gd name="connsiteY16" fmla="*/ 1565911 h 1915580"/>
              <a:gd name="connsiteX17" fmla="*/ 1283277 w 1882134"/>
              <a:gd name="connsiteY17" fmla="*/ 1456450 h 1915580"/>
              <a:gd name="connsiteX18" fmla="*/ 1298338 w 1882134"/>
              <a:gd name="connsiteY18" fmla="*/ 1453428 h 1915580"/>
              <a:gd name="connsiteX19" fmla="*/ 1298338 w 1882134"/>
              <a:gd name="connsiteY19" fmla="*/ 1189696 h 1915580"/>
              <a:gd name="connsiteX20" fmla="*/ 1292399 w 1882134"/>
              <a:gd name="connsiteY20" fmla="*/ 1188448 h 1915580"/>
              <a:gd name="connsiteX21" fmla="*/ 1219282 w 1882134"/>
              <a:gd name="connsiteY21" fmla="*/ 1079414 h 1915580"/>
              <a:gd name="connsiteX22" fmla="*/ 1223749 w 1882134"/>
              <a:gd name="connsiteY22" fmla="*/ 1057548 h 1915580"/>
              <a:gd name="connsiteX23" fmla="*/ 997965 w 1882134"/>
              <a:gd name="connsiteY23" fmla="*/ 926929 h 1915580"/>
              <a:gd name="connsiteX24" fmla="*/ 994296 w 1882134"/>
              <a:gd name="connsiteY24" fmla="*/ 929366 h 1915580"/>
              <a:gd name="connsiteX25" fmla="*/ 988000 w 1882134"/>
              <a:gd name="connsiteY25" fmla="*/ 935188 h 1915580"/>
              <a:gd name="connsiteX26" fmla="*/ 978749 w 1882134"/>
              <a:gd name="connsiteY26" fmla="*/ 939691 h 1915580"/>
              <a:gd name="connsiteX27" fmla="*/ 969810 w 1882134"/>
              <a:gd name="connsiteY27" fmla="*/ 945628 h 1915580"/>
              <a:gd name="connsiteX28" fmla="*/ 964268 w 1882134"/>
              <a:gd name="connsiteY28" fmla="*/ 946740 h 1915580"/>
              <a:gd name="connsiteX29" fmla="*/ 958437 w 1882134"/>
              <a:gd name="connsiteY29" fmla="*/ 949579 h 1915580"/>
              <a:gd name="connsiteX30" fmla="*/ 924343 w 1882134"/>
              <a:gd name="connsiteY30" fmla="*/ 954750 h 1915580"/>
              <a:gd name="connsiteX31" fmla="*/ 924343 w 1882134"/>
              <a:gd name="connsiteY31" fmla="*/ 954750 h 1915580"/>
              <a:gd name="connsiteX32" fmla="*/ 923835 w 1882134"/>
              <a:gd name="connsiteY32" fmla="*/ 954643 h 1915580"/>
              <a:gd name="connsiteX33" fmla="*/ 881110 w 1882134"/>
              <a:gd name="connsiteY33" fmla="*/ 945723 h 1915580"/>
              <a:gd name="connsiteX34" fmla="*/ 880997 w 1882134"/>
              <a:gd name="connsiteY34" fmla="*/ 945646 h 1915580"/>
              <a:gd name="connsiteX35" fmla="*/ 878876 w 1882134"/>
              <a:gd name="connsiteY35" fmla="*/ 945200 h 1915580"/>
              <a:gd name="connsiteX36" fmla="*/ 1285908 w 1882134"/>
              <a:gd name="connsiteY36" fmla="*/ 209454 h 1915580"/>
              <a:gd name="connsiteX37" fmla="*/ 1039711 w 1882134"/>
              <a:gd name="connsiteY37" fmla="*/ 351883 h 1915580"/>
              <a:gd name="connsiteX38" fmla="*/ 1042927 w 1882134"/>
              <a:gd name="connsiteY38" fmla="*/ 367913 h 1915580"/>
              <a:gd name="connsiteX39" fmla="*/ 1007580 w 1882134"/>
              <a:gd name="connsiteY39" fmla="*/ 452291 h 1915580"/>
              <a:gd name="connsiteX40" fmla="*/ 972994 w 1882134"/>
              <a:gd name="connsiteY40" fmla="*/ 475261 h 1915580"/>
              <a:gd name="connsiteX41" fmla="*/ 972994 w 1882134"/>
              <a:gd name="connsiteY41" fmla="*/ 608121 h 1915580"/>
              <a:gd name="connsiteX42" fmla="*/ 972994 w 1882134"/>
              <a:gd name="connsiteY42" fmla="*/ 728436 h 1915580"/>
              <a:gd name="connsiteX43" fmla="*/ 1008720 w 1882134"/>
              <a:gd name="connsiteY43" fmla="*/ 752929 h 1915580"/>
              <a:gd name="connsiteX44" fmla="*/ 1042927 w 1882134"/>
              <a:gd name="connsiteY44" fmla="*/ 836166 h 1915580"/>
              <a:gd name="connsiteX45" fmla="*/ 1038547 w 1882134"/>
              <a:gd name="connsiteY45" fmla="*/ 857606 h 1915580"/>
              <a:gd name="connsiteX46" fmla="*/ 1264627 w 1882134"/>
              <a:gd name="connsiteY46" fmla="*/ 988396 h 1915580"/>
              <a:gd name="connsiteX47" fmla="*/ 1292399 w 1882134"/>
              <a:gd name="connsiteY47" fmla="*/ 969952 h 1915580"/>
              <a:gd name="connsiteX48" fmla="*/ 1337865 w 1882134"/>
              <a:gd name="connsiteY48" fmla="*/ 960830 h 1915580"/>
              <a:gd name="connsiteX49" fmla="*/ 1384615 w 1882134"/>
              <a:gd name="connsiteY49" fmla="*/ 970380 h 1915580"/>
              <a:gd name="connsiteX50" fmla="*/ 1410990 w 1882134"/>
              <a:gd name="connsiteY50" fmla="*/ 988463 h 1915580"/>
              <a:gd name="connsiteX51" fmla="*/ 1650068 w 1882134"/>
              <a:gd name="connsiteY51" fmla="*/ 850153 h 1915580"/>
              <a:gd name="connsiteX52" fmla="*/ 1644966 w 1882134"/>
              <a:gd name="connsiteY52" fmla="*/ 824004 h 1915580"/>
              <a:gd name="connsiteX53" fmla="*/ 1680313 w 1882134"/>
              <a:gd name="connsiteY53" fmla="*/ 739627 h 1915580"/>
              <a:gd name="connsiteX54" fmla="*/ 1705780 w 1882134"/>
              <a:gd name="connsiteY54" fmla="*/ 722714 h 1915580"/>
              <a:gd name="connsiteX55" fmla="*/ 1705779 w 1882134"/>
              <a:gd name="connsiteY55" fmla="*/ 484271 h 1915580"/>
              <a:gd name="connsiteX56" fmla="*/ 1701598 w 1882134"/>
              <a:gd name="connsiteY56" fmla="*/ 483455 h 1915580"/>
              <a:gd name="connsiteX57" fmla="*/ 1629764 w 1882134"/>
              <a:gd name="connsiteY57" fmla="*/ 373993 h 1915580"/>
              <a:gd name="connsiteX58" fmla="*/ 1634464 w 1882134"/>
              <a:gd name="connsiteY58" fmla="*/ 350982 h 1915580"/>
              <a:gd name="connsiteX59" fmla="*/ 1412691 w 1882134"/>
              <a:gd name="connsiteY59" fmla="*/ 222683 h 1915580"/>
              <a:gd name="connsiteX60" fmla="*/ 1404617 w 1882134"/>
              <a:gd name="connsiteY60" fmla="*/ 228046 h 1915580"/>
              <a:gd name="connsiteX61" fmla="*/ 1359150 w 1882134"/>
              <a:gd name="connsiteY61" fmla="*/ 237167 h 1915580"/>
              <a:gd name="connsiteX62" fmla="*/ 1312401 w 1882134"/>
              <a:gd name="connsiteY62" fmla="*/ 227618 h 1915580"/>
              <a:gd name="connsiteX63" fmla="*/ 441920 w 1882134"/>
              <a:gd name="connsiteY63" fmla="*/ 226293 h 1915580"/>
              <a:gd name="connsiteX64" fmla="*/ 231909 w 1882134"/>
              <a:gd name="connsiteY64" fmla="*/ 347787 h 1915580"/>
              <a:gd name="connsiteX65" fmla="*/ 237167 w 1882134"/>
              <a:gd name="connsiteY65" fmla="*/ 373994 h 1915580"/>
              <a:gd name="connsiteX66" fmla="*/ 164050 w 1882134"/>
              <a:gd name="connsiteY66" fmla="*/ 483456 h 1915580"/>
              <a:gd name="connsiteX67" fmla="*/ 155071 w 1882134"/>
              <a:gd name="connsiteY67" fmla="*/ 485258 h 1915580"/>
              <a:gd name="connsiteX68" fmla="*/ 155071 w 1882134"/>
              <a:gd name="connsiteY68" fmla="*/ 740239 h 1915580"/>
              <a:gd name="connsiteX69" fmla="*/ 165333 w 1882134"/>
              <a:gd name="connsiteY69" fmla="*/ 742335 h 1915580"/>
              <a:gd name="connsiteX70" fmla="*/ 237167 w 1882134"/>
              <a:gd name="connsiteY70" fmla="*/ 851369 h 1915580"/>
              <a:gd name="connsiteX71" fmla="*/ 234601 w 1882134"/>
              <a:gd name="connsiteY71" fmla="*/ 863932 h 1915580"/>
              <a:gd name="connsiteX72" fmla="*/ 440781 w 1882134"/>
              <a:gd name="connsiteY72" fmla="*/ 983210 h 1915580"/>
              <a:gd name="connsiteX73" fmla="*/ 474477 w 1882134"/>
              <a:gd name="connsiteY73" fmla="*/ 960831 h 1915580"/>
              <a:gd name="connsiteX74" fmla="*/ 519943 w 1882134"/>
              <a:gd name="connsiteY74" fmla="*/ 951709 h 1915580"/>
              <a:gd name="connsiteX75" fmla="*/ 566693 w 1882134"/>
              <a:gd name="connsiteY75" fmla="*/ 961258 h 1915580"/>
              <a:gd name="connsiteX76" fmla="*/ 601190 w 1882134"/>
              <a:gd name="connsiteY76" fmla="*/ 984910 h 1915580"/>
              <a:gd name="connsiteX77" fmla="*/ 705420 w 1882134"/>
              <a:gd name="connsiteY77" fmla="*/ 924344 h 1915580"/>
              <a:gd name="connsiteX78" fmla="*/ 785942 w 1882134"/>
              <a:gd name="connsiteY78" fmla="*/ 878642 h 1915580"/>
              <a:gd name="connsiteX79" fmla="*/ 811567 w 1882134"/>
              <a:gd name="connsiteY79" fmla="*/ 863817 h 1915580"/>
              <a:gd name="connsiteX80" fmla="*/ 805759 w 1882134"/>
              <a:gd name="connsiteY80" fmla="*/ 836166 h 1915580"/>
              <a:gd name="connsiteX81" fmla="*/ 878876 w 1882134"/>
              <a:gd name="connsiteY81" fmla="*/ 726704 h 1915580"/>
              <a:gd name="connsiteX82" fmla="*/ 887857 w 1882134"/>
              <a:gd name="connsiteY82" fmla="*/ 724902 h 1915580"/>
              <a:gd name="connsiteX83" fmla="*/ 887857 w 1882134"/>
              <a:gd name="connsiteY83" fmla="*/ 602041 h 1915580"/>
              <a:gd name="connsiteX84" fmla="*/ 887857 w 1882134"/>
              <a:gd name="connsiteY84" fmla="*/ 479177 h 1915580"/>
              <a:gd name="connsiteX85" fmla="*/ 878877 w 1882134"/>
              <a:gd name="connsiteY85" fmla="*/ 477375 h 1915580"/>
              <a:gd name="connsiteX86" fmla="*/ 805760 w 1882134"/>
              <a:gd name="connsiteY86" fmla="*/ 367913 h 1915580"/>
              <a:gd name="connsiteX87" fmla="*/ 810313 w 1882134"/>
              <a:gd name="connsiteY87" fmla="*/ 345620 h 1915580"/>
              <a:gd name="connsiteX88" fmla="*/ 607514 w 1882134"/>
              <a:gd name="connsiteY88" fmla="*/ 228297 h 1915580"/>
              <a:gd name="connsiteX89" fmla="*/ 572440 w 1882134"/>
              <a:gd name="connsiteY89" fmla="*/ 252065 h 1915580"/>
              <a:gd name="connsiteX90" fmla="*/ 526305 w 1882134"/>
              <a:gd name="connsiteY90" fmla="*/ 261493 h 1915580"/>
              <a:gd name="connsiteX91" fmla="*/ 442371 w 1882134"/>
              <a:gd name="connsiteY91" fmla="*/ 226958 h 1915580"/>
              <a:gd name="connsiteX92" fmla="*/ 525745 w 1882134"/>
              <a:gd name="connsiteY92" fmla="*/ 24326 h 1915580"/>
              <a:gd name="connsiteX93" fmla="*/ 644609 w 1882134"/>
              <a:gd name="connsiteY93" fmla="*/ 142629 h 1915580"/>
              <a:gd name="connsiteX94" fmla="*/ 641709 w 1882134"/>
              <a:gd name="connsiteY94" fmla="*/ 157167 h 1915580"/>
              <a:gd name="connsiteX95" fmla="*/ 747989 w 1882134"/>
              <a:gd name="connsiteY95" fmla="*/ 218924 h 1915580"/>
              <a:gd name="connsiteX96" fmla="*/ 849541 w 1882134"/>
              <a:gd name="connsiteY96" fmla="*/ 277934 h 1915580"/>
              <a:gd name="connsiteX97" fmla="*/ 878877 w 1882134"/>
              <a:gd name="connsiteY97" fmla="*/ 258452 h 1915580"/>
              <a:gd name="connsiteX98" fmla="*/ 924343 w 1882134"/>
              <a:gd name="connsiteY98" fmla="*/ 249330 h 1915580"/>
              <a:gd name="connsiteX99" fmla="*/ 971093 w 1882134"/>
              <a:gd name="connsiteY99" fmla="*/ 258879 h 1915580"/>
              <a:gd name="connsiteX100" fmla="*/ 999784 w 1882134"/>
              <a:gd name="connsiteY100" fmla="*/ 278550 h 1915580"/>
              <a:gd name="connsiteX101" fmla="*/ 1112862 w 1882134"/>
              <a:gd name="connsiteY101" fmla="*/ 212843 h 1915580"/>
              <a:gd name="connsiteX102" fmla="*/ 1244810 w 1882134"/>
              <a:gd name="connsiteY102" fmla="*/ 139736 h 1915580"/>
              <a:gd name="connsiteX103" fmla="*/ 1240567 w 1882134"/>
              <a:gd name="connsiteY103" fmla="*/ 118583 h 1915580"/>
              <a:gd name="connsiteX104" fmla="*/ 1359150 w 1882134"/>
              <a:gd name="connsiteY104" fmla="*/ 0 h 1915580"/>
              <a:gd name="connsiteX105" fmla="*/ 1477734 w 1882134"/>
              <a:gd name="connsiteY105" fmla="*/ 118583 h 1915580"/>
              <a:gd name="connsiteX106" fmla="*/ 1468446 w 1882134"/>
              <a:gd name="connsiteY106" fmla="*/ 164056 h 1915580"/>
              <a:gd name="connsiteX107" fmla="*/ 1562871 w 1882134"/>
              <a:gd name="connsiteY107" fmla="*/ 218924 h 1915580"/>
              <a:gd name="connsiteX108" fmla="*/ 1674171 w 1882134"/>
              <a:gd name="connsiteY108" fmla="*/ 283599 h 1915580"/>
              <a:gd name="connsiteX109" fmla="*/ 1702880 w 1882134"/>
              <a:gd name="connsiteY109" fmla="*/ 264532 h 1915580"/>
              <a:gd name="connsiteX110" fmla="*/ 1748347 w 1882134"/>
              <a:gd name="connsiteY110" fmla="*/ 255410 h 1915580"/>
              <a:gd name="connsiteX111" fmla="*/ 1866931 w 1882134"/>
              <a:gd name="connsiteY111" fmla="*/ 373993 h 1915580"/>
              <a:gd name="connsiteX112" fmla="*/ 1793814 w 1882134"/>
              <a:gd name="connsiteY112" fmla="*/ 483456 h 1915580"/>
              <a:gd name="connsiteX113" fmla="*/ 1787876 w 1882134"/>
              <a:gd name="connsiteY113" fmla="*/ 484647 h 1915580"/>
              <a:gd name="connsiteX114" fmla="*/ 1787876 w 1882134"/>
              <a:gd name="connsiteY114" fmla="*/ 608121 h 1915580"/>
              <a:gd name="connsiteX115" fmla="*/ 1787876 w 1882134"/>
              <a:gd name="connsiteY115" fmla="*/ 710390 h 1915580"/>
              <a:gd name="connsiteX116" fmla="*/ 1810299 w 1882134"/>
              <a:gd name="connsiteY116" fmla="*/ 714970 h 1915580"/>
              <a:gd name="connsiteX117" fmla="*/ 1882134 w 1882134"/>
              <a:gd name="connsiteY117" fmla="*/ 824004 h 1915580"/>
              <a:gd name="connsiteX118" fmla="*/ 1763550 w 1882134"/>
              <a:gd name="connsiteY118" fmla="*/ 942588 h 1915580"/>
              <a:gd name="connsiteX119" fmla="*/ 1716800 w 1882134"/>
              <a:gd name="connsiteY119" fmla="*/ 933466 h 1915580"/>
              <a:gd name="connsiteX120" fmla="*/ 1696290 w 1882134"/>
              <a:gd name="connsiteY120" fmla="*/ 919792 h 1915580"/>
              <a:gd name="connsiteX121" fmla="*/ 1562871 w 1882134"/>
              <a:gd name="connsiteY121" fmla="*/ 997319 h 1915580"/>
              <a:gd name="connsiteX122" fmla="*/ 1452273 w 1882134"/>
              <a:gd name="connsiteY122" fmla="*/ 1058596 h 1915580"/>
              <a:gd name="connsiteX123" fmla="*/ 1456449 w 1882134"/>
              <a:gd name="connsiteY123" fmla="*/ 1079414 h 1915580"/>
              <a:gd name="connsiteX124" fmla="*/ 1383332 w 1882134"/>
              <a:gd name="connsiteY124" fmla="*/ 1188876 h 1915580"/>
              <a:gd name="connsiteX125" fmla="*/ 1380434 w 1882134"/>
              <a:gd name="connsiteY125" fmla="*/ 1189457 h 1915580"/>
              <a:gd name="connsiteX126" fmla="*/ 1380434 w 1882134"/>
              <a:gd name="connsiteY126" fmla="*/ 1316581 h 1915580"/>
              <a:gd name="connsiteX127" fmla="*/ 1380434 w 1882134"/>
              <a:gd name="connsiteY127" fmla="*/ 1459744 h 1915580"/>
              <a:gd name="connsiteX128" fmla="*/ 1413121 w 1882134"/>
              <a:gd name="connsiteY128" fmla="*/ 1481535 h 1915580"/>
              <a:gd name="connsiteX129" fmla="*/ 1447328 w 1882134"/>
              <a:gd name="connsiteY129" fmla="*/ 1565911 h 1915580"/>
              <a:gd name="connsiteX130" fmla="*/ 1328743 w 1882134"/>
              <a:gd name="connsiteY130" fmla="*/ 1684495 h 1915580"/>
              <a:gd name="connsiteX131" fmla="*/ 1283277 w 1882134"/>
              <a:gd name="connsiteY131" fmla="*/ 1675374 h 1915580"/>
              <a:gd name="connsiteX132" fmla="*/ 1245755 w 1882134"/>
              <a:gd name="connsiteY132" fmla="*/ 1650453 h 1915580"/>
              <a:gd name="connsiteX133" fmla="*/ 1152389 w 1882134"/>
              <a:gd name="connsiteY133" fmla="*/ 1702738 h 1915580"/>
              <a:gd name="connsiteX134" fmla="*/ 1045590 w 1882134"/>
              <a:gd name="connsiteY134" fmla="*/ 1764797 h 1915580"/>
              <a:gd name="connsiteX135" fmla="*/ 1052050 w 1882134"/>
              <a:gd name="connsiteY135" fmla="*/ 1796996 h 1915580"/>
              <a:gd name="connsiteX136" fmla="*/ 933465 w 1882134"/>
              <a:gd name="connsiteY136" fmla="*/ 1915580 h 1915580"/>
              <a:gd name="connsiteX137" fmla="*/ 814882 w 1882134"/>
              <a:gd name="connsiteY137" fmla="*/ 1796996 h 1915580"/>
              <a:gd name="connsiteX138" fmla="*/ 820094 w 1882134"/>
              <a:gd name="connsiteY138" fmla="*/ 1770286 h 1915580"/>
              <a:gd name="connsiteX139" fmla="*/ 705420 w 1882134"/>
              <a:gd name="connsiteY139" fmla="*/ 1702738 h 1915580"/>
              <a:gd name="connsiteX140" fmla="*/ 599803 w 1882134"/>
              <a:gd name="connsiteY140" fmla="*/ 1641366 h 1915580"/>
              <a:gd name="connsiteX141" fmla="*/ 571490 w 1882134"/>
              <a:gd name="connsiteY141" fmla="*/ 1660170 h 1915580"/>
              <a:gd name="connsiteX142" fmla="*/ 526023 w 1882134"/>
              <a:gd name="connsiteY142" fmla="*/ 1669292 h 1915580"/>
              <a:gd name="connsiteX143" fmla="*/ 407440 w 1882134"/>
              <a:gd name="connsiteY143" fmla="*/ 1550707 h 1915580"/>
              <a:gd name="connsiteX144" fmla="*/ 442787 w 1882134"/>
              <a:gd name="connsiteY144" fmla="*/ 1466331 h 1915580"/>
              <a:gd name="connsiteX145" fmla="*/ 480415 w 1882134"/>
              <a:gd name="connsiteY145" fmla="*/ 1441340 h 1915580"/>
              <a:gd name="connsiteX146" fmla="*/ 480415 w 1882134"/>
              <a:gd name="connsiteY146" fmla="*/ 1313541 h 1915580"/>
              <a:gd name="connsiteX147" fmla="*/ 480415 w 1882134"/>
              <a:gd name="connsiteY147" fmla="*/ 1180946 h 1915580"/>
              <a:gd name="connsiteX148" fmla="*/ 474477 w 1882134"/>
              <a:gd name="connsiteY148" fmla="*/ 1179755 h 1915580"/>
              <a:gd name="connsiteX149" fmla="*/ 401359 w 1882134"/>
              <a:gd name="connsiteY149" fmla="*/ 1070292 h 1915580"/>
              <a:gd name="connsiteX150" fmla="*/ 403715 w 1882134"/>
              <a:gd name="connsiteY150" fmla="*/ 1058760 h 1915580"/>
              <a:gd name="connsiteX151" fmla="*/ 297980 w 1882134"/>
              <a:gd name="connsiteY151" fmla="*/ 997319 h 1915580"/>
              <a:gd name="connsiteX152" fmla="*/ 197246 w 1882134"/>
              <a:gd name="connsiteY152" fmla="*/ 938785 h 1915580"/>
              <a:gd name="connsiteX153" fmla="*/ 164050 w 1882134"/>
              <a:gd name="connsiteY153" fmla="*/ 960831 h 1915580"/>
              <a:gd name="connsiteX154" fmla="*/ 118583 w 1882134"/>
              <a:gd name="connsiteY154" fmla="*/ 969953 h 1915580"/>
              <a:gd name="connsiteX155" fmla="*/ 0 w 1882134"/>
              <a:gd name="connsiteY155" fmla="*/ 851369 h 1915580"/>
              <a:gd name="connsiteX156" fmla="*/ 71834 w 1882134"/>
              <a:gd name="connsiteY156" fmla="*/ 741907 h 1915580"/>
              <a:gd name="connsiteX157" fmla="*/ 72975 w 1882134"/>
              <a:gd name="connsiteY157" fmla="*/ 741685 h 1915580"/>
              <a:gd name="connsiteX158" fmla="*/ 72975 w 1882134"/>
              <a:gd name="connsiteY158" fmla="*/ 608121 h 1915580"/>
              <a:gd name="connsiteX159" fmla="*/ 72975 w 1882134"/>
              <a:gd name="connsiteY159" fmla="*/ 483679 h 1915580"/>
              <a:gd name="connsiteX160" fmla="*/ 71834 w 1882134"/>
              <a:gd name="connsiteY160" fmla="*/ 483456 h 1915580"/>
              <a:gd name="connsiteX161" fmla="*/ 0 w 1882134"/>
              <a:gd name="connsiteY161" fmla="*/ 373994 h 1915580"/>
              <a:gd name="connsiteX162" fmla="*/ 118583 w 1882134"/>
              <a:gd name="connsiteY162" fmla="*/ 255410 h 1915580"/>
              <a:gd name="connsiteX163" fmla="*/ 165333 w 1882134"/>
              <a:gd name="connsiteY163" fmla="*/ 264960 h 1915580"/>
              <a:gd name="connsiteX164" fmla="*/ 189840 w 1882134"/>
              <a:gd name="connsiteY164" fmla="*/ 281762 h 1915580"/>
              <a:gd name="connsiteX165" fmla="*/ 297980 w 1882134"/>
              <a:gd name="connsiteY165" fmla="*/ 218924 h 1915580"/>
              <a:gd name="connsiteX166" fmla="*/ 409656 w 1882134"/>
              <a:gd name="connsiteY166" fmla="*/ 154031 h 1915580"/>
              <a:gd name="connsiteX167" fmla="*/ 407441 w 1882134"/>
              <a:gd name="connsiteY167" fmla="*/ 143189 h 1915580"/>
              <a:gd name="connsiteX168" fmla="*/ 525745 w 1882134"/>
              <a:gd name="connsiteY168" fmla="*/ 24326 h 191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882134" h="1915580">
                <a:moveTo>
                  <a:pt x="859940" y="932267"/>
                </a:moveTo>
                <a:lnTo>
                  <a:pt x="747989" y="997319"/>
                </a:lnTo>
                <a:lnTo>
                  <a:pt x="636844" y="1061903"/>
                </a:lnTo>
                <a:lnTo>
                  <a:pt x="638527" y="1070293"/>
                </a:lnTo>
                <a:cubicBezTo>
                  <a:pt x="638527" y="1120463"/>
                  <a:pt x="607741" y="1162081"/>
                  <a:pt x="565410" y="1179755"/>
                </a:cubicBezTo>
                <a:lnTo>
                  <a:pt x="562511" y="1180336"/>
                </a:lnTo>
                <a:lnTo>
                  <a:pt x="562511" y="1439244"/>
                </a:lnTo>
                <a:lnTo>
                  <a:pt x="572773" y="1441246"/>
                </a:lnTo>
                <a:cubicBezTo>
                  <a:pt x="615532" y="1458919"/>
                  <a:pt x="644608" y="1500537"/>
                  <a:pt x="644608" y="1550707"/>
                </a:cubicBezTo>
                <a:lnTo>
                  <a:pt x="640375" y="1571429"/>
                </a:lnTo>
                <a:lnTo>
                  <a:pt x="865510" y="1701672"/>
                </a:lnTo>
                <a:lnTo>
                  <a:pt x="886716" y="1687534"/>
                </a:lnTo>
                <a:cubicBezTo>
                  <a:pt x="900969" y="1681643"/>
                  <a:pt x="916742" y="1678413"/>
                  <a:pt x="933465" y="1678413"/>
                </a:cubicBezTo>
                <a:cubicBezTo>
                  <a:pt x="950189" y="1678413"/>
                  <a:pt x="965962" y="1681833"/>
                  <a:pt x="980215" y="1687962"/>
                </a:cubicBezTo>
                <a:lnTo>
                  <a:pt x="997982" y="1700143"/>
                </a:lnTo>
                <a:lnTo>
                  <a:pt x="1212258" y="1576182"/>
                </a:lnTo>
                <a:lnTo>
                  <a:pt x="1210160" y="1565911"/>
                </a:lnTo>
                <a:cubicBezTo>
                  <a:pt x="1210160" y="1515742"/>
                  <a:pt x="1240946" y="1474123"/>
                  <a:pt x="1283277" y="1456450"/>
                </a:cubicBezTo>
                <a:lnTo>
                  <a:pt x="1298338" y="1453428"/>
                </a:lnTo>
                <a:lnTo>
                  <a:pt x="1298338" y="1189696"/>
                </a:lnTo>
                <a:lnTo>
                  <a:pt x="1292399" y="1188448"/>
                </a:lnTo>
                <a:cubicBezTo>
                  <a:pt x="1250068" y="1170062"/>
                  <a:pt x="1219282" y="1127303"/>
                  <a:pt x="1219282" y="1079414"/>
                </a:cubicBezTo>
                <a:lnTo>
                  <a:pt x="1223749" y="1057548"/>
                </a:lnTo>
                <a:lnTo>
                  <a:pt x="997965" y="926929"/>
                </a:lnTo>
                <a:lnTo>
                  <a:pt x="994296" y="929366"/>
                </a:lnTo>
                <a:lnTo>
                  <a:pt x="988000" y="935188"/>
                </a:lnTo>
                <a:lnTo>
                  <a:pt x="978749" y="939691"/>
                </a:lnTo>
                <a:lnTo>
                  <a:pt x="969810" y="945628"/>
                </a:lnTo>
                <a:lnTo>
                  <a:pt x="964268" y="946740"/>
                </a:lnTo>
                <a:lnTo>
                  <a:pt x="958437" y="949579"/>
                </a:lnTo>
                <a:cubicBezTo>
                  <a:pt x="947754" y="952933"/>
                  <a:pt x="936316" y="954750"/>
                  <a:pt x="924343" y="954750"/>
                </a:cubicBezTo>
                <a:lnTo>
                  <a:pt x="924343" y="954750"/>
                </a:lnTo>
                <a:lnTo>
                  <a:pt x="923835" y="954643"/>
                </a:lnTo>
                <a:lnTo>
                  <a:pt x="881110" y="945723"/>
                </a:lnTo>
                <a:lnTo>
                  <a:pt x="880997" y="945646"/>
                </a:lnTo>
                <a:lnTo>
                  <a:pt x="878876" y="945200"/>
                </a:lnTo>
                <a:close/>
                <a:moveTo>
                  <a:pt x="1285908" y="209454"/>
                </a:moveTo>
                <a:lnTo>
                  <a:pt x="1039711" y="351883"/>
                </a:lnTo>
                <a:lnTo>
                  <a:pt x="1042927" y="367913"/>
                </a:lnTo>
                <a:cubicBezTo>
                  <a:pt x="1042927" y="401360"/>
                  <a:pt x="1029244" y="431006"/>
                  <a:pt x="1007580" y="452291"/>
                </a:cubicBezTo>
                <a:lnTo>
                  <a:pt x="972994" y="475261"/>
                </a:lnTo>
                <a:lnTo>
                  <a:pt x="972994" y="608121"/>
                </a:lnTo>
                <a:lnTo>
                  <a:pt x="972994" y="728436"/>
                </a:lnTo>
                <a:lnTo>
                  <a:pt x="1008720" y="752929"/>
                </a:lnTo>
                <a:cubicBezTo>
                  <a:pt x="1030004" y="774594"/>
                  <a:pt x="1042927" y="804239"/>
                  <a:pt x="1042927" y="836166"/>
                </a:cubicBezTo>
                <a:lnTo>
                  <a:pt x="1038547" y="857606"/>
                </a:lnTo>
                <a:lnTo>
                  <a:pt x="1264627" y="988396"/>
                </a:lnTo>
                <a:lnTo>
                  <a:pt x="1292399" y="969952"/>
                </a:lnTo>
                <a:cubicBezTo>
                  <a:pt x="1306509" y="964061"/>
                  <a:pt x="1321902" y="960830"/>
                  <a:pt x="1337865" y="960830"/>
                </a:cubicBezTo>
                <a:cubicBezTo>
                  <a:pt x="1354588" y="960830"/>
                  <a:pt x="1370362" y="964251"/>
                  <a:pt x="1384615" y="970380"/>
                </a:cubicBezTo>
                <a:lnTo>
                  <a:pt x="1410990" y="988463"/>
                </a:lnTo>
                <a:lnTo>
                  <a:pt x="1650068" y="850153"/>
                </a:lnTo>
                <a:lnTo>
                  <a:pt x="1644966" y="824004"/>
                </a:lnTo>
                <a:cubicBezTo>
                  <a:pt x="1644966" y="790557"/>
                  <a:pt x="1658649" y="760911"/>
                  <a:pt x="1680313" y="739627"/>
                </a:cubicBezTo>
                <a:lnTo>
                  <a:pt x="1705780" y="722714"/>
                </a:lnTo>
                <a:lnTo>
                  <a:pt x="1705779" y="484271"/>
                </a:lnTo>
                <a:lnTo>
                  <a:pt x="1701598" y="483455"/>
                </a:lnTo>
                <a:cubicBezTo>
                  <a:pt x="1658839" y="465782"/>
                  <a:pt x="1629764" y="424164"/>
                  <a:pt x="1629764" y="373993"/>
                </a:cubicBezTo>
                <a:lnTo>
                  <a:pt x="1634464" y="350982"/>
                </a:lnTo>
                <a:lnTo>
                  <a:pt x="1412691" y="222683"/>
                </a:lnTo>
                <a:lnTo>
                  <a:pt x="1404617" y="228046"/>
                </a:lnTo>
                <a:cubicBezTo>
                  <a:pt x="1390507" y="233937"/>
                  <a:pt x="1375113" y="237167"/>
                  <a:pt x="1359150" y="237167"/>
                </a:cubicBezTo>
                <a:cubicBezTo>
                  <a:pt x="1342427" y="237167"/>
                  <a:pt x="1326653" y="233747"/>
                  <a:pt x="1312401" y="227618"/>
                </a:cubicBezTo>
                <a:close/>
                <a:moveTo>
                  <a:pt x="441920" y="226293"/>
                </a:moveTo>
                <a:lnTo>
                  <a:pt x="231909" y="347787"/>
                </a:lnTo>
                <a:lnTo>
                  <a:pt x="237167" y="373994"/>
                </a:lnTo>
                <a:cubicBezTo>
                  <a:pt x="237167" y="424164"/>
                  <a:pt x="206381" y="465783"/>
                  <a:pt x="164050" y="483456"/>
                </a:cubicBezTo>
                <a:lnTo>
                  <a:pt x="155071" y="485258"/>
                </a:lnTo>
                <a:lnTo>
                  <a:pt x="155071" y="740239"/>
                </a:lnTo>
                <a:lnTo>
                  <a:pt x="165333" y="742335"/>
                </a:lnTo>
                <a:cubicBezTo>
                  <a:pt x="208092" y="760721"/>
                  <a:pt x="237168" y="803479"/>
                  <a:pt x="237167" y="851369"/>
                </a:cubicBezTo>
                <a:lnTo>
                  <a:pt x="234601" y="863932"/>
                </a:lnTo>
                <a:lnTo>
                  <a:pt x="440781" y="983210"/>
                </a:lnTo>
                <a:lnTo>
                  <a:pt x="474477" y="960831"/>
                </a:lnTo>
                <a:cubicBezTo>
                  <a:pt x="488587" y="954940"/>
                  <a:pt x="503980" y="951709"/>
                  <a:pt x="519943" y="951709"/>
                </a:cubicBezTo>
                <a:cubicBezTo>
                  <a:pt x="536667" y="951709"/>
                  <a:pt x="552440" y="955130"/>
                  <a:pt x="566693" y="961258"/>
                </a:cubicBezTo>
                <a:lnTo>
                  <a:pt x="601190" y="984910"/>
                </a:lnTo>
                <a:lnTo>
                  <a:pt x="705420" y="924344"/>
                </a:lnTo>
                <a:lnTo>
                  <a:pt x="785942" y="878642"/>
                </a:lnTo>
                <a:lnTo>
                  <a:pt x="811567" y="863817"/>
                </a:lnTo>
                <a:lnTo>
                  <a:pt x="805759" y="836166"/>
                </a:lnTo>
                <a:cubicBezTo>
                  <a:pt x="805759" y="785996"/>
                  <a:pt x="836545" y="744378"/>
                  <a:pt x="878876" y="726704"/>
                </a:cubicBezTo>
                <a:lnTo>
                  <a:pt x="887857" y="724902"/>
                </a:lnTo>
                <a:lnTo>
                  <a:pt x="887857" y="602041"/>
                </a:lnTo>
                <a:lnTo>
                  <a:pt x="887857" y="479177"/>
                </a:lnTo>
                <a:lnTo>
                  <a:pt x="878877" y="477375"/>
                </a:lnTo>
                <a:cubicBezTo>
                  <a:pt x="836546" y="459702"/>
                  <a:pt x="805760" y="418084"/>
                  <a:pt x="805760" y="367913"/>
                </a:cubicBezTo>
                <a:lnTo>
                  <a:pt x="810313" y="345620"/>
                </a:lnTo>
                <a:lnTo>
                  <a:pt x="607514" y="228297"/>
                </a:lnTo>
                <a:lnTo>
                  <a:pt x="572440" y="252065"/>
                </a:lnTo>
                <a:cubicBezTo>
                  <a:pt x="558268" y="258099"/>
                  <a:pt x="542678" y="261454"/>
                  <a:pt x="526305" y="261493"/>
                </a:cubicBezTo>
                <a:cubicBezTo>
                  <a:pt x="493559" y="261570"/>
                  <a:pt x="463882" y="248367"/>
                  <a:pt x="442371" y="226958"/>
                </a:cubicBezTo>
                <a:close/>
                <a:moveTo>
                  <a:pt x="525745" y="24326"/>
                </a:moveTo>
                <a:cubicBezTo>
                  <a:pt x="591236" y="24171"/>
                  <a:pt x="644453" y="77137"/>
                  <a:pt x="644609" y="142629"/>
                </a:cubicBezTo>
                <a:lnTo>
                  <a:pt x="641709" y="157167"/>
                </a:lnTo>
                <a:lnTo>
                  <a:pt x="747989" y="218924"/>
                </a:lnTo>
                <a:lnTo>
                  <a:pt x="849541" y="277934"/>
                </a:lnTo>
                <a:lnTo>
                  <a:pt x="878877" y="258452"/>
                </a:lnTo>
                <a:cubicBezTo>
                  <a:pt x="892987" y="252560"/>
                  <a:pt x="908380" y="249330"/>
                  <a:pt x="924343" y="249330"/>
                </a:cubicBezTo>
                <a:cubicBezTo>
                  <a:pt x="941066" y="249330"/>
                  <a:pt x="956840" y="252750"/>
                  <a:pt x="971093" y="258879"/>
                </a:cubicBezTo>
                <a:lnTo>
                  <a:pt x="999784" y="278550"/>
                </a:lnTo>
                <a:lnTo>
                  <a:pt x="1112862" y="212843"/>
                </a:lnTo>
                <a:lnTo>
                  <a:pt x="1244810" y="139736"/>
                </a:lnTo>
                <a:lnTo>
                  <a:pt x="1240567" y="118583"/>
                </a:lnTo>
                <a:cubicBezTo>
                  <a:pt x="1240566" y="51690"/>
                  <a:pt x="1295297" y="0"/>
                  <a:pt x="1359150" y="0"/>
                </a:cubicBezTo>
                <a:cubicBezTo>
                  <a:pt x="1426044" y="0"/>
                  <a:pt x="1477734" y="54731"/>
                  <a:pt x="1477734" y="118583"/>
                </a:cubicBezTo>
                <a:lnTo>
                  <a:pt x="1468446" y="164056"/>
                </a:lnTo>
                <a:lnTo>
                  <a:pt x="1562871" y="218924"/>
                </a:lnTo>
                <a:lnTo>
                  <a:pt x="1674171" y="283599"/>
                </a:lnTo>
                <a:lnTo>
                  <a:pt x="1702880" y="264532"/>
                </a:lnTo>
                <a:cubicBezTo>
                  <a:pt x="1716991" y="258640"/>
                  <a:pt x="1732384" y="255410"/>
                  <a:pt x="1748347" y="255410"/>
                </a:cubicBezTo>
                <a:cubicBezTo>
                  <a:pt x="1815241" y="255410"/>
                  <a:pt x="1866931" y="310141"/>
                  <a:pt x="1866931" y="373993"/>
                </a:cubicBezTo>
                <a:cubicBezTo>
                  <a:pt x="1866931" y="424164"/>
                  <a:pt x="1836145" y="465782"/>
                  <a:pt x="1793814" y="483456"/>
                </a:cubicBezTo>
                <a:lnTo>
                  <a:pt x="1787876" y="484647"/>
                </a:lnTo>
                <a:lnTo>
                  <a:pt x="1787876" y="608121"/>
                </a:lnTo>
                <a:lnTo>
                  <a:pt x="1787876" y="710390"/>
                </a:lnTo>
                <a:lnTo>
                  <a:pt x="1810299" y="714970"/>
                </a:lnTo>
                <a:cubicBezTo>
                  <a:pt x="1853058" y="733356"/>
                  <a:pt x="1882134" y="776115"/>
                  <a:pt x="1882134" y="824004"/>
                </a:cubicBezTo>
                <a:cubicBezTo>
                  <a:pt x="1882134" y="890898"/>
                  <a:pt x="1827403" y="942588"/>
                  <a:pt x="1763550" y="942588"/>
                </a:cubicBezTo>
                <a:cubicBezTo>
                  <a:pt x="1746826" y="942588"/>
                  <a:pt x="1731053" y="939357"/>
                  <a:pt x="1716800" y="933466"/>
                </a:cubicBezTo>
                <a:lnTo>
                  <a:pt x="1696290" y="919792"/>
                </a:lnTo>
                <a:lnTo>
                  <a:pt x="1562871" y="997319"/>
                </a:lnTo>
                <a:lnTo>
                  <a:pt x="1452273" y="1058596"/>
                </a:lnTo>
                <a:lnTo>
                  <a:pt x="1456449" y="1079414"/>
                </a:lnTo>
                <a:cubicBezTo>
                  <a:pt x="1456450" y="1129584"/>
                  <a:pt x="1425663" y="1171202"/>
                  <a:pt x="1383332" y="1188876"/>
                </a:cubicBezTo>
                <a:lnTo>
                  <a:pt x="1380434" y="1189457"/>
                </a:lnTo>
                <a:lnTo>
                  <a:pt x="1380434" y="1316581"/>
                </a:lnTo>
                <a:lnTo>
                  <a:pt x="1380434" y="1459744"/>
                </a:lnTo>
                <a:lnTo>
                  <a:pt x="1413121" y="1481535"/>
                </a:lnTo>
                <a:cubicBezTo>
                  <a:pt x="1434405" y="1502819"/>
                  <a:pt x="1447327" y="1532465"/>
                  <a:pt x="1447328" y="1565911"/>
                </a:cubicBezTo>
                <a:cubicBezTo>
                  <a:pt x="1447328" y="1632805"/>
                  <a:pt x="1392597" y="1684495"/>
                  <a:pt x="1328743" y="1684495"/>
                </a:cubicBezTo>
                <a:cubicBezTo>
                  <a:pt x="1312780" y="1684496"/>
                  <a:pt x="1297387" y="1681265"/>
                  <a:pt x="1283277" y="1675374"/>
                </a:cubicBezTo>
                <a:lnTo>
                  <a:pt x="1245755" y="1650453"/>
                </a:lnTo>
                <a:lnTo>
                  <a:pt x="1152389" y="1702738"/>
                </a:lnTo>
                <a:lnTo>
                  <a:pt x="1045590" y="1764797"/>
                </a:lnTo>
                <a:lnTo>
                  <a:pt x="1052050" y="1796996"/>
                </a:lnTo>
                <a:cubicBezTo>
                  <a:pt x="1052050" y="1863890"/>
                  <a:pt x="997319" y="1915580"/>
                  <a:pt x="933465" y="1915580"/>
                </a:cubicBezTo>
                <a:cubicBezTo>
                  <a:pt x="869613" y="1915580"/>
                  <a:pt x="814882" y="1860849"/>
                  <a:pt x="814882" y="1796996"/>
                </a:cubicBezTo>
                <a:lnTo>
                  <a:pt x="820094" y="1770286"/>
                </a:lnTo>
                <a:lnTo>
                  <a:pt x="705420" y="1702738"/>
                </a:lnTo>
                <a:lnTo>
                  <a:pt x="599803" y="1641366"/>
                </a:lnTo>
                <a:lnTo>
                  <a:pt x="571490" y="1660170"/>
                </a:lnTo>
                <a:cubicBezTo>
                  <a:pt x="557380" y="1666061"/>
                  <a:pt x="541987" y="1669291"/>
                  <a:pt x="526023" y="1669292"/>
                </a:cubicBezTo>
                <a:cubicBezTo>
                  <a:pt x="462171" y="1669292"/>
                  <a:pt x="407440" y="1617602"/>
                  <a:pt x="407440" y="1550707"/>
                </a:cubicBezTo>
                <a:cubicBezTo>
                  <a:pt x="407440" y="1517261"/>
                  <a:pt x="421123" y="1487615"/>
                  <a:pt x="442787" y="1466331"/>
                </a:cubicBezTo>
                <a:lnTo>
                  <a:pt x="480415" y="1441340"/>
                </a:lnTo>
                <a:lnTo>
                  <a:pt x="480415" y="1313541"/>
                </a:lnTo>
                <a:lnTo>
                  <a:pt x="480415" y="1180946"/>
                </a:lnTo>
                <a:lnTo>
                  <a:pt x="474477" y="1179755"/>
                </a:lnTo>
                <a:cubicBezTo>
                  <a:pt x="432146" y="1162081"/>
                  <a:pt x="401359" y="1120463"/>
                  <a:pt x="401359" y="1070292"/>
                </a:cubicBezTo>
                <a:lnTo>
                  <a:pt x="403715" y="1058760"/>
                </a:lnTo>
                <a:lnTo>
                  <a:pt x="297980" y="997319"/>
                </a:lnTo>
                <a:lnTo>
                  <a:pt x="197246" y="938785"/>
                </a:lnTo>
                <a:lnTo>
                  <a:pt x="164050" y="960831"/>
                </a:lnTo>
                <a:cubicBezTo>
                  <a:pt x="149940" y="966723"/>
                  <a:pt x="134547" y="969953"/>
                  <a:pt x="118583" y="969953"/>
                </a:cubicBezTo>
                <a:cubicBezTo>
                  <a:pt x="51690" y="969953"/>
                  <a:pt x="0" y="915222"/>
                  <a:pt x="0" y="851369"/>
                </a:cubicBezTo>
                <a:cubicBezTo>
                  <a:pt x="0" y="801199"/>
                  <a:pt x="29076" y="759581"/>
                  <a:pt x="71834" y="741907"/>
                </a:cubicBezTo>
                <a:lnTo>
                  <a:pt x="72975" y="741685"/>
                </a:lnTo>
                <a:lnTo>
                  <a:pt x="72975" y="608121"/>
                </a:lnTo>
                <a:lnTo>
                  <a:pt x="72975" y="483679"/>
                </a:lnTo>
                <a:lnTo>
                  <a:pt x="71834" y="483456"/>
                </a:lnTo>
                <a:cubicBezTo>
                  <a:pt x="29076" y="465783"/>
                  <a:pt x="0" y="424164"/>
                  <a:pt x="0" y="373994"/>
                </a:cubicBezTo>
                <a:cubicBezTo>
                  <a:pt x="0" y="310141"/>
                  <a:pt x="51690" y="255410"/>
                  <a:pt x="118583" y="255410"/>
                </a:cubicBezTo>
                <a:cubicBezTo>
                  <a:pt x="135307" y="255410"/>
                  <a:pt x="151080" y="258831"/>
                  <a:pt x="165333" y="264960"/>
                </a:cubicBezTo>
                <a:lnTo>
                  <a:pt x="189840" y="281762"/>
                </a:lnTo>
                <a:lnTo>
                  <a:pt x="297980" y="218924"/>
                </a:lnTo>
                <a:lnTo>
                  <a:pt x="409656" y="154031"/>
                </a:lnTo>
                <a:lnTo>
                  <a:pt x="407441" y="143189"/>
                </a:lnTo>
                <a:cubicBezTo>
                  <a:pt x="407286" y="77697"/>
                  <a:pt x="460252" y="24480"/>
                  <a:pt x="525745" y="24326"/>
                </a:cubicBezTo>
                <a:close/>
              </a:path>
            </a:pathLst>
          </a:custGeom>
          <a:solidFill>
            <a:schemeClr val="accent2">
              <a:alpha val="20000"/>
            </a:schemeClr>
          </a:solidFill>
          <a:ln w="43323" cap="flat">
            <a:noFill/>
            <a:prstDash val="solid"/>
            <a:miter/>
          </a:ln>
        </p:spPr>
        <p:txBody>
          <a:bodyPr wrap="square" rtlCol="0" anchor="ctr">
            <a:noAutofit/>
          </a:bodyPr>
          <a:lstStyle/>
          <a:p>
            <a:pPr algn="r" rtl="1"/>
            <a:endParaRPr lang="en-US">
              <a:cs typeface="B Nazanin" panose="00000400000000000000" pitchFamily="2" charset="-78"/>
            </a:endParaRPr>
          </a:p>
        </p:txBody>
      </p:sp>
      <p:sp>
        <p:nvSpPr>
          <p:cNvPr id="2907" name="Freeform: Shape 2906">
            <a:extLst>
              <a:ext uri="{FF2B5EF4-FFF2-40B4-BE49-F238E27FC236}">
                <a16:creationId xmlns:a16="http://schemas.microsoft.com/office/drawing/2014/main" id="{C3937F28-08AD-42B9-B1A8-BBEA28940149}"/>
              </a:ext>
            </a:extLst>
          </p:cNvPr>
          <p:cNvSpPr/>
          <p:nvPr/>
        </p:nvSpPr>
        <p:spPr>
          <a:xfrm rot="1022389">
            <a:off x="1087139" y="1072162"/>
            <a:ext cx="1077492" cy="880832"/>
          </a:xfrm>
          <a:custGeom>
            <a:avLst/>
            <a:gdLst>
              <a:gd name="connsiteX0" fmla="*/ 618123 w 1077492"/>
              <a:gd name="connsiteY0" fmla="*/ 5091 h 880832"/>
              <a:gd name="connsiteX1" fmla="*/ 649515 w 1077492"/>
              <a:gd name="connsiteY1" fmla="*/ 48 h 880832"/>
              <a:gd name="connsiteX2" fmla="*/ 706766 w 1077492"/>
              <a:gd name="connsiteY2" fmla="*/ 25655 h 880832"/>
              <a:gd name="connsiteX3" fmla="*/ 703831 w 1077492"/>
              <a:gd name="connsiteY3" fmla="*/ 142493 h 880832"/>
              <a:gd name="connsiteX4" fmla="*/ 665641 w 1077492"/>
              <a:gd name="connsiteY4" fmla="*/ 157025 h 880832"/>
              <a:gd name="connsiteX5" fmla="*/ 665641 w 1077492"/>
              <a:gd name="connsiteY5" fmla="*/ 352605 h 880832"/>
              <a:gd name="connsiteX6" fmla="*/ 684786 w 1077492"/>
              <a:gd name="connsiteY6" fmla="*/ 356972 h 880832"/>
              <a:gd name="connsiteX7" fmla="*/ 718689 w 1077492"/>
              <a:gd name="connsiteY7" fmla="*/ 380793 h 880832"/>
              <a:gd name="connsiteX8" fmla="*/ 738749 w 1077492"/>
              <a:gd name="connsiteY8" fmla="*/ 496690 h 880832"/>
              <a:gd name="connsiteX9" fmla="*/ 735230 w 1077492"/>
              <a:gd name="connsiteY9" fmla="*/ 501698 h 880832"/>
              <a:gd name="connsiteX10" fmla="*/ 845060 w 1077492"/>
              <a:gd name="connsiteY10" fmla="*/ 617186 h 880832"/>
              <a:gd name="connsiteX11" fmla="*/ 879258 w 1077492"/>
              <a:gd name="connsiteY11" fmla="*/ 595803 h 880832"/>
              <a:gd name="connsiteX12" fmla="*/ 1037048 w 1077492"/>
              <a:gd name="connsiteY12" fmla="*/ 632408 h 880832"/>
              <a:gd name="connsiteX13" fmla="*/ 1031825 w 1077492"/>
              <a:gd name="connsiteY13" fmla="*/ 840388 h 880832"/>
              <a:gd name="connsiteX14" fmla="*/ 823846 w 1077492"/>
              <a:gd name="connsiteY14" fmla="*/ 835165 h 880832"/>
              <a:gd name="connsiteX15" fmla="*/ 795994 w 1077492"/>
              <a:gd name="connsiteY15" fmla="*/ 674255 h 880832"/>
              <a:gd name="connsiteX16" fmla="*/ 803191 w 1077492"/>
              <a:gd name="connsiteY16" fmla="*/ 664013 h 880832"/>
              <a:gd name="connsiteX17" fmla="*/ 690708 w 1077492"/>
              <a:gd name="connsiteY17" fmla="*/ 545736 h 880832"/>
              <a:gd name="connsiteX18" fmla="*/ 678778 w 1077492"/>
              <a:gd name="connsiteY18" fmla="*/ 553196 h 880832"/>
              <a:gd name="connsiteX19" fmla="*/ 565128 w 1077492"/>
              <a:gd name="connsiteY19" fmla="*/ 526831 h 880832"/>
              <a:gd name="connsiteX20" fmla="*/ 562479 w 1077492"/>
              <a:gd name="connsiteY20" fmla="*/ 522594 h 880832"/>
              <a:gd name="connsiteX21" fmla="*/ 207664 w 1077492"/>
              <a:gd name="connsiteY21" fmla="*/ 608151 h 880832"/>
              <a:gd name="connsiteX22" fmla="*/ 203307 w 1077492"/>
              <a:gd name="connsiteY22" fmla="*/ 628640 h 880832"/>
              <a:gd name="connsiteX23" fmla="*/ 178918 w 1077492"/>
              <a:gd name="connsiteY23" fmla="*/ 663609 h 880832"/>
              <a:gd name="connsiteX24" fmla="*/ 29119 w 1077492"/>
              <a:gd name="connsiteY24" fmla="*/ 659847 h 880832"/>
              <a:gd name="connsiteX25" fmla="*/ 32881 w 1077492"/>
              <a:gd name="connsiteY25" fmla="*/ 510048 h 880832"/>
              <a:gd name="connsiteX26" fmla="*/ 67936 w 1077492"/>
              <a:gd name="connsiteY26" fmla="*/ 487958 h 880832"/>
              <a:gd name="connsiteX27" fmla="*/ 182679 w 1077492"/>
              <a:gd name="connsiteY27" fmla="*/ 513810 h 880832"/>
              <a:gd name="connsiteX28" fmla="*/ 199867 w 1077492"/>
              <a:gd name="connsiteY28" fmla="*/ 541086 h 880832"/>
              <a:gd name="connsiteX29" fmla="*/ 537541 w 1077492"/>
              <a:gd name="connsiteY29" fmla="*/ 459661 h 880832"/>
              <a:gd name="connsiteX30" fmla="*/ 536059 w 1077492"/>
              <a:gd name="connsiteY30" fmla="*/ 450434 h 880832"/>
              <a:gd name="connsiteX31" fmla="*/ 568890 w 1077492"/>
              <a:gd name="connsiteY31" fmla="*/ 377032 h 880832"/>
              <a:gd name="connsiteX32" fmla="*/ 605039 w 1077492"/>
              <a:gd name="connsiteY32" fmla="*/ 354429 h 880832"/>
              <a:gd name="connsiteX33" fmla="*/ 624516 w 1077492"/>
              <a:gd name="connsiteY33" fmla="*/ 351300 h 880832"/>
              <a:gd name="connsiteX34" fmla="*/ 624516 w 1077492"/>
              <a:gd name="connsiteY34" fmla="*/ 160667 h 880832"/>
              <a:gd name="connsiteX35" fmla="*/ 613436 w 1077492"/>
              <a:gd name="connsiteY35" fmla="*/ 158139 h 880832"/>
              <a:gd name="connsiteX36" fmla="*/ 586993 w 1077492"/>
              <a:gd name="connsiteY36" fmla="*/ 139559 h 880832"/>
              <a:gd name="connsiteX37" fmla="*/ 589927 w 1077492"/>
              <a:gd name="connsiteY37" fmla="*/ 22721 h 880832"/>
              <a:gd name="connsiteX38" fmla="*/ 618123 w 1077492"/>
              <a:gd name="connsiteY38" fmla="*/ 5091 h 880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77492" h="880832">
                <a:moveTo>
                  <a:pt x="618123" y="5091"/>
                </a:moveTo>
                <a:cubicBezTo>
                  <a:pt x="628264" y="1341"/>
                  <a:pt x="638938" y="-311"/>
                  <a:pt x="649515" y="48"/>
                </a:cubicBezTo>
                <a:cubicBezTo>
                  <a:pt x="670668" y="767"/>
                  <a:pt x="691432" y="9532"/>
                  <a:pt x="706766" y="25655"/>
                </a:cubicBezTo>
                <a:cubicBezTo>
                  <a:pt x="738893" y="59437"/>
                  <a:pt x="736078" y="111827"/>
                  <a:pt x="703831" y="142493"/>
                </a:cubicBezTo>
                <a:lnTo>
                  <a:pt x="665641" y="157025"/>
                </a:lnTo>
                <a:lnTo>
                  <a:pt x="665641" y="352605"/>
                </a:lnTo>
                <a:lnTo>
                  <a:pt x="684786" y="356972"/>
                </a:lnTo>
                <a:cubicBezTo>
                  <a:pt x="697289" y="362480"/>
                  <a:pt x="708859" y="370458"/>
                  <a:pt x="718689" y="380793"/>
                </a:cubicBezTo>
                <a:cubicBezTo>
                  <a:pt x="749581" y="413278"/>
                  <a:pt x="755275" y="459181"/>
                  <a:pt x="738749" y="496690"/>
                </a:cubicBezTo>
                <a:lnTo>
                  <a:pt x="735230" y="501698"/>
                </a:lnTo>
                <a:lnTo>
                  <a:pt x="845060" y="617186"/>
                </a:lnTo>
                <a:lnTo>
                  <a:pt x="879258" y="595803"/>
                </a:lnTo>
                <a:cubicBezTo>
                  <a:pt x="933414" y="575777"/>
                  <a:pt x="996107" y="589357"/>
                  <a:pt x="1037048" y="632408"/>
                </a:cubicBezTo>
                <a:cubicBezTo>
                  <a:pt x="1094236" y="692542"/>
                  <a:pt x="1089226" y="785799"/>
                  <a:pt x="1031825" y="840388"/>
                </a:cubicBezTo>
                <a:cubicBezTo>
                  <a:pt x="971691" y="897576"/>
                  <a:pt x="878434" y="892566"/>
                  <a:pt x="823846" y="835165"/>
                </a:cubicBezTo>
                <a:cubicBezTo>
                  <a:pt x="780955" y="790064"/>
                  <a:pt x="773050" y="726332"/>
                  <a:pt x="795994" y="674255"/>
                </a:cubicBezTo>
                <a:lnTo>
                  <a:pt x="803191" y="664013"/>
                </a:lnTo>
                <a:lnTo>
                  <a:pt x="690708" y="545736"/>
                </a:lnTo>
                <a:lnTo>
                  <a:pt x="678778" y="553196"/>
                </a:lnTo>
                <a:cubicBezTo>
                  <a:pt x="639771" y="567620"/>
                  <a:pt x="594617" y="557839"/>
                  <a:pt x="565128" y="526831"/>
                </a:cubicBezTo>
                <a:lnTo>
                  <a:pt x="562479" y="522594"/>
                </a:lnTo>
                <a:lnTo>
                  <a:pt x="207664" y="608151"/>
                </a:lnTo>
                <a:lnTo>
                  <a:pt x="203307" y="628640"/>
                </a:lnTo>
                <a:cubicBezTo>
                  <a:pt x="197853" y="641384"/>
                  <a:pt x="189746" y="653311"/>
                  <a:pt x="178918" y="663609"/>
                </a:cubicBezTo>
                <a:cubicBezTo>
                  <a:pt x="137575" y="702927"/>
                  <a:pt x="70309" y="703160"/>
                  <a:pt x="29119" y="659847"/>
                </a:cubicBezTo>
                <a:cubicBezTo>
                  <a:pt x="-10199" y="618504"/>
                  <a:pt x="-10431" y="551239"/>
                  <a:pt x="32881" y="510048"/>
                </a:cubicBezTo>
                <a:cubicBezTo>
                  <a:pt x="43217" y="500219"/>
                  <a:pt x="55173" y="492832"/>
                  <a:pt x="67936" y="487958"/>
                </a:cubicBezTo>
                <a:cubicBezTo>
                  <a:pt x="106227" y="473336"/>
                  <a:pt x="151787" y="481326"/>
                  <a:pt x="182679" y="513810"/>
                </a:cubicBezTo>
                <a:lnTo>
                  <a:pt x="199867" y="541086"/>
                </a:lnTo>
                <a:lnTo>
                  <a:pt x="537541" y="459661"/>
                </a:lnTo>
                <a:lnTo>
                  <a:pt x="536059" y="450434"/>
                </a:lnTo>
                <a:cubicBezTo>
                  <a:pt x="536980" y="423313"/>
                  <a:pt x="548218" y="396691"/>
                  <a:pt x="568890" y="377032"/>
                </a:cubicBezTo>
                <a:cubicBezTo>
                  <a:pt x="579718" y="366735"/>
                  <a:pt x="592037" y="359237"/>
                  <a:pt x="605039" y="354429"/>
                </a:cubicBezTo>
                <a:lnTo>
                  <a:pt x="624516" y="351300"/>
                </a:lnTo>
                <a:lnTo>
                  <a:pt x="624516" y="160667"/>
                </a:lnTo>
                <a:lnTo>
                  <a:pt x="613436" y="158139"/>
                </a:lnTo>
                <a:cubicBezTo>
                  <a:pt x="603685" y="153843"/>
                  <a:pt x="594660" y="147621"/>
                  <a:pt x="586993" y="139559"/>
                </a:cubicBezTo>
                <a:cubicBezTo>
                  <a:pt x="554867" y="105778"/>
                  <a:pt x="557681" y="53388"/>
                  <a:pt x="589927" y="22721"/>
                </a:cubicBezTo>
                <a:cubicBezTo>
                  <a:pt x="598373" y="14690"/>
                  <a:pt x="607982" y="8842"/>
                  <a:pt x="618123" y="5091"/>
                </a:cubicBezTo>
                <a:close/>
              </a:path>
            </a:pathLst>
          </a:cu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en-US">
              <a:cs typeface="B Nazanin" panose="00000400000000000000" pitchFamily="2" charset="-78"/>
            </a:endParaRPr>
          </a:p>
        </p:txBody>
      </p:sp>
      <p:sp>
        <p:nvSpPr>
          <p:cNvPr id="2908" name="Freeform: Shape 2907">
            <a:extLst>
              <a:ext uri="{FF2B5EF4-FFF2-40B4-BE49-F238E27FC236}">
                <a16:creationId xmlns:a16="http://schemas.microsoft.com/office/drawing/2014/main" id="{0C068001-91F1-4897-BB21-E72DF9F0EA75}"/>
              </a:ext>
            </a:extLst>
          </p:cNvPr>
          <p:cNvSpPr/>
          <p:nvPr/>
        </p:nvSpPr>
        <p:spPr>
          <a:xfrm rot="2581066" flipH="1">
            <a:off x="4958096" y="3013281"/>
            <a:ext cx="216343" cy="767005"/>
          </a:xfrm>
          <a:custGeom>
            <a:avLst/>
            <a:gdLst>
              <a:gd name="connsiteX0" fmla="*/ 5046 w 235010"/>
              <a:gd name="connsiteY0" fmla="*/ 100489 h 833185"/>
              <a:gd name="connsiteX1" fmla="*/ 61777 w 235010"/>
              <a:gd name="connsiteY1" fmla="*/ 215509 h 833185"/>
              <a:gd name="connsiteX2" fmla="*/ 95081 w 235010"/>
              <a:gd name="connsiteY2" fmla="*/ 219991 h 833185"/>
              <a:gd name="connsiteX3" fmla="*/ 95081 w 235010"/>
              <a:gd name="connsiteY3" fmla="*/ 607587 h 833185"/>
              <a:gd name="connsiteX4" fmla="*/ 84921 w 235010"/>
              <a:gd name="connsiteY4" fmla="*/ 606290 h 833185"/>
              <a:gd name="connsiteX5" fmla="*/ 15507 w 235010"/>
              <a:gd name="connsiteY5" fmla="*/ 659853 h 833185"/>
              <a:gd name="connsiteX6" fmla="*/ 57782 w 235010"/>
              <a:gd name="connsiteY6" fmla="*/ 817678 h 833185"/>
              <a:gd name="connsiteX7" fmla="*/ 215608 w 235010"/>
              <a:gd name="connsiteY7" fmla="*/ 775402 h 833185"/>
              <a:gd name="connsiteX8" fmla="*/ 173332 w 235010"/>
              <a:gd name="connsiteY8" fmla="*/ 617577 h 833185"/>
              <a:gd name="connsiteX9" fmla="*/ 168164 w 235010"/>
              <a:gd name="connsiteY9" fmla="*/ 616917 h 833185"/>
              <a:gd name="connsiteX10" fmla="*/ 168164 w 235010"/>
              <a:gd name="connsiteY10" fmla="*/ 217879 h 833185"/>
              <a:gd name="connsiteX11" fmla="*/ 188769 w 235010"/>
              <a:gd name="connsiteY11" fmla="*/ 208024 h 833185"/>
              <a:gd name="connsiteX12" fmla="*/ 219602 w 235010"/>
              <a:gd name="connsiteY12" fmla="*/ 173233 h 833185"/>
              <a:gd name="connsiteX13" fmla="*/ 177326 w 235010"/>
              <a:gd name="connsiteY13" fmla="*/ 15407 h 833185"/>
              <a:gd name="connsiteX14" fmla="*/ 19501 w 235010"/>
              <a:gd name="connsiteY14" fmla="*/ 57684 h 833185"/>
              <a:gd name="connsiteX15" fmla="*/ 5046 w 235010"/>
              <a:gd name="connsiteY15" fmla="*/ 100489 h 833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5010" h="833185">
                <a:moveTo>
                  <a:pt x="5046" y="100489"/>
                </a:moveTo>
                <a:cubicBezTo>
                  <a:pt x="-667" y="144815"/>
                  <a:pt x="19448" y="191066"/>
                  <a:pt x="61777" y="215509"/>
                </a:cubicBezTo>
                <a:lnTo>
                  <a:pt x="95081" y="219991"/>
                </a:lnTo>
                <a:lnTo>
                  <a:pt x="95081" y="607587"/>
                </a:lnTo>
                <a:lnTo>
                  <a:pt x="84921" y="606290"/>
                </a:lnTo>
                <a:cubicBezTo>
                  <a:pt x="56408" y="614199"/>
                  <a:pt x="31062" y="632916"/>
                  <a:pt x="15507" y="659853"/>
                </a:cubicBezTo>
                <a:cubicBezTo>
                  <a:pt x="-17084" y="716292"/>
                  <a:pt x="3909" y="786569"/>
                  <a:pt x="57782" y="817678"/>
                </a:cubicBezTo>
                <a:cubicBezTo>
                  <a:pt x="114221" y="850269"/>
                  <a:pt x="184498" y="829276"/>
                  <a:pt x="215608" y="775402"/>
                </a:cubicBezTo>
                <a:cubicBezTo>
                  <a:pt x="248199" y="718963"/>
                  <a:pt x="227206" y="648686"/>
                  <a:pt x="173332" y="617577"/>
                </a:cubicBezTo>
                <a:lnTo>
                  <a:pt x="168164" y="616917"/>
                </a:lnTo>
                <a:lnTo>
                  <a:pt x="168164" y="217879"/>
                </a:lnTo>
                <a:lnTo>
                  <a:pt x="188769" y="208024"/>
                </a:lnTo>
                <a:cubicBezTo>
                  <a:pt x="200884" y="198985"/>
                  <a:pt x="211455" y="187343"/>
                  <a:pt x="219602" y="173233"/>
                </a:cubicBezTo>
                <a:cubicBezTo>
                  <a:pt x="250712" y="119359"/>
                  <a:pt x="233766" y="47999"/>
                  <a:pt x="177326" y="15407"/>
                </a:cubicBezTo>
                <a:cubicBezTo>
                  <a:pt x="123453" y="-15702"/>
                  <a:pt x="52092" y="1245"/>
                  <a:pt x="19501" y="57684"/>
                </a:cubicBezTo>
                <a:cubicBezTo>
                  <a:pt x="11724" y="71152"/>
                  <a:pt x="6950" y="85714"/>
                  <a:pt x="5046" y="100489"/>
                </a:cubicBezTo>
                <a:close/>
              </a:path>
            </a:pathLst>
          </a:cu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en-US">
              <a:cs typeface="B Nazanin" panose="00000400000000000000" pitchFamily="2" charset="-78"/>
            </a:endParaRPr>
          </a:p>
        </p:txBody>
      </p:sp>
      <p:sp>
        <p:nvSpPr>
          <p:cNvPr id="2909" name="Rectangle 2908">
            <a:extLst>
              <a:ext uri="{FF2B5EF4-FFF2-40B4-BE49-F238E27FC236}">
                <a16:creationId xmlns:a16="http://schemas.microsoft.com/office/drawing/2014/main" id="{27840619-A3CD-4E41-816B-02092BDD90D1}"/>
              </a:ext>
            </a:extLst>
          </p:cNvPr>
          <p:cNvSpPr/>
          <p:nvPr/>
        </p:nvSpPr>
        <p:spPr>
          <a:xfrm>
            <a:off x="3631411" y="3846720"/>
            <a:ext cx="1828800" cy="557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2910" name="Rectangle 2909">
            <a:extLst>
              <a:ext uri="{FF2B5EF4-FFF2-40B4-BE49-F238E27FC236}">
                <a16:creationId xmlns:a16="http://schemas.microsoft.com/office/drawing/2014/main" id="{4BCA9C69-8DE3-49CA-8B12-68600F4D958B}"/>
              </a:ext>
            </a:extLst>
          </p:cNvPr>
          <p:cNvSpPr/>
          <p:nvPr/>
        </p:nvSpPr>
        <p:spPr>
          <a:xfrm>
            <a:off x="3631411" y="3923972"/>
            <a:ext cx="1828800" cy="557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2911" name="Rectangle 2910">
            <a:extLst>
              <a:ext uri="{FF2B5EF4-FFF2-40B4-BE49-F238E27FC236}">
                <a16:creationId xmlns:a16="http://schemas.microsoft.com/office/drawing/2014/main" id="{78540BB3-EBA8-4BCE-81E7-4232CF6122A6}"/>
              </a:ext>
            </a:extLst>
          </p:cNvPr>
          <p:cNvSpPr/>
          <p:nvPr/>
        </p:nvSpPr>
        <p:spPr>
          <a:xfrm>
            <a:off x="3631411" y="4001224"/>
            <a:ext cx="1828800" cy="55762"/>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2912" name="Rectangle 2911">
            <a:extLst>
              <a:ext uri="{FF2B5EF4-FFF2-40B4-BE49-F238E27FC236}">
                <a16:creationId xmlns:a16="http://schemas.microsoft.com/office/drawing/2014/main" id="{266E300F-C24B-4849-A662-F2D3591831BD}"/>
              </a:ext>
            </a:extLst>
          </p:cNvPr>
          <p:cNvSpPr/>
          <p:nvPr/>
        </p:nvSpPr>
        <p:spPr>
          <a:xfrm>
            <a:off x="3631411" y="4078476"/>
            <a:ext cx="1828800" cy="5576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2913" name="Rectangle 2912">
            <a:extLst>
              <a:ext uri="{FF2B5EF4-FFF2-40B4-BE49-F238E27FC236}">
                <a16:creationId xmlns:a16="http://schemas.microsoft.com/office/drawing/2014/main" id="{26221663-BCA9-40BF-9064-DCAFDCB1CDCF}"/>
              </a:ext>
            </a:extLst>
          </p:cNvPr>
          <p:cNvSpPr/>
          <p:nvPr/>
        </p:nvSpPr>
        <p:spPr>
          <a:xfrm>
            <a:off x="3631411" y="4155727"/>
            <a:ext cx="1828800" cy="5576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2914" name="Freeform: Shape 2913">
            <a:extLst>
              <a:ext uri="{FF2B5EF4-FFF2-40B4-BE49-F238E27FC236}">
                <a16:creationId xmlns:a16="http://schemas.microsoft.com/office/drawing/2014/main" id="{11B898B5-A42F-4A38-92C2-8AB524EB5B2F}"/>
              </a:ext>
            </a:extLst>
          </p:cNvPr>
          <p:cNvSpPr/>
          <p:nvPr/>
        </p:nvSpPr>
        <p:spPr>
          <a:xfrm flipH="1">
            <a:off x="1390674" y="1666285"/>
            <a:ext cx="3180206" cy="4416631"/>
          </a:xfrm>
          <a:custGeom>
            <a:avLst/>
            <a:gdLst>
              <a:gd name="connsiteX0" fmla="*/ 1759294 w 4022581"/>
              <a:gd name="connsiteY0" fmla="*/ 3774190 h 5586511"/>
              <a:gd name="connsiteX1" fmla="*/ 2712181 w 4022581"/>
              <a:gd name="connsiteY1" fmla="*/ 3774190 h 5586511"/>
              <a:gd name="connsiteX2" fmla="*/ 2733706 w 4022581"/>
              <a:gd name="connsiteY2" fmla="*/ 3795715 h 5586511"/>
              <a:gd name="connsiteX3" fmla="*/ 2712706 w 4022581"/>
              <a:gd name="connsiteY3" fmla="*/ 3817241 h 5586511"/>
              <a:gd name="connsiteX4" fmla="*/ 1759294 w 4022581"/>
              <a:gd name="connsiteY4" fmla="*/ 3817241 h 5586511"/>
              <a:gd name="connsiteX5" fmla="*/ 1737769 w 4022581"/>
              <a:gd name="connsiteY5" fmla="*/ 3795715 h 5586511"/>
              <a:gd name="connsiteX6" fmla="*/ 1759294 w 4022581"/>
              <a:gd name="connsiteY6" fmla="*/ 3774190 h 5586511"/>
              <a:gd name="connsiteX7" fmla="*/ 43050 w 4022581"/>
              <a:gd name="connsiteY7" fmla="*/ 3774190 h 5586511"/>
              <a:gd name="connsiteX8" fmla="*/ 1169189 w 4022581"/>
              <a:gd name="connsiteY8" fmla="*/ 3774190 h 5586511"/>
              <a:gd name="connsiteX9" fmla="*/ 1190714 w 4022581"/>
              <a:gd name="connsiteY9" fmla="*/ 3795715 h 5586511"/>
              <a:gd name="connsiteX10" fmla="*/ 1169189 w 4022581"/>
              <a:gd name="connsiteY10" fmla="*/ 3817241 h 5586511"/>
              <a:gd name="connsiteX11" fmla="*/ 43050 w 4022581"/>
              <a:gd name="connsiteY11" fmla="*/ 3817241 h 5586511"/>
              <a:gd name="connsiteX12" fmla="*/ 21525 w 4022581"/>
              <a:gd name="connsiteY12" fmla="*/ 3795715 h 5586511"/>
              <a:gd name="connsiteX13" fmla="*/ 43050 w 4022581"/>
              <a:gd name="connsiteY13" fmla="*/ 3774190 h 5586511"/>
              <a:gd name="connsiteX14" fmla="*/ 1205938 w 4022581"/>
              <a:gd name="connsiteY14" fmla="*/ 3529537 h 5586511"/>
              <a:gd name="connsiteX15" fmla="*/ 1708369 w 4022581"/>
              <a:gd name="connsiteY15" fmla="*/ 3529537 h 5586511"/>
              <a:gd name="connsiteX16" fmla="*/ 1710470 w 4022581"/>
              <a:gd name="connsiteY16" fmla="*/ 3535837 h 5586511"/>
              <a:gd name="connsiteX17" fmla="*/ 1668469 w 4022581"/>
              <a:gd name="connsiteY17" fmla="*/ 3562613 h 5586511"/>
              <a:gd name="connsiteX18" fmla="*/ 1273664 w 4022581"/>
              <a:gd name="connsiteY18" fmla="*/ 3572589 h 5586511"/>
              <a:gd name="connsiteX19" fmla="*/ 1224838 w 4022581"/>
              <a:gd name="connsiteY19" fmla="*/ 3550012 h 5586511"/>
              <a:gd name="connsiteX20" fmla="*/ 1205938 w 4022581"/>
              <a:gd name="connsiteY20" fmla="*/ 3529537 h 5586511"/>
              <a:gd name="connsiteX21" fmla="*/ 1710469 w 4022581"/>
              <a:gd name="connsiteY21" fmla="*/ 2010171 h 5586511"/>
              <a:gd name="connsiteX22" fmla="*/ 1632243 w 4022581"/>
              <a:gd name="connsiteY22" fmla="*/ 2088397 h 5586511"/>
              <a:gd name="connsiteX23" fmla="*/ 1710469 w 4022581"/>
              <a:gd name="connsiteY23" fmla="*/ 2166623 h 5586511"/>
              <a:gd name="connsiteX24" fmla="*/ 1788695 w 4022581"/>
              <a:gd name="connsiteY24" fmla="*/ 2088397 h 5586511"/>
              <a:gd name="connsiteX25" fmla="*/ 1710469 w 4022581"/>
              <a:gd name="connsiteY25" fmla="*/ 2010171 h 5586511"/>
              <a:gd name="connsiteX26" fmla="*/ 1710469 w 4022581"/>
              <a:gd name="connsiteY26" fmla="*/ 1933520 h 5586511"/>
              <a:gd name="connsiteX27" fmla="*/ 1865345 w 4022581"/>
              <a:gd name="connsiteY27" fmla="*/ 2088397 h 5586511"/>
              <a:gd name="connsiteX28" fmla="*/ 1710469 w 4022581"/>
              <a:gd name="connsiteY28" fmla="*/ 2243273 h 5586511"/>
              <a:gd name="connsiteX29" fmla="*/ 1555592 w 4022581"/>
              <a:gd name="connsiteY29" fmla="*/ 2088397 h 5586511"/>
              <a:gd name="connsiteX30" fmla="*/ 1710469 w 4022581"/>
              <a:gd name="connsiteY30" fmla="*/ 1933520 h 5586511"/>
              <a:gd name="connsiteX31" fmla="*/ 1710470 w 4022581"/>
              <a:gd name="connsiteY31" fmla="*/ 1845319 h 5586511"/>
              <a:gd name="connsiteX32" fmla="*/ 1467392 w 4022581"/>
              <a:gd name="connsiteY32" fmla="*/ 2088396 h 5586511"/>
              <a:gd name="connsiteX33" fmla="*/ 1710470 w 4022581"/>
              <a:gd name="connsiteY33" fmla="*/ 2331474 h 5586511"/>
              <a:gd name="connsiteX34" fmla="*/ 1953547 w 4022581"/>
              <a:gd name="connsiteY34" fmla="*/ 2088396 h 5586511"/>
              <a:gd name="connsiteX35" fmla="*/ 1710470 w 4022581"/>
              <a:gd name="connsiteY35" fmla="*/ 1845319 h 5586511"/>
              <a:gd name="connsiteX36" fmla="*/ 1202263 w 4022581"/>
              <a:gd name="connsiteY36" fmla="*/ 167400 h 5586511"/>
              <a:gd name="connsiteX37" fmla="*/ 1738820 w 4022581"/>
              <a:gd name="connsiteY37" fmla="*/ 167400 h 5586511"/>
              <a:gd name="connsiteX38" fmla="*/ 1744070 w 4022581"/>
              <a:gd name="connsiteY38" fmla="*/ 1336588 h 5586511"/>
              <a:gd name="connsiteX39" fmla="*/ 1955122 w 4022581"/>
              <a:gd name="connsiteY39" fmla="*/ 1631116 h 5586511"/>
              <a:gd name="connsiteX40" fmla="*/ 2234426 w 4022581"/>
              <a:gd name="connsiteY40" fmla="*/ 1630066 h 5586511"/>
              <a:gd name="connsiteX41" fmla="*/ 2258576 w 4022581"/>
              <a:gd name="connsiteY41" fmla="*/ 1653167 h 5586511"/>
              <a:gd name="connsiteX42" fmla="*/ 2258576 w 4022581"/>
              <a:gd name="connsiteY42" fmla="*/ 1713542 h 5586511"/>
              <a:gd name="connsiteX43" fmla="*/ 2280101 w 4022581"/>
              <a:gd name="connsiteY43" fmla="*/ 1736642 h 5586511"/>
              <a:gd name="connsiteX44" fmla="*/ 2678055 w 4022581"/>
              <a:gd name="connsiteY44" fmla="*/ 1749243 h 5586511"/>
              <a:gd name="connsiteX45" fmla="*/ 3728592 w 4022581"/>
              <a:gd name="connsiteY45" fmla="*/ 3139458 h 5586511"/>
              <a:gd name="connsiteX46" fmla="*/ 3981120 w 4022581"/>
              <a:gd name="connsiteY46" fmla="*/ 3625088 h 5586511"/>
              <a:gd name="connsiteX47" fmla="*/ 4002120 w 4022581"/>
              <a:gd name="connsiteY47" fmla="*/ 4043518 h 5586511"/>
              <a:gd name="connsiteX48" fmla="*/ 3678191 w 4022581"/>
              <a:gd name="connsiteY48" fmla="*/ 4530724 h 5586511"/>
              <a:gd name="connsiteX49" fmla="*/ 3216186 w 4022581"/>
              <a:gd name="connsiteY49" fmla="*/ 4718676 h 5586511"/>
              <a:gd name="connsiteX50" fmla="*/ 3216186 w 4022581"/>
              <a:gd name="connsiteY50" fmla="*/ 5032629 h 5586511"/>
              <a:gd name="connsiteX51" fmla="*/ 3979020 w 4022581"/>
              <a:gd name="connsiteY51" fmla="*/ 5038929 h 5586511"/>
              <a:gd name="connsiteX52" fmla="*/ 3979020 w 4022581"/>
              <a:gd name="connsiteY52" fmla="*/ 5586511 h 5586511"/>
              <a:gd name="connsiteX53" fmla="*/ 0 w 4022581"/>
              <a:gd name="connsiteY53" fmla="*/ 5586511 h 5586511"/>
              <a:gd name="connsiteX54" fmla="*/ 0 w 4022581"/>
              <a:gd name="connsiteY54" fmla="*/ 5037879 h 5586511"/>
              <a:gd name="connsiteX55" fmla="*/ 405829 w 4022581"/>
              <a:gd name="connsiteY55" fmla="*/ 5028954 h 5586511"/>
              <a:gd name="connsiteX56" fmla="*/ 405829 w 4022581"/>
              <a:gd name="connsiteY56" fmla="*/ 4847827 h 5586511"/>
              <a:gd name="connsiteX57" fmla="*/ 933460 w 4022581"/>
              <a:gd name="connsiteY57" fmla="*/ 4842052 h 5586511"/>
              <a:gd name="connsiteX58" fmla="*/ 1391791 w 4022581"/>
              <a:gd name="connsiteY58" fmla="*/ 4577974 h 5586511"/>
              <a:gd name="connsiteX59" fmla="*/ 1426967 w 4022581"/>
              <a:gd name="connsiteY59" fmla="*/ 4577449 h 5586511"/>
              <a:gd name="connsiteX60" fmla="*/ 1822821 w 4022581"/>
              <a:gd name="connsiteY60" fmla="*/ 4773801 h 5586511"/>
              <a:gd name="connsiteX61" fmla="*/ 1812321 w 4022581"/>
              <a:gd name="connsiteY61" fmla="*/ 4347496 h 5586511"/>
              <a:gd name="connsiteX62" fmla="*/ 746558 w 4022581"/>
              <a:gd name="connsiteY62" fmla="*/ 4336471 h 5586511"/>
              <a:gd name="connsiteX63" fmla="*/ 738683 w 4022581"/>
              <a:gd name="connsiteY63" fmla="*/ 4018843 h 5586511"/>
              <a:gd name="connsiteX64" fmla="*/ 47251 w 4022581"/>
              <a:gd name="connsiteY64" fmla="*/ 4008868 h 5586511"/>
              <a:gd name="connsiteX65" fmla="*/ 22050 w 4022581"/>
              <a:gd name="connsiteY65" fmla="*/ 4008868 h 5586511"/>
              <a:gd name="connsiteX66" fmla="*/ 22050 w 4022581"/>
              <a:gd name="connsiteY66" fmla="*/ 3859241 h 5586511"/>
              <a:gd name="connsiteX67" fmla="*/ 2680155 w 4022581"/>
              <a:gd name="connsiteY67" fmla="*/ 3859241 h 5586511"/>
              <a:gd name="connsiteX68" fmla="*/ 2735281 w 4022581"/>
              <a:gd name="connsiteY68" fmla="*/ 4002567 h 5586511"/>
              <a:gd name="connsiteX69" fmla="*/ 3160011 w 4022581"/>
              <a:gd name="connsiteY69" fmla="*/ 3584138 h 5586511"/>
              <a:gd name="connsiteX70" fmla="*/ 3134286 w 4022581"/>
              <a:gd name="connsiteY70" fmla="*/ 3287510 h 5586511"/>
              <a:gd name="connsiteX71" fmla="*/ 2877558 w 4022581"/>
              <a:gd name="connsiteY71" fmla="*/ 2957806 h 5586511"/>
              <a:gd name="connsiteX72" fmla="*/ 2569379 w 4022581"/>
              <a:gd name="connsiteY72" fmla="*/ 2858055 h 5586511"/>
              <a:gd name="connsiteX73" fmla="*/ 1834896 w 4022581"/>
              <a:gd name="connsiteY73" fmla="*/ 2850180 h 5586511"/>
              <a:gd name="connsiteX74" fmla="*/ 1819671 w 4022581"/>
              <a:gd name="connsiteY74" fmla="*/ 3051257 h 5586511"/>
              <a:gd name="connsiteX75" fmla="*/ 1737770 w 4022581"/>
              <a:gd name="connsiteY75" fmla="*/ 3109008 h 5586511"/>
              <a:gd name="connsiteX76" fmla="*/ 1726745 w 4022581"/>
              <a:gd name="connsiteY76" fmla="*/ 3494362 h 5586511"/>
              <a:gd name="connsiteX77" fmla="*/ 1191238 w 4022581"/>
              <a:gd name="connsiteY77" fmla="*/ 3497512 h 5586511"/>
              <a:gd name="connsiteX78" fmla="*/ 1185463 w 4022581"/>
              <a:gd name="connsiteY78" fmla="*/ 3135258 h 5586511"/>
              <a:gd name="connsiteX79" fmla="*/ 937660 w 4022581"/>
              <a:gd name="connsiteY79" fmla="*/ 3013457 h 5586511"/>
              <a:gd name="connsiteX80" fmla="*/ 936085 w 4022581"/>
              <a:gd name="connsiteY80" fmla="*/ 3013457 h 5586511"/>
              <a:gd name="connsiteX81" fmla="*/ 824784 w 4022581"/>
              <a:gd name="connsiteY81" fmla="*/ 3290660 h 5586511"/>
              <a:gd name="connsiteX82" fmla="*/ 737633 w 4022581"/>
              <a:gd name="connsiteY82" fmla="*/ 3265459 h 5586511"/>
              <a:gd name="connsiteX83" fmla="*/ 660457 w 4022581"/>
              <a:gd name="connsiteY83" fmla="*/ 3297485 h 5586511"/>
              <a:gd name="connsiteX84" fmla="*/ 352279 w 4022581"/>
              <a:gd name="connsiteY84" fmla="*/ 3164658 h 5586511"/>
              <a:gd name="connsiteX85" fmla="*/ 525006 w 4022581"/>
              <a:gd name="connsiteY85" fmla="*/ 2749904 h 5586511"/>
              <a:gd name="connsiteX86" fmla="*/ 536556 w 4022581"/>
              <a:gd name="connsiteY86" fmla="*/ 2717353 h 5586511"/>
              <a:gd name="connsiteX87" fmla="*/ 514506 w 4022581"/>
              <a:gd name="connsiteY87" fmla="*/ 2660653 h 5586511"/>
              <a:gd name="connsiteX88" fmla="*/ 498230 w 4022581"/>
              <a:gd name="connsiteY88" fmla="*/ 2602902 h 5586511"/>
              <a:gd name="connsiteX89" fmla="*/ 592206 w 4022581"/>
              <a:gd name="connsiteY89" fmla="*/ 2387650 h 5586511"/>
              <a:gd name="connsiteX90" fmla="*/ 998561 w 4022581"/>
              <a:gd name="connsiteY90" fmla="*/ 2551976 h 5586511"/>
              <a:gd name="connsiteX91" fmla="*/ 1003286 w 4022581"/>
              <a:gd name="connsiteY91" fmla="*/ 1752393 h 5586511"/>
              <a:gd name="connsiteX92" fmla="*/ 1190188 w 4022581"/>
              <a:gd name="connsiteY92" fmla="*/ 1599091 h 5586511"/>
              <a:gd name="connsiteX93" fmla="*/ 1202263 w 4022581"/>
              <a:gd name="connsiteY93" fmla="*/ 167400 h 5586511"/>
              <a:gd name="connsiteX94" fmla="*/ 1169095 w 4022581"/>
              <a:gd name="connsiteY94" fmla="*/ 0 h 5586511"/>
              <a:gd name="connsiteX95" fmla="*/ 1766794 w 4022581"/>
              <a:gd name="connsiteY95" fmla="*/ 0 h 5586511"/>
              <a:gd name="connsiteX96" fmla="*/ 1827246 w 4022581"/>
              <a:gd name="connsiteY96" fmla="*/ 60452 h 5586511"/>
              <a:gd name="connsiteX97" fmla="*/ 1827245 w 4022581"/>
              <a:gd name="connsiteY97" fmla="*/ 60452 h 5586511"/>
              <a:gd name="connsiteX98" fmla="*/ 1766793 w 4022581"/>
              <a:gd name="connsiteY98" fmla="*/ 120904 h 5586511"/>
              <a:gd name="connsiteX99" fmla="*/ 1169095 w 4022581"/>
              <a:gd name="connsiteY99" fmla="*/ 120903 h 5586511"/>
              <a:gd name="connsiteX100" fmla="*/ 1113394 w 4022581"/>
              <a:gd name="connsiteY100" fmla="*/ 83982 h 5586511"/>
              <a:gd name="connsiteX101" fmla="*/ 1108643 w 4022581"/>
              <a:gd name="connsiteY101" fmla="*/ 60452 h 5586511"/>
              <a:gd name="connsiteX102" fmla="*/ 1113394 w 4022581"/>
              <a:gd name="connsiteY102" fmla="*/ 36921 h 5586511"/>
              <a:gd name="connsiteX103" fmla="*/ 1169095 w 4022581"/>
              <a:gd name="connsiteY103" fmla="*/ 0 h 5586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4022581" h="5586511">
                <a:moveTo>
                  <a:pt x="1759294" y="3774190"/>
                </a:moveTo>
                <a:lnTo>
                  <a:pt x="2712181" y="3774190"/>
                </a:lnTo>
                <a:cubicBezTo>
                  <a:pt x="2723731" y="3774190"/>
                  <a:pt x="2733706" y="3783640"/>
                  <a:pt x="2733706" y="3795715"/>
                </a:cubicBezTo>
                <a:cubicBezTo>
                  <a:pt x="2733706" y="3807791"/>
                  <a:pt x="2724256" y="3817241"/>
                  <a:pt x="2712706" y="3817241"/>
                </a:cubicBezTo>
                <a:lnTo>
                  <a:pt x="1759294" y="3817241"/>
                </a:lnTo>
                <a:cubicBezTo>
                  <a:pt x="1747744" y="3817241"/>
                  <a:pt x="1737769" y="3807791"/>
                  <a:pt x="1737769" y="3795715"/>
                </a:cubicBezTo>
                <a:cubicBezTo>
                  <a:pt x="1737769" y="3784165"/>
                  <a:pt x="1747219" y="3774190"/>
                  <a:pt x="1759294" y="3774190"/>
                </a:cubicBezTo>
                <a:close/>
                <a:moveTo>
                  <a:pt x="43050" y="3774190"/>
                </a:moveTo>
                <a:lnTo>
                  <a:pt x="1169189" y="3774190"/>
                </a:lnTo>
                <a:cubicBezTo>
                  <a:pt x="1180739" y="3774190"/>
                  <a:pt x="1190714" y="3783640"/>
                  <a:pt x="1190714" y="3795715"/>
                </a:cubicBezTo>
                <a:cubicBezTo>
                  <a:pt x="1190714" y="3807791"/>
                  <a:pt x="1180739" y="3817241"/>
                  <a:pt x="1169189" y="3817241"/>
                </a:cubicBezTo>
                <a:lnTo>
                  <a:pt x="43050" y="3817241"/>
                </a:lnTo>
                <a:cubicBezTo>
                  <a:pt x="31500" y="3817241"/>
                  <a:pt x="21525" y="3807791"/>
                  <a:pt x="21525" y="3795715"/>
                </a:cubicBezTo>
                <a:cubicBezTo>
                  <a:pt x="21525" y="3784165"/>
                  <a:pt x="30975" y="3774190"/>
                  <a:pt x="43050" y="3774190"/>
                </a:cubicBezTo>
                <a:close/>
                <a:moveTo>
                  <a:pt x="1205938" y="3529537"/>
                </a:moveTo>
                <a:cubicBezTo>
                  <a:pt x="1378665" y="3529537"/>
                  <a:pt x="1543518" y="3529537"/>
                  <a:pt x="1708369" y="3529537"/>
                </a:cubicBezTo>
                <a:cubicBezTo>
                  <a:pt x="1708894" y="3531637"/>
                  <a:pt x="1709945" y="3533737"/>
                  <a:pt x="1710470" y="3535837"/>
                </a:cubicBezTo>
                <a:cubicBezTo>
                  <a:pt x="1696294" y="3544762"/>
                  <a:pt x="1683169" y="3554738"/>
                  <a:pt x="1668469" y="3562613"/>
                </a:cubicBezTo>
                <a:cubicBezTo>
                  <a:pt x="1538793" y="3632439"/>
                  <a:pt x="1406491" y="3629814"/>
                  <a:pt x="1273664" y="3572589"/>
                </a:cubicBezTo>
                <a:cubicBezTo>
                  <a:pt x="1257389" y="3565764"/>
                  <a:pt x="1240588" y="3558938"/>
                  <a:pt x="1224838" y="3550012"/>
                </a:cubicBezTo>
                <a:cubicBezTo>
                  <a:pt x="1218013" y="3546337"/>
                  <a:pt x="1213813" y="3538462"/>
                  <a:pt x="1205938" y="3529537"/>
                </a:cubicBezTo>
                <a:close/>
                <a:moveTo>
                  <a:pt x="1710469" y="2010171"/>
                </a:moveTo>
                <a:cubicBezTo>
                  <a:pt x="1667418" y="2010171"/>
                  <a:pt x="1632243" y="2045346"/>
                  <a:pt x="1632243" y="2088397"/>
                </a:cubicBezTo>
                <a:cubicBezTo>
                  <a:pt x="1632243" y="2131447"/>
                  <a:pt x="1667418" y="2166623"/>
                  <a:pt x="1710469" y="2166623"/>
                </a:cubicBezTo>
                <a:cubicBezTo>
                  <a:pt x="1754044" y="2166623"/>
                  <a:pt x="1788695" y="2131447"/>
                  <a:pt x="1788695" y="2088397"/>
                </a:cubicBezTo>
                <a:cubicBezTo>
                  <a:pt x="1788695" y="2045346"/>
                  <a:pt x="1753519" y="2010171"/>
                  <a:pt x="1710469" y="2010171"/>
                </a:cubicBezTo>
                <a:close/>
                <a:moveTo>
                  <a:pt x="1710469" y="1933520"/>
                </a:moveTo>
                <a:cubicBezTo>
                  <a:pt x="1796045" y="1933520"/>
                  <a:pt x="1865345" y="2002821"/>
                  <a:pt x="1865345" y="2088397"/>
                </a:cubicBezTo>
                <a:cubicBezTo>
                  <a:pt x="1865345" y="2173973"/>
                  <a:pt x="1796045" y="2243273"/>
                  <a:pt x="1710469" y="2243273"/>
                </a:cubicBezTo>
                <a:cubicBezTo>
                  <a:pt x="1624893" y="2243273"/>
                  <a:pt x="1555592" y="2173973"/>
                  <a:pt x="1555592" y="2088397"/>
                </a:cubicBezTo>
                <a:cubicBezTo>
                  <a:pt x="1555592" y="2002821"/>
                  <a:pt x="1624893" y="1933520"/>
                  <a:pt x="1710469" y="1933520"/>
                </a:cubicBezTo>
                <a:close/>
                <a:moveTo>
                  <a:pt x="1710470" y="1845319"/>
                </a:moveTo>
                <a:cubicBezTo>
                  <a:pt x="1576068" y="1845319"/>
                  <a:pt x="1467392" y="1953995"/>
                  <a:pt x="1467392" y="2088396"/>
                </a:cubicBezTo>
                <a:cubicBezTo>
                  <a:pt x="1467392" y="2222798"/>
                  <a:pt x="1576068" y="2331474"/>
                  <a:pt x="1710470" y="2331474"/>
                </a:cubicBezTo>
                <a:cubicBezTo>
                  <a:pt x="1844871" y="2331474"/>
                  <a:pt x="1953547" y="2222798"/>
                  <a:pt x="1953547" y="2088396"/>
                </a:cubicBezTo>
                <a:cubicBezTo>
                  <a:pt x="1953547" y="1953995"/>
                  <a:pt x="1844871" y="1845319"/>
                  <a:pt x="1710470" y="1845319"/>
                </a:cubicBezTo>
                <a:close/>
                <a:moveTo>
                  <a:pt x="1202263" y="167400"/>
                </a:moveTo>
                <a:cubicBezTo>
                  <a:pt x="1380766" y="167400"/>
                  <a:pt x="1558218" y="167400"/>
                  <a:pt x="1738820" y="167400"/>
                </a:cubicBezTo>
                <a:cubicBezTo>
                  <a:pt x="1738820" y="174750"/>
                  <a:pt x="1741970" y="954384"/>
                  <a:pt x="1744070" y="1336588"/>
                </a:cubicBezTo>
                <a:cubicBezTo>
                  <a:pt x="1744070" y="1349188"/>
                  <a:pt x="1935697" y="1631116"/>
                  <a:pt x="1955122" y="1631116"/>
                </a:cubicBezTo>
                <a:cubicBezTo>
                  <a:pt x="2048574" y="1630066"/>
                  <a:pt x="2141499" y="1631116"/>
                  <a:pt x="2234426" y="1630066"/>
                </a:cubicBezTo>
                <a:cubicBezTo>
                  <a:pt x="2252801" y="1629541"/>
                  <a:pt x="2259101" y="1635316"/>
                  <a:pt x="2258576" y="1653167"/>
                </a:cubicBezTo>
                <a:cubicBezTo>
                  <a:pt x="2257526" y="1673117"/>
                  <a:pt x="2259101" y="1693592"/>
                  <a:pt x="2258576" y="1713542"/>
                </a:cubicBezTo>
                <a:cubicBezTo>
                  <a:pt x="2258051" y="1729817"/>
                  <a:pt x="2262251" y="1736117"/>
                  <a:pt x="2280101" y="1736642"/>
                </a:cubicBezTo>
                <a:cubicBezTo>
                  <a:pt x="2412928" y="1739793"/>
                  <a:pt x="2545229" y="1744518"/>
                  <a:pt x="2678055" y="1749243"/>
                </a:cubicBezTo>
                <a:cubicBezTo>
                  <a:pt x="2686981" y="1749768"/>
                  <a:pt x="3500739" y="2793479"/>
                  <a:pt x="3728592" y="3139458"/>
                </a:cubicBezTo>
                <a:cubicBezTo>
                  <a:pt x="3837793" y="3301685"/>
                  <a:pt x="3907094" y="3431886"/>
                  <a:pt x="3981120" y="3625088"/>
                </a:cubicBezTo>
                <a:cubicBezTo>
                  <a:pt x="4046745" y="3853991"/>
                  <a:pt x="4018920" y="3983143"/>
                  <a:pt x="4002120" y="4043518"/>
                </a:cubicBezTo>
                <a:cubicBezTo>
                  <a:pt x="3978495" y="4145894"/>
                  <a:pt x="3899219" y="4389497"/>
                  <a:pt x="3678191" y="4530724"/>
                </a:cubicBezTo>
                <a:cubicBezTo>
                  <a:pt x="3613616" y="4563799"/>
                  <a:pt x="3479214" y="4637825"/>
                  <a:pt x="3216186" y="4718676"/>
                </a:cubicBezTo>
                <a:cubicBezTo>
                  <a:pt x="3216186" y="4822627"/>
                  <a:pt x="3216186" y="4925003"/>
                  <a:pt x="3216186" y="5032629"/>
                </a:cubicBezTo>
                <a:cubicBezTo>
                  <a:pt x="3471864" y="5034729"/>
                  <a:pt x="3724917" y="5036829"/>
                  <a:pt x="3979020" y="5038929"/>
                </a:cubicBezTo>
                <a:cubicBezTo>
                  <a:pt x="3979020" y="5223206"/>
                  <a:pt x="3979020" y="5404333"/>
                  <a:pt x="3979020" y="5586511"/>
                </a:cubicBezTo>
                <a:cubicBezTo>
                  <a:pt x="2652855" y="5586511"/>
                  <a:pt x="1327216" y="5586511"/>
                  <a:pt x="0" y="5586511"/>
                </a:cubicBezTo>
                <a:cubicBezTo>
                  <a:pt x="0" y="5404858"/>
                  <a:pt x="0" y="5223731"/>
                  <a:pt x="0" y="5037879"/>
                </a:cubicBezTo>
                <a:cubicBezTo>
                  <a:pt x="134926" y="5035254"/>
                  <a:pt x="269328" y="5032104"/>
                  <a:pt x="405829" y="5028954"/>
                </a:cubicBezTo>
                <a:cubicBezTo>
                  <a:pt x="405829" y="4969103"/>
                  <a:pt x="405829" y="4909778"/>
                  <a:pt x="405829" y="4847827"/>
                </a:cubicBezTo>
                <a:cubicBezTo>
                  <a:pt x="416330" y="4847827"/>
                  <a:pt x="765983" y="4844677"/>
                  <a:pt x="933460" y="4842052"/>
                </a:cubicBezTo>
                <a:cubicBezTo>
                  <a:pt x="945535" y="4841527"/>
                  <a:pt x="1251089" y="4662500"/>
                  <a:pt x="1391791" y="4577974"/>
                </a:cubicBezTo>
                <a:cubicBezTo>
                  <a:pt x="1404391" y="4570099"/>
                  <a:pt x="1413842" y="4570624"/>
                  <a:pt x="1426967" y="4577449"/>
                </a:cubicBezTo>
                <a:cubicBezTo>
                  <a:pt x="1544568" y="4638350"/>
                  <a:pt x="1806546" y="4768026"/>
                  <a:pt x="1822821" y="4773801"/>
                </a:cubicBezTo>
                <a:cubicBezTo>
                  <a:pt x="1819146" y="4628900"/>
                  <a:pt x="1815996" y="4489248"/>
                  <a:pt x="1812321" y="4347496"/>
                </a:cubicBezTo>
                <a:cubicBezTo>
                  <a:pt x="1457417" y="4343821"/>
                  <a:pt x="1103562" y="4340146"/>
                  <a:pt x="746558" y="4336471"/>
                </a:cubicBezTo>
                <a:cubicBezTo>
                  <a:pt x="743933" y="4230420"/>
                  <a:pt x="741308" y="4126469"/>
                  <a:pt x="738683" y="4018843"/>
                </a:cubicBezTo>
                <a:cubicBezTo>
                  <a:pt x="720308" y="4017268"/>
                  <a:pt x="259353" y="4010443"/>
                  <a:pt x="47251" y="4008868"/>
                </a:cubicBezTo>
                <a:cubicBezTo>
                  <a:pt x="39375" y="4008868"/>
                  <a:pt x="31500" y="4008868"/>
                  <a:pt x="22050" y="4008868"/>
                </a:cubicBezTo>
                <a:cubicBezTo>
                  <a:pt x="22050" y="3958992"/>
                  <a:pt x="22050" y="3910167"/>
                  <a:pt x="22050" y="3859241"/>
                </a:cubicBezTo>
                <a:cubicBezTo>
                  <a:pt x="28875" y="3859241"/>
                  <a:pt x="1800771" y="3859241"/>
                  <a:pt x="2680155" y="3859241"/>
                </a:cubicBezTo>
                <a:cubicBezTo>
                  <a:pt x="2715856" y="3859241"/>
                  <a:pt x="2730556" y="3966867"/>
                  <a:pt x="2735281" y="4002567"/>
                </a:cubicBezTo>
                <a:cubicBezTo>
                  <a:pt x="2954734" y="3954267"/>
                  <a:pt x="3116435" y="3816190"/>
                  <a:pt x="3160011" y="3584138"/>
                </a:cubicBezTo>
                <a:cubicBezTo>
                  <a:pt x="3178911" y="3484912"/>
                  <a:pt x="3160536" y="3385686"/>
                  <a:pt x="3134286" y="3287510"/>
                </a:cubicBezTo>
                <a:cubicBezTo>
                  <a:pt x="3094910" y="3140508"/>
                  <a:pt x="2999359" y="3036032"/>
                  <a:pt x="2877558" y="2957806"/>
                </a:cubicBezTo>
                <a:cubicBezTo>
                  <a:pt x="2786206" y="2898480"/>
                  <a:pt x="2683305" y="2858580"/>
                  <a:pt x="2569379" y="2858055"/>
                </a:cubicBezTo>
                <a:cubicBezTo>
                  <a:pt x="2329977" y="2855955"/>
                  <a:pt x="1841721" y="2849655"/>
                  <a:pt x="1834896" y="2850180"/>
                </a:cubicBezTo>
                <a:cubicBezTo>
                  <a:pt x="1833321" y="2885355"/>
                  <a:pt x="1825446" y="3018707"/>
                  <a:pt x="1819671" y="3051257"/>
                </a:cubicBezTo>
                <a:cubicBezTo>
                  <a:pt x="1811796" y="3093258"/>
                  <a:pt x="1747220" y="3107958"/>
                  <a:pt x="1737770" y="3109008"/>
                </a:cubicBezTo>
                <a:cubicBezTo>
                  <a:pt x="1734095" y="3236584"/>
                  <a:pt x="1730420" y="3364161"/>
                  <a:pt x="1726745" y="3494362"/>
                </a:cubicBezTo>
                <a:cubicBezTo>
                  <a:pt x="1547193" y="3490687"/>
                  <a:pt x="1388116" y="3501187"/>
                  <a:pt x="1191238" y="3497512"/>
                </a:cubicBezTo>
                <a:cubicBezTo>
                  <a:pt x="1191238" y="3488062"/>
                  <a:pt x="1186513" y="3242884"/>
                  <a:pt x="1185463" y="3135258"/>
                </a:cubicBezTo>
                <a:cubicBezTo>
                  <a:pt x="1185463" y="3123183"/>
                  <a:pt x="1015361" y="3045482"/>
                  <a:pt x="937660" y="3013457"/>
                </a:cubicBezTo>
                <a:cubicBezTo>
                  <a:pt x="936610" y="3012932"/>
                  <a:pt x="934510" y="3013457"/>
                  <a:pt x="936085" y="3013457"/>
                </a:cubicBezTo>
                <a:cubicBezTo>
                  <a:pt x="898810" y="3105858"/>
                  <a:pt x="862059" y="3197209"/>
                  <a:pt x="824784" y="3290660"/>
                </a:cubicBezTo>
                <a:cubicBezTo>
                  <a:pt x="794859" y="3281735"/>
                  <a:pt x="766508" y="3273859"/>
                  <a:pt x="737633" y="3265459"/>
                </a:cubicBezTo>
                <a:cubicBezTo>
                  <a:pt x="701408" y="3254959"/>
                  <a:pt x="662557" y="3294860"/>
                  <a:pt x="660457" y="3297485"/>
                </a:cubicBezTo>
                <a:cubicBezTo>
                  <a:pt x="558606" y="3253384"/>
                  <a:pt x="457805" y="3209809"/>
                  <a:pt x="352279" y="3164658"/>
                </a:cubicBezTo>
                <a:cubicBezTo>
                  <a:pt x="365404" y="3128958"/>
                  <a:pt x="481430" y="2849655"/>
                  <a:pt x="525006" y="2749904"/>
                </a:cubicBezTo>
                <a:cubicBezTo>
                  <a:pt x="529206" y="2739404"/>
                  <a:pt x="533931" y="2728378"/>
                  <a:pt x="536556" y="2717353"/>
                </a:cubicBezTo>
                <a:cubicBezTo>
                  <a:pt x="543906" y="2689003"/>
                  <a:pt x="538656" y="2676928"/>
                  <a:pt x="514506" y="2660653"/>
                </a:cubicBezTo>
                <a:cubicBezTo>
                  <a:pt x="483530" y="2639653"/>
                  <a:pt x="483005" y="2637027"/>
                  <a:pt x="498230" y="2602902"/>
                </a:cubicBezTo>
                <a:cubicBezTo>
                  <a:pt x="527631" y="2535176"/>
                  <a:pt x="589581" y="2392900"/>
                  <a:pt x="592206" y="2387650"/>
                </a:cubicBezTo>
                <a:cubicBezTo>
                  <a:pt x="726608" y="2441725"/>
                  <a:pt x="859959" y="2495801"/>
                  <a:pt x="998561" y="2551976"/>
                </a:cubicBezTo>
                <a:cubicBezTo>
                  <a:pt x="998561" y="2537276"/>
                  <a:pt x="1001711" y="2008595"/>
                  <a:pt x="1003286" y="1752393"/>
                </a:cubicBezTo>
                <a:cubicBezTo>
                  <a:pt x="1003286" y="1738217"/>
                  <a:pt x="1190188" y="1605391"/>
                  <a:pt x="1190188" y="1599091"/>
                </a:cubicBezTo>
                <a:cubicBezTo>
                  <a:pt x="1191763" y="1514040"/>
                  <a:pt x="1202263" y="174750"/>
                  <a:pt x="1202263" y="167400"/>
                </a:cubicBezTo>
                <a:close/>
                <a:moveTo>
                  <a:pt x="1169095" y="0"/>
                </a:moveTo>
                <a:lnTo>
                  <a:pt x="1766794" y="0"/>
                </a:lnTo>
                <a:cubicBezTo>
                  <a:pt x="1800181" y="0"/>
                  <a:pt x="1827246" y="27065"/>
                  <a:pt x="1827246" y="60452"/>
                </a:cubicBezTo>
                <a:lnTo>
                  <a:pt x="1827245" y="60452"/>
                </a:lnTo>
                <a:cubicBezTo>
                  <a:pt x="1827245" y="93839"/>
                  <a:pt x="1800180" y="120904"/>
                  <a:pt x="1766793" y="120904"/>
                </a:cubicBezTo>
                <a:lnTo>
                  <a:pt x="1169095" y="120903"/>
                </a:lnTo>
                <a:cubicBezTo>
                  <a:pt x="1144055" y="120903"/>
                  <a:pt x="1122571" y="105679"/>
                  <a:pt x="1113394" y="83982"/>
                </a:cubicBezTo>
                <a:lnTo>
                  <a:pt x="1108643" y="60452"/>
                </a:lnTo>
                <a:lnTo>
                  <a:pt x="1113394" y="36921"/>
                </a:lnTo>
                <a:cubicBezTo>
                  <a:pt x="1122571" y="15224"/>
                  <a:pt x="1144055" y="0"/>
                  <a:pt x="1169095"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nvGrpSpPr>
          <p:cNvPr id="2915" name="Group 2914">
            <a:extLst>
              <a:ext uri="{FF2B5EF4-FFF2-40B4-BE49-F238E27FC236}">
                <a16:creationId xmlns:a16="http://schemas.microsoft.com/office/drawing/2014/main" id="{45951CCF-0F25-4352-859A-6ADDCE666025}"/>
              </a:ext>
            </a:extLst>
          </p:cNvPr>
          <p:cNvGrpSpPr/>
          <p:nvPr/>
        </p:nvGrpSpPr>
        <p:grpSpPr>
          <a:xfrm>
            <a:off x="7362990" y="5515165"/>
            <a:ext cx="4062015" cy="738664"/>
            <a:chOff x="3017859" y="4283314"/>
            <a:chExt cx="2579765" cy="738663"/>
          </a:xfrm>
        </p:grpSpPr>
        <p:sp>
          <p:nvSpPr>
            <p:cNvPr id="2916" name="TextBox 2915">
              <a:extLst>
                <a:ext uri="{FF2B5EF4-FFF2-40B4-BE49-F238E27FC236}">
                  <a16:creationId xmlns:a16="http://schemas.microsoft.com/office/drawing/2014/main" id="{C8B7776D-ACB0-44A1-B933-6106FB5E3663}"/>
                </a:ext>
              </a:extLst>
            </p:cNvPr>
            <p:cNvSpPr txBox="1"/>
            <p:nvPr/>
          </p:nvSpPr>
          <p:spPr>
            <a:xfrm>
              <a:off x="3021855" y="4560313"/>
              <a:ext cx="2575769" cy="461664"/>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2917" name="TextBox 2916">
              <a:extLst>
                <a:ext uri="{FF2B5EF4-FFF2-40B4-BE49-F238E27FC236}">
                  <a16:creationId xmlns:a16="http://schemas.microsoft.com/office/drawing/2014/main" id="{D18FE995-3529-4ACF-AA17-73B9721075BE}"/>
                </a:ext>
              </a:extLst>
            </p:cNvPr>
            <p:cNvSpPr txBox="1"/>
            <p:nvPr/>
          </p:nvSpPr>
          <p:spPr>
            <a:xfrm>
              <a:off x="3017859" y="4283314"/>
              <a:ext cx="2553872" cy="276999"/>
            </a:xfrm>
            <a:prstGeom prst="rect">
              <a:avLst/>
            </a:prstGeom>
            <a:noFill/>
          </p:spPr>
          <p:txBody>
            <a:bodyPr wrap="square" rtlCol="0">
              <a:spAutoFit/>
            </a:bodyPr>
            <a:lstStyle/>
            <a:p>
              <a:pPr algn="r" rtl="1"/>
              <a:r>
                <a:rPr lang="fa-IR" altLang="ko-KR" sz="1200" b="1" dirty="0">
                  <a:solidFill>
                    <a:schemeClr val="tx1">
                      <a:lumMod val="65000"/>
                      <a:lumOff val="35000"/>
                    </a:schemeClr>
                  </a:solidFill>
                  <a:cs typeface="B Nazanin" panose="00000400000000000000" pitchFamily="2" charset="-78"/>
                </a:rPr>
                <a:t>متن شما در اینجا</a:t>
              </a:r>
              <a:endParaRPr lang="ko-KR" altLang="en-US" sz="1200" b="1" dirty="0">
                <a:solidFill>
                  <a:schemeClr val="tx1">
                    <a:lumMod val="65000"/>
                    <a:lumOff val="35000"/>
                  </a:schemeClr>
                </a:solidFill>
                <a:cs typeface="B Nazanin" panose="00000400000000000000" pitchFamily="2" charset="-78"/>
              </a:endParaRPr>
            </a:p>
          </p:txBody>
        </p:sp>
      </p:grpSp>
      <p:grpSp>
        <p:nvGrpSpPr>
          <p:cNvPr id="2918" name="Group 2917">
            <a:extLst>
              <a:ext uri="{FF2B5EF4-FFF2-40B4-BE49-F238E27FC236}">
                <a16:creationId xmlns:a16="http://schemas.microsoft.com/office/drawing/2014/main" id="{86F9E123-D393-41B3-ADC1-BAB6EB4381EC}"/>
              </a:ext>
            </a:extLst>
          </p:cNvPr>
          <p:cNvGrpSpPr/>
          <p:nvPr/>
        </p:nvGrpSpPr>
        <p:grpSpPr>
          <a:xfrm>
            <a:off x="7362990" y="1806578"/>
            <a:ext cx="4062015" cy="738664"/>
            <a:chOff x="3017859" y="4283314"/>
            <a:chExt cx="2579765" cy="738663"/>
          </a:xfrm>
        </p:grpSpPr>
        <p:sp>
          <p:nvSpPr>
            <p:cNvPr id="2919" name="TextBox 2918">
              <a:extLst>
                <a:ext uri="{FF2B5EF4-FFF2-40B4-BE49-F238E27FC236}">
                  <a16:creationId xmlns:a16="http://schemas.microsoft.com/office/drawing/2014/main" id="{FCE0816F-9881-4F39-98B7-E762B10C4A2A}"/>
                </a:ext>
              </a:extLst>
            </p:cNvPr>
            <p:cNvSpPr txBox="1"/>
            <p:nvPr/>
          </p:nvSpPr>
          <p:spPr>
            <a:xfrm>
              <a:off x="3021855" y="4560313"/>
              <a:ext cx="2575769" cy="461664"/>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2920" name="TextBox 2919">
              <a:extLst>
                <a:ext uri="{FF2B5EF4-FFF2-40B4-BE49-F238E27FC236}">
                  <a16:creationId xmlns:a16="http://schemas.microsoft.com/office/drawing/2014/main" id="{42258408-DAC3-4618-98BD-0DDAB9718913}"/>
                </a:ext>
              </a:extLst>
            </p:cNvPr>
            <p:cNvSpPr txBox="1"/>
            <p:nvPr/>
          </p:nvSpPr>
          <p:spPr>
            <a:xfrm>
              <a:off x="3017859" y="4283314"/>
              <a:ext cx="2553872" cy="276999"/>
            </a:xfrm>
            <a:prstGeom prst="rect">
              <a:avLst/>
            </a:prstGeom>
            <a:noFill/>
          </p:spPr>
          <p:txBody>
            <a:bodyPr wrap="square" rtlCol="0">
              <a:spAutoFit/>
            </a:bodyPr>
            <a:lstStyle/>
            <a:p>
              <a:pPr algn="r" rtl="1"/>
              <a:r>
                <a:rPr lang="fa-IR" altLang="ko-KR" sz="1200" b="1" dirty="0">
                  <a:solidFill>
                    <a:schemeClr val="tx1">
                      <a:lumMod val="65000"/>
                      <a:lumOff val="35000"/>
                    </a:schemeClr>
                  </a:solidFill>
                  <a:cs typeface="B Nazanin" panose="00000400000000000000" pitchFamily="2" charset="-78"/>
                </a:rPr>
                <a:t>متن شما در اینجا</a:t>
              </a:r>
              <a:endParaRPr lang="ko-KR" altLang="en-US" sz="1200" b="1" dirty="0">
                <a:solidFill>
                  <a:schemeClr val="tx1">
                    <a:lumMod val="65000"/>
                    <a:lumOff val="35000"/>
                  </a:schemeClr>
                </a:solidFill>
                <a:cs typeface="B Nazanin" panose="00000400000000000000" pitchFamily="2" charset="-78"/>
              </a:endParaRPr>
            </a:p>
          </p:txBody>
        </p:sp>
      </p:grpSp>
      <p:grpSp>
        <p:nvGrpSpPr>
          <p:cNvPr id="2921" name="Group 2920">
            <a:extLst>
              <a:ext uri="{FF2B5EF4-FFF2-40B4-BE49-F238E27FC236}">
                <a16:creationId xmlns:a16="http://schemas.microsoft.com/office/drawing/2014/main" id="{BA4B1C02-691B-46AB-9641-178FAF31E22A}"/>
              </a:ext>
            </a:extLst>
          </p:cNvPr>
          <p:cNvGrpSpPr/>
          <p:nvPr/>
        </p:nvGrpSpPr>
        <p:grpSpPr>
          <a:xfrm>
            <a:off x="7362990" y="2733725"/>
            <a:ext cx="4062015" cy="738664"/>
            <a:chOff x="3017859" y="4283314"/>
            <a:chExt cx="2579765" cy="738663"/>
          </a:xfrm>
        </p:grpSpPr>
        <p:sp>
          <p:nvSpPr>
            <p:cNvPr id="2922" name="TextBox 2921">
              <a:extLst>
                <a:ext uri="{FF2B5EF4-FFF2-40B4-BE49-F238E27FC236}">
                  <a16:creationId xmlns:a16="http://schemas.microsoft.com/office/drawing/2014/main" id="{68BC20CC-F51D-43F4-A524-FE8CB7585F76}"/>
                </a:ext>
              </a:extLst>
            </p:cNvPr>
            <p:cNvSpPr txBox="1"/>
            <p:nvPr/>
          </p:nvSpPr>
          <p:spPr>
            <a:xfrm>
              <a:off x="3021855" y="4560313"/>
              <a:ext cx="2575769" cy="461664"/>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2923" name="TextBox 2922">
              <a:extLst>
                <a:ext uri="{FF2B5EF4-FFF2-40B4-BE49-F238E27FC236}">
                  <a16:creationId xmlns:a16="http://schemas.microsoft.com/office/drawing/2014/main" id="{9FF9C828-344F-4DB5-B22F-CE88BDD0A902}"/>
                </a:ext>
              </a:extLst>
            </p:cNvPr>
            <p:cNvSpPr txBox="1"/>
            <p:nvPr/>
          </p:nvSpPr>
          <p:spPr>
            <a:xfrm>
              <a:off x="3017859" y="4283314"/>
              <a:ext cx="2553872" cy="276999"/>
            </a:xfrm>
            <a:prstGeom prst="rect">
              <a:avLst/>
            </a:prstGeom>
            <a:noFill/>
          </p:spPr>
          <p:txBody>
            <a:bodyPr wrap="square" rtlCol="0">
              <a:spAutoFit/>
            </a:bodyPr>
            <a:lstStyle/>
            <a:p>
              <a:pPr algn="r" rtl="1"/>
              <a:r>
                <a:rPr lang="fa-IR" altLang="ko-KR" sz="1200" b="1" dirty="0">
                  <a:solidFill>
                    <a:schemeClr val="tx1">
                      <a:lumMod val="65000"/>
                      <a:lumOff val="35000"/>
                    </a:schemeClr>
                  </a:solidFill>
                  <a:cs typeface="B Nazanin" panose="00000400000000000000" pitchFamily="2" charset="-78"/>
                </a:rPr>
                <a:t>متن شما در اینجا</a:t>
              </a:r>
              <a:endParaRPr lang="ko-KR" altLang="en-US" sz="1200" b="1" dirty="0">
                <a:solidFill>
                  <a:schemeClr val="tx1">
                    <a:lumMod val="65000"/>
                    <a:lumOff val="35000"/>
                  </a:schemeClr>
                </a:solidFill>
                <a:cs typeface="B Nazanin" panose="00000400000000000000" pitchFamily="2" charset="-78"/>
              </a:endParaRPr>
            </a:p>
          </p:txBody>
        </p:sp>
      </p:grpSp>
      <p:grpSp>
        <p:nvGrpSpPr>
          <p:cNvPr id="2924" name="Group 2923">
            <a:extLst>
              <a:ext uri="{FF2B5EF4-FFF2-40B4-BE49-F238E27FC236}">
                <a16:creationId xmlns:a16="http://schemas.microsoft.com/office/drawing/2014/main" id="{E74BB8E9-2DA5-4641-83BF-D1BEB9B63E49}"/>
              </a:ext>
            </a:extLst>
          </p:cNvPr>
          <p:cNvGrpSpPr/>
          <p:nvPr/>
        </p:nvGrpSpPr>
        <p:grpSpPr>
          <a:xfrm>
            <a:off x="7362990" y="3660871"/>
            <a:ext cx="4062015" cy="738664"/>
            <a:chOff x="3017859" y="4283314"/>
            <a:chExt cx="2579765" cy="738663"/>
          </a:xfrm>
        </p:grpSpPr>
        <p:sp>
          <p:nvSpPr>
            <p:cNvPr id="2925" name="TextBox 2924">
              <a:extLst>
                <a:ext uri="{FF2B5EF4-FFF2-40B4-BE49-F238E27FC236}">
                  <a16:creationId xmlns:a16="http://schemas.microsoft.com/office/drawing/2014/main" id="{D4FFDD4E-E697-486E-A402-B1017996C2B0}"/>
                </a:ext>
              </a:extLst>
            </p:cNvPr>
            <p:cNvSpPr txBox="1"/>
            <p:nvPr/>
          </p:nvSpPr>
          <p:spPr>
            <a:xfrm>
              <a:off x="3021855" y="4560313"/>
              <a:ext cx="2575769" cy="461664"/>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2926" name="TextBox 2925">
              <a:extLst>
                <a:ext uri="{FF2B5EF4-FFF2-40B4-BE49-F238E27FC236}">
                  <a16:creationId xmlns:a16="http://schemas.microsoft.com/office/drawing/2014/main" id="{8EE77BEB-FCCD-4588-962F-8C06FC864282}"/>
                </a:ext>
              </a:extLst>
            </p:cNvPr>
            <p:cNvSpPr txBox="1"/>
            <p:nvPr/>
          </p:nvSpPr>
          <p:spPr>
            <a:xfrm>
              <a:off x="3017859" y="4283314"/>
              <a:ext cx="2553872" cy="276999"/>
            </a:xfrm>
            <a:prstGeom prst="rect">
              <a:avLst/>
            </a:prstGeom>
            <a:noFill/>
          </p:spPr>
          <p:txBody>
            <a:bodyPr wrap="square" rtlCol="0">
              <a:spAutoFit/>
            </a:bodyPr>
            <a:lstStyle/>
            <a:p>
              <a:pPr algn="r" rtl="1"/>
              <a:r>
                <a:rPr lang="fa-IR" altLang="ko-KR" sz="1200" b="1" dirty="0">
                  <a:solidFill>
                    <a:schemeClr val="tx1">
                      <a:lumMod val="65000"/>
                      <a:lumOff val="35000"/>
                    </a:schemeClr>
                  </a:solidFill>
                  <a:cs typeface="B Nazanin" panose="00000400000000000000" pitchFamily="2" charset="-78"/>
                </a:rPr>
                <a:t>متن شما در اینجا</a:t>
              </a:r>
              <a:endParaRPr lang="ko-KR" altLang="en-US" sz="1200" b="1" dirty="0">
                <a:solidFill>
                  <a:schemeClr val="tx1">
                    <a:lumMod val="65000"/>
                    <a:lumOff val="35000"/>
                  </a:schemeClr>
                </a:solidFill>
                <a:cs typeface="B Nazanin" panose="00000400000000000000" pitchFamily="2" charset="-78"/>
              </a:endParaRPr>
            </a:p>
          </p:txBody>
        </p:sp>
      </p:grpSp>
      <p:grpSp>
        <p:nvGrpSpPr>
          <p:cNvPr id="2927" name="Group 2926">
            <a:extLst>
              <a:ext uri="{FF2B5EF4-FFF2-40B4-BE49-F238E27FC236}">
                <a16:creationId xmlns:a16="http://schemas.microsoft.com/office/drawing/2014/main" id="{196411F9-2DD8-4EFA-9418-359709B7B1EF}"/>
              </a:ext>
            </a:extLst>
          </p:cNvPr>
          <p:cNvGrpSpPr/>
          <p:nvPr/>
        </p:nvGrpSpPr>
        <p:grpSpPr>
          <a:xfrm>
            <a:off x="7362990" y="4588018"/>
            <a:ext cx="4062015" cy="738664"/>
            <a:chOff x="3017859" y="4283314"/>
            <a:chExt cx="2579765" cy="738663"/>
          </a:xfrm>
        </p:grpSpPr>
        <p:sp>
          <p:nvSpPr>
            <p:cNvPr id="2928" name="TextBox 2927">
              <a:extLst>
                <a:ext uri="{FF2B5EF4-FFF2-40B4-BE49-F238E27FC236}">
                  <a16:creationId xmlns:a16="http://schemas.microsoft.com/office/drawing/2014/main" id="{97F0C0D5-176C-449B-A98A-F8569CCA95B1}"/>
                </a:ext>
              </a:extLst>
            </p:cNvPr>
            <p:cNvSpPr txBox="1"/>
            <p:nvPr/>
          </p:nvSpPr>
          <p:spPr>
            <a:xfrm>
              <a:off x="3021855" y="4560313"/>
              <a:ext cx="2575769" cy="461664"/>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2929" name="TextBox 2928">
              <a:extLst>
                <a:ext uri="{FF2B5EF4-FFF2-40B4-BE49-F238E27FC236}">
                  <a16:creationId xmlns:a16="http://schemas.microsoft.com/office/drawing/2014/main" id="{EE1EA3D6-720F-4CD4-9D9A-85974E97C68F}"/>
                </a:ext>
              </a:extLst>
            </p:cNvPr>
            <p:cNvSpPr txBox="1"/>
            <p:nvPr/>
          </p:nvSpPr>
          <p:spPr>
            <a:xfrm>
              <a:off x="3017859" y="4283314"/>
              <a:ext cx="2553872" cy="276999"/>
            </a:xfrm>
            <a:prstGeom prst="rect">
              <a:avLst/>
            </a:prstGeom>
            <a:noFill/>
          </p:spPr>
          <p:txBody>
            <a:bodyPr wrap="square" rtlCol="0">
              <a:spAutoFit/>
            </a:bodyPr>
            <a:lstStyle/>
            <a:p>
              <a:pPr algn="r" rtl="1"/>
              <a:r>
                <a:rPr lang="fa-IR" altLang="ko-KR" sz="1200" b="1" dirty="0">
                  <a:solidFill>
                    <a:schemeClr val="tx1">
                      <a:lumMod val="65000"/>
                      <a:lumOff val="35000"/>
                    </a:schemeClr>
                  </a:solidFill>
                  <a:cs typeface="B Nazanin" panose="00000400000000000000" pitchFamily="2" charset="-78"/>
                </a:rPr>
                <a:t>متن شما در اینجا</a:t>
              </a:r>
              <a:endParaRPr lang="ko-KR" altLang="en-US" sz="1200" b="1" dirty="0">
                <a:solidFill>
                  <a:schemeClr val="tx1">
                    <a:lumMod val="65000"/>
                    <a:lumOff val="35000"/>
                  </a:schemeClr>
                </a:solidFill>
                <a:cs typeface="B Nazanin" panose="00000400000000000000" pitchFamily="2" charset="-78"/>
              </a:endParaRPr>
            </a:p>
          </p:txBody>
        </p:sp>
      </p:grpSp>
      <p:sp>
        <p:nvSpPr>
          <p:cNvPr id="2930" name="Rectangle 2929">
            <a:extLst>
              <a:ext uri="{FF2B5EF4-FFF2-40B4-BE49-F238E27FC236}">
                <a16:creationId xmlns:a16="http://schemas.microsoft.com/office/drawing/2014/main" id="{F6728D55-719C-466C-A28B-05F79BD67FC0}"/>
              </a:ext>
            </a:extLst>
          </p:cNvPr>
          <p:cNvSpPr/>
          <p:nvPr/>
        </p:nvSpPr>
        <p:spPr>
          <a:xfrm>
            <a:off x="6647073" y="4654474"/>
            <a:ext cx="594864" cy="59486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2931" name="Rectangle 2930">
            <a:extLst>
              <a:ext uri="{FF2B5EF4-FFF2-40B4-BE49-F238E27FC236}">
                <a16:creationId xmlns:a16="http://schemas.microsoft.com/office/drawing/2014/main" id="{3E271916-0785-4139-9738-0AA79D718885}"/>
              </a:ext>
            </a:extLst>
          </p:cNvPr>
          <p:cNvSpPr/>
          <p:nvPr/>
        </p:nvSpPr>
        <p:spPr>
          <a:xfrm>
            <a:off x="6647073" y="3731621"/>
            <a:ext cx="594864" cy="5948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2932" name="Rectangle 2931">
            <a:extLst>
              <a:ext uri="{FF2B5EF4-FFF2-40B4-BE49-F238E27FC236}">
                <a16:creationId xmlns:a16="http://schemas.microsoft.com/office/drawing/2014/main" id="{5700A189-E0B4-4A3C-8E8A-221C412767EE}"/>
              </a:ext>
            </a:extLst>
          </p:cNvPr>
          <p:cNvSpPr/>
          <p:nvPr/>
        </p:nvSpPr>
        <p:spPr>
          <a:xfrm>
            <a:off x="6647073" y="2808769"/>
            <a:ext cx="594864" cy="594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2933" name="Rectangle 2932">
            <a:extLst>
              <a:ext uri="{FF2B5EF4-FFF2-40B4-BE49-F238E27FC236}">
                <a16:creationId xmlns:a16="http://schemas.microsoft.com/office/drawing/2014/main" id="{FCA05353-A76A-407D-9B1E-BC2287E8A344}"/>
              </a:ext>
            </a:extLst>
          </p:cNvPr>
          <p:cNvSpPr/>
          <p:nvPr/>
        </p:nvSpPr>
        <p:spPr>
          <a:xfrm>
            <a:off x="6647073" y="5577329"/>
            <a:ext cx="594864" cy="5948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2934" name="Rectangle 2933">
            <a:extLst>
              <a:ext uri="{FF2B5EF4-FFF2-40B4-BE49-F238E27FC236}">
                <a16:creationId xmlns:a16="http://schemas.microsoft.com/office/drawing/2014/main" id="{805C4B31-2B45-4AE9-BF18-571308483728}"/>
              </a:ext>
            </a:extLst>
          </p:cNvPr>
          <p:cNvSpPr/>
          <p:nvPr/>
        </p:nvSpPr>
        <p:spPr>
          <a:xfrm>
            <a:off x="6647073" y="1885916"/>
            <a:ext cx="594864" cy="5948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2935" name="Freeform 47">
            <a:extLst>
              <a:ext uri="{FF2B5EF4-FFF2-40B4-BE49-F238E27FC236}">
                <a16:creationId xmlns:a16="http://schemas.microsoft.com/office/drawing/2014/main" id="{F690E74A-FAC5-4065-91C7-C05C810D1DCF}"/>
              </a:ext>
            </a:extLst>
          </p:cNvPr>
          <p:cNvSpPr/>
          <p:nvPr/>
        </p:nvSpPr>
        <p:spPr>
          <a:xfrm>
            <a:off x="5444163" y="1885919"/>
            <a:ext cx="1204814" cy="2019981"/>
          </a:xfrm>
          <a:custGeom>
            <a:avLst/>
            <a:gdLst>
              <a:gd name="connsiteX0" fmla="*/ 0 w 1177747"/>
              <a:gd name="connsiteY0" fmla="*/ 1945843 h 1945843"/>
              <a:gd name="connsiteX1" fmla="*/ 1177747 w 1177747"/>
              <a:gd name="connsiteY1" fmla="*/ 0 h 1945843"/>
              <a:gd name="connsiteX2" fmla="*/ 1177747 w 1177747"/>
              <a:gd name="connsiteY2" fmla="*/ 563270 h 1945843"/>
              <a:gd name="connsiteX3" fmla="*/ 0 w 1177747"/>
              <a:gd name="connsiteY3" fmla="*/ 1945843 h 1945843"/>
              <a:gd name="connsiteX0" fmla="*/ 0 w 1177747"/>
              <a:gd name="connsiteY0" fmla="*/ 1945843 h 2001427"/>
              <a:gd name="connsiteX1" fmla="*/ 1177747 w 1177747"/>
              <a:gd name="connsiteY1" fmla="*/ 0 h 2001427"/>
              <a:gd name="connsiteX2" fmla="*/ 1177747 w 1177747"/>
              <a:gd name="connsiteY2" fmla="*/ 563270 h 2001427"/>
              <a:gd name="connsiteX3" fmla="*/ 4432 w 1177747"/>
              <a:gd name="connsiteY3" fmla="*/ 2001427 h 2001427"/>
              <a:gd name="connsiteX4" fmla="*/ 0 w 1177747"/>
              <a:gd name="connsiteY4" fmla="*/ 1945843 h 2001427"/>
              <a:gd name="connsiteX0" fmla="*/ 0 w 1177747"/>
              <a:gd name="connsiteY0" fmla="*/ 1905052 h 2001427"/>
              <a:gd name="connsiteX1" fmla="*/ 1177747 w 1177747"/>
              <a:gd name="connsiteY1" fmla="*/ 0 h 2001427"/>
              <a:gd name="connsiteX2" fmla="*/ 1177747 w 1177747"/>
              <a:gd name="connsiteY2" fmla="*/ 563270 h 2001427"/>
              <a:gd name="connsiteX3" fmla="*/ 4432 w 1177747"/>
              <a:gd name="connsiteY3" fmla="*/ 2001427 h 2001427"/>
              <a:gd name="connsiteX4" fmla="*/ 0 w 1177747"/>
              <a:gd name="connsiteY4" fmla="*/ 1905052 h 2001427"/>
              <a:gd name="connsiteX0" fmla="*/ 0 w 1177747"/>
              <a:gd name="connsiteY0" fmla="*/ 1905052 h 1967434"/>
              <a:gd name="connsiteX1" fmla="*/ 1177747 w 1177747"/>
              <a:gd name="connsiteY1" fmla="*/ 0 h 1967434"/>
              <a:gd name="connsiteX2" fmla="*/ 1177747 w 1177747"/>
              <a:gd name="connsiteY2" fmla="*/ 563270 h 1967434"/>
              <a:gd name="connsiteX3" fmla="*/ 4432 w 1177747"/>
              <a:gd name="connsiteY3" fmla="*/ 1967434 h 1967434"/>
              <a:gd name="connsiteX4" fmla="*/ 0 w 1177747"/>
              <a:gd name="connsiteY4" fmla="*/ 1905052 h 1967434"/>
              <a:gd name="connsiteX0" fmla="*/ 0 w 1181147"/>
              <a:gd name="connsiteY0" fmla="*/ 1905052 h 1967434"/>
              <a:gd name="connsiteX1" fmla="*/ 1177747 w 1181147"/>
              <a:gd name="connsiteY1" fmla="*/ 0 h 1967434"/>
              <a:gd name="connsiteX2" fmla="*/ 1181147 w 1181147"/>
              <a:gd name="connsiteY2" fmla="*/ 580267 h 1967434"/>
              <a:gd name="connsiteX3" fmla="*/ 4432 w 1181147"/>
              <a:gd name="connsiteY3" fmla="*/ 1967434 h 1967434"/>
              <a:gd name="connsiteX4" fmla="*/ 0 w 1181147"/>
              <a:gd name="connsiteY4" fmla="*/ 1905052 h 1967434"/>
              <a:gd name="connsiteX0" fmla="*/ 0 w 1181147"/>
              <a:gd name="connsiteY0" fmla="*/ 1891455 h 1953837"/>
              <a:gd name="connsiteX1" fmla="*/ 1174347 w 1181147"/>
              <a:gd name="connsiteY1" fmla="*/ 0 h 1953837"/>
              <a:gd name="connsiteX2" fmla="*/ 1181147 w 1181147"/>
              <a:gd name="connsiteY2" fmla="*/ 566670 h 1953837"/>
              <a:gd name="connsiteX3" fmla="*/ 4432 w 1181147"/>
              <a:gd name="connsiteY3" fmla="*/ 1953837 h 1953837"/>
              <a:gd name="connsiteX4" fmla="*/ 0 w 1181147"/>
              <a:gd name="connsiteY4" fmla="*/ 1891455 h 1953837"/>
              <a:gd name="connsiteX0" fmla="*/ 0 w 1184694"/>
              <a:gd name="connsiteY0" fmla="*/ 1891455 h 1953837"/>
              <a:gd name="connsiteX1" fmla="*/ 1184544 w 1184694"/>
              <a:gd name="connsiteY1" fmla="*/ 0 h 1953837"/>
              <a:gd name="connsiteX2" fmla="*/ 1181147 w 1184694"/>
              <a:gd name="connsiteY2" fmla="*/ 566670 h 1953837"/>
              <a:gd name="connsiteX3" fmla="*/ 4432 w 1184694"/>
              <a:gd name="connsiteY3" fmla="*/ 1953837 h 1953837"/>
              <a:gd name="connsiteX4" fmla="*/ 0 w 1184694"/>
              <a:gd name="connsiteY4" fmla="*/ 1891455 h 1953837"/>
              <a:gd name="connsiteX0" fmla="*/ 0 w 1184694"/>
              <a:gd name="connsiteY0" fmla="*/ 1891455 h 1953837"/>
              <a:gd name="connsiteX1" fmla="*/ 1184544 w 1184694"/>
              <a:gd name="connsiteY1" fmla="*/ 0 h 1953837"/>
              <a:gd name="connsiteX2" fmla="*/ 1181147 w 1184694"/>
              <a:gd name="connsiteY2" fmla="*/ 573468 h 1953837"/>
              <a:gd name="connsiteX3" fmla="*/ 4432 w 1184694"/>
              <a:gd name="connsiteY3" fmla="*/ 1953837 h 1953837"/>
              <a:gd name="connsiteX4" fmla="*/ 0 w 1184694"/>
              <a:gd name="connsiteY4" fmla="*/ 1891455 h 1953837"/>
              <a:gd name="connsiteX0" fmla="*/ 457 w 1180262"/>
              <a:gd name="connsiteY0" fmla="*/ 1903679 h 1953837"/>
              <a:gd name="connsiteX1" fmla="*/ 1180112 w 1180262"/>
              <a:gd name="connsiteY1" fmla="*/ 0 h 1953837"/>
              <a:gd name="connsiteX2" fmla="*/ 1176715 w 1180262"/>
              <a:gd name="connsiteY2" fmla="*/ 573468 h 1953837"/>
              <a:gd name="connsiteX3" fmla="*/ 0 w 1180262"/>
              <a:gd name="connsiteY3" fmla="*/ 1953837 h 1953837"/>
              <a:gd name="connsiteX4" fmla="*/ 457 w 1180262"/>
              <a:gd name="connsiteY4" fmla="*/ 1903679 h 1953837"/>
              <a:gd name="connsiteX0" fmla="*/ 457 w 1183065"/>
              <a:gd name="connsiteY0" fmla="*/ 1903679 h 1953837"/>
              <a:gd name="connsiteX1" fmla="*/ 1180112 w 1183065"/>
              <a:gd name="connsiteY1" fmla="*/ 0 h 1953837"/>
              <a:gd name="connsiteX2" fmla="*/ 1183065 w 1183065"/>
              <a:gd name="connsiteY2" fmla="*/ 567118 h 1953837"/>
              <a:gd name="connsiteX3" fmla="*/ 0 w 1183065"/>
              <a:gd name="connsiteY3" fmla="*/ 1953837 h 1953837"/>
              <a:gd name="connsiteX4" fmla="*/ 457 w 1183065"/>
              <a:gd name="connsiteY4" fmla="*/ 1903679 h 1953837"/>
              <a:gd name="connsiteX0" fmla="*/ 457 w 1183065"/>
              <a:gd name="connsiteY0" fmla="*/ 1903679 h 1953837"/>
              <a:gd name="connsiteX1" fmla="*/ 1180112 w 1183065"/>
              <a:gd name="connsiteY1" fmla="*/ 0 h 1953837"/>
              <a:gd name="connsiteX2" fmla="*/ 1183065 w 1183065"/>
              <a:gd name="connsiteY2" fmla="*/ 569785 h 1953837"/>
              <a:gd name="connsiteX3" fmla="*/ 0 w 1183065"/>
              <a:gd name="connsiteY3" fmla="*/ 1953837 h 1953837"/>
              <a:gd name="connsiteX4" fmla="*/ 457 w 1183065"/>
              <a:gd name="connsiteY4" fmla="*/ 1903679 h 1953837"/>
              <a:gd name="connsiteX0" fmla="*/ 457 w 1183065"/>
              <a:gd name="connsiteY0" fmla="*/ 1903679 h 1953837"/>
              <a:gd name="connsiteX1" fmla="*/ 1180112 w 1183065"/>
              <a:gd name="connsiteY1" fmla="*/ 0 h 1953837"/>
              <a:gd name="connsiteX2" fmla="*/ 1183065 w 1183065"/>
              <a:gd name="connsiteY2" fmla="*/ 572452 h 1953837"/>
              <a:gd name="connsiteX3" fmla="*/ 0 w 1183065"/>
              <a:gd name="connsiteY3" fmla="*/ 1953837 h 1953837"/>
              <a:gd name="connsiteX4" fmla="*/ 457 w 1183065"/>
              <a:gd name="connsiteY4" fmla="*/ 1903679 h 1953837"/>
              <a:gd name="connsiteX0" fmla="*/ 457 w 1183065"/>
              <a:gd name="connsiteY0" fmla="*/ 1901373 h 1953837"/>
              <a:gd name="connsiteX1" fmla="*/ 1180112 w 1183065"/>
              <a:gd name="connsiteY1" fmla="*/ 0 h 1953837"/>
              <a:gd name="connsiteX2" fmla="*/ 1183065 w 1183065"/>
              <a:gd name="connsiteY2" fmla="*/ 572452 h 1953837"/>
              <a:gd name="connsiteX3" fmla="*/ 0 w 1183065"/>
              <a:gd name="connsiteY3" fmla="*/ 1953837 h 1953837"/>
              <a:gd name="connsiteX4" fmla="*/ 457 w 1183065"/>
              <a:gd name="connsiteY4" fmla="*/ 1901373 h 1953837"/>
              <a:gd name="connsiteX0" fmla="*/ 457 w 1183065"/>
              <a:gd name="connsiteY0" fmla="*/ 1901373 h 1956143"/>
              <a:gd name="connsiteX1" fmla="*/ 1180112 w 1183065"/>
              <a:gd name="connsiteY1" fmla="*/ 0 h 1956143"/>
              <a:gd name="connsiteX2" fmla="*/ 1183065 w 1183065"/>
              <a:gd name="connsiteY2" fmla="*/ 572452 h 1956143"/>
              <a:gd name="connsiteX3" fmla="*/ 0 w 1183065"/>
              <a:gd name="connsiteY3" fmla="*/ 1956143 h 1956143"/>
              <a:gd name="connsiteX4" fmla="*/ 457 w 1183065"/>
              <a:gd name="connsiteY4" fmla="*/ 1901373 h 1956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3065" h="1956143">
                <a:moveTo>
                  <a:pt x="457" y="1901373"/>
                </a:moveTo>
                <a:lnTo>
                  <a:pt x="1180112" y="0"/>
                </a:lnTo>
                <a:cubicBezTo>
                  <a:pt x="1181245" y="193422"/>
                  <a:pt x="1181932" y="379030"/>
                  <a:pt x="1183065" y="572452"/>
                </a:cubicBezTo>
                <a:lnTo>
                  <a:pt x="0" y="1956143"/>
                </a:lnTo>
                <a:cubicBezTo>
                  <a:pt x="152" y="1939424"/>
                  <a:pt x="305" y="1918092"/>
                  <a:pt x="457" y="190137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2936" name="Freeform 48">
            <a:extLst>
              <a:ext uri="{FF2B5EF4-FFF2-40B4-BE49-F238E27FC236}">
                <a16:creationId xmlns:a16="http://schemas.microsoft.com/office/drawing/2014/main" id="{FE723C41-C9E0-48A9-BDE3-1F4B1E3281A6}"/>
              </a:ext>
            </a:extLst>
          </p:cNvPr>
          <p:cNvSpPr/>
          <p:nvPr/>
        </p:nvSpPr>
        <p:spPr>
          <a:xfrm>
            <a:off x="5444260" y="2808769"/>
            <a:ext cx="1204719" cy="1171728"/>
          </a:xfrm>
          <a:custGeom>
            <a:avLst/>
            <a:gdLst>
              <a:gd name="connsiteX0" fmla="*/ 3399 w 1186340"/>
              <a:gd name="connsiteY0" fmla="*/ 1104759 h 1159147"/>
              <a:gd name="connsiteX1" fmla="*/ 1182941 w 1186340"/>
              <a:gd name="connsiteY1" fmla="*/ 0 h 1159147"/>
              <a:gd name="connsiteX2" fmla="*/ 1186340 w 1186340"/>
              <a:gd name="connsiteY2" fmla="*/ 554079 h 1159147"/>
              <a:gd name="connsiteX3" fmla="*/ 0 w 1186340"/>
              <a:gd name="connsiteY3" fmla="*/ 1159147 h 1159147"/>
              <a:gd name="connsiteX4" fmla="*/ 3399 w 1186340"/>
              <a:gd name="connsiteY4" fmla="*/ 1104759 h 1159147"/>
              <a:gd name="connsiteX0" fmla="*/ 3399 w 1187831"/>
              <a:gd name="connsiteY0" fmla="*/ 1104759 h 1159147"/>
              <a:gd name="connsiteX1" fmla="*/ 1187831 w 1187831"/>
              <a:gd name="connsiteY1" fmla="*/ 0 h 1159147"/>
              <a:gd name="connsiteX2" fmla="*/ 1186340 w 1187831"/>
              <a:gd name="connsiteY2" fmla="*/ 554079 h 1159147"/>
              <a:gd name="connsiteX3" fmla="*/ 0 w 1187831"/>
              <a:gd name="connsiteY3" fmla="*/ 1159147 h 1159147"/>
              <a:gd name="connsiteX4" fmla="*/ 3399 w 1187831"/>
              <a:gd name="connsiteY4" fmla="*/ 1104759 h 1159147"/>
              <a:gd name="connsiteX0" fmla="*/ 3399 w 1187831"/>
              <a:gd name="connsiteY0" fmla="*/ 1104759 h 1159147"/>
              <a:gd name="connsiteX1" fmla="*/ 1187831 w 1187831"/>
              <a:gd name="connsiteY1" fmla="*/ 0 h 1159147"/>
              <a:gd name="connsiteX2" fmla="*/ 1183895 w 1187831"/>
              <a:gd name="connsiteY2" fmla="*/ 566304 h 1159147"/>
              <a:gd name="connsiteX3" fmla="*/ 0 w 1187831"/>
              <a:gd name="connsiteY3" fmla="*/ 1159147 h 1159147"/>
              <a:gd name="connsiteX4" fmla="*/ 3399 w 1187831"/>
              <a:gd name="connsiteY4" fmla="*/ 1104759 h 1159147"/>
              <a:gd name="connsiteX0" fmla="*/ 13179 w 1187831"/>
              <a:gd name="connsiteY0" fmla="*/ 1080310 h 1159147"/>
              <a:gd name="connsiteX1" fmla="*/ 1187831 w 1187831"/>
              <a:gd name="connsiteY1" fmla="*/ 0 h 1159147"/>
              <a:gd name="connsiteX2" fmla="*/ 1183895 w 1187831"/>
              <a:gd name="connsiteY2" fmla="*/ 566304 h 1159147"/>
              <a:gd name="connsiteX3" fmla="*/ 0 w 1187831"/>
              <a:gd name="connsiteY3" fmla="*/ 1159147 h 1159147"/>
              <a:gd name="connsiteX4" fmla="*/ 13179 w 1187831"/>
              <a:gd name="connsiteY4" fmla="*/ 1080310 h 1159147"/>
              <a:gd name="connsiteX0" fmla="*/ 955 w 1175607"/>
              <a:gd name="connsiteY0" fmla="*/ 1080310 h 1134698"/>
              <a:gd name="connsiteX1" fmla="*/ 1175607 w 1175607"/>
              <a:gd name="connsiteY1" fmla="*/ 0 h 1134698"/>
              <a:gd name="connsiteX2" fmla="*/ 1171671 w 1175607"/>
              <a:gd name="connsiteY2" fmla="*/ 566304 h 1134698"/>
              <a:gd name="connsiteX3" fmla="*/ 0 w 1175607"/>
              <a:gd name="connsiteY3" fmla="*/ 1134698 h 1134698"/>
              <a:gd name="connsiteX4" fmla="*/ 955 w 1175607"/>
              <a:gd name="connsiteY4" fmla="*/ 1080310 h 1134698"/>
              <a:gd name="connsiteX0" fmla="*/ 10 w 1181997"/>
              <a:gd name="connsiteY0" fmla="*/ 1082755 h 1134698"/>
              <a:gd name="connsiteX1" fmla="*/ 1181997 w 1181997"/>
              <a:gd name="connsiteY1" fmla="*/ 0 h 1134698"/>
              <a:gd name="connsiteX2" fmla="*/ 1178061 w 1181997"/>
              <a:gd name="connsiteY2" fmla="*/ 566304 h 1134698"/>
              <a:gd name="connsiteX3" fmla="*/ 6390 w 1181997"/>
              <a:gd name="connsiteY3" fmla="*/ 1134698 h 1134698"/>
              <a:gd name="connsiteX4" fmla="*/ 10 w 1181997"/>
              <a:gd name="connsiteY4" fmla="*/ 1082755 h 1134698"/>
              <a:gd name="connsiteX0" fmla="*/ 32 w 1182019"/>
              <a:gd name="connsiteY0" fmla="*/ 1082755 h 1134698"/>
              <a:gd name="connsiteX1" fmla="*/ 1182019 w 1182019"/>
              <a:gd name="connsiteY1" fmla="*/ 0 h 1134698"/>
              <a:gd name="connsiteX2" fmla="*/ 1178083 w 1182019"/>
              <a:gd name="connsiteY2" fmla="*/ 566304 h 1134698"/>
              <a:gd name="connsiteX3" fmla="*/ 1522 w 1182019"/>
              <a:gd name="connsiteY3" fmla="*/ 1134698 h 1134698"/>
              <a:gd name="connsiteX4" fmla="*/ 32 w 1182019"/>
              <a:gd name="connsiteY4" fmla="*/ 1082755 h 1134698"/>
              <a:gd name="connsiteX0" fmla="*/ 32 w 1182019"/>
              <a:gd name="connsiteY0" fmla="*/ 1082755 h 1134698"/>
              <a:gd name="connsiteX1" fmla="*/ 1182019 w 1182019"/>
              <a:gd name="connsiteY1" fmla="*/ 0 h 1134698"/>
              <a:gd name="connsiteX2" fmla="*/ 1173193 w 1182019"/>
              <a:gd name="connsiteY2" fmla="*/ 573639 h 1134698"/>
              <a:gd name="connsiteX3" fmla="*/ 1522 w 1182019"/>
              <a:gd name="connsiteY3" fmla="*/ 1134698 h 1134698"/>
              <a:gd name="connsiteX4" fmla="*/ 32 w 1182019"/>
              <a:gd name="connsiteY4" fmla="*/ 1082755 h 1134698"/>
              <a:gd name="connsiteX0" fmla="*/ 32 w 1182019"/>
              <a:gd name="connsiteY0" fmla="*/ 1082755 h 1134698"/>
              <a:gd name="connsiteX1" fmla="*/ 1182019 w 1182019"/>
              <a:gd name="connsiteY1" fmla="*/ 0 h 1134698"/>
              <a:gd name="connsiteX2" fmla="*/ 1175638 w 1182019"/>
              <a:gd name="connsiteY2" fmla="*/ 573639 h 1134698"/>
              <a:gd name="connsiteX3" fmla="*/ 1522 w 1182019"/>
              <a:gd name="connsiteY3" fmla="*/ 1134698 h 1134698"/>
              <a:gd name="connsiteX4" fmla="*/ 32 w 1182019"/>
              <a:gd name="connsiteY4" fmla="*/ 1082755 h 1134698"/>
              <a:gd name="connsiteX0" fmla="*/ 32 w 1182972"/>
              <a:gd name="connsiteY0" fmla="*/ 1082755 h 1134698"/>
              <a:gd name="connsiteX1" fmla="*/ 1182019 w 1182972"/>
              <a:gd name="connsiteY1" fmla="*/ 0 h 1134698"/>
              <a:gd name="connsiteX2" fmla="*/ 1182972 w 1182972"/>
              <a:gd name="connsiteY2" fmla="*/ 573639 h 1134698"/>
              <a:gd name="connsiteX3" fmla="*/ 1522 w 1182972"/>
              <a:gd name="connsiteY3" fmla="*/ 1134698 h 1134698"/>
              <a:gd name="connsiteX4" fmla="*/ 32 w 1182972"/>
              <a:gd name="connsiteY4" fmla="*/ 1082755 h 1134698"/>
              <a:gd name="connsiteX0" fmla="*/ 32 w 1182972"/>
              <a:gd name="connsiteY0" fmla="*/ 1082755 h 1134698"/>
              <a:gd name="connsiteX1" fmla="*/ 1182019 w 1182972"/>
              <a:gd name="connsiteY1" fmla="*/ 0 h 1134698"/>
              <a:gd name="connsiteX2" fmla="*/ 1182972 w 1182972"/>
              <a:gd name="connsiteY2" fmla="*/ 578973 h 1134698"/>
              <a:gd name="connsiteX3" fmla="*/ 1522 w 1182972"/>
              <a:gd name="connsiteY3" fmla="*/ 1134698 h 1134698"/>
              <a:gd name="connsiteX4" fmla="*/ 32 w 1182972"/>
              <a:gd name="connsiteY4" fmla="*/ 1082755 h 11346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2972" h="1134698">
                <a:moveTo>
                  <a:pt x="32" y="1082755"/>
                </a:moveTo>
                <a:lnTo>
                  <a:pt x="1182019" y="0"/>
                </a:lnTo>
                <a:cubicBezTo>
                  <a:pt x="1182337" y="191213"/>
                  <a:pt x="1182654" y="387760"/>
                  <a:pt x="1182972" y="578973"/>
                </a:cubicBezTo>
                <a:lnTo>
                  <a:pt x="1522" y="1134698"/>
                </a:lnTo>
                <a:cubicBezTo>
                  <a:pt x="1840" y="1116569"/>
                  <a:pt x="-286" y="1100884"/>
                  <a:pt x="32" y="108275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2937" name="Freeform 49">
            <a:extLst>
              <a:ext uri="{FF2B5EF4-FFF2-40B4-BE49-F238E27FC236}">
                <a16:creationId xmlns:a16="http://schemas.microsoft.com/office/drawing/2014/main" id="{A6CA40FC-46CF-4F15-B6C3-25C68612714E}"/>
              </a:ext>
            </a:extLst>
          </p:cNvPr>
          <p:cNvSpPr/>
          <p:nvPr/>
        </p:nvSpPr>
        <p:spPr>
          <a:xfrm>
            <a:off x="5444202" y="3731499"/>
            <a:ext cx="1204775" cy="594533"/>
          </a:xfrm>
          <a:custGeom>
            <a:avLst/>
            <a:gdLst>
              <a:gd name="connsiteX0" fmla="*/ 0 w 1182941"/>
              <a:gd name="connsiteY0" fmla="*/ 339925 h 571075"/>
              <a:gd name="connsiteX1" fmla="*/ 1182941 w 1182941"/>
              <a:gd name="connsiteY1" fmla="*/ 571075 h 571075"/>
              <a:gd name="connsiteX2" fmla="*/ 1182941 w 1182941"/>
              <a:gd name="connsiteY2" fmla="*/ 0 h 571075"/>
              <a:gd name="connsiteX3" fmla="*/ 0 w 1182941"/>
              <a:gd name="connsiteY3" fmla="*/ 339925 h 571075"/>
              <a:gd name="connsiteX0" fmla="*/ 0 w 1182941"/>
              <a:gd name="connsiteY0" fmla="*/ 259242 h 571075"/>
              <a:gd name="connsiteX1" fmla="*/ 1182941 w 1182941"/>
              <a:gd name="connsiteY1" fmla="*/ 571075 h 571075"/>
              <a:gd name="connsiteX2" fmla="*/ 1182941 w 1182941"/>
              <a:gd name="connsiteY2" fmla="*/ 0 h 571075"/>
              <a:gd name="connsiteX3" fmla="*/ 0 w 1182941"/>
              <a:gd name="connsiteY3" fmla="*/ 259242 h 571075"/>
              <a:gd name="connsiteX0" fmla="*/ 576 w 1183517"/>
              <a:gd name="connsiteY0" fmla="*/ 259242 h 571075"/>
              <a:gd name="connsiteX1" fmla="*/ 9283 w 1183517"/>
              <a:gd name="connsiteY1" fmla="*/ 305851 h 571075"/>
              <a:gd name="connsiteX2" fmla="*/ 1183517 w 1183517"/>
              <a:gd name="connsiteY2" fmla="*/ 571075 h 571075"/>
              <a:gd name="connsiteX3" fmla="*/ 1183517 w 1183517"/>
              <a:gd name="connsiteY3" fmla="*/ 0 h 571075"/>
              <a:gd name="connsiteX4" fmla="*/ 576 w 1183517"/>
              <a:gd name="connsiteY4" fmla="*/ 259242 h 571075"/>
              <a:gd name="connsiteX0" fmla="*/ 0 w 1182941"/>
              <a:gd name="connsiteY0" fmla="*/ 259242 h 571075"/>
              <a:gd name="connsiteX1" fmla="*/ 8707 w 1182941"/>
              <a:gd name="connsiteY1" fmla="*/ 305851 h 571075"/>
              <a:gd name="connsiteX2" fmla="*/ 1182941 w 1182941"/>
              <a:gd name="connsiteY2" fmla="*/ 571075 h 571075"/>
              <a:gd name="connsiteX3" fmla="*/ 1182941 w 1182941"/>
              <a:gd name="connsiteY3" fmla="*/ 0 h 571075"/>
              <a:gd name="connsiteX4" fmla="*/ 0 w 1182941"/>
              <a:gd name="connsiteY4" fmla="*/ 259242 h 571075"/>
              <a:gd name="connsiteX0" fmla="*/ 0 w 1182941"/>
              <a:gd name="connsiteY0" fmla="*/ 259242 h 571075"/>
              <a:gd name="connsiteX1" fmla="*/ 8707 w 1182941"/>
              <a:gd name="connsiteY1" fmla="*/ 305851 h 571075"/>
              <a:gd name="connsiteX2" fmla="*/ 1182941 w 1182941"/>
              <a:gd name="connsiteY2" fmla="*/ 571075 h 571075"/>
              <a:gd name="connsiteX3" fmla="*/ 1182941 w 1182941"/>
              <a:gd name="connsiteY3" fmla="*/ 0 h 571075"/>
              <a:gd name="connsiteX4" fmla="*/ 0 w 1182941"/>
              <a:gd name="connsiteY4" fmla="*/ 259242 h 571075"/>
              <a:gd name="connsiteX0" fmla="*/ 1610 w 1184551"/>
              <a:gd name="connsiteY0" fmla="*/ 259242 h 571075"/>
              <a:gd name="connsiteX1" fmla="*/ 2982 w 1184551"/>
              <a:gd name="connsiteY1" fmla="*/ 303406 h 571075"/>
              <a:gd name="connsiteX2" fmla="*/ 1184551 w 1184551"/>
              <a:gd name="connsiteY2" fmla="*/ 571075 h 571075"/>
              <a:gd name="connsiteX3" fmla="*/ 1184551 w 1184551"/>
              <a:gd name="connsiteY3" fmla="*/ 0 h 571075"/>
              <a:gd name="connsiteX4" fmla="*/ 1610 w 1184551"/>
              <a:gd name="connsiteY4" fmla="*/ 259242 h 571075"/>
              <a:gd name="connsiteX0" fmla="*/ 0 w 1182941"/>
              <a:gd name="connsiteY0" fmla="*/ 259242 h 571075"/>
              <a:gd name="connsiteX1" fmla="*/ 1372 w 1182941"/>
              <a:gd name="connsiteY1" fmla="*/ 303406 h 571075"/>
              <a:gd name="connsiteX2" fmla="*/ 1182941 w 1182941"/>
              <a:gd name="connsiteY2" fmla="*/ 571075 h 571075"/>
              <a:gd name="connsiteX3" fmla="*/ 1182941 w 1182941"/>
              <a:gd name="connsiteY3" fmla="*/ 0 h 571075"/>
              <a:gd name="connsiteX4" fmla="*/ 0 w 1182941"/>
              <a:gd name="connsiteY4" fmla="*/ 259242 h 571075"/>
              <a:gd name="connsiteX0" fmla="*/ 0 w 1182941"/>
              <a:gd name="connsiteY0" fmla="*/ 266577 h 578410"/>
              <a:gd name="connsiteX1" fmla="*/ 1372 w 1182941"/>
              <a:gd name="connsiteY1" fmla="*/ 310741 h 578410"/>
              <a:gd name="connsiteX2" fmla="*/ 1182941 w 1182941"/>
              <a:gd name="connsiteY2" fmla="*/ 578410 h 578410"/>
              <a:gd name="connsiteX3" fmla="*/ 1180496 w 1182941"/>
              <a:gd name="connsiteY3" fmla="*/ 0 h 578410"/>
              <a:gd name="connsiteX4" fmla="*/ 0 w 1182941"/>
              <a:gd name="connsiteY4" fmla="*/ 266577 h 578410"/>
              <a:gd name="connsiteX0" fmla="*/ 0 w 1182941"/>
              <a:gd name="connsiteY0" fmla="*/ 266577 h 575743"/>
              <a:gd name="connsiteX1" fmla="*/ 1372 w 1182941"/>
              <a:gd name="connsiteY1" fmla="*/ 310741 h 575743"/>
              <a:gd name="connsiteX2" fmla="*/ 1182941 w 1182941"/>
              <a:gd name="connsiteY2" fmla="*/ 575743 h 575743"/>
              <a:gd name="connsiteX3" fmla="*/ 1180496 w 1182941"/>
              <a:gd name="connsiteY3" fmla="*/ 0 h 575743"/>
              <a:gd name="connsiteX4" fmla="*/ 0 w 1182941"/>
              <a:gd name="connsiteY4" fmla="*/ 266577 h 575743"/>
              <a:gd name="connsiteX0" fmla="*/ 0 w 1182941"/>
              <a:gd name="connsiteY0" fmla="*/ 261965 h 575743"/>
              <a:gd name="connsiteX1" fmla="*/ 1372 w 1182941"/>
              <a:gd name="connsiteY1" fmla="*/ 310741 h 575743"/>
              <a:gd name="connsiteX2" fmla="*/ 1182941 w 1182941"/>
              <a:gd name="connsiteY2" fmla="*/ 575743 h 575743"/>
              <a:gd name="connsiteX3" fmla="*/ 1180496 w 1182941"/>
              <a:gd name="connsiteY3" fmla="*/ 0 h 575743"/>
              <a:gd name="connsiteX4" fmla="*/ 0 w 1182941"/>
              <a:gd name="connsiteY4" fmla="*/ 261965 h 575743"/>
              <a:gd name="connsiteX0" fmla="*/ 0 w 1182941"/>
              <a:gd name="connsiteY0" fmla="*/ 261965 h 575743"/>
              <a:gd name="connsiteX1" fmla="*/ 1372 w 1182941"/>
              <a:gd name="connsiteY1" fmla="*/ 317659 h 575743"/>
              <a:gd name="connsiteX2" fmla="*/ 1182941 w 1182941"/>
              <a:gd name="connsiteY2" fmla="*/ 575743 h 575743"/>
              <a:gd name="connsiteX3" fmla="*/ 1180496 w 1182941"/>
              <a:gd name="connsiteY3" fmla="*/ 0 h 575743"/>
              <a:gd name="connsiteX4" fmla="*/ 0 w 1182941"/>
              <a:gd name="connsiteY4" fmla="*/ 261965 h 575743"/>
              <a:gd name="connsiteX0" fmla="*/ 966 w 1181569"/>
              <a:gd name="connsiteY0" fmla="*/ 261965 h 575743"/>
              <a:gd name="connsiteX1" fmla="*/ 0 w 1181569"/>
              <a:gd name="connsiteY1" fmla="*/ 317659 h 575743"/>
              <a:gd name="connsiteX2" fmla="*/ 1181569 w 1181569"/>
              <a:gd name="connsiteY2" fmla="*/ 575743 h 575743"/>
              <a:gd name="connsiteX3" fmla="*/ 1179124 w 1181569"/>
              <a:gd name="connsiteY3" fmla="*/ 0 h 575743"/>
              <a:gd name="connsiteX4" fmla="*/ 966 w 1181569"/>
              <a:gd name="connsiteY4" fmla="*/ 261965 h 575743"/>
              <a:gd name="connsiteX0" fmla="*/ 966 w 1181569"/>
              <a:gd name="connsiteY0" fmla="*/ 261965 h 575743"/>
              <a:gd name="connsiteX1" fmla="*/ 0 w 1181569"/>
              <a:gd name="connsiteY1" fmla="*/ 317659 h 575743"/>
              <a:gd name="connsiteX2" fmla="*/ 1181569 w 1181569"/>
              <a:gd name="connsiteY2" fmla="*/ 575743 h 575743"/>
              <a:gd name="connsiteX3" fmla="*/ 1179124 w 1181569"/>
              <a:gd name="connsiteY3" fmla="*/ 0 h 575743"/>
              <a:gd name="connsiteX4" fmla="*/ 966 w 1181569"/>
              <a:gd name="connsiteY4" fmla="*/ 261965 h 575743"/>
              <a:gd name="connsiteX0" fmla="*/ 1982 w 1182585"/>
              <a:gd name="connsiteY0" fmla="*/ 261965 h 575743"/>
              <a:gd name="connsiteX1" fmla="*/ 1016 w 1182585"/>
              <a:gd name="connsiteY1" fmla="*/ 317659 h 575743"/>
              <a:gd name="connsiteX2" fmla="*/ 1182585 w 1182585"/>
              <a:gd name="connsiteY2" fmla="*/ 575743 h 575743"/>
              <a:gd name="connsiteX3" fmla="*/ 1180140 w 1182585"/>
              <a:gd name="connsiteY3" fmla="*/ 0 h 575743"/>
              <a:gd name="connsiteX4" fmla="*/ 1982 w 1182585"/>
              <a:gd name="connsiteY4" fmla="*/ 261965 h 575743"/>
              <a:gd name="connsiteX0" fmla="*/ 2423 w 1183026"/>
              <a:gd name="connsiteY0" fmla="*/ 261965 h 575743"/>
              <a:gd name="connsiteX1" fmla="*/ 1457 w 1183026"/>
              <a:gd name="connsiteY1" fmla="*/ 317659 h 575743"/>
              <a:gd name="connsiteX2" fmla="*/ 1183026 w 1183026"/>
              <a:gd name="connsiteY2" fmla="*/ 575743 h 575743"/>
              <a:gd name="connsiteX3" fmla="*/ 1180581 w 1183026"/>
              <a:gd name="connsiteY3" fmla="*/ 0 h 575743"/>
              <a:gd name="connsiteX4" fmla="*/ 2423 w 1183026"/>
              <a:gd name="connsiteY4" fmla="*/ 261965 h 575743"/>
              <a:gd name="connsiteX0" fmla="*/ 1940 w 1182543"/>
              <a:gd name="connsiteY0" fmla="*/ 261965 h 575743"/>
              <a:gd name="connsiteX1" fmla="*/ 3312 w 1182543"/>
              <a:gd name="connsiteY1" fmla="*/ 317659 h 575743"/>
              <a:gd name="connsiteX2" fmla="*/ 1182543 w 1182543"/>
              <a:gd name="connsiteY2" fmla="*/ 575743 h 575743"/>
              <a:gd name="connsiteX3" fmla="*/ 1180098 w 1182543"/>
              <a:gd name="connsiteY3" fmla="*/ 0 h 575743"/>
              <a:gd name="connsiteX4" fmla="*/ 1940 w 1182543"/>
              <a:gd name="connsiteY4" fmla="*/ 261965 h 575743"/>
              <a:gd name="connsiteX0" fmla="*/ 2423 w 1183026"/>
              <a:gd name="connsiteY0" fmla="*/ 261965 h 575743"/>
              <a:gd name="connsiteX1" fmla="*/ 1457 w 1183026"/>
              <a:gd name="connsiteY1" fmla="*/ 315354 h 575743"/>
              <a:gd name="connsiteX2" fmla="*/ 1183026 w 1183026"/>
              <a:gd name="connsiteY2" fmla="*/ 575743 h 575743"/>
              <a:gd name="connsiteX3" fmla="*/ 1180581 w 1183026"/>
              <a:gd name="connsiteY3" fmla="*/ 0 h 575743"/>
              <a:gd name="connsiteX4" fmla="*/ 2423 w 1183026"/>
              <a:gd name="connsiteY4" fmla="*/ 261965 h 575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3026" h="575743">
                <a:moveTo>
                  <a:pt x="2423" y="261965"/>
                </a:moveTo>
                <a:cubicBezTo>
                  <a:pt x="-3106" y="295430"/>
                  <a:pt x="2736" y="276999"/>
                  <a:pt x="1457" y="315354"/>
                </a:cubicBezTo>
                <a:lnTo>
                  <a:pt x="1183026" y="575743"/>
                </a:lnTo>
                <a:lnTo>
                  <a:pt x="1180581" y="0"/>
                </a:lnTo>
                <a:lnTo>
                  <a:pt x="2423" y="26196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2938" name="Freeform 50">
            <a:extLst>
              <a:ext uri="{FF2B5EF4-FFF2-40B4-BE49-F238E27FC236}">
                <a16:creationId xmlns:a16="http://schemas.microsoft.com/office/drawing/2014/main" id="{6375B18D-62EE-4840-B3A8-BC1EC5DADAD7}"/>
              </a:ext>
            </a:extLst>
          </p:cNvPr>
          <p:cNvSpPr/>
          <p:nvPr/>
        </p:nvSpPr>
        <p:spPr>
          <a:xfrm flipV="1">
            <a:off x="5446346" y="4154874"/>
            <a:ext cx="1202632" cy="2016763"/>
          </a:xfrm>
          <a:custGeom>
            <a:avLst/>
            <a:gdLst>
              <a:gd name="connsiteX0" fmla="*/ 0 w 1177747"/>
              <a:gd name="connsiteY0" fmla="*/ 1945843 h 1945843"/>
              <a:gd name="connsiteX1" fmla="*/ 1177747 w 1177747"/>
              <a:gd name="connsiteY1" fmla="*/ 0 h 1945843"/>
              <a:gd name="connsiteX2" fmla="*/ 1177747 w 1177747"/>
              <a:gd name="connsiteY2" fmla="*/ 563270 h 1945843"/>
              <a:gd name="connsiteX3" fmla="*/ 0 w 1177747"/>
              <a:gd name="connsiteY3" fmla="*/ 1945843 h 1945843"/>
              <a:gd name="connsiteX0" fmla="*/ 0 w 1177747"/>
              <a:gd name="connsiteY0" fmla="*/ 1945843 h 2001427"/>
              <a:gd name="connsiteX1" fmla="*/ 1177747 w 1177747"/>
              <a:gd name="connsiteY1" fmla="*/ 0 h 2001427"/>
              <a:gd name="connsiteX2" fmla="*/ 1177747 w 1177747"/>
              <a:gd name="connsiteY2" fmla="*/ 563270 h 2001427"/>
              <a:gd name="connsiteX3" fmla="*/ 4432 w 1177747"/>
              <a:gd name="connsiteY3" fmla="*/ 2001427 h 2001427"/>
              <a:gd name="connsiteX4" fmla="*/ 0 w 1177747"/>
              <a:gd name="connsiteY4" fmla="*/ 1945843 h 2001427"/>
              <a:gd name="connsiteX0" fmla="*/ 0 w 1177747"/>
              <a:gd name="connsiteY0" fmla="*/ 1905052 h 2001427"/>
              <a:gd name="connsiteX1" fmla="*/ 1177747 w 1177747"/>
              <a:gd name="connsiteY1" fmla="*/ 0 h 2001427"/>
              <a:gd name="connsiteX2" fmla="*/ 1177747 w 1177747"/>
              <a:gd name="connsiteY2" fmla="*/ 563270 h 2001427"/>
              <a:gd name="connsiteX3" fmla="*/ 4432 w 1177747"/>
              <a:gd name="connsiteY3" fmla="*/ 2001427 h 2001427"/>
              <a:gd name="connsiteX4" fmla="*/ 0 w 1177747"/>
              <a:gd name="connsiteY4" fmla="*/ 1905052 h 2001427"/>
              <a:gd name="connsiteX0" fmla="*/ 0 w 1177747"/>
              <a:gd name="connsiteY0" fmla="*/ 1905052 h 1967434"/>
              <a:gd name="connsiteX1" fmla="*/ 1177747 w 1177747"/>
              <a:gd name="connsiteY1" fmla="*/ 0 h 1967434"/>
              <a:gd name="connsiteX2" fmla="*/ 1177747 w 1177747"/>
              <a:gd name="connsiteY2" fmla="*/ 563270 h 1967434"/>
              <a:gd name="connsiteX3" fmla="*/ 4432 w 1177747"/>
              <a:gd name="connsiteY3" fmla="*/ 1967434 h 1967434"/>
              <a:gd name="connsiteX4" fmla="*/ 0 w 1177747"/>
              <a:gd name="connsiteY4" fmla="*/ 1905052 h 1967434"/>
              <a:gd name="connsiteX0" fmla="*/ 0 w 1181147"/>
              <a:gd name="connsiteY0" fmla="*/ 1905052 h 1967434"/>
              <a:gd name="connsiteX1" fmla="*/ 1177747 w 1181147"/>
              <a:gd name="connsiteY1" fmla="*/ 0 h 1967434"/>
              <a:gd name="connsiteX2" fmla="*/ 1181147 w 1181147"/>
              <a:gd name="connsiteY2" fmla="*/ 580267 h 1967434"/>
              <a:gd name="connsiteX3" fmla="*/ 4432 w 1181147"/>
              <a:gd name="connsiteY3" fmla="*/ 1967434 h 1967434"/>
              <a:gd name="connsiteX4" fmla="*/ 0 w 1181147"/>
              <a:gd name="connsiteY4" fmla="*/ 1905052 h 1967434"/>
              <a:gd name="connsiteX0" fmla="*/ 0 w 1181147"/>
              <a:gd name="connsiteY0" fmla="*/ 1891455 h 1953837"/>
              <a:gd name="connsiteX1" fmla="*/ 1174347 w 1181147"/>
              <a:gd name="connsiteY1" fmla="*/ 0 h 1953837"/>
              <a:gd name="connsiteX2" fmla="*/ 1181147 w 1181147"/>
              <a:gd name="connsiteY2" fmla="*/ 566670 h 1953837"/>
              <a:gd name="connsiteX3" fmla="*/ 4432 w 1181147"/>
              <a:gd name="connsiteY3" fmla="*/ 1953837 h 1953837"/>
              <a:gd name="connsiteX4" fmla="*/ 0 w 1181147"/>
              <a:gd name="connsiteY4" fmla="*/ 1891455 h 1953837"/>
              <a:gd name="connsiteX0" fmla="*/ 0 w 1184694"/>
              <a:gd name="connsiteY0" fmla="*/ 1891455 h 1953837"/>
              <a:gd name="connsiteX1" fmla="*/ 1184544 w 1184694"/>
              <a:gd name="connsiteY1" fmla="*/ 0 h 1953837"/>
              <a:gd name="connsiteX2" fmla="*/ 1181147 w 1184694"/>
              <a:gd name="connsiteY2" fmla="*/ 566670 h 1953837"/>
              <a:gd name="connsiteX3" fmla="*/ 4432 w 1184694"/>
              <a:gd name="connsiteY3" fmla="*/ 1953837 h 1953837"/>
              <a:gd name="connsiteX4" fmla="*/ 0 w 1184694"/>
              <a:gd name="connsiteY4" fmla="*/ 1891455 h 1953837"/>
              <a:gd name="connsiteX0" fmla="*/ 0 w 1184694"/>
              <a:gd name="connsiteY0" fmla="*/ 1891455 h 1953837"/>
              <a:gd name="connsiteX1" fmla="*/ 1184544 w 1184694"/>
              <a:gd name="connsiteY1" fmla="*/ 0 h 1953837"/>
              <a:gd name="connsiteX2" fmla="*/ 1181147 w 1184694"/>
              <a:gd name="connsiteY2" fmla="*/ 573468 h 1953837"/>
              <a:gd name="connsiteX3" fmla="*/ 4432 w 1184694"/>
              <a:gd name="connsiteY3" fmla="*/ 1953837 h 1953837"/>
              <a:gd name="connsiteX4" fmla="*/ 0 w 1184694"/>
              <a:gd name="connsiteY4" fmla="*/ 1891455 h 1953837"/>
              <a:gd name="connsiteX0" fmla="*/ 457 w 1180262"/>
              <a:gd name="connsiteY0" fmla="*/ 1903679 h 1953837"/>
              <a:gd name="connsiteX1" fmla="*/ 1180112 w 1180262"/>
              <a:gd name="connsiteY1" fmla="*/ 0 h 1953837"/>
              <a:gd name="connsiteX2" fmla="*/ 1176715 w 1180262"/>
              <a:gd name="connsiteY2" fmla="*/ 573468 h 1953837"/>
              <a:gd name="connsiteX3" fmla="*/ 0 w 1180262"/>
              <a:gd name="connsiteY3" fmla="*/ 1953837 h 1953837"/>
              <a:gd name="connsiteX4" fmla="*/ 457 w 1180262"/>
              <a:gd name="connsiteY4" fmla="*/ 1903679 h 1953837"/>
              <a:gd name="connsiteX0" fmla="*/ 457 w 1183065"/>
              <a:gd name="connsiteY0" fmla="*/ 1903679 h 1953837"/>
              <a:gd name="connsiteX1" fmla="*/ 1180112 w 1183065"/>
              <a:gd name="connsiteY1" fmla="*/ 0 h 1953837"/>
              <a:gd name="connsiteX2" fmla="*/ 1183065 w 1183065"/>
              <a:gd name="connsiteY2" fmla="*/ 560768 h 1953837"/>
              <a:gd name="connsiteX3" fmla="*/ 0 w 1183065"/>
              <a:gd name="connsiteY3" fmla="*/ 1953837 h 1953837"/>
              <a:gd name="connsiteX4" fmla="*/ 457 w 1183065"/>
              <a:gd name="connsiteY4" fmla="*/ 1903679 h 1953837"/>
              <a:gd name="connsiteX0" fmla="*/ 457 w 1186612"/>
              <a:gd name="connsiteY0" fmla="*/ 1903679 h 1953837"/>
              <a:gd name="connsiteX1" fmla="*/ 1186462 w 1186612"/>
              <a:gd name="connsiteY1" fmla="*/ 0 h 1953837"/>
              <a:gd name="connsiteX2" fmla="*/ 1183065 w 1186612"/>
              <a:gd name="connsiteY2" fmla="*/ 560768 h 1953837"/>
              <a:gd name="connsiteX3" fmla="*/ 0 w 1186612"/>
              <a:gd name="connsiteY3" fmla="*/ 1953837 h 1953837"/>
              <a:gd name="connsiteX4" fmla="*/ 457 w 1186612"/>
              <a:gd name="connsiteY4" fmla="*/ 1903679 h 1953837"/>
              <a:gd name="connsiteX0" fmla="*/ 457 w 1183065"/>
              <a:gd name="connsiteY0" fmla="*/ 1903679 h 1953837"/>
              <a:gd name="connsiteX1" fmla="*/ 1180112 w 1183065"/>
              <a:gd name="connsiteY1" fmla="*/ 0 h 1953837"/>
              <a:gd name="connsiteX2" fmla="*/ 1183065 w 1183065"/>
              <a:gd name="connsiteY2" fmla="*/ 560768 h 1953837"/>
              <a:gd name="connsiteX3" fmla="*/ 0 w 1183065"/>
              <a:gd name="connsiteY3" fmla="*/ 1953837 h 1953837"/>
              <a:gd name="connsiteX4" fmla="*/ 457 w 1183065"/>
              <a:gd name="connsiteY4" fmla="*/ 1903679 h 1953837"/>
              <a:gd name="connsiteX0" fmla="*/ 457 w 1183262"/>
              <a:gd name="connsiteY0" fmla="*/ 1912094 h 1962252"/>
              <a:gd name="connsiteX1" fmla="*/ 1182917 w 1183262"/>
              <a:gd name="connsiteY1" fmla="*/ 0 h 1962252"/>
              <a:gd name="connsiteX2" fmla="*/ 1183065 w 1183262"/>
              <a:gd name="connsiteY2" fmla="*/ 569183 h 1962252"/>
              <a:gd name="connsiteX3" fmla="*/ 0 w 1183262"/>
              <a:gd name="connsiteY3" fmla="*/ 1962252 h 1962252"/>
              <a:gd name="connsiteX4" fmla="*/ 457 w 1183262"/>
              <a:gd name="connsiteY4" fmla="*/ 1912094 h 1962252"/>
              <a:gd name="connsiteX0" fmla="*/ 457 w 1183262"/>
              <a:gd name="connsiteY0" fmla="*/ 1912094 h 1962252"/>
              <a:gd name="connsiteX1" fmla="*/ 1182917 w 1183262"/>
              <a:gd name="connsiteY1" fmla="*/ 0 h 1962252"/>
              <a:gd name="connsiteX2" fmla="*/ 1183065 w 1183262"/>
              <a:gd name="connsiteY2" fmla="*/ 574518 h 1962252"/>
              <a:gd name="connsiteX3" fmla="*/ 0 w 1183262"/>
              <a:gd name="connsiteY3" fmla="*/ 1962252 h 1962252"/>
              <a:gd name="connsiteX4" fmla="*/ 457 w 1183262"/>
              <a:gd name="connsiteY4" fmla="*/ 1912094 h 1962252"/>
              <a:gd name="connsiteX0" fmla="*/ 3 w 1182808"/>
              <a:gd name="connsiteY0" fmla="*/ 1912094 h 1946110"/>
              <a:gd name="connsiteX1" fmla="*/ 1182463 w 1182808"/>
              <a:gd name="connsiteY1" fmla="*/ 0 h 1946110"/>
              <a:gd name="connsiteX2" fmla="*/ 1182611 w 1182808"/>
              <a:gd name="connsiteY2" fmla="*/ 574518 h 1946110"/>
              <a:gd name="connsiteX3" fmla="*/ 6561 w 1182808"/>
              <a:gd name="connsiteY3" fmla="*/ 1946110 h 1946110"/>
              <a:gd name="connsiteX4" fmla="*/ 3 w 1182808"/>
              <a:gd name="connsiteY4" fmla="*/ 1912094 h 1946110"/>
              <a:gd name="connsiteX0" fmla="*/ 8 w 1178136"/>
              <a:gd name="connsiteY0" fmla="*/ 1895953 h 1946110"/>
              <a:gd name="connsiteX1" fmla="*/ 1177791 w 1178136"/>
              <a:gd name="connsiteY1" fmla="*/ 0 h 1946110"/>
              <a:gd name="connsiteX2" fmla="*/ 1177939 w 1178136"/>
              <a:gd name="connsiteY2" fmla="*/ 574518 h 1946110"/>
              <a:gd name="connsiteX3" fmla="*/ 1889 w 1178136"/>
              <a:gd name="connsiteY3" fmla="*/ 1946110 h 1946110"/>
              <a:gd name="connsiteX4" fmla="*/ 8 w 1178136"/>
              <a:gd name="connsiteY4" fmla="*/ 1895953 h 1946110"/>
              <a:gd name="connsiteX0" fmla="*/ 457 w 1178585"/>
              <a:gd name="connsiteY0" fmla="*/ 1895953 h 1953027"/>
              <a:gd name="connsiteX1" fmla="*/ 1178240 w 1178585"/>
              <a:gd name="connsiteY1" fmla="*/ 0 h 1953027"/>
              <a:gd name="connsiteX2" fmla="*/ 1178388 w 1178585"/>
              <a:gd name="connsiteY2" fmla="*/ 574518 h 1953027"/>
              <a:gd name="connsiteX3" fmla="*/ 0 w 1178585"/>
              <a:gd name="connsiteY3" fmla="*/ 1953027 h 1953027"/>
              <a:gd name="connsiteX4" fmla="*/ 457 w 1178585"/>
              <a:gd name="connsiteY4" fmla="*/ 1895953 h 1953027"/>
              <a:gd name="connsiteX0" fmla="*/ 457 w 1178585"/>
              <a:gd name="connsiteY0" fmla="*/ 1895953 h 1953027"/>
              <a:gd name="connsiteX1" fmla="*/ 1178240 w 1178585"/>
              <a:gd name="connsiteY1" fmla="*/ 0 h 1953027"/>
              <a:gd name="connsiteX2" fmla="*/ 1178388 w 1178585"/>
              <a:gd name="connsiteY2" fmla="*/ 574518 h 1953027"/>
              <a:gd name="connsiteX3" fmla="*/ 0 w 1178585"/>
              <a:gd name="connsiteY3" fmla="*/ 1953027 h 1953027"/>
              <a:gd name="connsiteX4" fmla="*/ 457 w 1178585"/>
              <a:gd name="connsiteY4" fmla="*/ 1895953 h 1953027"/>
              <a:gd name="connsiteX0" fmla="*/ 2795 w 1180923"/>
              <a:gd name="connsiteY0" fmla="*/ 1895953 h 1948415"/>
              <a:gd name="connsiteX1" fmla="*/ 1180578 w 1180923"/>
              <a:gd name="connsiteY1" fmla="*/ 0 h 1948415"/>
              <a:gd name="connsiteX2" fmla="*/ 1180726 w 1180923"/>
              <a:gd name="connsiteY2" fmla="*/ 574518 h 1948415"/>
              <a:gd name="connsiteX3" fmla="*/ 0 w 1180923"/>
              <a:gd name="connsiteY3" fmla="*/ 1948415 h 1948415"/>
              <a:gd name="connsiteX4" fmla="*/ 2795 w 1180923"/>
              <a:gd name="connsiteY4" fmla="*/ 1895953 h 1948415"/>
              <a:gd name="connsiteX0" fmla="*/ 2795 w 1180923"/>
              <a:gd name="connsiteY0" fmla="*/ 1895953 h 1953027"/>
              <a:gd name="connsiteX1" fmla="*/ 1180578 w 1180923"/>
              <a:gd name="connsiteY1" fmla="*/ 0 h 1953027"/>
              <a:gd name="connsiteX2" fmla="*/ 1180726 w 1180923"/>
              <a:gd name="connsiteY2" fmla="*/ 574518 h 1953027"/>
              <a:gd name="connsiteX3" fmla="*/ 0 w 1180923"/>
              <a:gd name="connsiteY3" fmla="*/ 1953027 h 1953027"/>
              <a:gd name="connsiteX4" fmla="*/ 2795 w 1180923"/>
              <a:gd name="connsiteY4" fmla="*/ 1895953 h 1953027"/>
              <a:gd name="connsiteX0" fmla="*/ 456 w 1180923"/>
              <a:gd name="connsiteY0" fmla="*/ 1895953 h 1953027"/>
              <a:gd name="connsiteX1" fmla="*/ 1180578 w 1180923"/>
              <a:gd name="connsiteY1" fmla="*/ 0 h 1953027"/>
              <a:gd name="connsiteX2" fmla="*/ 1180726 w 1180923"/>
              <a:gd name="connsiteY2" fmla="*/ 574518 h 1953027"/>
              <a:gd name="connsiteX3" fmla="*/ 0 w 1180923"/>
              <a:gd name="connsiteY3" fmla="*/ 1953027 h 1953027"/>
              <a:gd name="connsiteX4" fmla="*/ 456 w 1180923"/>
              <a:gd name="connsiteY4" fmla="*/ 1895953 h 1953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0923" h="1953027">
                <a:moveTo>
                  <a:pt x="456" y="1895953"/>
                </a:moveTo>
                <a:lnTo>
                  <a:pt x="1180578" y="0"/>
                </a:lnTo>
                <a:cubicBezTo>
                  <a:pt x="1181711" y="193422"/>
                  <a:pt x="1179593" y="381096"/>
                  <a:pt x="1180726" y="574518"/>
                </a:cubicBezTo>
                <a:lnTo>
                  <a:pt x="0" y="1953027"/>
                </a:lnTo>
                <a:cubicBezTo>
                  <a:pt x="152" y="1936308"/>
                  <a:pt x="304" y="1912672"/>
                  <a:pt x="456" y="1895953"/>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2939" name="Freeform 51">
            <a:extLst>
              <a:ext uri="{FF2B5EF4-FFF2-40B4-BE49-F238E27FC236}">
                <a16:creationId xmlns:a16="http://schemas.microsoft.com/office/drawing/2014/main" id="{F89C8D8F-B7B1-4C35-BACF-95A89D9489AB}"/>
              </a:ext>
            </a:extLst>
          </p:cNvPr>
          <p:cNvSpPr/>
          <p:nvPr/>
        </p:nvSpPr>
        <p:spPr>
          <a:xfrm flipV="1">
            <a:off x="5444260" y="4078476"/>
            <a:ext cx="1204719" cy="1174482"/>
          </a:xfrm>
          <a:custGeom>
            <a:avLst/>
            <a:gdLst>
              <a:gd name="connsiteX0" fmla="*/ 3399 w 1186340"/>
              <a:gd name="connsiteY0" fmla="*/ 1104759 h 1159147"/>
              <a:gd name="connsiteX1" fmla="*/ 1182941 w 1186340"/>
              <a:gd name="connsiteY1" fmla="*/ 0 h 1159147"/>
              <a:gd name="connsiteX2" fmla="*/ 1186340 w 1186340"/>
              <a:gd name="connsiteY2" fmla="*/ 554079 h 1159147"/>
              <a:gd name="connsiteX3" fmla="*/ 0 w 1186340"/>
              <a:gd name="connsiteY3" fmla="*/ 1159147 h 1159147"/>
              <a:gd name="connsiteX4" fmla="*/ 3399 w 1186340"/>
              <a:gd name="connsiteY4" fmla="*/ 1104759 h 1159147"/>
              <a:gd name="connsiteX0" fmla="*/ 3399 w 1187831"/>
              <a:gd name="connsiteY0" fmla="*/ 1104759 h 1159147"/>
              <a:gd name="connsiteX1" fmla="*/ 1187831 w 1187831"/>
              <a:gd name="connsiteY1" fmla="*/ 0 h 1159147"/>
              <a:gd name="connsiteX2" fmla="*/ 1186340 w 1187831"/>
              <a:gd name="connsiteY2" fmla="*/ 554079 h 1159147"/>
              <a:gd name="connsiteX3" fmla="*/ 0 w 1187831"/>
              <a:gd name="connsiteY3" fmla="*/ 1159147 h 1159147"/>
              <a:gd name="connsiteX4" fmla="*/ 3399 w 1187831"/>
              <a:gd name="connsiteY4" fmla="*/ 1104759 h 1159147"/>
              <a:gd name="connsiteX0" fmla="*/ 3399 w 1187831"/>
              <a:gd name="connsiteY0" fmla="*/ 1104759 h 1159147"/>
              <a:gd name="connsiteX1" fmla="*/ 1187831 w 1187831"/>
              <a:gd name="connsiteY1" fmla="*/ 0 h 1159147"/>
              <a:gd name="connsiteX2" fmla="*/ 1183895 w 1187831"/>
              <a:gd name="connsiteY2" fmla="*/ 566304 h 1159147"/>
              <a:gd name="connsiteX3" fmla="*/ 0 w 1187831"/>
              <a:gd name="connsiteY3" fmla="*/ 1159147 h 1159147"/>
              <a:gd name="connsiteX4" fmla="*/ 3399 w 1187831"/>
              <a:gd name="connsiteY4" fmla="*/ 1104759 h 1159147"/>
              <a:gd name="connsiteX0" fmla="*/ 13179 w 1187831"/>
              <a:gd name="connsiteY0" fmla="*/ 1080310 h 1159147"/>
              <a:gd name="connsiteX1" fmla="*/ 1187831 w 1187831"/>
              <a:gd name="connsiteY1" fmla="*/ 0 h 1159147"/>
              <a:gd name="connsiteX2" fmla="*/ 1183895 w 1187831"/>
              <a:gd name="connsiteY2" fmla="*/ 566304 h 1159147"/>
              <a:gd name="connsiteX3" fmla="*/ 0 w 1187831"/>
              <a:gd name="connsiteY3" fmla="*/ 1159147 h 1159147"/>
              <a:gd name="connsiteX4" fmla="*/ 13179 w 1187831"/>
              <a:gd name="connsiteY4" fmla="*/ 1080310 h 1159147"/>
              <a:gd name="connsiteX0" fmla="*/ 955 w 1175607"/>
              <a:gd name="connsiteY0" fmla="*/ 1080310 h 1134698"/>
              <a:gd name="connsiteX1" fmla="*/ 1175607 w 1175607"/>
              <a:gd name="connsiteY1" fmla="*/ 0 h 1134698"/>
              <a:gd name="connsiteX2" fmla="*/ 1171671 w 1175607"/>
              <a:gd name="connsiteY2" fmla="*/ 566304 h 1134698"/>
              <a:gd name="connsiteX3" fmla="*/ 0 w 1175607"/>
              <a:gd name="connsiteY3" fmla="*/ 1134698 h 1134698"/>
              <a:gd name="connsiteX4" fmla="*/ 955 w 1175607"/>
              <a:gd name="connsiteY4" fmla="*/ 1080310 h 1134698"/>
              <a:gd name="connsiteX0" fmla="*/ 10 w 1181997"/>
              <a:gd name="connsiteY0" fmla="*/ 1082755 h 1134698"/>
              <a:gd name="connsiteX1" fmla="*/ 1181997 w 1181997"/>
              <a:gd name="connsiteY1" fmla="*/ 0 h 1134698"/>
              <a:gd name="connsiteX2" fmla="*/ 1178061 w 1181997"/>
              <a:gd name="connsiteY2" fmla="*/ 566304 h 1134698"/>
              <a:gd name="connsiteX3" fmla="*/ 6390 w 1181997"/>
              <a:gd name="connsiteY3" fmla="*/ 1134698 h 1134698"/>
              <a:gd name="connsiteX4" fmla="*/ 10 w 1181997"/>
              <a:gd name="connsiteY4" fmla="*/ 1082755 h 1134698"/>
              <a:gd name="connsiteX0" fmla="*/ 32 w 1182019"/>
              <a:gd name="connsiteY0" fmla="*/ 1082755 h 1134698"/>
              <a:gd name="connsiteX1" fmla="*/ 1182019 w 1182019"/>
              <a:gd name="connsiteY1" fmla="*/ 0 h 1134698"/>
              <a:gd name="connsiteX2" fmla="*/ 1178083 w 1182019"/>
              <a:gd name="connsiteY2" fmla="*/ 566304 h 1134698"/>
              <a:gd name="connsiteX3" fmla="*/ 1522 w 1182019"/>
              <a:gd name="connsiteY3" fmla="*/ 1134698 h 1134698"/>
              <a:gd name="connsiteX4" fmla="*/ 32 w 1182019"/>
              <a:gd name="connsiteY4" fmla="*/ 1082755 h 1134698"/>
              <a:gd name="connsiteX0" fmla="*/ 32 w 1182019"/>
              <a:gd name="connsiteY0" fmla="*/ 1082755 h 1134698"/>
              <a:gd name="connsiteX1" fmla="*/ 1182019 w 1182019"/>
              <a:gd name="connsiteY1" fmla="*/ 0 h 1134698"/>
              <a:gd name="connsiteX2" fmla="*/ 1173193 w 1182019"/>
              <a:gd name="connsiteY2" fmla="*/ 573639 h 1134698"/>
              <a:gd name="connsiteX3" fmla="*/ 1522 w 1182019"/>
              <a:gd name="connsiteY3" fmla="*/ 1134698 h 1134698"/>
              <a:gd name="connsiteX4" fmla="*/ 32 w 1182019"/>
              <a:gd name="connsiteY4" fmla="*/ 1082755 h 1134698"/>
              <a:gd name="connsiteX0" fmla="*/ 32 w 1182019"/>
              <a:gd name="connsiteY0" fmla="*/ 1082755 h 1134698"/>
              <a:gd name="connsiteX1" fmla="*/ 1182019 w 1182019"/>
              <a:gd name="connsiteY1" fmla="*/ 0 h 1134698"/>
              <a:gd name="connsiteX2" fmla="*/ 1175638 w 1182019"/>
              <a:gd name="connsiteY2" fmla="*/ 573639 h 1134698"/>
              <a:gd name="connsiteX3" fmla="*/ 1522 w 1182019"/>
              <a:gd name="connsiteY3" fmla="*/ 1134698 h 1134698"/>
              <a:gd name="connsiteX4" fmla="*/ 32 w 1182019"/>
              <a:gd name="connsiteY4" fmla="*/ 1082755 h 1134698"/>
              <a:gd name="connsiteX0" fmla="*/ 32 w 1182972"/>
              <a:gd name="connsiteY0" fmla="*/ 1082755 h 1134698"/>
              <a:gd name="connsiteX1" fmla="*/ 1182019 w 1182972"/>
              <a:gd name="connsiteY1" fmla="*/ 0 h 1134698"/>
              <a:gd name="connsiteX2" fmla="*/ 1182972 w 1182972"/>
              <a:gd name="connsiteY2" fmla="*/ 573639 h 1134698"/>
              <a:gd name="connsiteX3" fmla="*/ 1522 w 1182972"/>
              <a:gd name="connsiteY3" fmla="*/ 1134698 h 1134698"/>
              <a:gd name="connsiteX4" fmla="*/ 32 w 1182972"/>
              <a:gd name="connsiteY4" fmla="*/ 1082755 h 1134698"/>
              <a:gd name="connsiteX0" fmla="*/ 32 w 1182972"/>
              <a:gd name="connsiteY0" fmla="*/ 1085422 h 1137365"/>
              <a:gd name="connsiteX1" fmla="*/ 1182019 w 1182972"/>
              <a:gd name="connsiteY1" fmla="*/ 0 h 1137365"/>
              <a:gd name="connsiteX2" fmla="*/ 1182972 w 1182972"/>
              <a:gd name="connsiteY2" fmla="*/ 576306 h 1137365"/>
              <a:gd name="connsiteX3" fmla="*/ 1522 w 1182972"/>
              <a:gd name="connsiteY3" fmla="*/ 1137365 h 1137365"/>
              <a:gd name="connsiteX4" fmla="*/ 32 w 1182972"/>
              <a:gd name="connsiteY4" fmla="*/ 1085422 h 11373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2972" h="1137365">
                <a:moveTo>
                  <a:pt x="32" y="1085422"/>
                </a:moveTo>
                <a:lnTo>
                  <a:pt x="1182019" y="0"/>
                </a:lnTo>
                <a:cubicBezTo>
                  <a:pt x="1182337" y="191213"/>
                  <a:pt x="1182654" y="385093"/>
                  <a:pt x="1182972" y="576306"/>
                </a:cubicBezTo>
                <a:lnTo>
                  <a:pt x="1522" y="1137365"/>
                </a:lnTo>
                <a:cubicBezTo>
                  <a:pt x="1840" y="1119236"/>
                  <a:pt x="-286" y="1103551"/>
                  <a:pt x="32" y="108542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2940" name="Trapezoid 24">
            <a:extLst>
              <a:ext uri="{FF2B5EF4-FFF2-40B4-BE49-F238E27FC236}">
                <a16:creationId xmlns:a16="http://schemas.microsoft.com/office/drawing/2014/main" id="{EE854346-3685-49FA-95CB-E12A15104278}"/>
              </a:ext>
            </a:extLst>
          </p:cNvPr>
          <p:cNvSpPr>
            <a:spLocks noChangeAspect="1"/>
          </p:cNvSpPr>
          <p:nvPr/>
        </p:nvSpPr>
        <p:spPr>
          <a:xfrm rot="8369018">
            <a:off x="6767055" y="4769562"/>
            <a:ext cx="356807" cy="360206"/>
          </a:xfrm>
          <a:custGeom>
            <a:avLst/>
            <a:gdLst/>
            <a:ahLst/>
            <a:cxnLst/>
            <a:rect l="l" t="t" r="r" b="b"/>
            <a:pathLst>
              <a:path w="4411086" h="4453092">
                <a:moveTo>
                  <a:pt x="3095887" y="1153910"/>
                </a:moveTo>
                <a:cubicBezTo>
                  <a:pt x="3119009" y="1174647"/>
                  <a:pt x="3146597" y="1191685"/>
                  <a:pt x="3177861" y="1203446"/>
                </a:cubicBezTo>
                <a:cubicBezTo>
                  <a:pt x="3302917" y="1250492"/>
                  <a:pt x="3439398" y="1195315"/>
                  <a:pt x="3482703" y="1080205"/>
                </a:cubicBezTo>
                <a:cubicBezTo>
                  <a:pt x="3526008" y="965093"/>
                  <a:pt x="3459737" y="833641"/>
                  <a:pt x="3334683" y="786595"/>
                </a:cubicBezTo>
                <a:cubicBezTo>
                  <a:pt x="3209628" y="739549"/>
                  <a:pt x="3073147" y="794724"/>
                  <a:pt x="3029841" y="909836"/>
                </a:cubicBezTo>
                <a:cubicBezTo>
                  <a:pt x="2997363" y="996169"/>
                  <a:pt x="3026521" y="1091695"/>
                  <a:pt x="3095887" y="1153910"/>
                </a:cubicBezTo>
                <a:close/>
                <a:moveTo>
                  <a:pt x="3521423" y="1860548"/>
                </a:moveTo>
                <a:cubicBezTo>
                  <a:pt x="3544546" y="1881285"/>
                  <a:pt x="3572135" y="1898322"/>
                  <a:pt x="3603399" y="1910084"/>
                </a:cubicBezTo>
                <a:cubicBezTo>
                  <a:pt x="3728453" y="1957130"/>
                  <a:pt x="3864935" y="1901953"/>
                  <a:pt x="3908240" y="1786842"/>
                </a:cubicBezTo>
                <a:cubicBezTo>
                  <a:pt x="3951546" y="1671732"/>
                  <a:pt x="3885275" y="1540278"/>
                  <a:pt x="3760220" y="1493232"/>
                </a:cubicBezTo>
                <a:cubicBezTo>
                  <a:pt x="3635166" y="1446186"/>
                  <a:pt x="3498684" y="1501363"/>
                  <a:pt x="3455379" y="1616474"/>
                </a:cubicBezTo>
                <a:cubicBezTo>
                  <a:pt x="3422900" y="1702807"/>
                  <a:pt x="3452057" y="1798333"/>
                  <a:pt x="3521423" y="1860548"/>
                </a:cubicBezTo>
                <a:close/>
                <a:moveTo>
                  <a:pt x="3507502" y="2659088"/>
                </a:moveTo>
                <a:cubicBezTo>
                  <a:pt x="3530625" y="2679826"/>
                  <a:pt x="3558214" y="2696863"/>
                  <a:pt x="3589478" y="2708624"/>
                </a:cubicBezTo>
                <a:cubicBezTo>
                  <a:pt x="3714532" y="2755670"/>
                  <a:pt x="3851014" y="2700494"/>
                  <a:pt x="3894319" y="2585383"/>
                </a:cubicBezTo>
                <a:cubicBezTo>
                  <a:pt x="3937624" y="2470273"/>
                  <a:pt x="3871353" y="2338820"/>
                  <a:pt x="3746299" y="2291774"/>
                </a:cubicBezTo>
                <a:cubicBezTo>
                  <a:pt x="3621245" y="2244728"/>
                  <a:pt x="3484763" y="2299905"/>
                  <a:pt x="3441458" y="2415014"/>
                </a:cubicBezTo>
                <a:cubicBezTo>
                  <a:pt x="3408979" y="2501348"/>
                  <a:pt x="3438136" y="2596873"/>
                  <a:pt x="3507502" y="2659088"/>
                </a:cubicBezTo>
                <a:close/>
                <a:moveTo>
                  <a:pt x="2750047" y="3029987"/>
                </a:moveTo>
                <a:cubicBezTo>
                  <a:pt x="2773168" y="3050726"/>
                  <a:pt x="2800759" y="3067763"/>
                  <a:pt x="2832021" y="3079524"/>
                </a:cubicBezTo>
                <a:cubicBezTo>
                  <a:pt x="2957076" y="3126570"/>
                  <a:pt x="3093558" y="3071393"/>
                  <a:pt x="3136863" y="2956283"/>
                </a:cubicBezTo>
                <a:cubicBezTo>
                  <a:pt x="3180168" y="2841172"/>
                  <a:pt x="3113897" y="2709719"/>
                  <a:pt x="2988843" y="2662673"/>
                </a:cubicBezTo>
                <a:cubicBezTo>
                  <a:pt x="2863789" y="2615627"/>
                  <a:pt x="2727307" y="2670804"/>
                  <a:pt x="2684001" y="2785914"/>
                </a:cubicBezTo>
                <a:cubicBezTo>
                  <a:pt x="2651523" y="2872247"/>
                  <a:pt x="2680681" y="2967773"/>
                  <a:pt x="2750047" y="3029987"/>
                </a:cubicBezTo>
                <a:close/>
                <a:moveTo>
                  <a:pt x="1666926" y="2573567"/>
                </a:moveTo>
                <a:lnTo>
                  <a:pt x="1775047" y="423729"/>
                </a:lnTo>
                <a:lnTo>
                  <a:pt x="1991290" y="423729"/>
                </a:lnTo>
                <a:lnTo>
                  <a:pt x="2099411" y="2573567"/>
                </a:lnTo>
                <a:close/>
                <a:moveTo>
                  <a:pt x="1154974" y="2568578"/>
                </a:moveTo>
                <a:cubicBezTo>
                  <a:pt x="1178096" y="2589317"/>
                  <a:pt x="1205685" y="2606354"/>
                  <a:pt x="1236949" y="2618115"/>
                </a:cubicBezTo>
                <a:cubicBezTo>
                  <a:pt x="1362003" y="2665161"/>
                  <a:pt x="1498485" y="2609985"/>
                  <a:pt x="1541790" y="2494874"/>
                </a:cubicBezTo>
                <a:cubicBezTo>
                  <a:pt x="1585096" y="2379763"/>
                  <a:pt x="1518825" y="2248310"/>
                  <a:pt x="1393770" y="2201264"/>
                </a:cubicBezTo>
                <a:cubicBezTo>
                  <a:pt x="1268716" y="2154218"/>
                  <a:pt x="1132234" y="2209394"/>
                  <a:pt x="1088929" y="2324505"/>
                </a:cubicBezTo>
                <a:cubicBezTo>
                  <a:pt x="1056450" y="2410839"/>
                  <a:pt x="1085608" y="2506364"/>
                  <a:pt x="1154974" y="2568578"/>
                </a:cubicBezTo>
                <a:close/>
                <a:moveTo>
                  <a:pt x="1811301" y="3132571"/>
                </a:moveTo>
                <a:lnTo>
                  <a:pt x="1704026" y="2663196"/>
                </a:lnTo>
                <a:lnTo>
                  <a:pt x="2117930" y="2682436"/>
                </a:lnTo>
                <a:lnTo>
                  <a:pt x="1967575" y="3139835"/>
                </a:lnTo>
                <a:close/>
                <a:moveTo>
                  <a:pt x="474734" y="2026084"/>
                </a:moveTo>
                <a:cubicBezTo>
                  <a:pt x="497856" y="2046823"/>
                  <a:pt x="525445" y="2063859"/>
                  <a:pt x="556709" y="2075621"/>
                </a:cubicBezTo>
                <a:cubicBezTo>
                  <a:pt x="681763" y="2122667"/>
                  <a:pt x="818245" y="2067490"/>
                  <a:pt x="861550" y="1952380"/>
                </a:cubicBezTo>
                <a:cubicBezTo>
                  <a:pt x="904855" y="1837269"/>
                  <a:pt x="838584" y="1705816"/>
                  <a:pt x="713530" y="1658770"/>
                </a:cubicBezTo>
                <a:cubicBezTo>
                  <a:pt x="588476" y="1611724"/>
                  <a:pt x="451994" y="1666900"/>
                  <a:pt x="408689" y="1782011"/>
                </a:cubicBezTo>
                <a:cubicBezTo>
                  <a:pt x="376210" y="1868344"/>
                  <a:pt x="405367" y="1963870"/>
                  <a:pt x="474734" y="2026084"/>
                </a:cubicBezTo>
                <a:close/>
                <a:moveTo>
                  <a:pt x="470005" y="2517620"/>
                </a:moveTo>
                <a:cubicBezTo>
                  <a:pt x="142796" y="2243059"/>
                  <a:pt x="-69074" y="1913805"/>
                  <a:pt x="20698" y="1573981"/>
                </a:cubicBezTo>
                <a:cubicBezTo>
                  <a:pt x="290062" y="677171"/>
                  <a:pt x="1131284" y="1373424"/>
                  <a:pt x="1417683" y="1157395"/>
                </a:cubicBezTo>
                <a:cubicBezTo>
                  <a:pt x="1704082" y="941367"/>
                  <a:pt x="795764" y="512391"/>
                  <a:pt x="1486994" y="164947"/>
                </a:cubicBezTo>
                <a:cubicBezTo>
                  <a:pt x="1963635" y="-91969"/>
                  <a:pt x="2301495" y="-33140"/>
                  <a:pt x="2924035" y="233397"/>
                </a:cubicBezTo>
                <a:cubicBezTo>
                  <a:pt x="3546575" y="499935"/>
                  <a:pt x="4682373" y="1460700"/>
                  <a:pt x="4352060" y="2410274"/>
                </a:cubicBezTo>
                <a:cubicBezTo>
                  <a:pt x="4055563" y="3262631"/>
                  <a:pt x="2903863" y="3342769"/>
                  <a:pt x="2149143" y="3248705"/>
                </a:cubicBezTo>
                <a:cubicBezTo>
                  <a:pt x="2120485" y="3221681"/>
                  <a:pt x="2088781" y="3200633"/>
                  <a:pt x="2056697" y="3184977"/>
                </a:cubicBezTo>
                <a:lnTo>
                  <a:pt x="2029525" y="3174239"/>
                </a:lnTo>
                <a:lnTo>
                  <a:pt x="2074465" y="2961096"/>
                </a:lnTo>
                <a:cubicBezTo>
                  <a:pt x="2174448" y="2968058"/>
                  <a:pt x="2268303" y="2914369"/>
                  <a:pt x="2302852" y="2822534"/>
                </a:cubicBezTo>
                <a:cubicBezTo>
                  <a:pt x="2344980" y="2710550"/>
                  <a:pt x="2283405" y="2583099"/>
                  <a:pt x="2164586" y="2533664"/>
                </a:cubicBezTo>
                <a:lnTo>
                  <a:pt x="2177079" y="2474412"/>
                </a:lnTo>
                <a:lnTo>
                  <a:pt x="2181423" y="2474420"/>
                </a:lnTo>
                <a:lnTo>
                  <a:pt x="2180348" y="2458905"/>
                </a:lnTo>
                <a:lnTo>
                  <a:pt x="2183345" y="2444691"/>
                </a:lnTo>
                <a:lnTo>
                  <a:pt x="2179364" y="2444684"/>
                </a:lnTo>
                <a:lnTo>
                  <a:pt x="2069296" y="855315"/>
                </a:lnTo>
                <a:cubicBezTo>
                  <a:pt x="2264713" y="815272"/>
                  <a:pt x="2400776" y="670372"/>
                  <a:pt x="2376696" y="524656"/>
                </a:cubicBezTo>
                <a:cubicBezTo>
                  <a:pt x="2351678" y="373263"/>
                  <a:pt x="2163271" y="278317"/>
                  <a:pt x="1955875" y="312591"/>
                </a:cubicBezTo>
                <a:cubicBezTo>
                  <a:pt x="1748480" y="346862"/>
                  <a:pt x="1600634" y="497374"/>
                  <a:pt x="1625652" y="648768"/>
                </a:cubicBezTo>
                <a:cubicBezTo>
                  <a:pt x="1635034" y="705540"/>
                  <a:pt x="1667392" y="754373"/>
                  <a:pt x="1715112" y="791433"/>
                </a:cubicBezTo>
                <a:lnTo>
                  <a:pt x="1728511" y="799403"/>
                </a:lnTo>
                <a:lnTo>
                  <a:pt x="1608970" y="2443607"/>
                </a:lnTo>
                <a:lnTo>
                  <a:pt x="1608731" y="2443607"/>
                </a:lnTo>
                <a:lnTo>
                  <a:pt x="1608909" y="2444461"/>
                </a:lnTo>
                <a:lnTo>
                  <a:pt x="1606809" y="2473335"/>
                </a:lnTo>
                <a:lnTo>
                  <a:pt x="1614885" y="2473351"/>
                </a:lnTo>
                <a:lnTo>
                  <a:pt x="1760460" y="3176931"/>
                </a:lnTo>
                <a:cubicBezTo>
                  <a:pt x="1363839" y="3071567"/>
                  <a:pt x="842276" y="2829991"/>
                  <a:pt x="470005" y="2517620"/>
                </a:cubicBezTo>
                <a:close/>
                <a:moveTo>
                  <a:pt x="1703651" y="4144665"/>
                </a:moveTo>
                <a:cubicBezTo>
                  <a:pt x="1692426" y="4135382"/>
                  <a:pt x="1682479" y="4126471"/>
                  <a:pt x="1673433" y="4117764"/>
                </a:cubicBezTo>
                <a:cubicBezTo>
                  <a:pt x="1630012" y="4075967"/>
                  <a:pt x="1607344" y="4038835"/>
                  <a:pt x="1563711" y="3987474"/>
                </a:cubicBezTo>
                <a:cubicBezTo>
                  <a:pt x="1428119" y="3754817"/>
                  <a:pt x="1459551" y="3514918"/>
                  <a:pt x="1577437" y="3369529"/>
                </a:cubicBezTo>
                <a:cubicBezTo>
                  <a:pt x="1695323" y="3224139"/>
                  <a:pt x="1812160" y="3189516"/>
                  <a:pt x="1943877" y="3254126"/>
                </a:cubicBezTo>
                <a:cubicBezTo>
                  <a:pt x="2075594" y="3318736"/>
                  <a:pt x="2201944" y="3486346"/>
                  <a:pt x="2150195" y="3720844"/>
                </a:cubicBezTo>
                <a:cubicBezTo>
                  <a:pt x="2053054" y="4010881"/>
                  <a:pt x="2046121" y="3999957"/>
                  <a:pt x="2256634" y="4453092"/>
                </a:cubicBezTo>
                <a:cubicBezTo>
                  <a:pt x="1923422" y="4292924"/>
                  <a:pt x="1782225" y="4209649"/>
                  <a:pt x="1703651" y="414466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2941" name="Oval 21">
            <a:extLst>
              <a:ext uri="{FF2B5EF4-FFF2-40B4-BE49-F238E27FC236}">
                <a16:creationId xmlns:a16="http://schemas.microsoft.com/office/drawing/2014/main" id="{9DFF05E6-777D-4490-A640-53E8BA2C37AF}"/>
              </a:ext>
            </a:extLst>
          </p:cNvPr>
          <p:cNvSpPr>
            <a:spLocks noChangeAspect="1"/>
          </p:cNvSpPr>
          <p:nvPr/>
        </p:nvSpPr>
        <p:spPr>
          <a:xfrm>
            <a:off x="6781632" y="3863002"/>
            <a:ext cx="369682" cy="324000"/>
          </a:xfrm>
          <a:custGeom>
            <a:avLst/>
            <a:gdLst/>
            <a:ahLst/>
            <a:cxnLst/>
            <a:rect l="l" t="t" r="r" b="b"/>
            <a:pathLst>
              <a:path w="4088377" h="3321003">
                <a:moveTo>
                  <a:pt x="1365628" y="1622218"/>
                </a:moveTo>
                <a:cubicBezTo>
                  <a:pt x="1121373" y="1556771"/>
                  <a:pt x="870309" y="1701722"/>
                  <a:pt x="804861" y="1945977"/>
                </a:cubicBezTo>
                <a:cubicBezTo>
                  <a:pt x="739413" y="2190232"/>
                  <a:pt x="884365" y="2441296"/>
                  <a:pt x="1128620" y="2506744"/>
                </a:cubicBezTo>
                <a:cubicBezTo>
                  <a:pt x="1372875" y="2572191"/>
                  <a:pt x="1623939" y="2427240"/>
                  <a:pt x="1689387" y="2182985"/>
                </a:cubicBezTo>
                <a:cubicBezTo>
                  <a:pt x="1754835" y="1938730"/>
                  <a:pt x="1609883" y="1687666"/>
                  <a:pt x="1365628" y="1622218"/>
                </a:cubicBezTo>
                <a:close/>
                <a:moveTo>
                  <a:pt x="1447099" y="1318163"/>
                </a:moveTo>
                <a:cubicBezTo>
                  <a:pt x="1859279" y="1428606"/>
                  <a:pt x="2103885" y="1852277"/>
                  <a:pt x="1993442" y="2264456"/>
                </a:cubicBezTo>
                <a:cubicBezTo>
                  <a:pt x="1882999" y="2676636"/>
                  <a:pt x="1459328" y="2921242"/>
                  <a:pt x="1047149" y="2810799"/>
                </a:cubicBezTo>
                <a:cubicBezTo>
                  <a:pt x="634969" y="2700356"/>
                  <a:pt x="390363" y="2276685"/>
                  <a:pt x="500806" y="1864505"/>
                </a:cubicBezTo>
                <a:cubicBezTo>
                  <a:pt x="611249" y="1452326"/>
                  <a:pt x="1034920" y="1207720"/>
                  <a:pt x="1447099" y="1318163"/>
                </a:cubicBezTo>
                <a:close/>
                <a:moveTo>
                  <a:pt x="1476725" y="1207597"/>
                </a:moveTo>
                <a:cubicBezTo>
                  <a:pt x="1003481" y="1080792"/>
                  <a:pt x="517045" y="1361635"/>
                  <a:pt x="390240" y="1834879"/>
                </a:cubicBezTo>
                <a:cubicBezTo>
                  <a:pt x="263435" y="2308124"/>
                  <a:pt x="544279" y="2794559"/>
                  <a:pt x="1017523" y="2921365"/>
                </a:cubicBezTo>
                <a:cubicBezTo>
                  <a:pt x="1490767" y="3048170"/>
                  <a:pt x="1977202" y="2767326"/>
                  <a:pt x="2104008" y="2294082"/>
                </a:cubicBezTo>
                <a:cubicBezTo>
                  <a:pt x="2230813" y="1820838"/>
                  <a:pt x="1949969" y="1334403"/>
                  <a:pt x="1476725" y="1207597"/>
                </a:cubicBezTo>
                <a:close/>
                <a:moveTo>
                  <a:pt x="3290290" y="1590224"/>
                </a:moveTo>
                <a:cubicBezTo>
                  <a:pt x="3269727" y="1586016"/>
                  <a:pt x="3248437" y="1583806"/>
                  <a:pt x="3226630" y="1583806"/>
                </a:cubicBezTo>
                <a:cubicBezTo>
                  <a:pt x="3052179" y="1583806"/>
                  <a:pt x="2910758" y="1725227"/>
                  <a:pt x="2910758" y="1899678"/>
                </a:cubicBezTo>
                <a:cubicBezTo>
                  <a:pt x="2910758" y="2074130"/>
                  <a:pt x="3052179" y="2215551"/>
                  <a:pt x="3226630" y="2215550"/>
                </a:cubicBezTo>
                <a:cubicBezTo>
                  <a:pt x="3401082" y="2215551"/>
                  <a:pt x="3542503" y="2074130"/>
                  <a:pt x="3542502" y="1899678"/>
                </a:cubicBezTo>
                <a:cubicBezTo>
                  <a:pt x="3542503" y="1747033"/>
                  <a:pt x="3434228" y="1619677"/>
                  <a:pt x="3290290" y="1590224"/>
                </a:cubicBezTo>
                <a:close/>
                <a:moveTo>
                  <a:pt x="3334055" y="1377473"/>
                </a:moveTo>
                <a:cubicBezTo>
                  <a:pt x="3576950" y="1427177"/>
                  <a:pt x="3759665" y="1642090"/>
                  <a:pt x="3759665" y="1899678"/>
                </a:cubicBezTo>
                <a:cubicBezTo>
                  <a:pt x="3759665" y="2194064"/>
                  <a:pt x="3521017" y="2432713"/>
                  <a:pt x="3226630" y="2432713"/>
                </a:cubicBezTo>
                <a:cubicBezTo>
                  <a:pt x="2932244" y="2432712"/>
                  <a:pt x="2693596" y="2194065"/>
                  <a:pt x="2693596" y="1899678"/>
                </a:cubicBezTo>
                <a:cubicBezTo>
                  <a:pt x="2693596" y="1605292"/>
                  <a:pt x="2932244" y="1366644"/>
                  <a:pt x="3226630" y="1366644"/>
                </a:cubicBezTo>
                <a:cubicBezTo>
                  <a:pt x="3263429" y="1366644"/>
                  <a:pt x="3299356" y="1370373"/>
                  <a:pt x="3334055" y="1377473"/>
                </a:cubicBezTo>
                <a:close/>
                <a:moveTo>
                  <a:pt x="1391137" y="789478"/>
                </a:moveTo>
                <a:lnTo>
                  <a:pt x="1759910" y="888290"/>
                </a:lnTo>
                <a:lnTo>
                  <a:pt x="1754625" y="1202375"/>
                </a:lnTo>
                <a:lnTo>
                  <a:pt x="1744979" y="1199790"/>
                </a:lnTo>
                <a:cubicBezTo>
                  <a:pt x="1823578" y="1244024"/>
                  <a:pt x="1894617" y="1298265"/>
                  <a:pt x="1954704" y="1362586"/>
                </a:cubicBezTo>
                <a:lnTo>
                  <a:pt x="2234317" y="1293059"/>
                </a:lnTo>
                <a:lnTo>
                  <a:pt x="2413554" y="1630152"/>
                </a:lnTo>
                <a:lnTo>
                  <a:pt x="2214321" y="1809770"/>
                </a:lnTo>
                <a:cubicBezTo>
                  <a:pt x="2239296" y="1900740"/>
                  <a:pt x="2251067" y="1995997"/>
                  <a:pt x="2246841" y="2092825"/>
                </a:cubicBezTo>
                <a:lnTo>
                  <a:pt x="2495698" y="2230974"/>
                </a:lnTo>
                <a:lnTo>
                  <a:pt x="2396885" y="2599747"/>
                </a:lnTo>
                <a:lnTo>
                  <a:pt x="2094912" y="2594668"/>
                </a:lnTo>
                <a:cubicBezTo>
                  <a:pt x="2056732" y="2658461"/>
                  <a:pt x="2010475" y="2715996"/>
                  <a:pt x="1958644" y="2767359"/>
                </a:cubicBezTo>
                <a:lnTo>
                  <a:pt x="2057814" y="3026193"/>
                </a:lnTo>
                <a:lnTo>
                  <a:pt x="1745078" y="3245174"/>
                </a:lnTo>
                <a:lnTo>
                  <a:pt x="1507869" y="3039237"/>
                </a:lnTo>
                <a:lnTo>
                  <a:pt x="1536736" y="3019025"/>
                </a:lnTo>
                <a:cubicBezTo>
                  <a:pt x="1445878" y="3048429"/>
                  <a:pt x="1349798" y="3062567"/>
                  <a:pt x="1251837" y="3062021"/>
                </a:cubicBezTo>
                <a:lnTo>
                  <a:pt x="1108065" y="3321003"/>
                </a:lnTo>
                <a:lnTo>
                  <a:pt x="739291" y="3222191"/>
                </a:lnTo>
                <a:lnTo>
                  <a:pt x="744274" y="2926021"/>
                </a:lnTo>
                <a:cubicBezTo>
                  <a:pt x="666128" y="2881484"/>
                  <a:pt x="595548" y="2827017"/>
                  <a:pt x="535891" y="2762576"/>
                </a:cubicBezTo>
                <a:lnTo>
                  <a:pt x="540671" y="2772825"/>
                </a:lnTo>
                <a:lnTo>
                  <a:pt x="232276" y="2832568"/>
                </a:lnTo>
                <a:lnTo>
                  <a:pt x="70927" y="2486556"/>
                </a:lnTo>
                <a:lnTo>
                  <a:pt x="279495" y="2317444"/>
                </a:lnTo>
                <a:cubicBezTo>
                  <a:pt x="257233" y="2235849"/>
                  <a:pt x="245603" y="2150814"/>
                  <a:pt x="245586" y="2064274"/>
                </a:cubicBezTo>
                <a:lnTo>
                  <a:pt x="0" y="1927940"/>
                </a:lnTo>
                <a:lnTo>
                  <a:pt x="98812" y="1559167"/>
                </a:lnTo>
                <a:lnTo>
                  <a:pt x="380240" y="1563901"/>
                </a:lnTo>
                <a:cubicBezTo>
                  <a:pt x="418421" y="1496524"/>
                  <a:pt x="464524" y="1435092"/>
                  <a:pt x="516679" y="1380105"/>
                </a:cubicBezTo>
                <a:lnTo>
                  <a:pt x="422419" y="1089378"/>
                </a:lnTo>
                <a:lnTo>
                  <a:pt x="746189" y="887063"/>
                </a:lnTo>
                <a:lnTo>
                  <a:pt x="972292" y="1105134"/>
                </a:lnTo>
                <a:lnTo>
                  <a:pt x="970019" y="1106554"/>
                </a:lnTo>
                <a:cubicBezTo>
                  <a:pt x="1058903" y="1078586"/>
                  <a:pt x="1152743" y="1065659"/>
                  <a:pt x="1248316" y="1066709"/>
                </a:cubicBezTo>
                <a:lnTo>
                  <a:pt x="1238669" y="1064125"/>
                </a:lnTo>
                <a:close/>
                <a:moveTo>
                  <a:pt x="3349970" y="1300109"/>
                </a:moveTo>
                <a:cubicBezTo>
                  <a:pt x="3310130" y="1291957"/>
                  <a:pt x="3268880" y="1287676"/>
                  <a:pt x="3226630" y="1287676"/>
                </a:cubicBezTo>
                <a:cubicBezTo>
                  <a:pt x="2888631" y="1287676"/>
                  <a:pt x="2614628" y="1561679"/>
                  <a:pt x="2614628" y="1899678"/>
                </a:cubicBezTo>
                <a:cubicBezTo>
                  <a:pt x="2614628" y="2237678"/>
                  <a:pt x="2888630" y="2511680"/>
                  <a:pt x="3226630" y="2511681"/>
                </a:cubicBezTo>
                <a:cubicBezTo>
                  <a:pt x="3564630" y="2511681"/>
                  <a:pt x="3838633" y="2237678"/>
                  <a:pt x="3838633" y="1899678"/>
                </a:cubicBezTo>
                <a:cubicBezTo>
                  <a:pt x="3838632" y="1603928"/>
                  <a:pt x="3628849" y="1357176"/>
                  <a:pt x="3349970" y="1300109"/>
                </a:cubicBezTo>
                <a:close/>
                <a:moveTo>
                  <a:pt x="3358324" y="1024334"/>
                </a:moveTo>
                <a:lnTo>
                  <a:pt x="3410883" y="1234575"/>
                </a:lnTo>
                <a:lnTo>
                  <a:pt x="3403994" y="1234575"/>
                </a:lnTo>
                <a:cubicBezTo>
                  <a:pt x="3464268" y="1250018"/>
                  <a:pt x="3521292" y="1273478"/>
                  <a:pt x="3572818" y="1305612"/>
                </a:cubicBezTo>
                <a:lnTo>
                  <a:pt x="3746730" y="1209354"/>
                </a:lnTo>
                <a:lnTo>
                  <a:pt x="3926358" y="1401981"/>
                </a:lnTo>
                <a:lnTo>
                  <a:pt x="3825667" y="1557247"/>
                </a:lnTo>
                <a:cubicBezTo>
                  <a:pt x="3858552" y="1613408"/>
                  <a:pt x="3883404" y="1674784"/>
                  <a:pt x="3897877" y="1740062"/>
                </a:cubicBezTo>
                <a:lnTo>
                  <a:pt x="4088377" y="1787686"/>
                </a:lnTo>
                <a:lnTo>
                  <a:pt x="4088377" y="2051071"/>
                </a:lnTo>
                <a:lnTo>
                  <a:pt x="3886243" y="2101605"/>
                </a:lnTo>
                <a:cubicBezTo>
                  <a:pt x="3872191" y="2150933"/>
                  <a:pt x="3851639" y="2197531"/>
                  <a:pt x="3826272" y="2241013"/>
                </a:cubicBezTo>
                <a:lnTo>
                  <a:pt x="3938572" y="2395786"/>
                </a:lnTo>
                <a:lnTo>
                  <a:pt x="3769272" y="2597551"/>
                </a:lnTo>
                <a:lnTo>
                  <a:pt x="3574432" y="2502674"/>
                </a:lnTo>
                <a:lnTo>
                  <a:pt x="3590059" y="2484050"/>
                </a:lnTo>
                <a:cubicBezTo>
                  <a:pt x="3534764" y="2519868"/>
                  <a:pt x="3473263" y="2546445"/>
                  <a:pt x="3407886" y="2563572"/>
                </a:cubicBezTo>
                <a:lnTo>
                  <a:pt x="3358323" y="2761823"/>
                </a:lnTo>
                <a:lnTo>
                  <a:pt x="3094938" y="2761823"/>
                </a:lnTo>
                <a:lnTo>
                  <a:pt x="3045375" y="2563574"/>
                </a:lnTo>
                <a:cubicBezTo>
                  <a:pt x="2985349" y="2547848"/>
                  <a:pt x="2928591" y="2524155"/>
                  <a:pt x="2877330" y="2491865"/>
                </a:cubicBezTo>
                <a:lnTo>
                  <a:pt x="2882346" y="2497841"/>
                </a:lnTo>
                <a:lnTo>
                  <a:pt x="2687507" y="2592718"/>
                </a:lnTo>
                <a:lnTo>
                  <a:pt x="2518206" y="2390954"/>
                </a:lnTo>
                <a:lnTo>
                  <a:pt x="2626994" y="2241021"/>
                </a:lnTo>
                <a:cubicBezTo>
                  <a:pt x="2597591" y="2190623"/>
                  <a:pt x="2574657" y="2136035"/>
                  <a:pt x="2559194" y="2078370"/>
                </a:cubicBezTo>
                <a:lnTo>
                  <a:pt x="2371198" y="2031371"/>
                </a:lnTo>
                <a:lnTo>
                  <a:pt x="2371198" y="1767986"/>
                </a:lnTo>
                <a:lnTo>
                  <a:pt x="2559579" y="1720890"/>
                </a:lnTo>
                <a:cubicBezTo>
                  <a:pt x="2572992" y="1669175"/>
                  <a:pt x="2592745" y="1620006"/>
                  <a:pt x="2617681" y="1574051"/>
                </a:cubicBezTo>
                <a:lnTo>
                  <a:pt x="2502958" y="1397149"/>
                </a:lnTo>
                <a:lnTo>
                  <a:pt x="2682587" y="1204520"/>
                </a:lnTo>
                <a:lnTo>
                  <a:pt x="2872193" y="1309466"/>
                </a:lnTo>
                <a:lnTo>
                  <a:pt x="2870932" y="1310818"/>
                </a:lnTo>
                <a:cubicBezTo>
                  <a:pt x="2925169" y="1276310"/>
                  <a:pt x="2985393" y="1250941"/>
                  <a:pt x="3049268" y="1234575"/>
                </a:cubicBezTo>
                <a:lnTo>
                  <a:pt x="3042378" y="1234576"/>
                </a:lnTo>
                <a:lnTo>
                  <a:pt x="3094939" y="1024334"/>
                </a:lnTo>
                <a:close/>
                <a:moveTo>
                  <a:pt x="2786480" y="402820"/>
                </a:moveTo>
                <a:cubicBezTo>
                  <a:pt x="2745900" y="389943"/>
                  <a:pt x="2701172" y="388627"/>
                  <a:pt x="2657264" y="401580"/>
                </a:cubicBezTo>
                <a:cubicBezTo>
                  <a:pt x="2540176" y="436121"/>
                  <a:pt x="2473258" y="559041"/>
                  <a:pt x="2507800" y="676128"/>
                </a:cubicBezTo>
                <a:cubicBezTo>
                  <a:pt x="2542340" y="793216"/>
                  <a:pt x="2665260" y="860133"/>
                  <a:pt x="2782348" y="825592"/>
                </a:cubicBezTo>
                <a:cubicBezTo>
                  <a:pt x="2899435" y="791051"/>
                  <a:pt x="2966353" y="668132"/>
                  <a:pt x="2931812" y="551045"/>
                </a:cubicBezTo>
                <a:cubicBezTo>
                  <a:pt x="2910223" y="477864"/>
                  <a:pt x="2854113" y="424282"/>
                  <a:pt x="2786480" y="402820"/>
                </a:cubicBezTo>
                <a:close/>
                <a:moveTo>
                  <a:pt x="2932202" y="47278"/>
                </a:moveTo>
                <a:lnTo>
                  <a:pt x="3090904" y="140999"/>
                </a:lnTo>
                <a:lnTo>
                  <a:pt x="3054065" y="265147"/>
                </a:lnTo>
                <a:cubicBezTo>
                  <a:pt x="3087256" y="296329"/>
                  <a:pt x="3116089" y="332603"/>
                  <a:pt x="3138727" y="373550"/>
                </a:cubicBezTo>
                <a:lnTo>
                  <a:pt x="3276016" y="367796"/>
                </a:lnTo>
                <a:lnTo>
                  <a:pt x="3328165" y="544574"/>
                </a:lnTo>
                <a:lnTo>
                  <a:pt x="3202503" y="618514"/>
                </a:lnTo>
                <a:cubicBezTo>
                  <a:pt x="3202838" y="654403"/>
                  <a:pt x="3198271" y="689748"/>
                  <a:pt x="3189855" y="723955"/>
                </a:cubicBezTo>
                <a:lnTo>
                  <a:pt x="3295873" y="805599"/>
                </a:lnTo>
                <a:lnTo>
                  <a:pt x="3222192" y="974540"/>
                </a:lnTo>
                <a:lnTo>
                  <a:pt x="3072634" y="949439"/>
                </a:lnTo>
                <a:lnTo>
                  <a:pt x="3079435" y="933845"/>
                </a:lnTo>
                <a:cubicBezTo>
                  <a:pt x="3049413" y="968833"/>
                  <a:pt x="3013398" y="998848"/>
                  <a:pt x="2972910" y="1023288"/>
                </a:cubicBezTo>
                <a:lnTo>
                  <a:pt x="2978897" y="1166163"/>
                </a:lnTo>
                <a:lnTo>
                  <a:pt x="2802119" y="1218312"/>
                </a:lnTo>
                <a:lnTo>
                  <a:pt x="2729602" y="1095065"/>
                </a:lnTo>
                <a:cubicBezTo>
                  <a:pt x="2686199" y="1096396"/>
                  <a:pt x="2643414" y="1091732"/>
                  <a:pt x="2602615" y="1080209"/>
                </a:cubicBezTo>
                <a:lnTo>
                  <a:pt x="2607165" y="1083226"/>
                </a:lnTo>
                <a:lnTo>
                  <a:pt x="2495179" y="1185484"/>
                </a:lnTo>
                <a:lnTo>
                  <a:pt x="2341599" y="1083585"/>
                </a:lnTo>
                <a:lnTo>
                  <a:pt x="2384929" y="961414"/>
                </a:lnTo>
                <a:cubicBezTo>
                  <a:pt x="2355215" y="933409"/>
                  <a:pt x="2329015" y="901312"/>
                  <a:pt x="2307218" y="865670"/>
                </a:cubicBezTo>
                <a:lnTo>
                  <a:pt x="2171734" y="871348"/>
                </a:lnTo>
                <a:lnTo>
                  <a:pt x="2119584" y="694571"/>
                </a:lnTo>
                <a:lnTo>
                  <a:pt x="2236697" y="625662"/>
                </a:lnTo>
                <a:cubicBezTo>
                  <a:pt x="2235459" y="588297"/>
                  <a:pt x="2238982" y="551385"/>
                  <a:pt x="2246620" y="515603"/>
                </a:cubicBezTo>
                <a:lnTo>
                  <a:pt x="2134594" y="419585"/>
                </a:lnTo>
                <a:lnTo>
                  <a:pt x="2217016" y="254732"/>
                </a:lnTo>
                <a:lnTo>
                  <a:pt x="2365055" y="287627"/>
                </a:lnTo>
                <a:lnTo>
                  <a:pt x="2364476" y="288784"/>
                </a:lnTo>
                <a:cubicBezTo>
                  <a:pt x="2394046" y="254885"/>
                  <a:pt x="2429444" y="225933"/>
                  <a:pt x="2469075" y="202302"/>
                </a:cubicBezTo>
                <a:lnTo>
                  <a:pt x="2464452" y="203666"/>
                </a:lnTo>
                <a:lnTo>
                  <a:pt x="2458102" y="52150"/>
                </a:lnTo>
                <a:lnTo>
                  <a:pt x="2634880" y="0"/>
                </a:lnTo>
                <a:lnTo>
                  <a:pt x="2711784" y="130703"/>
                </a:lnTo>
                <a:lnTo>
                  <a:pt x="2707159" y="132067"/>
                </a:lnTo>
                <a:cubicBezTo>
                  <a:pt x="2750672" y="130497"/>
                  <a:pt x="2793590" y="134953"/>
                  <a:pt x="2834535" y="14631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cs typeface="B Nazanin" panose="00000400000000000000" pitchFamily="2" charset="-78"/>
            </a:endParaRPr>
          </a:p>
        </p:txBody>
      </p:sp>
      <p:sp>
        <p:nvSpPr>
          <p:cNvPr id="2942" name="Rectangle 5">
            <a:extLst>
              <a:ext uri="{FF2B5EF4-FFF2-40B4-BE49-F238E27FC236}">
                <a16:creationId xmlns:a16="http://schemas.microsoft.com/office/drawing/2014/main" id="{433420D3-5F1A-4CA9-8030-C644D58878C3}"/>
              </a:ext>
            </a:extLst>
          </p:cNvPr>
          <p:cNvSpPr>
            <a:spLocks noChangeAspect="1"/>
          </p:cNvSpPr>
          <p:nvPr/>
        </p:nvSpPr>
        <p:spPr>
          <a:xfrm>
            <a:off x="6856197" y="2974979"/>
            <a:ext cx="267946" cy="267747"/>
          </a:xfrm>
          <a:custGeom>
            <a:avLst/>
            <a:gdLst/>
            <a:ahLst/>
            <a:cxnLst/>
            <a:rect l="l" t="t" r="r" b="b"/>
            <a:pathLst>
              <a:path w="3971162" h="3968213">
                <a:moveTo>
                  <a:pt x="808855" y="2815607"/>
                </a:moveTo>
                <a:lnTo>
                  <a:pt x="1168895" y="2815607"/>
                </a:lnTo>
                <a:lnTo>
                  <a:pt x="1168895" y="3175607"/>
                </a:lnTo>
                <a:lnTo>
                  <a:pt x="808855" y="3175607"/>
                </a:lnTo>
                <a:close/>
                <a:moveTo>
                  <a:pt x="697665" y="2704397"/>
                </a:moveTo>
                <a:lnTo>
                  <a:pt x="697665" y="3286817"/>
                </a:lnTo>
                <a:lnTo>
                  <a:pt x="1280085" y="3286817"/>
                </a:lnTo>
                <a:lnTo>
                  <a:pt x="1280085" y="2704397"/>
                </a:lnTo>
                <a:close/>
                <a:moveTo>
                  <a:pt x="537750" y="2544482"/>
                </a:moveTo>
                <a:lnTo>
                  <a:pt x="1440000" y="2544482"/>
                </a:lnTo>
                <a:lnTo>
                  <a:pt x="1440000" y="3446732"/>
                </a:lnTo>
                <a:lnTo>
                  <a:pt x="537750" y="3446732"/>
                </a:lnTo>
                <a:close/>
                <a:moveTo>
                  <a:pt x="0" y="2528213"/>
                </a:moveTo>
                <a:lnTo>
                  <a:pt x="360000" y="2528213"/>
                </a:lnTo>
                <a:lnTo>
                  <a:pt x="360000" y="3608213"/>
                </a:lnTo>
                <a:lnTo>
                  <a:pt x="1440000" y="3608213"/>
                </a:lnTo>
                <a:lnTo>
                  <a:pt x="1440000" y="3968213"/>
                </a:lnTo>
                <a:lnTo>
                  <a:pt x="360000" y="3968213"/>
                </a:lnTo>
                <a:lnTo>
                  <a:pt x="0" y="3968213"/>
                </a:lnTo>
                <a:lnTo>
                  <a:pt x="0" y="3608213"/>
                </a:lnTo>
                <a:close/>
                <a:moveTo>
                  <a:pt x="3605829" y="2524046"/>
                </a:moveTo>
                <a:lnTo>
                  <a:pt x="3965829" y="2524046"/>
                </a:lnTo>
                <a:lnTo>
                  <a:pt x="3965829" y="3604046"/>
                </a:lnTo>
                <a:lnTo>
                  <a:pt x="3965829" y="3964046"/>
                </a:lnTo>
                <a:lnTo>
                  <a:pt x="3605829" y="3964046"/>
                </a:lnTo>
                <a:lnTo>
                  <a:pt x="2525829" y="3964046"/>
                </a:lnTo>
                <a:lnTo>
                  <a:pt x="2525829" y="3604046"/>
                </a:lnTo>
                <a:lnTo>
                  <a:pt x="3605829" y="3604046"/>
                </a:lnTo>
                <a:close/>
                <a:moveTo>
                  <a:pt x="1542677" y="2468095"/>
                </a:moveTo>
                <a:lnTo>
                  <a:pt x="1758701" y="2468095"/>
                </a:lnTo>
                <a:lnTo>
                  <a:pt x="1758701" y="2835684"/>
                </a:lnTo>
                <a:lnTo>
                  <a:pt x="1542677" y="2835684"/>
                </a:lnTo>
                <a:close/>
                <a:moveTo>
                  <a:pt x="3174101" y="2437460"/>
                </a:moveTo>
                <a:lnTo>
                  <a:pt x="3390125" y="2437460"/>
                </a:lnTo>
                <a:lnTo>
                  <a:pt x="3390125" y="2663201"/>
                </a:lnTo>
                <a:lnTo>
                  <a:pt x="3174101" y="2663201"/>
                </a:lnTo>
                <a:close/>
                <a:moveTo>
                  <a:pt x="2809842" y="2295613"/>
                </a:moveTo>
                <a:lnTo>
                  <a:pt x="3025866" y="2295613"/>
                </a:lnTo>
                <a:lnTo>
                  <a:pt x="3025866" y="2663202"/>
                </a:lnTo>
                <a:lnTo>
                  <a:pt x="3389097" y="2663202"/>
                </a:lnTo>
                <a:lnTo>
                  <a:pt x="3389097" y="2873898"/>
                </a:lnTo>
                <a:lnTo>
                  <a:pt x="3389097" y="2873898"/>
                </a:lnTo>
                <a:lnTo>
                  <a:pt x="3389097" y="3446732"/>
                </a:lnTo>
                <a:lnTo>
                  <a:pt x="3173073" y="3446732"/>
                </a:lnTo>
                <a:lnTo>
                  <a:pt x="3173073" y="2879226"/>
                </a:lnTo>
                <a:lnTo>
                  <a:pt x="3021508" y="2879226"/>
                </a:lnTo>
                <a:lnTo>
                  <a:pt x="3021508" y="2663202"/>
                </a:lnTo>
                <a:lnTo>
                  <a:pt x="2809842" y="2663202"/>
                </a:lnTo>
                <a:close/>
                <a:moveTo>
                  <a:pt x="2093780" y="2089306"/>
                </a:moveTo>
                <a:lnTo>
                  <a:pt x="2309804" y="2089306"/>
                </a:lnTo>
                <a:lnTo>
                  <a:pt x="2309804" y="2315047"/>
                </a:lnTo>
                <a:lnTo>
                  <a:pt x="2093780" y="2315047"/>
                </a:lnTo>
                <a:close/>
                <a:moveTo>
                  <a:pt x="2656492" y="1853849"/>
                </a:moveTo>
                <a:lnTo>
                  <a:pt x="2872516" y="1853849"/>
                </a:lnTo>
                <a:lnTo>
                  <a:pt x="2872516" y="2038657"/>
                </a:lnTo>
                <a:lnTo>
                  <a:pt x="2989835" y="2038657"/>
                </a:lnTo>
                <a:lnTo>
                  <a:pt x="2989835" y="1887092"/>
                </a:lnTo>
                <a:lnTo>
                  <a:pt x="3205859" y="1887092"/>
                </a:lnTo>
                <a:lnTo>
                  <a:pt x="3205859" y="2028940"/>
                </a:lnTo>
                <a:lnTo>
                  <a:pt x="3390125" y="2028940"/>
                </a:lnTo>
                <a:lnTo>
                  <a:pt x="3390125" y="2254681"/>
                </a:lnTo>
                <a:lnTo>
                  <a:pt x="3205859" y="2254681"/>
                </a:lnTo>
                <a:lnTo>
                  <a:pt x="3174101" y="2254681"/>
                </a:lnTo>
                <a:lnTo>
                  <a:pt x="3005149" y="2254681"/>
                </a:lnTo>
                <a:lnTo>
                  <a:pt x="2989835" y="2254681"/>
                </a:lnTo>
                <a:lnTo>
                  <a:pt x="2688721" y="2254681"/>
                </a:lnTo>
                <a:lnTo>
                  <a:pt x="2688721" y="2447179"/>
                </a:lnTo>
                <a:lnTo>
                  <a:pt x="2488606" y="2447179"/>
                </a:lnTo>
                <a:lnTo>
                  <a:pt x="2488606" y="2663841"/>
                </a:lnTo>
                <a:lnTo>
                  <a:pt x="2486018" y="2663841"/>
                </a:lnTo>
                <a:lnTo>
                  <a:pt x="2486018" y="2846997"/>
                </a:lnTo>
                <a:lnTo>
                  <a:pt x="2840287" y="2846997"/>
                </a:lnTo>
                <a:lnTo>
                  <a:pt x="2840287" y="3046907"/>
                </a:lnTo>
                <a:lnTo>
                  <a:pt x="3045880" y="3046907"/>
                </a:lnTo>
                <a:lnTo>
                  <a:pt x="3045880" y="3272648"/>
                </a:lnTo>
                <a:lnTo>
                  <a:pt x="2829856" y="3272648"/>
                </a:lnTo>
                <a:lnTo>
                  <a:pt x="2829856" y="3063021"/>
                </a:lnTo>
                <a:lnTo>
                  <a:pt x="2472698" y="3063021"/>
                </a:lnTo>
                <a:lnTo>
                  <a:pt x="2472698" y="2847499"/>
                </a:lnTo>
                <a:lnTo>
                  <a:pt x="2093780" y="2847499"/>
                </a:lnTo>
                <a:lnTo>
                  <a:pt x="2088510" y="2847499"/>
                </a:lnTo>
                <a:lnTo>
                  <a:pt x="1910267" y="2847499"/>
                </a:lnTo>
                <a:lnTo>
                  <a:pt x="1910267" y="3028023"/>
                </a:lnTo>
                <a:lnTo>
                  <a:pt x="2277575" y="3028023"/>
                </a:lnTo>
                <a:lnTo>
                  <a:pt x="2277575" y="3241488"/>
                </a:lnTo>
                <a:lnTo>
                  <a:pt x="2829855" y="3241488"/>
                </a:lnTo>
                <a:lnTo>
                  <a:pt x="2829855" y="3457512"/>
                </a:lnTo>
                <a:lnTo>
                  <a:pt x="2269993" y="3457512"/>
                </a:lnTo>
                <a:lnTo>
                  <a:pt x="2269993" y="3244047"/>
                </a:lnTo>
                <a:lnTo>
                  <a:pt x="2111604" y="3244047"/>
                </a:lnTo>
                <a:lnTo>
                  <a:pt x="2111604" y="3446733"/>
                </a:lnTo>
                <a:lnTo>
                  <a:pt x="1744015" y="3446733"/>
                </a:lnTo>
                <a:lnTo>
                  <a:pt x="1744015" y="3230709"/>
                </a:lnTo>
                <a:lnTo>
                  <a:pt x="1909986" y="3230709"/>
                </a:lnTo>
                <a:lnTo>
                  <a:pt x="1909986" y="3051709"/>
                </a:lnTo>
                <a:lnTo>
                  <a:pt x="1542678" y="3051709"/>
                </a:lnTo>
                <a:lnTo>
                  <a:pt x="1542678" y="2835685"/>
                </a:lnTo>
                <a:lnTo>
                  <a:pt x="1877756" y="2835685"/>
                </a:lnTo>
                <a:lnTo>
                  <a:pt x="1877756" y="2315047"/>
                </a:lnTo>
                <a:lnTo>
                  <a:pt x="2093780" y="2315047"/>
                </a:lnTo>
                <a:lnTo>
                  <a:pt x="2093780" y="2631475"/>
                </a:lnTo>
                <a:lnTo>
                  <a:pt x="2272582" y="2631475"/>
                </a:lnTo>
                <a:lnTo>
                  <a:pt x="2272582" y="2438100"/>
                </a:lnTo>
                <a:lnTo>
                  <a:pt x="2472697" y="2438100"/>
                </a:lnTo>
                <a:lnTo>
                  <a:pt x="2472697" y="2254681"/>
                </a:lnTo>
                <a:lnTo>
                  <a:pt x="2472697" y="2221438"/>
                </a:lnTo>
                <a:lnTo>
                  <a:pt x="2472697" y="2038657"/>
                </a:lnTo>
                <a:lnTo>
                  <a:pt x="2656492" y="2038657"/>
                </a:lnTo>
                <a:close/>
                <a:moveTo>
                  <a:pt x="2989836" y="1667759"/>
                </a:moveTo>
                <a:lnTo>
                  <a:pt x="3357425" y="1667759"/>
                </a:lnTo>
                <a:lnTo>
                  <a:pt x="3357425" y="1883783"/>
                </a:lnTo>
                <a:lnTo>
                  <a:pt x="2989836" y="1883783"/>
                </a:lnTo>
                <a:close/>
                <a:moveTo>
                  <a:pt x="2309586" y="1554888"/>
                </a:moveTo>
                <a:lnTo>
                  <a:pt x="2829824" y="1554888"/>
                </a:lnTo>
                <a:lnTo>
                  <a:pt x="2829824" y="1770912"/>
                </a:lnTo>
                <a:lnTo>
                  <a:pt x="2525643" y="1770912"/>
                </a:lnTo>
                <a:lnTo>
                  <a:pt x="2525643" y="1927296"/>
                </a:lnTo>
                <a:lnTo>
                  <a:pt x="2309619" y="1927296"/>
                </a:lnTo>
                <a:lnTo>
                  <a:pt x="2309619" y="1770912"/>
                </a:lnTo>
                <a:lnTo>
                  <a:pt x="2309586" y="1770912"/>
                </a:lnTo>
                <a:close/>
                <a:moveTo>
                  <a:pt x="616397" y="1550030"/>
                </a:moveTo>
                <a:lnTo>
                  <a:pt x="808855" y="1550030"/>
                </a:lnTo>
                <a:lnTo>
                  <a:pt x="832421" y="1550030"/>
                </a:lnTo>
                <a:lnTo>
                  <a:pt x="1024879" y="1550030"/>
                </a:lnTo>
                <a:lnTo>
                  <a:pt x="1024879" y="1775771"/>
                </a:lnTo>
                <a:lnTo>
                  <a:pt x="832421" y="1775771"/>
                </a:lnTo>
                <a:lnTo>
                  <a:pt x="832421" y="2079590"/>
                </a:lnTo>
                <a:lnTo>
                  <a:pt x="1028931" y="2079590"/>
                </a:lnTo>
                <a:lnTo>
                  <a:pt x="1192537" y="2079590"/>
                </a:lnTo>
                <a:lnTo>
                  <a:pt x="1244955" y="2079590"/>
                </a:lnTo>
                <a:lnTo>
                  <a:pt x="1244955" y="2231155"/>
                </a:lnTo>
                <a:lnTo>
                  <a:pt x="1468668" y="2231155"/>
                </a:lnTo>
                <a:lnTo>
                  <a:pt x="1468668" y="2447179"/>
                </a:lnTo>
                <a:lnTo>
                  <a:pt x="1244955" y="2447179"/>
                </a:lnTo>
                <a:lnTo>
                  <a:pt x="1244955" y="2447179"/>
                </a:lnTo>
                <a:lnTo>
                  <a:pt x="1028931" y="2447179"/>
                </a:lnTo>
                <a:lnTo>
                  <a:pt x="1028931" y="2295614"/>
                </a:lnTo>
                <a:lnTo>
                  <a:pt x="619703" y="2295614"/>
                </a:lnTo>
                <a:lnTo>
                  <a:pt x="619703" y="2082482"/>
                </a:lnTo>
                <a:lnTo>
                  <a:pt x="616397" y="2082482"/>
                </a:lnTo>
                <a:close/>
                <a:moveTo>
                  <a:pt x="1747452" y="1324289"/>
                </a:moveTo>
                <a:lnTo>
                  <a:pt x="1963476" y="1324289"/>
                </a:lnTo>
                <a:lnTo>
                  <a:pt x="1963476" y="1528779"/>
                </a:lnTo>
                <a:lnTo>
                  <a:pt x="2151955" y="1528779"/>
                </a:lnTo>
                <a:lnTo>
                  <a:pt x="2151955" y="1754520"/>
                </a:lnTo>
                <a:lnTo>
                  <a:pt x="1935931" y="1754520"/>
                </a:lnTo>
                <a:lnTo>
                  <a:pt x="1935931" y="1550030"/>
                </a:lnTo>
                <a:lnTo>
                  <a:pt x="1758702" y="1550030"/>
                </a:lnTo>
                <a:lnTo>
                  <a:pt x="1758702" y="1863566"/>
                </a:lnTo>
                <a:lnTo>
                  <a:pt x="2119726" y="1863566"/>
                </a:lnTo>
                <a:lnTo>
                  <a:pt x="2119726" y="2079590"/>
                </a:lnTo>
                <a:lnTo>
                  <a:pt x="1761543" y="2079590"/>
                </a:lnTo>
                <a:lnTo>
                  <a:pt x="1761543" y="2259540"/>
                </a:lnTo>
                <a:lnTo>
                  <a:pt x="1545519" y="2259540"/>
                </a:lnTo>
                <a:lnTo>
                  <a:pt x="1545519" y="2082482"/>
                </a:lnTo>
                <a:lnTo>
                  <a:pt x="1542678" y="2082482"/>
                </a:lnTo>
                <a:lnTo>
                  <a:pt x="1542678" y="2079589"/>
                </a:lnTo>
                <a:lnTo>
                  <a:pt x="1030691" y="2079589"/>
                </a:lnTo>
                <a:lnTo>
                  <a:pt x="1030691" y="1863565"/>
                </a:lnTo>
                <a:lnTo>
                  <a:pt x="1192537" y="1863565"/>
                </a:lnTo>
                <a:lnTo>
                  <a:pt x="1192537" y="1662900"/>
                </a:lnTo>
                <a:lnTo>
                  <a:pt x="1440000" y="1662900"/>
                </a:lnTo>
                <a:lnTo>
                  <a:pt x="1440000" y="1863565"/>
                </a:lnTo>
                <a:lnTo>
                  <a:pt x="1542678" y="1863565"/>
                </a:lnTo>
                <a:lnTo>
                  <a:pt x="1542678" y="1550030"/>
                </a:lnTo>
                <a:lnTo>
                  <a:pt x="1747452" y="1550030"/>
                </a:lnTo>
                <a:close/>
                <a:moveTo>
                  <a:pt x="2802267" y="814725"/>
                </a:moveTo>
                <a:lnTo>
                  <a:pt x="3162307" y="814725"/>
                </a:lnTo>
                <a:lnTo>
                  <a:pt x="3162307" y="1174725"/>
                </a:lnTo>
                <a:lnTo>
                  <a:pt x="2802267" y="1174725"/>
                </a:lnTo>
                <a:close/>
                <a:moveTo>
                  <a:pt x="884915" y="814725"/>
                </a:moveTo>
                <a:lnTo>
                  <a:pt x="1244955" y="814725"/>
                </a:lnTo>
                <a:lnTo>
                  <a:pt x="1244955" y="1174725"/>
                </a:lnTo>
                <a:lnTo>
                  <a:pt x="884915" y="1174725"/>
                </a:lnTo>
                <a:close/>
                <a:moveTo>
                  <a:pt x="2691077" y="703515"/>
                </a:moveTo>
                <a:lnTo>
                  <a:pt x="2691077" y="1285935"/>
                </a:lnTo>
                <a:lnTo>
                  <a:pt x="3273497" y="1285935"/>
                </a:lnTo>
                <a:lnTo>
                  <a:pt x="3273497" y="703515"/>
                </a:lnTo>
                <a:close/>
                <a:moveTo>
                  <a:pt x="773725" y="703515"/>
                </a:moveTo>
                <a:lnTo>
                  <a:pt x="773725" y="1285935"/>
                </a:lnTo>
                <a:lnTo>
                  <a:pt x="1356145" y="1285935"/>
                </a:lnTo>
                <a:lnTo>
                  <a:pt x="1356145" y="703515"/>
                </a:lnTo>
                <a:close/>
                <a:moveTo>
                  <a:pt x="2531162" y="543600"/>
                </a:moveTo>
                <a:lnTo>
                  <a:pt x="3433412" y="543600"/>
                </a:lnTo>
                <a:lnTo>
                  <a:pt x="3433412" y="1445850"/>
                </a:lnTo>
                <a:lnTo>
                  <a:pt x="2531162" y="1445850"/>
                </a:lnTo>
                <a:close/>
                <a:moveTo>
                  <a:pt x="613810" y="543600"/>
                </a:moveTo>
                <a:lnTo>
                  <a:pt x="1516060" y="543600"/>
                </a:lnTo>
                <a:lnTo>
                  <a:pt x="1516060" y="1445850"/>
                </a:lnTo>
                <a:lnTo>
                  <a:pt x="613810" y="1445850"/>
                </a:lnTo>
                <a:close/>
                <a:moveTo>
                  <a:pt x="2088509" y="543244"/>
                </a:moveTo>
                <a:lnTo>
                  <a:pt x="2283187" y="543244"/>
                </a:lnTo>
                <a:lnTo>
                  <a:pt x="2283187" y="759268"/>
                </a:lnTo>
                <a:lnTo>
                  <a:pt x="2088509" y="759268"/>
                </a:lnTo>
                <a:close/>
                <a:moveTo>
                  <a:pt x="1751276" y="543243"/>
                </a:moveTo>
                <a:lnTo>
                  <a:pt x="1967300" y="543243"/>
                </a:lnTo>
                <a:lnTo>
                  <a:pt x="1967300" y="986389"/>
                </a:lnTo>
                <a:lnTo>
                  <a:pt x="2119726" y="986389"/>
                </a:lnTo>
                <a:lnTo>
                  <a:pt x="2119726" y="986388"/>
                </a:lnTo>
                <a:lnTo>
                  <a:pt x="2335750" y="986388"/>
                </a:lnTo>
                <a:lnTo>
                  <a:pt x="2335750" y="1491348"/>
                </a:lnTo>
                <a:lnTo>
                  <a:pt x="2119726" y="1491348"/>
                </a:lnTo>
                <a:lnTo>
                  <a:pt x="2119726" y="1202413"/>
                </a:lnTo>
                <a:lnTo>
                  <a:pt x="1747396" y="1202413"/>
                </a:lnTo>
                <a:lnTo>
                  <a:pt x="1747396" y="986389"/>
                </a:lnTo>
                <a:lnTo>
                  <a:pt x="1751276" y="986389"/>
                </a:lnTo>
                <a:close/>
                <a:moveTo>
                  <a:pt x="4409" y="5850"/>
                </a:moveTo>
                <a:lnTo>
                  <a:pt x="364409" y="5850"/>
                </a:lnTo>
                <a:lnTo>
                  <a:pt x="1444409" y="5850"/>
                </a:lnTo>
                <a:lnTo>
                  <a:pt x="1444409" y="365850"/>
                </a:lnTo>
                <a:lnTo>
                  <a:pt x="364409" y="365850"/>
                </a:lnTo>
                <a:lnTo>
                  <a:pt x="364409" y="1445850"/>
                </a:lnTo>
                <a:lnTo>
                  <a:pt x="4409" y="1445850"/>
                </a:lnTo>
                <a:lnTo>
                  <a:pt x="4409" y="365850"/>
                </a:lnTo>
                <a:close/>
                <a:moveTo>
                  <a:pt x="2531162" y="0"/>
                </a:moveTo>
                <a:lnTo>
                  <a:pt x="3611162" y="0"/>
                </a:lnTo>
                <a:lnTo>
                  <a:pt x="3971162" y="0"/>
                </a:lnTo>
                <a:lnTo>
                  <a:pt x="3971162" y="360000"/>
                </a:lnTo>
                <a:lnTo>
                  <a:pt x="3971162" y="1440000"/>
                </a:lnTo>
                <a:lnTo>
                  <a:pt x="3611162" y="1440000"/>
                </a:lnTo>
                <a:lnTo>
                  <a:pt x="3611162" y="360000"/>
                </a:lnTo>
                <a:lnTo>
                  <a:pt x="2531162" y="360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solidFill>
                <a:schemeClr val="tx1"/>
              </a:solidFill>
              <a:cs typeface="B Nazanin" panose="00000400000000000000" pitchFamily="2" charset="-78"/>
            </a:endParaRPr>
          </a:p>
        </p:txBody>
      </p:sp>
      <p:sp>
        <p:nvSpPr>
          <p:cNvPr id="2943" name="Freeform: Shape 2942">
            <a:extLst>
              <a:ext uri="{FF2B5EF4-FFF2-40B4-BE49-F238E27FC236}">
                <a16:creationId xmlns:a16="http://schemas.microsoft.com/office/drawing/2014/main" id="{5E9BD4BC-293A-4CD7-9409-D4EAE265FA7C}"/>
              </a:ext>
            </a:extLst>
          </p:cNvPr>
          <p:cNvSpPr/>
          <p:nvPr/>
        </p:nvSpPr>
        <p:spPr>
          <a:xfrm rot="5400000">
            <a:off x="6820795" y="5791980"/>
            <a:ext cx="249325" cy="249693"/>
          </a:xfrm>
          <a:custGeom>
            <a:avLst/>
            <a:gdLst>
              <a:gd name="connsiteX0" fmla="*/ 42 w 721442"/>
              <a:gd name="connsiteY0" fmla="*/ 522852 h 722507"/>
              <a:gd name="connsiteX1" fmla="*/ 5857 w 721442"/>
              <a:gd name="connsiteY1" fmla="*/ 47329 h 722507"/>
              <a:gd name="connsiteX2" fmla="*/ 53185 w 721442"/>
              <a:gd name="connsiteY2" fmla="*/ 0 h 722507"/>
              <a:gd name="connsiteX3" fmla="*/ 102932 w 721442"/>
              <a:gd name="connsiteY3" fmla="*/ 0 h 722507"/>
              <a:gd name="connsiteX4" fmla="*/ 150260 w 721442"/>
              <a:gd name="connsiteY4" fmla="*/ 47329 h 722507"/>
              <a:gd name="connsiteX5" fmla="*/ 148891 w 721442"/>
              <a:gd name="connsiteY5" fmla="*/ 154199 h 722507"/>
              <a:gd name="connsiteX6" fmla="*/ 148407 w 721442"/>
              <a:gd name="connsiteY6" fmla="*/ 182723 h 722507"/>
              <a:gd name="connsiteX7" fmla="*/ 331751 w 721442"/>
              <a:gd name="connsiteY7" fmla="*/ 177508 h 722507"/>
              <a:gd name="connsiteX8" fmla="*/ 527686 w 721442"/>
              <a:gd name="connsiteY8" fmla="*/ 167574 h 722507"/>
              <a:gd name="connsiteX9" fmla="*/ 467883 w 721442"/>
              <a:gd name="connsiteY9" fmla="*/ 53046 h 722507"/>
              <a:gd name="connsiteX10" fmla="*/ 721421 w 721442"/>
              <a:gd name="connsiteY10" fmla="*/ 129085 h 722507"/>
              <a:gd name="connsiteX11" fmla="*/ 547357 w 721442"/>
              <a:gd name="connsiteY11" fmla="*/ 287593 h 722507"/>
              <a:gd name="connsiteX12" fmla="*/ 146593 w 721442"/>
              <a:gd name="connsiteY12" fmla="*/ 294469 h 722507"/>
              <a:gd name="connsiteX13" fmla="*/ 146309 w 721442"/>
              <a:gd name="connsiteY13" fmla="*/ 312824 h 722507"/>
              <a:gd name="connsiteX14" fmla="*/ 145796 w 721442"/>
              <a:gd name="connsiteY14" fmla="*/ 388895 h 722507"/>
              <a:gd name="connsiteX15" fmla="*/ 145887 w 721442"/>
              <a:gd name="connsiteY15" fmla="*/ 417641 h 722507"/>
              <a:gd name="connsiteX16" fmla="*/ 564076 w 721442"/>
              <a:gd name="connsiteY16" fmla="*/ 417641 h 722507"/>
              <a:gd name="connsiteX17" fmla="*/ 719692 w 721442"/>
              <a:gd name="connsiteY17" fmla="*/ 543229 h 722507"/>
              <a:gd name="connsiteX18" fmla="*/ 631765 w 721442"/>
              <a:gd name="connsiteY18" fmla="*/ 586638 h 722507"/>
              <a:gd name="connsiteX19" fmla="*/ 452578 w 721442"/>
              <a:gd name="connsiteY19" fmla="*/ 524866 h 722507"/>
              <a:gd name="connsiteX20" fmla="*/ 234716 w 721442"/>
              <a:gd name="connsiteY20" fmla="*/ 528410 h 722507"/>
              <a:gd name="connsiteX21" fmla="*/ 147934 w 721442"/>
              <a:gd name="connsiteY21" fmla="*/ 529997 h 722507"/>
              <a:gd name="connsiteX22" fmla="*/ 149842 w 721442"/>
              <a:gd name="connsiteY22" fmla="*/ 554392 h 722507"/>
              <a:gd name="connsiteX23" fmla="*/ 210351 w 721442"/>
              <a:gd name="connsiteY23" fmla="*/ 722507 h 722507"/>
              <a:gd name="connsiteX24" fmla="*/ 42 w 721442"/>
              <a:gd name="connsiteY24" fmla="*/ 522852 h 722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21442" h="722507">
                <a:moveTo>
                  <a:pt x="42" y="522852"/>
                </a:moveTo>
                <a:cubicBezTo>
                  <a:pt x="-605" y="350129"/>
                  <a:pt x="6503" y="220051"/>
                  <a:pt x="5857" y="47329"/>
                </a:cubicBezTo>
                <a:cubicBezTo>
                  <a:pt x="5857" y="21190"/>
                  <a:pt x="27046" y="0"/>
                  <a:pt x="53185" y="0"/>
                </a:cubicBezTo>
                <a:lnTo>
                  <a:pt x="102932" y="0"/>
                </a:lnTo>
                <a:cubicBezTo>
                  <a:pt x="129071" y="0"/>
                  <a:pt x="150260" y="21190"/>
                  <a:pt x="150260" y="47329"/>
                </a:cubicBezTo>
                <a:cubicBezTo>
                  <a:pt x="149853" y="88041"/>
                  <a:pt x="149377" y="122989"/>
                  <a:pt x="148891" y="154199"/>
                </a:cubicBezTo>
                <a:lnTo>
                  <a:pt x="148407" y="182723"/>
                </a:lnTo>
                <a:lnTo>
                  <a:pt x="331751" y="177508"/>
                </a:lnTo>
                <a:cubicBezTo>
                  <a:pt x="397063" y="175650"/>
                  <a:pt x="462374" y="173066"/>
                  <a:pt x="527686" y="167574"/>
                </a:cubicBezTo>
                <a:cubicBezTo>
                  <a:pt x="642817" y="145134"/>
                  <a:pt x="586782" y="11119"/>
                  <a:pt x="467883" y="53046"/>
                </a:cubicBezTo>
                <a:cubicBezTo>
                  <a:pt x="570547" y="-49115"/>
                  <a:pt x="723145" y="18126"/>
                  <a:pt x="721421" y="129085"/>
                </a:cubicBezTo>
                <a:cubicBezTo>
                  <a:pt x="720775" y="181200"/>
                  <a:pt x="734474" y="263637"/>
                  <a:pt x="547357" y="287593"/>
                </a:cubicBezTo>
                <a:lnTo>
                  <a:pt x="146593" y="294469"/>
                </a:lnTo>
                <a:lnTo>
                  <a:pt x="146309" y="312824"/>
                </a:lnTo>
                <a:cubicBezTo>
                  <a:pt x="146013" y="337190"/>
                  <a:pt x="145822" y="361872"/>
                  <a:pt x="145796" y="388895"/>
                </a:cubicBezTo>
                <a:lnTo>
                  <a:pt x="145887" y="417641"/>
                </a:lnTo>
                <a:lnTo>
                  <a:pt x="564076" y="417641"/>
                </a:lnTo>
                <a:cubicBezTo>
                  <a:pt x="676720" y="420465"/>
                  <a:pt x="718804" y="471343"/>
                  <a:pt x="719692" y="543229"/>
                </a:cubicBezTo>
                <a:cubicBezTo>
                  <a:pt x="721183" y="582376"/>
                  <a:pt x="690900" y="608290"/>
                  <a:pt x="631765" y="586638"/>
                </a:cubicBezTo>
                <a:cubicBezTo>
                  <a:pt x="553530" y="556303"/>
                  <a:pt x="540205" y="522675"/>
                  <a:pt x="452578" y="524866"/>
                </a:cubicBezTo>
                <a:cubicBezTo>
                  <a:pt x="380525" y="525785"/>
                  <a:pt x="322260" y="526811"/>
                  <a:pt x="234716" y="528410"/>
                </a:cubicBezTo>
                <a:lnTo>
                  <a:pt x="147934" y="529997"/>
                </a:lnTo>
                <a:lnTo>
                  <a:pt x="149842" y="554392"/>
                </a:lnTo>
                <a:cubicBezTo>
                  <a:pt x="166488" y="646104"/>
                  <a:pt x="240698" y="721838"/>
                  <a:pt x="210351" y="722507"/>
                </a:cubicBezTo>
                <a:cubicBezTo>
                  <a:pt x="126033" y="702477"/>
                  <a:pt x="1009" y="637864"/>
                  <a:pt x="42" y="52285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cs typeface="B Nazanin" panose="00000400000000000000" pitchFamily="2" charset="-78"/>
            </a:endParaRPr>
          </a:p>
        </p:txBody>
      </p:sp>
      <p:sp>
        <p:nvSpPr>
          <p:cNvPr id="2944" name="Frame 1">
            <a:extLst>
              <a:ext uri="{FF2B5EF4-FFF2-40B4-BE49-F238E27FC236}">
                <a16:creationId xmlns:a16="http://schemas.microsoft.com/office/drawing/2014/main" id="{06879DA7-BBD8-4508-A02F-7D67C5E1005A}"/>
              </a:ext>
            </a:extLst>
          </p:cNvPr>
          <p:cNvSpPr/>
          <p:nvPr/>
        </p:nvSpPr>
        <p:spPr>
          <a:xfrm>
            <a:off x="6864457" y="1997011"/>
            <a:ext cx="259686" cy="350869"/>
          </a:xfrm>
          <a:custGeom>
            <a:avLst/>
            <a:gdLst/>
            <a:ahLst/>
            <a:cxnLst/>
            <a:rect l="l" t="t" r="r" b="b"/>
            <a:pathLst>
              <a:path w="2823581" h="3962432">
                <a:moveTo>
                  <a:pt x="1366785" y="3230945"/>
                </a:moveTo>
                <a:cubicBezTo>
                  <a:pt x="1292218" y="3230945"/>
                  <a:pt x="1231770" y="3291393"/>
                  <a:pt x="1231770" y="3365960"/>
                </a:cubicBezTo>
                <a:cubicBezTo>
                  <a:pt x="1231770" y="3440527"/>
                  <a:pt x="1292218" y="3500975"/>
                  <a:pt x="1366785" y="3500975"/>
                </a:cubicBezTo>
                <a:cubicBezTo>
                  <a:pt x="1441352" y="3500975"/>
                  <a:pt x="1501800" y="3440527"/>
                  <a:pt x="1501800" y="3365960"/>
                </a:cubicBezTo>
                <a:cubicBezTo>
                  <a:pt x="1501800" y="3291393"/>
                  <a:pt x="1441352" y="3230945"/>
                  <a:pt x="1366785" y="3230945"/>
                </a:cubicBezTo>
                <a:close/>
                <a:moveTo>
                  <a:pt x="1699205" y="3185940"/>
                </a:moveTo>
                <a:cubicBezTo>
                  <a:pt x="1674349" y="3185940"/>
                  <a:pt x="1654200" y="3206089"/>
                  <a:pt x="1654200" y="3230945"/>
                </a:cubicBezTo>
                <a:cubicBezTo>
                  <a:pt x="1654200" y="3255801"/>
                  <a:pt x="1674349" y="3275950"/>
                  <a:pt x="1699205" y="3275950"/>
                </a:cubicBezTo>
                <a:cubicBezTo>
                  <a:pt x="1724061" y="3275950"/>
                  <a:pt x="1744210" y="3255801"/>
                  <a:pt x="1744210" y="3230945"/>
                </a:cubicBezTo>
                <a:cubicBezTo>
                  <a:pt x="1744210" y="3206089"/>
                  <a:pt x="1724061" y="3185940"/>
                  <a:pt x="1699205" y="3185940"/>
                </a:cubicBezTo>
                <a:close/>
                <a:moveTo>
                  <a:pt x="1501800" y="2830204"/>
                </a:moveTo>
                <a:cubicBezTo>
                  <a:pt x="1452089" y="2830204"/>
                  <a:pt x="1411790" y="2870503"/>
                  <a:pt x="1411790" y="2920214"/>
                </a:cubicBezTo>
                <a:cubicBezTo>
                  <a:pt x="1411790" y="2969925"/>
                  <a:pt x="1452089" y="3010224"/>
                  <a:pt x="1501800" y="3010224"/>
                </a:cubicBezTo>
                <a:cubicBezTo>
                  <a:pt x="1551511" y="3010224"/>
                  <a:pt x="1591810" y="2969925"/>
                  <a:pt x="1591810" y="2920214"/>
                </a:cubicBezTo>
                <a:cubicBezTo>
                  <a:pt x="1591810" y="2870503"/>
                  <a:pt x="1551511" y="2830204"/>
                  <a:pt x="1501800" y="2830204"/>
                </a:cubicBezTo>
                <a:close/>
                <a:moveTo>
                  <a:pt x="322536" y="2413264"/>
                </a:moveTo>
                <a:lnTo>
                  <a:pt x="1264147" y="2413264"/>
                </a:lnTo>
                <a:lnTo>
                  <a:pt x="682536" y="3458376"/>
                </a:lnTo>
                <a:lnTo>
                  <a:pt x="898974" y="3458376"/>
                </a:lnTo>
                <a:lnTo>
                  <a:pt x="1480585" y="2413264"/>
                </a:lnTo>
                <a:lnTo>
                  <a:pt x="1978720" y="2413264"/>
                </a:lnTo>
                <a:lnTo>
                  <a:pt x="1978720" y="3628270"/>
                </a:lnTo>
                <a:lnTo>
                  <a:pt x="322536" y="3628270"/>
                </a:lnTo>
                <a:close/>
                <a:moveTo>
                  <a:pt x="322536" y="2153598"/>
                </a:moveTo>
                <a:lnTo>
                  <a:pt x="682536" y="2153598"/>
                </a:lnTo>
                <a:lnTo>
                  <a:pt x="682536" y="2261598"/>
                </a:lnTo>
                <a:lnTo>
                  <a:pt x="322536" y="2261598"/>
                </a:lnTo>
                <a:close/>
                <a:moveTo>
                  <a:pt x="322536" y="1870494"/>
                </a:moveTo>
                <a:lnTo>
                  <a:pt x="826536" y="1870494"/>
                </a:lnTo>
                <a:lnTo>
                  <a:pt x="826536" y="1978494"/>
                </a:lnTo>
                <a:lnTo>
                  <a:pt x="322536" y="1978494"/>
                </a:lnTo>
                <a:close/>
                <a:moveTo>
                  <a:pt x="322536" y="1587391"/>
                </a:moveTo>
                <a:lnTo>
                  <a:pt x="682536" y="1587391"/>
                </a:lnTo>
                <a:lnTo>
                  <a:pt x="682536" y="1695391"/>
                </a:lnTo>
                <a:lnTo>
                  <a:pt x="322536" y="1695391"/>
                </a:lnTo>
                <a:close/>
                <a:moveTo>
                  <a:pt x="322536" y="1304288"/>
                </a:moveTo>
                <a:lnTo>
                  <a:pt x="826536" y="1304288"/>
                </a:lnTo>
                <a:lnTo>
                  <a:pt x="826536" y="1412288"/>
                </a:lnTo>
                <a:lnTo>
                  <a:pt x="322536" y="1412288"/>
                </a:lnTo>
                <a:close/>
                <a:moveTo>
                  <a:pt x="1733633" y="1039034"/>
                </a:moveTo>
                <a:lnTo>
                  <a:pt x="1735422" y="1042133"/>
                </a:lnTo>
                <a:lnTo>
                  <a:pt x="176045" y="1042133"/>
                </a:lnTo>
                <a:lnTo>
                  <a:pt x="176045" y="3786387"/>
                </a:lnTo>
                <a:lnTo>
                  <a:pt x="2128211" y="3786387"/>
                </a:lnTo>
                <a:lnTo>
                  <a:pt x="2128211" y="1722464"/>
                </a:lnTo>
                <a:lnTo>
                  <a:pt x="2131710" y="1728524"/>
                </a:lnTo>
                <a:lnTo>
                  <a:pt x="2527059" y="1040609"/>
                </a:lnTo>
                <a:lnTo>
                  <a:pt x="2244788" y="1040049"/>
                </a:lnTo>
                <a:lnTo>
                  <a:pt x="1480585" y="2413264"/>
                </a:lnTo>
                <a:lnTo>
                  <a:pt x="1264147" y="2413264"/>
                </a:lnTo>
                <a:lnTo>
                  <a:pt x="2028589" y="1039620"/>
                </a:lnTo>
                <a:close/>
                <a:moveTo>
                  <a:pt x="2607143" y="0"/>
                </a:moveTo>
                <a:lnTo>
                  <a:pt x="2823581" y="0"/>
                </a:lnTo>
                <a:lnTo>
                  <a:pt x="2342071" y="865238"/>
                </a:lnTo>
                <a:lnTo>
                  <a:pt x="2823581" y="866194"/>
                </a:lnTo>
                <a:lnTo>
                  <a:pt x="2304256" y="1769829"/>
                </a:lnTo>
                <a:lnTo>
                  <a:pt x="2304256" y="3962432"/>
                </a:lnTo>
                <a:lnTo>
                  <a:pt x="0" y="3962432"/>
                </a:lnTo>
                <a:lnTo>
                  <a:pt x="0" y="866088"/>
                </a:lnTo>
                <a:lnTo>
                  <a:pt x="1767662" y="866088"/>
                </a:lnTo>
                <a:lnTo>
                  <a:pt x="1766512" y="864096"/>
                </a:lnTo>
                <a:lnTo>
                  <a:pt x="2125872" y="8648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dirty="0">
              <a:solidFill>
                <a:schemeClr val="tx1"/>
              </a:solidFill>
              <a:cs typeface="B Nazanin" panose="00000400000000000000" pitchFamily="2" charset="-78"/>
            </a:endParaRPr>
          </a:p>
        </p:txBody>
      </p:sp>
      <p:sp>
        <p:nvSpPr>
          <p:cNvPr id="2947" name="직사각형 2">
            <a:extLst>
              <a:ext uri="{FF2B5EF4-FFF2-40B4-BE49-F238E27FC236}">
                <a16:creationId xmlns:a16="http://schemas.microsoft.com/office/drawing/2014/main" id="{F0CAA0C6-9603-44D9-90EB-22B7AD883641}"/>
              </a:ext>
            </a:extLst>
          </p:cNvPr>
          <p:cNvSpPr/>
          <p:nvPr/>
        </p:nvSpPr>
        <p:spPr>
          <a:xfrm>
            <a:off x="438687" y="1780144"/>
            <a:ext cx="2542561" cy="707886"/>
          </a:xfrm>
          <a:prstGeom prst="rect">
            <a:avLst/>
          </a:prstGeom>
        </p:spPr>
        <p:txBody>
          <a:bodyPr wrap="square">
            <a:spAutoFit/>
          </a:bodyPr>
          <a:lstStyle/>
          <a:p>
            <a:pPr algn="r" rtl="1"/>
            <a:r>
              <a:rPr lang="fa-IR" altLang="ko-KR" sz="2000" dirty="0">
                <a:solidFill>
                  <a:schemeClr val="accent6"/>
                </a:solidFill>
                <a:cs typeface="B Nazanin" panose="00000400000000000000" pitchFamily="2" charset="-78"/>
              </a:rPr>
              <a:t>ما</a:t>
            </a:r>
            <a:r>
              <a:rPr lang="en-US" altLang="ko-KR" sz="2000" dirty="0">
                <a:cs typeface="B Nazanin" panose="00000400000000000000" pitchFamily="2" charset="-78"/>
              </a:rPr>
              <a:t> </a:t>
            </a:r>
            <a:r>
              <a:rPr lang="fa-IR" altLang="ko-KR" sz="2000" dirty="0">
                <a:solidFill>
                  <a:schemeClr val="accent1"/>
                </a:solidFill>
                <a:cs typeface="B Nazanin" panose="00000400000000000000" pitchFamily="2" charset="-78"/>
              </a:rPr>
              <a:t>ايجاد كردن</a:t>
            </a:r>
            <a:r>
              <a:rPr lang="fa-IR" altLang="ko-KR" sz="2000" dirty="0">
                <a:solidFill>
                  <a:schemeClr val="accent2"/>
                </a:solidFill>
                <a:cs typeface="B Nazanin" panose="00000400000000000000" pitchFamily="2" charset="-78"/>
              </a:rPr>
              <a:t> کیفیت</a:t>
            </a:r>
          </a:p>
          <a:p>
            <a:pPr algn="r" rtl="1"/>
            <a:r>
              <a:rPr lang="en-US" altLang="ko-KR" sz="2000" dirty="0">
                <a:cs typeface="B Nazanin" panose="00000400000000000000" pitchFamily="2" charset="-78"/>
              </a:rPr>
              <a:t> </a:t>
            </a:r>
            <a:r>
              <a:rPr lang="fa-IR" altLang="ko-KR" sz="2000" dirty="0">
                <a:solidFill>
                  <a:schemeClr val="accent3"/>
                </a:solidFill>
                <a:cs typeface="B Nazanin" panose="00000400000000000000" pitchFamily="2" charset="-78"/>
              </a:rPr>
              <a:t>حرفه ای</a:t>
            </a:r>
            <a:r>
              <a:rPr lang="en-US" altLang="ko-KR" sz="2000" dirty="0">
                <a:solidFill>
                  <a:schemeClr val="accent4"/>
                </a:solidFill>
                <a:cs typeface="B Nazanin" panose="00000400000000000000" pitchFamily="2" charset="-78"/>
              </a:rPr>
              <a:t>PPT </a:t>
            </a:r>
            <a:r>
              <a:rPr lang="fa-IR" altLang="ko-KR" sz="2000" dirty="0">
                <a:solidFill>
                  <a:schemeClr val="accent5"/>
                </a:solidFill>
                <a:cs typeface="B Nazanin" panose="00000400000000000000" pitchFamily="2" charset="-78"/>
              </a:rPr>
              <a:t>ارائه</a:t>
            </a:r>
            <a:endParaRPr lang="en-US" altLang="ko-KR" sz="2000" dirty="0">
              <a:solidFill>
                <a:schemeClr val="accent5"/>
              </a:solidFill>
              <a:cs typeface="B Nazanin" panose="00000400000000000000" pitchFamily="2" charset="-78"/>
            </a:endParaRPr>
          </a:p>
        </p:txBody>
      </p:sp>
      <p:grpSp>
        <p:nvGrpSpPr>
          <p:cNvPr id="2948" name="Group 2947">
            <a:extLst>
              <a:ext uri="{FF2B5EF4-FFF2-40B4-BE49-F238E27FC236}">
                <a16:creationId xmlns:a16="http://schemas.microsoft.com/office/drawing/2014/main" id="{74CCD8F7-C9FB-4482-9F32-8CCF24591D06}"/>
              </a:ext>
            </a:extLst>
          </p:cNvPr>
          <p:cNvGrpSpPr/>
          <p:nvPr/>
        </p:nvGrpSpPr>
        <p:grpSpPr>
          <a:xfrm rot="981562" flipH="1">
            <a:off x="1671601" y="3259938"/>
            <a:ext cx="2881687" cy="2730815"/>
            <a:chOff x="-116760" y="950876"/>
            <a:chExt cx="6261875" cy="5934029"/>
          </a:xfrm>
        </p:grpSpPr>
        <p:grpSp>
          <p:nvGrpSpPr>
            <p:cNvPr id="2949" name="Group 2948">
              <a:extLst>
                <a:ext uri="{FF2B5EF4-FFF2-40B4-BE49-F238E27FC236}">
                  <a16:creationId xmlns:a16="http://schemas.microsoft.com/office/drawing/2014/main" id="{BC9BCB7B-7066-4421-90CA-F41AB36D7A11}"/>
                </a:ext>
              </a:extLst>
            </p:cNvPr>
            <p:cNvGrpSpPr/>
            <p:nvPr/>
          </p:nvGrpSpPr>
          <p:grpSpPr>
            <a:xfrm rot="532827">
              <a:off x="-116760" y="3488410"/>
              <a:ext cx="3619070" cy="3396495"/>
              <a:chOff x="509678" y="1797347"/>
              <a:chExt cx="2339381" cy="2195507"/>
            </a:xfrm>
          </p:grpSpPr>
          <p:sp>
            <p:nvSpPr>
              <p:cNvPr id="2963" name="Rounded Rectangle 41">
                <a:extLst>
                  <a:ext uri="{FF2B5EF4-FFF2-40B4-BE49-F238E27FC236}">
                    <a16:creationId xmlns:a16="http://schemas.microsoft.com/office/drawing/2014/main" id="{4A096360-4D24-4140-9E9F-AB43DC246460}"/>
                  </a:ext>
                </a:extLst>
              </p:cNvPr>
              <p:cNvSpPr/>
              <p:nvPr/>
            </p:nvSpPr>
            <p:spPr>
              <a:xfrm rot="18063644">
                <a:off x="1724663" y="2419627"/>
                <a:ext cx="73094" cy="82300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2964" name="Rounded Rectangle 62">
                <a:extLst>
                  <a:ext uri="{FF2B5EF4-FFF2-40B4-BE49-F238E27FC236}">
                    <a16:creationId xmlns:a16="http://schemas.microsoft.com/office/drawing/2014/main" id="{09AB4C1B-3249-4D6E-A7BB-7151A9C460B3}"/>
                  </a:ext>
                </a:extLst>
              </p:cNvPr>
              <p:cNvSpPr/>
              <p:nvPr/>
            </p:nvSpPr>
            <p:spPr>
              <a:xfrm rot="18060000">
                <a:off x="1820802" y="2253850"/>
                <a:ext cx="73094" cy="73545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2965" name="Rounded Rectangle 63">
                <a:extLst>
                  <a:ext uri="{FF2B5EF4-FFF2-40B4-BE49-F238E27FC236}">
                    <a16:creationId xmlns:a16="http://schemas.microsoft.com/office/drawing/2014/main" id="{E7C1CA11-2538-4FC7-8CBC-E9550FD8A569}"/>
                  </a:ext>
                </a:extLst>
              </p:cNvPr>
              <p:cNvSpPr/>
              <p:nvPr/>
            </p:nvSpPr>
            <p:spPr>
              <a:xfrm rot="18063644">
                <a:off x="1939567" y="2260617"/>
                <a:ext cx="73094" cy="40274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2966" name="Rounded Rectangle 64">
                <a:extLst>
                  <a:ext uri="{FF2B5EF4-FFF2-40B4-BE49-F238E27FC236}">
                    <a16:creationId xmlns:a16="http://schemas.microsoft.com/office/drawing/2014/main" id="{E3669F59-FF09-4581-813C-A6C935030A2F}"/>
                  </a:ext>
                </a:extLst>
              </p:cNvPr>
              <p:cNvSpPr/>
              <p:nvPr/>
            </p:nvSpPr>
            <p:spPr>
              <a:xfrm rot="18063644">
                <a:off x="1574952" y="2602544"/>
                <a:ext cx="73094" cy="80549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2967" name="Rounded Rectangle 65">
                <a:extLst>
                  <a:ext uri="{FF2B5EF4-FFF2-40B4-BE49-F238E27FC236}">
                    <a16:creationId xmlns:a16="http://schemas.microsoft.com/office/drawing/2014/main" id="{C9099506-396F-447F-9DA2-27E7D4CB20D1}"/>
                  </a:ext>
                </a:extLst>
              </p:cNvPr>
              <p:cNvSpPr/>
              <p:nvPr/>
            </p:nvSpPr>
            <p:spPr>
              <a:xfrm rot="18063644">
                <a:off x="1516856" y="2958046"/>
                <a:ext cx="73094" cy="5014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2968" name="Rounded Rectangle 66">
                <a:extLst>
                  <a:ext uri="{FF2B5EF4-FFF2-40B4-BE49-F238E27FC236}">
                    <a16:creationId xmlns:a16="http://schemas.microsoft.com/office/drawing/2014/main" id="{85132B99-2B03-4C4D-8941-63EBCB9AAA05}"/>
                  </a:ext>
                </a:extLst>
              </p:cNvPr>
              <p:cNvSpPr/>
              <p:nvPr/>
            </p:nvSpPr>
            <p:spPr>
              <a:xfrm rot="18063644">
                <a:off x="1091076" y="3196078"/>
                <a:ext cx="73094" cy="73540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2969" name="Rounded Rectangle 67">
                <a:extLst>
                  <a:ext uri="{FF2B5EF4-FFF2-40B4-BE49-F238E27FC236}">
                    <a16:creationId xmlns:a16="http://schemas.microsoft.com/office/drawing/2014/main" id="{F922488D-E8B5-43E9-A939-54BD303DABFF}"/>
                  </a:ext>
                </a:extLst>
              </p:cNvPr>
              <p:cNvSpPr/>
              <p:nvPr/>
            </p:nvSpPr>
            <p:spPr>
              <a:xfrm rot="18063644">
                <a:off x="1223216" y="3180593"/>
                <a:ext cx="73094" cy="5014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2970" name="Rounded Rectangle 68">
                <a:extLst>
                  <a:ext uri="{FF2B5EF4-FFF2-40B4-BE49-F238E27FC236}">
                    <a16:creationId xmlns:a16="http://schemas.microsoft.com/office/drawing/2014/main" id="{7DAB4CF9-1D3C-4609-AD5D-701570170B6E}"/>
                  </a:ext>
                </a:extLst>
              </p:cNvPr>
              <p:cNvSpPr/>
              <p:nvPr/>
            </p:nvSpPr>
            <p:spPr>
              <a:xfrm rot="18063644">
                <a:off x="2339839" y="1665982"/>
                <a:ext cx="49373" cy="73545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2971" name="Rounded Rectangle 69">
                <a:extLst>
                  <a:ext uri="{FF2B5EF4-FFF2-40B4-BE49-F238E27FC236}">
                    <a16:creationId xmlns:a16="http://schemas.microsoft.com/office/drawing/2014/main" id="{44480C26-1C53-4207-B204-074B81FE9002}"/>
                  </a:ext>
                </a:extLst>
              </p:cNvPr>
              <p:cNvSpPr/>
              <p:nvPr/>
            </p:nvSpPr>
            <p:spPr>
              <a:xfrm rot="18063644">
                <a:off x="2213789" y="1953823"/>
                <a:ext cx="73094" cy="5014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2972" name="Oval 39">
                <a:extLst>
                  <a:ext uri="{FF2B5EF4-FFF2-40B4-BE49-F238E27FC236}">
                    <a16:creationId xmlns:a16="http://schemas.microsoft.com/office/drawing/2014/main" id="{CEB8DF2E-72CE-4E6E-8F0D-DC05DC675A69}"/>
                  </a:ext>
                </a:extLst>
              </p:cNvPr>
              <p:cNvSpPr/>
              <p:nvPr/>
            </p:nvSpPr>
            <p:spPr>
              <a:xfrm rot="15291151" flipH="1">
                <a:off x="640729" y="1666296"/>
                <a:ext cx="1650865" cy="1912967"/>
              </a:xfrm>
              <a:custGeom>
                <a:avLst/>
                <a:gdLst/>
                <a:ahLst/>
                <a:cxnLst/>
                <a:rect l="l" t="t" r="r" b="b"/>
                <a:pathLst>
                  <a:path w="1777921" h="2274057">
                    <a:moveTo>
                      <a:pt x="1535931" y="0"/>
                    </a:moveTo>
                    <a:cubicBezTo>
                      <a:pt x="1583748" y="0"/>
                      <a:pt x="1622512" y="36012"/>
                      <a:pt x="1622512" y="80435"/>
                    </a:cubicBezTo>
                    <a:cubicBezTo>
                      <a:pt x="1622512" y="91693"/>
                      <a:pt x="1620023" y="102411"/>
                      <a:pt x="1615448" y="112103"/>
                    </a:cubicBezTo>
                    <a:lnTo>
                      <a:pt x="1616074" y="113399"/>
                    </a:lnTo>
                    <a:lnTo>
                      <a:pt x="1584270" y="165850"/>
                    </a:lnTo>
                    <a:lnTo>
                      <a:pt x="1565188" y="222968"/>
                    </a:lnTo>
                    <a:cubicBezTo>
                      <a:pt x="1559887" y="244082"/>
                      <a:pt x="1554587" y="265418"/>
                      <a:pt x="1549286" y="286532"/>
                    </a:cubicBezTo>
                    <a:cubicBezTo>
                      <a:pt x="1548756" y="309868"/>
                      <a:pt x="1548226" y="332982"/>
                      <a:pt x="1547696" y="356318"/>
                    </a:cubicBezTo>
                    <a:cubicBezTo>
                      <a:pt x="1548226" y="378988"/>
                      <a:pt x="1548756" y="401880"/>
                      <a:pt x="1549286" y="424549"/>
                    </a:cubicBezTo>
                    <a:cubicBezTo>
                      <a:pt x="1552466" y="447885"/>
                      <a:pt x="1555647" y="470999"/>
                      <a:pt x="1558827" y="494336"/>
                    </a:cubicBezTo>
                    <a:lnTo>
                      <a:pt x="1573139" y="561011"/>
                    </a:lnTo>
                    <a:lnTo>
                      <a:pt x="1587451" y="627686"/>
                    </a:lnTo>
                    <a:cubicBezTo>
                      <a:pt x="1593281" y="646799"/>
                      <a:pt x="1599112" y="665691"/>
                      <a:pt x="1604943" y="684804"/>
                    </a:cubicBezTo>
                    <a:cubicBezTo>
                      <a:pt x="1610774" y="702362"/>
                      <a:pt x="1616428" y="719697"/>
                      <a:pt x="1622258" y="737255"/>
                    </a:cubicBezTo>
                    <a:cubicBezTo>
                      <a:pt x="1627029" y="751479"/>
                      <a:pt x="1631800" y="765925"/>
                      <a:pt x="1636570" y="780149"/>
                    </a:cubicBezTo>
                    <a:cubicBezTo>
                      <a:pt x="1641341" y="791706"/>
                      <a:pt x="1646111" y="803486"/>
                      <a:pt x="1650882" y="815043"/>
                    </a:cubicBezTo>
                    <a:lnTo>
                      <a:pt x="1660423" y="835712"/>
                    </a:lnTo>
                    <a:lnTo>
                      <a:pt x="1662013" y="840379"/>
                    </a:lnTo>
                    <a:lnTo>
                      <a:pt x="1708129" y="949948"/>
                    </a:lnTo>
                    <a:cubicBezTo>
                      <a:pt x="1719791" y="983730"/>
                      <a:pt x="1731275" y="1017735"/>
                      <a:pt x="1742937" y="1051517"/>
                    </a:cubicBezTo>
                    <a:lnTo>
                      <a:pt x="1766790" y="1146862"/>
                    </a:lnTo>
                    <a:cubicBezTo>
                      <a:pt x="1769440" y="1176421"/>
                      <a:pt x="1772090" y="1206203"/>
                      <a:pt x="1774741" y="1235762"/>
                    </a:cubicBezTo>
                    <a:cubicBezTo>
                      <a:pt x="1775801" y="1263765"/>
                      <a:pt x="1776861" y="1291991"/>
                      <a:pt x="1777921" y="1319995"/>
                    </a:cubicBezTo>
                    <a:cubicBezTo>
                      <a:pt x="1775801" y="1344887"/>
                      <a:pt x="1773681" y="1369556"/>
                      <a:pt x="1771560" y="1394448"/>
                    </a:cubicBezTo>
                    <a:cubicBezTo>
                      <a:pt x="1767850" y="1418896"/>
                      <a:pt x="1764139" y="1443121"/>
                      <a:pt x="1760429" y="1467569"/>
                    </a:cubicBezTo>
                    <a:cubicBezTo>
                      <a:pt x="1754598" y="1488682"/>
                      <a:pt x="1748768" y="1510018"/>
                      <a:pt x="1742937" y="1531132"/>
                    </a:cubicBezTo>
                    <a:cubicBezTo>
                      <a:pt x="1737106" y="1549135"/>
                      <a:pt x="1731452" y="1566915"/>
                      <a:pt x="1725621" y="1584917"/>
                    </a:cubicBezTo>
                    <a:lnTo>
                      <a:pt x="1706539" y="1631145"/>
                    </a:lnTo>
                    <a:lnTo>
                      <a:pt x="1685866" y="1672261"/>
                    </a:lnTo>
                    <a:lnTo>
                      <a:pt x="1665194" y="1704043"/>
                    </a:lnTo>
                    <a:cubicBezTo>
                      <a:pt x="1660423" y="1711377"/>
                      <a:pt x="1655653" y="1718934"/>
                      <a:pt x="1650882" y="1726268"/>
                    </a:cubicBezTo>
                    <a:lnTo>
                      <a:pt x="1639751" y="1738936"/>
                    </a:lnTo>
                    <a:cubicBezTo>
                      <a:pt x="1638690" y="1740492"/>
                      <a:pt x="1637630" y="1742270"/>
                      <a:pt x="1636570" y="1743826"/>
                    </a:cubicBezTo>
                    <a:lnTo>
                      <a:pt x="1576319" y="1810501"/>
                    </a:lnTo>
                    <a:lnTo>
                      <a:pt x="1509708" y="1866063"/>
                    </a:lnTo>
                    <a:lnTo>
                      <a:pt x="1431788" y="1912069"/>
                    </a:lnTo>
                    <a:lnTo>
                      <a:pt x="1354045" y="1946962"/>
                    </a:lnTo>
                    <a:lnTo>
                      <a:pt x="1273121" y="1978744"/>
                    </a:lnTo>
                    <a:lnTo>
                      <a:pt x="1192198" y="1997857"/>
                    </a:lnTo>
                    <a:lnTo>
                      <a:pt x="1114278" y="2015193"/>
                    </a:lnTo>
                    <a:lnTo>
                      <a:pt x="1041306" y="2026305"/>
                    </a:lnTo>
                    <a:lnTo>
                      <a:pt x="976284" y="2035862"/>
                    </a:lnTo>
                    <a:lnTo>
                      <a:pt x="920627" y="2038974"/>
                    </a:lnTo>
                    <a:lnTo>
                      <a:pt x="881049" y="2042307"/>
                    </a:lnTo>
                    <a:lnTo>
                      <a:pt x="850835" y="2042307"/>
                    </a:lnTo>
                    <a:lnTo>
                      <a:pt x="842884" y="2042307"/>
                    </a:lnTo>
                    <a:lnTo>
                      <a:pt x="726976" y="2035862"/>
                    </a:lnTo>
                    <a:lnTo>
                      <a:pt x="626970" y="2038974"/>
                    </a:lnTo>
                    <a:lnTo>
                      <a:pt x="536506" y="2050086"/>
                    </a:lnTo>
                    <a:lnTo>
                      <a:pt x="455582" y="2064532"/>
                    </a:lnTo>
                    <a:lnTo>
                      <a:pt x="390384" y="2081868"/>
                    </a:lnTo>
                    <a:lnTo>
                      <a:pt x="331723" y="2105649"/>
                    </a:lnTo>
                    <a:lnTo>
                      <a:pt x="282427" y="2127874"/>
                    </a:lnTo>
                    <a:lnTo>
                      <a:pt x="246029" y="2151654"/>
                    </a:lnTo>
                    <a:lnTo>
                      <a:pt x="214225" y="2173879"/>
                    </a:lnTo>
                    <a:lnTo>
                      <a:pt x="187192" y="2197882"/>
                    </a:lnTo>
                    <a:cubicBezTo>
                      <a:pt x="181361" y="2204105"/>
                      <a:pt x="175530" y="2210551"/>
                      <a:pt x="169700" y="2216774"/>
                    </a:cubicBezTo>
                    <a:cubicBezTo>
                      <a:pt x="165989" y="2222108"/>
                      <a:pt x="162455" y="2227442"/>
                      <a:pt x="158745" y="2232776"/>
                    </a:cubicBezTo>
                    <a:cubicBezTo>
                      <a:pt x="156625" y="2235443"/>
                      <a:pt x="154504" y="2237887"/>
                      <a:pt x="152384" y="2240554"/>
                    </a:cubicBezTo>
                    <a:cubicBezTo>
                      <a:pt x="139802" y="2247207"/>
                      <a:pt x="108649" y="2281215"/>
                      <a:pt x="83252" y="2272697"/>
                    </a:cubicBezTo>
                    <a:cubicBezTo>
                      <a:pt x="57855" y="2264179"/>
                      <a:pt x="0" y="2235424"/>
                      <a:pt x="0" y="2189445"/>
                    </a:cubicBezTo>
                    <a:cubicBezTo>
                      <a:pt x="0" y="2174502"/>
                      <a:pt x="3937" y="2160478"/>
                      <a:pt x="11964" y="2148998"/>
                    </a:cubicBezTo>
                    <a:cubicBezTo>
                      <a:pt x="22019" y="2131068"/>
                      <a:pt x="42226" y="2101798"/>
                      <a:pt x="60329" y="2081868"/>
                    </a:cubicBezTo>
                    <a:lnTo>
                      <a:pt x="120580" y="2029417"/>
                    </a:lnTo>
                    <a:lnTo>
                      <a:pt x="190372" y="1986745"/>
                    </a:lnTo>
                    <a:lnTo>
                      <a:pt x="263521" y="1951629"/>
                    </a:lnTo>
                    <a:lnTo>
                      <a:pt x="338084" y="1923181"/>
                    </a:lnTo>
                    <a:lnTo>
                      <a:pt x="412647" y="1902512"/>
                    </a:lnTo>
                    <a:lnTo>
                      <a:pt x="487209" y="1888288"/>
                    </a:lnTo>
                    <a:lnTo>
                      <a:pt x="560359" y="1877176"/>
                    </a:lnTo>
                    <a:lnTo>
                      <a:pt x="626970" y="1870730"/>
                    </a:lnTo>
                    <a:lnTo>
                      <a:pt x="684218" y="1867619"/>
                    </a:lnTo>
                    <a:lnTo>
                      <a:pt x="733337" y="1867619"/>
                    </a:lnTo>
                    <a:lnTo>
                      <a:pt x="771502" y="1867619"/>
                    </a:lnTo>
                    <a:lnTo>
                      <a:pt x="796768" y="1870730"/>
                    </a:lnTo>
                    <a:lnTo>
                      <a:pt x="804719" y="1870730"/>
                    </a:lnTo>
                    <a:lnTo>
                      <a:pt x="917447" y="1873842"/>
                    </a:lnTo>
                    <a:lnTo>
                      <a:pt x="1022223" y="1867619"/>
                    </a:lnTo>
                    <a:lnTo>
                      <a:pt x="1114278" y="1853395"/>
                    </a:lnTo>
                    <a:lnTo>
                      <a:pt x="1195378" y="1834281"/>
                    </a:lnTo>
                    <a:lnTo>
                      <a:pt x="1263580" y="1807167"/>
                    </a:lnTo>
                    <a:lnTo>
                      <a:pt x="1325421" y="1781830"/>
                    </a:lnTo>
                    <a:lnTo>
                      <a:pt x="1376308" y="1753382"/>
                    </a:lnTo>
                    <a:lnTo>
                      <a:pt x="1420656" y="1724712"/>
                    </a:lnTo>
                    <a:lnTo>
                      <a:pt x="1452460" y="1694486"/>
                    </a:lnTo>
                    <a:lnTo>
                      <a:pt x="1477904" y="1672261"/>
                    </a:lnTo>
                    <a:lnTo>
                      <a:pt x="1495396" y="1651592"/>
                    </a:lnTo>
                    <a:cubicBezTo>
                      <a:pt x="1499106" y="1647814"/>
                      <a:pt x="1502817" y="1644258"/>
                      <a:pt x="1506527" y="1640479"/>
                    </a:cubicBezTo>
                    <a:cubicBezTo>
                      <a:pt x="1507587" y="1639368"/>
                      <a:pt x="1508647" y="1638479"/>
                      <a:pt x="1509708" y="1637368"/>
                    </a:cubicBezTo>
                    <a:lnTo>
                      <a:pt x="1549286" y="1567581"/>
                    </a:lnTo>
                    <a:lnTo>
                      <a:pt x="1579500" y="1496017"/>
                    </a:lnTo>
                    <a:cubicBezTo>
                      <a:pt x="1585330" y="1471125"/>
                      <a:pt x="1591161" y="1446455"/>
                      <a:pt x="1596992" y="1421563"/>
                    </a:cubicBezTo>
                    <a:cubicBezTo>
                      <a:pt x="1599642" y="1396226"/>
                      <a:pt x="1602292" y="1370668"/>
                      <a:pt x="1604943" y="1345331"/>
                    </a:cubicBezTo>
                    <a:lnTo>
                      <a:pt x="1604943" y="1270655"/>
                    </a:lnTo>
                    <a:lnTo>
                      <a:pt x="1596992" y="1199313"/>
                    </a:lnTo>
                    <a:cubicBezTo>
                      <a:pt x="1592751" y="1174865"/>
                      <a:pt x="1588511" y="1150640"/>
                      <a:pt x="1584270" y="1126193"/>
                    </a:cubicBezTo>
                    <a:cubicBezTo>
                      <a:pt x="1579500" y="1105079"/>
                      <a:pt x="1574729" y="1083743"/>
                      <a:pt x="1569958" y="1062629"/>
                    </a:cubicBezTo>
                    <a:cubicBezTo>
                      <a:pt x="1564128" y="1042627"/>
                      <a:pt x="1558297" y="1022402"/>
                      <a:pt x="1552466" y="1002399"/>
                    </a:cubicBezTo>
                    <a:lnTo>
                      <a:pt x="1533384" y="949948"/>
                    </a:lnTo>
                    <a:cubicBezTo>
                      <a:pt x="1528083" y="935724"/>
                      <a:pt x="1522959" y="921278"/>
                      <a:pt x="1517659" y="907054"/>
                    </a:cubicBezTo>
                    <a:cubicBezTo>
                      <a:pt x="1512888" y="896608"/>
                      <a:pt x="1508117" y="885940"/>
                      <a:pt x="1503347" y="875495"/>
                    </a:cubicBezTo>
                    <a:lnTo>
                      <a:pt x="1495396" y="854825"/>
                    </a:lnTo>
                    <a:cubicBezTo>
                      <a:pt x="1493276" y="853270"/>
                      <a:pt x="1491155" y="851492"/>
                      <a:pt x="1489035" y="849936"/>
                    </a:cubicBezTo>
                    <a:lnTo>
                      <a:pt x="1446100" y="734144"/>
                    </a:lnTo>
                    <a:lnTo>
                      <a:pt x="1414296" y="629242"/>
                    </a:lnTo>
                    <a:cubicBezTo>
                      <a:pt x="1407405" y="597015"/>
                      <a:pt x="1400691" y="564789"/>
                      <a:pt x="1393800" y="532563"/>
                    </a:cubicBezTo>
                    <a:lnTo>
                      <a:pt x="1382668" y="445218"/>
                    </a:lnTo>
                    <a:cubicBezTo>
                      <a:pt x="1381608" y="418326"/>
                      <a:pt x="1380548" y="391212"/>
                      <a:pt x="1379488" y="364319"/>
                    </a:cubicBezTo>
                    <a:cubicBezTo>
                      <a:pt x="1380548" y="340539"/>
                      <a:pt x="1381608" y="316536"/>
                      <a:pt x="1382668" y="292755"/>
                    </a:cubicBezTo>
                    <a:cubicBezTo>
                      <a:pt x="1385319" y="271641"/>
                      <a:pt x="1387969" y="250305"/>
                      <a:pt x="1390619" y="229191"/>
                    </a:cubicBezTo>
                    <a:cubicBezTo>
                      <a:pt x="1394860" y="210745"/>
                      <a:pt x="1399100" y="192076"/>
                      <a:pt x="1403341" y="173629"/>
                    </a:cubicBezTo>
                    <a:cubicBezTo>
                      <a:pt x="1408112" y="158294"/>
                      <a:pt x="1412705" y="142958"/>
                      <a:pt x="1417476" y="127623"/>
                    </a:cubicBezTo>
                    <a:lnTo>
                      <a:pt x="1434968" y="89618"/>
                    </a:lnTo>
                    <a:lnTo>
                      <a:pt x="1449280" y="60948"/>
                    </a:lnTo>
                    <a:lnTo>
                      <a:pt x="1456101" y="49373"/>
                    </a:lnTo>
                    <a:cubicBezTo>
                      <a:pt x="1456198" y="49028"/>
                      <a:pt x="1456346" y="48707"/>
                      <a:pt x="1456642" y="48454"/>
                    </a:cubicBezTo>
                    <a:cubicBezTo>
                      <a:pt x="1457894" y="46305"/>
                      <a:pt x="1459153" y="44168"/>
                      <a:pt x="1460411" y="42057"/>
                    </a:cubicBezTo>
                    <a:lnTo>
                      <a:pt x="1469953" y="26055"/>
                    </a:lnTo>
                    <a:cubicBezTo>
                      <a:pt x="1470483" y="25610"/>
                      <a:pt x="1471013" y="24944"/>
                      <a:pt x="1471543" y="24499"/>
                    </a:cubicBezTo>
                    <a:lnTo>
                      <a:pt x="1474027" y="24499"/>
                    </a:lnTo>
                    <a:cubicBezTo>
                      <a:pt x="1489607" y="9327"/>
                      <a:pt x="1511597" y="0"/>
                      <a:pt x="1535931" y="0"/>
                    </a:cubicBezTo>
                    <a:close/>
                  </a:path>
                </a:pathLst>
              </a:cu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2973" name="Oval 39">
                <a:extLst>
                  <a:ext uri="{FF2B5EF4-FFF2-40B4-BE49-F238E27FC236}">
                    <a16:creationId xmlns:a16="http://schemas.microsoft.com/office/drawing/2014/main" id="{C9B03F84-BDFD-49AC-BFB6-850ED2FD65A0}"/>
                  </a:ext>
                </a:extLst>
              </p:cNvPr>
              <p:cNvSpPr/>
              <p:nvPr/>
            </p:nvSpPr>
            <p:spPr>
              <a:xfrm flipH="1" flipV="1">
                <a:off x="1198193" y="2079887"/>
                <a:ext cx="1650866" cy="1912967"/>
              </a:xfrm>
              <a:custGeom>
                <a:avLst/>
                <a:gdLst/>
                <a:ahLst/>
                <a:cxnLst/>
                <a:rect l="l" t="t" r="r" b="b"/>
                <a:pathLst>
                  <a:path w="3393967" h="3932814">
                    <a:moveTo>
                      <a:pt x="1745685" y="3527152"/>
                    </a:moveTo>
                    <a:lnTo>
                      <a:pt x="1657171" y="3238316"/>
                    </a:lnTo>
                    <a:lnTo>
                      <a:pt x="1751363" y="3240672"/>
                    </a:lnTo>
                    <a:lnTo>
                      <a:pt x="1951375" y="3229909"/>
                    </a:lnTo>
                    <a:lnTo>
                      <a:pt x="2127104" y="3205310"/>
                    </a:lnTo>
                    <a:lnTo>
                      <a:pt x="2281920" y="3172254"/>
                    </a:lnTo>
                    <a:lnTo>
                      <a:pt x="2412114" y="3125362"/>
                    </a:lnTo>
                    <a:lnTo>
                      <a:pt x="2530166" y="3081544"/>
                    </a:lnTo>
                    <a:lnTo>
                      <a:pt x="2627307" y="3032345"/>
                    </a:lnTo>
                    <a:lnTo>
                      <a:pt x="2711965" y="2982762"/>
                    </a:lnTo>
                    <a:lnTo>
                      <a:pt x="2772677" y="2930489"/>
                    </a:lnTo>
                    <a:lnTo>
                      <a:pt x="2821249" y="2892052"/>
                    </a:lnTo>
                    <a:lnTo>
                      <a:pt x="2854640" y="2856307"/>
                    </a:lnTo>
                    <a:cubicBezTo>
                      <a:pt x="2861722" y="2849773"/>
                      <a:pt x="2868807" y="2843623"/>
                      <a:pt x="2875889" y="2837088"/>
                    </a:cubicBezTo>
                    <a:cubicBezTo>
                      <a:pt x="2877912" y="2835166"/>
                      <a:pt x="2879936" y="2833629"/>
                      <a:pt x="2881961" y="2831707"/>
                    </a:cubicBezTo>
                    <a:lnTo>
                      <a:pt x="2957514" y="2711016"/>
                    </a:lnTo>
                    <a:lnTo>
                      <a:pt x="3015191" y="2587251"/>
                    </a:lnTo>
                    <a:cubicBezTo>
                      <a:pt x="3026320" y="2544202"/>
                      <a:pt x="3037451" y="2501537"/>
                      <a:pt x="3048582" y="2458489"/>
                    </a:cubicBezTo>
                    <a:cubicBezTo>
                      <a:pt x="3053641" y="2414670"/>
                      <a:pt x="3058700" y="2370469"/>
                      <a:pt x="3063760" y="2326651"/>
                    </a:cubicBezTo>
                    <a:lnTo>
                      <a:pt x="3063760" y="2197504"/>
                    </a:lnTo>
                    <a:lnTo>
                      <a:pt x="3048582" y="2074124"/>
                    </a:lnTo>
                    <a:cubicBezTo>
                      <a:pt x="3040486" y="2031843"/>
                      <a:pt x="3032392" y="1989947"/>
                      <a:pt x="3024296" y="1947668"/>
                    </a:cubicBezTo>
                    <a:cubicBezTo>
                      <a:pt x="3015191" y="1911153"/>
                      <a:pt x="3006083" y="1874254"/>
                      <a:pt x="2996976" y="1837739"/>
                    </a:cubicBezTo>
                    <a:cubicBezTo>
                      <a:pt x="2985846" y="1803147"/>
                      <a:pt x="2974715" y="1768169"/>
                      <a:pt x="2963584" y="1733575"/>
                    </a:cubicBezTo>
                    <a:lnTo>
                      <a:pt x="2927157" y="1642865"/>
                    </a:lnTo>
                    <a:cubicBezTo>
                      <a:pt x="2917038" y="1618266"/>
                      <a:pt x="2907257" y="1593283"/>
                      <a:pt x="2897139" y="1568683"/>
                    </a:cubicBezTo>
                    <a:cubicBezTo>
                      <a:pt x="2888032" y="1550618"/>
                      <a:pt x="2878924" y="1532168"/>
                      <a:pt x="2869818" y="1514104"/>
                    </a:cubicBezTo>
                    <a:lnTo>
                      <a:pt x="2854640" y="1478357"/>
                    </a:lnTo>
                    <a:cubicBezTo>
                      <a:pt x="2850593" y="1475668"/>
                      <a:pt x="2846544" y="1472593"/>
                      <a:pt x="2842497" y="1469902"/>
                    </a:cubicBezTo>
                    <a:lnTo>
                      <a:pt x="2760536" y="1269648"/>
                    </a:lnTo>
                    <a:lnTo>
                      <a:pt x="2699824" y="1088228"/>
                    </a:lnTo>
                    <a:cubicBezTo>
                      <a:pt x="2686670" y="1032494"/>
                      <a:pt x="2673853" y="976761"/>
                      <a:pt x="2660698" y="921029"/>
                    </a:cubicBezTo>
                    <a:lnTo>
                      <a:pt x="2639448" y="769972"/>
                    </a:lnTo>
                    <a:cubicBezTo>
                      <a:pt x="2637424" y="723464"/>
                      <a:pt x="2635401" y="676573"/>
                      <a:pt x="2633377" y="630063"/>
                    </a:cubicBezTo>
                    <a:cubicBezTo>
                      <a:pt x="2635401" y="588937"/>
                      <a:pt x="2637424" y="547426"/>
                      <a:pt x="2639448" y="506298"/>
                    </a:cubicBezTo>
                    <a:cubicBezTo>
                      <a:pt x="2644508" y="469783"/>
                      <a:pt x="2649567" y="432884"/>
                      <a:pt x="2654626" y="396369"/>
                    </a:cubicBezTo>
                    <a:cubicBezTo>
                      <a:pt x="2662722" y="364468"/>
                      <a:pt x="2670816" y="332182"/>
                      <a:pt x="2678912" y="300279"/>
                    </a:cubicBezTo>
                    <a:cubicBezTo>
                      <a:pt x="2688019" y="273758"/>
                      <a:pt x="2696787" y="247236"/>
                      <a:pt x="2705895" y="220715"/>
                    </a:cubicBezTo>
                    <a:lnTo>
                      <a:pt x="2739286" y="154988"/>
                    </a:lnTo>
                    <a:lnTo>
                      <a:pt x="2766607" y="105405"/>
                    </a:lnTo>
                    <a:lnTo>
                      <a:pt x="2779628" y="85387"/>
                    </a:lnTo>
                    <a:cubicBezTo>
                      <a:pt x="2779813" y="84791"/>
                      <a:pt x="2780096" y="84235"/>
                      <a:pt x="2780661" y="83798"/>
                    </a:cubicBezTo>
                    <a:cubicBezTo>
                      <a:pt x="2783051" y="80081"/>
                      <a:pt x="2785454" y="76386"/>
                      <a:pt x="2787855" y="72735"/>
                    </a:cubicBezTo>
                    <a:lnTo>
                      <a:pt x="2806071" y="45060"/>
                    </a:lnTo>
                    <a:cubicBezTo>
                      <a:pt x="2807082" y="44291"/>
                      <a:pt x="2808094" y="43139"/>
                      <a:pt x="2809106" y="42369"/>
                    </a:cubicBezTo>
                    <a:lnTo>
                      <a:pt x="2813848" y="42369"/>
                    </a:lnTo>
                    <a:cubicBezTo>
                      <a:pt x="2843589" y="16131"/>
                      <a:pt x="2885567" y="0"/>
                      <a:pt x="2932020" y="0"/>
                    </a:cubicBezTo>
                    <a:cubicBezTo>
                      <a:pt x="3023300" y="0"/>
                      <a:pt x="3097299" y="62280"/>
                      <a:pt x="3097299" y="139107"/>
                    </a:cubicBezTo>
                    <a:cubicBezTo>
                      <a:pt x="3097299" y="158577"/>
                      <a:pt x="3092547" y="177113"/>
                      <a:pt x="3083814" y="193874"/>
                    </a:cubicBezTo>
                    <a:lnTo>
                      <a:pt x="3085009" y="196115"/>
                    </a:lnTo>
                    <a:lnTo>
                      <a:pt x="3024296" y="286826"/>
                    </a:lnTo>
                    <a:lnTo>
                      <a:pt x="2987870" y="385607"/>
                    </a:lnTo>
                    <a:cubicBezTo>
                      <a:pt x="2977750" y="422122"/>
                      <a:pt x="2967633" y="459021"/>
                      <a:pt x="2957514" y="495536"/>
                    </a:cubicBezTo>
                    <a:cubicBezTo>
                      <a:pt x="2956502" y="535894"/>
                      <a:pt x="2955490" y="575868"/>
                      <a:pt x="2954478" y="616226"/>
                    </a:cubicBezTo>
                    <a:cubicBezTo>
                      <a:pt x="2955490" y="655432"/>
                      <a:pt x="2956502" y="695022"/>
                      <a:pt x="2957514" y="734226"/>
                    </a:cubicBezTo>
                    <a:cubicBezTo>
                      <a:pt x="2963584" y="774584"/>
                      <a:pt x="2969657" y="814558"/>
                      <a:pt x="2975727" y="854918"/>
                    </a:cubicBezTo>
                    <a:lnTo>
                      <a:pt x="3003048" y="970227"/>
                    </a:lnTo>
                    <a:lnTo>
                      <a:pt x="3030369" y="1085537"/>
                    </a:lnTo>
                    <a:cubicBezTo>
                      <a:pt x="3041498" y="1118591"/>
                      <a:pt x="3052629" y="1151264"/>
                      <a:pt x="3063760" y="1184318"/>
                    </a:cubicBezTo>
                    <a:cubicBezTo>
                      <a:pt x="3074891" y="1214683"/>
                      <a:pt x="3085685" y="1244663"/>
                      <a:pt x="3096814" y="1275028"/>
                    </a:cubicBezTo>
                    <a:cubicBezTo>
                      <a:pt x="3105921" y="1299628"/>
                      <a:pt x="3115029" y="1324611"/>
                      <a:pt x="3124135" y="1349210"/>
                    </a:cubicBezTo>
                    <a:cubicBezTo>
                      <a:pt x="3133242" y="1369197"/>
                      <a:pt x="3142348" y="1389570"/>
                      <a:pt x="3151456" y="1409557"/>
                    </a:cubicBezTo>
                    <a:lnTo>
                      <a:pt x="3169669" y="1445302"/>
                    </a:lnTo>
                    <a:lnTo>
                      <a:pt x="3172704" y="1453374"/>
                    </a:lnTo>
                    <a:lnTo>
                      <a:pt x="3260737" y="1642865"/>
                    </a:lnTo>
                    <a:cubicBezTo>
                      <a:pt x="3283000" y="1701289"/>
                      <a:pt x="3304922" y="1760098"/>
                      <a:pt x="3327184" y="1818521"/>
                    </a:cubicBezTo>
                    <a:lnTo>
                      <a:pt x="3372718" y="1983413"/>
                    </a:lnTo>
                    <a:cubicBezTo>
                      <a:pt x="3377777" y="2034534"/>
                      <a:pt x="3382836" y="2086039"/>
                      <a:pt x="3387897" y="2137159"/>
                    </a:cubicBezTo>
                    <a:cubicBezTo>
                      <a:pt x="3389920" y="2185589"/>
                      <a:pt x="3391944" y="2234403"/>
                      <a:pt x="3393967" y="2282834"/>
                    </a:cubicBezTo>
                    <a:cubicBezTo>
                      <a:pt x="3389920" y="2325883"/>
                      <a:pt x="3385873" y="2368546"/>
                      <a:pt x="3381824" y="2411595"/>
                    </a:cubicBezTo>
                    <a:cubicBezTo>
                      <a:pt x="3374742" y="2453876"/>
                      <a:pt x="3367658" y="2495771"/>
                      <a:pt x="3360576" y="2538052"/>
                    </a:cubicBezTo>
                    <a:cubicBezTo>
                      <a:pt x="3349445" y="2574566"/>
                      <a:pt x="3338315" y="2611465"/>
                      <a:pt x="3327184" y="2647980"/>
                    </a:cubicBezTo>
                    <a:cubicBezTo>
                      <a:pt x="3316053" y="2679115"/>
                      <a:pt x="3305260" y="2709864"/>
                      <a:pt x="3294129" y="2740997"/>
                    </a:cubicBezTo>
                    <a:lnTo>
                      <a:pt x="3257702" y="2820945"/>
                    </a:lnTo>
                    <a:lnTo>
                      <a:pt x="3218238" y="2892052"/>
                    </a:lnTo>
                    <a:lnTo>
                      <a:pt x="3178777" y="2947017"/>
                    </a:lnTo>
                    <a:cubicBezTo>
                      <a:pt x="3169669" y="2959700"/>
                      <a:pt x="3160563" y="2972770"/>
                      <a:pt x="3151456" y="2985453"/>
                    </a:cubicBezTo>
                    <a:lnTo>
                      <a:pt x="3130207" y="3007362"/>
                    </a:lnTo>
                    <a:cubicBezTo>
                      <a:pt x="3128182" y="3010053"/>
                      <a:pt x="3126158" y="3013128"/>
                      <a:pt x="3124135" y="3015819"/>
                    </a:cubicBezTo>
                    <a:lnTo>
                      <a:pt x="3009118" y="3131128"/>
                    </a:lnTo>
                    <a:lnTo>
                      <a:pt x="2881961" y="3227218"/>
                    </a:lnTo>
                    <a:lnTo>
                      <a:pt x="2733216" y="3306782"/>
                    </a:lnTo>
                    <a:lnTo>
                      <a:pt x="2584808" y="3367127"/>
                    </a:lnTo>
                    <a:lnTo>
                      <a:pt x="2430328" y="3422092"/>
                    </a:lnTo>
                    <a:lnTo>
                      <a:pt x="2275850" y="3455146"/>
                    </a:lnTo>
                    <a:lnTo>
                      <a:pt x="2127104" y="3485128"/>
                    </a:lnTo>
                    <a:lnTo>
                      <a:pt x="1987804" y="3504345"/>
                    </a:lnTo>
                    <a:lnTo>
                      <a:pt x="1863680" y="3520873"/>
                    </a:lnTo>
                    <a:lnTo>
                      <a:pt x="1757433" y="3526255"/>
                    </a:lnTo>
                    <a:close/>
                    <a:moveTo>
                      <a:pt x="158924" y="3930462"/>
                    </a:moveTo>
                    <a:cubicBezTo>
                      <a:pt x="110443" y="3915731"/>
                      <a:pt x="0" y="3866001"/>
                      <a:pt x="0" y="3786484"/>
                    </a:cubicBezTo>
                    <a:cubicBezTo>
                      <a:pt x="0" y="3760641"/>
                      <a:pt x="7516" y="3736388"/>
                      <a:pt x="22839" y="3716534"/>
                    </a:cubicBezTo>
                    <a:cubicBezTo>
                      <a:pt x="42033" y="3685525"/>
                      <a:pt x="80608" y="3634905"/>
                      <a:pt x="115165" y="3600437"/>
                    </a:cubicBezTo>
                    <a:lnTo>
                      <a:pt x="230182" y="3509727"/>
                    </a:lnTo>
                    <a:lnTo>
                      <a:pt x="363411" y="3435929"/>
                    </a:lnTo>
                    <a:lnTo>
                      <a:pt x="503049" y="3375199"/>
                    </a:lnTo>
                    <a:lnTo>
                      <a:pt x="645387" y="3326000"/>
                    </a:lnTo>
                    <a:lnTo>
                      <a:pt x="787724" y="3290254"/>
                    </a:lnTo>
                    <a:lnTo>
                      <a:pt x="930059" y="3265655"/>
                    </a:lnTo>
                    <a:lnTo>
                      <a:pt x="1069699" y="3246438"/>
                    </a:lnTo>
                    <a:lnTo>
                      <a:pt x="1196856" y="3235290"/>
                    </a:lnTo>
                    <a:lnTo>
                      <a:pt x="1306140" y="3229909"/>
                    </a:lnTo>
                    <a:lnTo>
                      <a:pt x="1322155" y="3229909"/>
                    </a:lnTo>
                    <a:lnTo>
                      <a:pt x="1387858" y="3520878"/>
                    </a:lnTo>
                    <a:lnTo>
                      <a:pt x="1387763" y="3520873"/>
                    </a:lnTo>
                    <a:lnTo>
                      <a:pt x="1196856" y="3526255"/>
                    </a:lnTo>
                    <a:lnTo>
                      <a:pt x="1024165" y="3545473"/>
                    </a:lnTo>
                    <a:lnTo>
                      <a:pt x="869685" y="3570456"/>
                    </a:lnTo>
                    <a:lnTo>
                      <a:pt x="745225" y="3600437"/>
                    </a:lnTo>
                    <a:lnTo>
                      <a:pt x="633244" y="3641565"/>
                    </a:lnTo>
                    <a:lnTo>
                      <a:pt x="539140" y="3680001"/>
                    </a:lnTo>
                    <a:lnTo>
                      <a:pt x="469658" y="3721127"/>
                    </a:lnTo>
                    <a:lnTo>
                      <a:pt x="408946" y="3759564"/>
                    </a:lnTo>
                    <a:lnTo>
                      <a:pt x="357341" y="3801075"/>
                    </a:lnTo>
                    <a:cubicBezTo>
                      <a:pt x="346210" y="3811837"/>
                      <a:pt x="335079" y="3822985"/>
                      <a:pt x="323949" y="3833747"/>
                    </a:cubicBezTo>
                    <a:cubicBezTo>
                      <a:pt x="316865" y="3842972"/>
                      <a:pt x="310119" y="3852197"/>
                      <a:pt x="303037" y="3861422"/>
                    </a:cubicBezTo>
                    <a:cubicBezTo>
                      <a:pt x="298990" y="3866034"/>
                      <a:pt x="294941" y="3870261"/>
                      <a:pt x="290894" y="3874873"/>
                    </a:cubicBezTo>
                    <a:cubicBezTo>
                      <a:pt x="266876" y="3886379"/>
                      <a:pt x="207406" y="3945193"/>
                      <a:pt x="158924" y="3930462"/>
                    </a:cubicBezTo>
                    <a:close/>
                  </a:path>
                </a:pathLst>
              </a:cu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grpSp>
        <p:grpSp>
          <p:nvGrpSpPr>
            <p:cNvPr id="2950" name="Group 2949">
              <a:extLst>
                <a:ext uri="{FF2B5EF4-FFF2-40B4-BE49-F238E27FC236}">
                  <a16:creationId xmlns:a16="http://schemas.microsoft.com/office/drawing/2014/main" id="{C8AAF179-E48F-4261-B87A-F5C944160F6A}"/>
                </a:ext>
              </a:extLst>
            </p:cNvPr>
            <p:cNvGrpSpPr/>
            <p:nvPr/>
          </p:nvGrpSpPr>
          <p:grpSpPr>
            <a:xfrm rot="532827">
              <a:off x="2526045" y="950876"/>
              <a:ext cx="3619070" cy="3396495"/>
              <a:chOff x="509678" y="1797347"/>
              <a:chExt cx="2339381" cy="2195507"/>
            </a:xfrm>
          </p:grpSpPr>
          <p:sp>
            <p:nvSpPr>
              <p:cNvPr id="2951" name="Rounded Rectangle 16">
                <a:extLst>
                  <a:ext uri="{FF2B5EF4-FFF2-40B4-BE49-F238E27FC236}">
                    <a16:creationId xmlns:a16="http://schemas.microsoft.com/office/drawing/2014/main" id="{4B20ED2D-FFC1-43DB-9F98-BC92BEA037C5}"/>
                  </a:ext>
                </a:extLst>
              </p:cNvPr>
              <p:cNvSpPr/>
              <p:nvPr/>
            </p:nvSpPr>
            <p:spPr>
              <a:xfrm rot="18063644">
                <a:off x="1724663" y="2419627"/>
                <a:ext cx="73094" cy="82300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2952" name="Rounded Rectangle 17">
                <a:extLst>
                  <a:ext uri="{FF2B5EF4-FFF2-40B4-BE49-F238E27FC236}">
                    <a16:creationId xmlns:a16="http://schemas.microsoft.com/office/drawing/2014/main" id="{D39D8E4E-920A-45BC-BF29-281540C02CEA}"/>
                  </a:ext>
                </a:extLst>
              </p:cNvPr>
              <p:cNvSpPr/>
              <p:nvPr/>
            </p:nvSpPr>
            <p:spPr>
              <a:xfrm rot="18060000">
                <a:off x="1820802" y="2253850"/>
                <a:ext cx="73094" cy="73545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2953" name="Rounded Rectangle 18">
                <a:extLst>
                  <a:ext uri="{FF2B5EF4-FFF2-40B4-BE49-F238E27FC236}">
                    <a16:creationId xmlns:a16="http://schemas.microsoft.com/office/drawing/2014/main" id="{2B5F2B0F-02B1-4A87-97E4-13C59D6F38FC}"/>
                  </a:ext>
                </a:extLst>
              </p:cNvPr>
              <p:cNvSpPr/>
              <p:nvPr/>
            </p:nvSpPr>
            <p:spPr>
              <a:xfrm rot="18063644">
                <a:off x="1939567" y="2260617"/>
                <a:ext cx="73094" cy="40274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2954" name="Rounded Rectangle 19">
                <a:extLst>
                  <a:ext uri="{FF2B5EF4-FFF2-40B4-BE49-F238E27FC236}">
                    <a16:creationId xmlns:a16="http://schemas.microsoft.com/office/drawing/2014/main" id="{D471C2B3-6478-4A3A-8BC4-21437DF750E8}"/>
                  </a:ext>
                </a:extLst>
              </p:cNvPr>
              <p:cNvSpPr/>
              <p:nvPr/>
            </p:nvSpPr>
            <p:spPr>
              <a:xfrm rot="18063644">
                <a:off x="1574952" y="2602544"/>
                <a:ext cx="73094" cy="80549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2955" name="Rounded Rectangle 20">
                <a:extLst>
                  <a:ext uri="{FF2B5EF4-FFF2-40B4-BE49-F238E27FC236}">
                    <a16:creationId xmlns:a16="http://schemas.microsoft.com/office/drawing/2014/main" id="{8C98AB2D-8D2F-4613-842F-FC3897A9F49A}"/>
                  </a:ext>
                </a:extLst>
              </p:cNvPr>
              <p:cNvSpPr/>
              <p:nvPr/>
            </p:nvSpPr>
            <p:spPr>
              <a:xfrm rot="18063644">
                <a:off x="1516856" y="2958046"/>
                <a:ext cx="73094" cy="5014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2956" name="Rounded Rectangle 21">
                <a:extLst>
                  <a:ext uri="{FF2B5EF4-FFF2-40B4-BE49-F238E27FC236}">
                    <a16:creationId xmlns:a16="http://schemas.microsoft.com/office/drawing/2014/main" id="{AFB4C0F5-4BB4-4CCF-8C99-FE4A66E4B58C}"/>
                  </a:ext>
                </a:extLst>
              </p:cNvPr>
              <p:cNvSpPr/>
              <p:nvPr/>
            </p:nvSpPr>
            <p:spPr>
              <a:xfrm rot="18063644">
                <a:off x="1091076" y="3196078"/>
                <a:ext cx="73094" cy="73540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cs typeface="B Nazanin" panose="00000400000000000000" pitchFamily="2" charset="-78"/>
                </a:endParaRPr>
              </a:p>
            </p:txBody>
          </p:sp>
          <p:sp>
            <p:nvSpPr>
              <p:cNvPr id="2957" name="Rounded Rectangle 22">
                <a:extLst>
                  <a:ext uri="{FF2B5EF4-FFF2-40B4-BE49-F238E27FC236}">
                    <a16:creationId xmlns:a16="http://schemas.microsoft.com/office/drawing/2014/main" id="{E0ABB215-52CE-47D0-9C0B-77E200373EA6}"/>
                  </a:ext>
                </a:extLst>
              </p:cNvPr>
              <p:cNvSpPr/>
              <p:nvPr/>
            </p:nvSpPr>
            <p:spPr>
              <a:xfrm rot="18063644">
                <a:off x="1223216" y="3180593"/>
                <a:ext cx="73094" cy="5014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2958" name="Rounded Rectangle 23">
                <a:extLst>
                  <a:ext uri="{FF2B5EF4-FFF2-40B4-BE49-F238E27FC236}">
                    <a16:creationId xmlns:a16="http://schemas.microsoft.com/office/drawing/2014/main" id="{0BC17164-903D-4AE8-9B1C-3259D847C1E6}"/>
                  </a:ext>
                </a:extLst>
              </p:cNvPr>
              <p:cNvSpPr/>
              <p:nvPr/>
            </p:nvSpPr>
            <p:spPr>
              <a:xfrm rot="18063644">
                <a:off x="2321860" y="1676143"/>
                <a:ext cx="73094" cy="73545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2959" name="Rounded Rectangle 24">
                <a:extLst>
                  <a:ext uri="{FF2B5EF4-FFF2-40B4-BE49-F238E27FC236}">
                    <a16:creationId xmlns:a16="http://schemas.microsoft.com/office/drawing/2014/main" id="{E7C84C3A-57DE-460F-94FE-9B50EA083090}"/>
                  </a:ext>
                </a:extLst>
              </p:cNvPr>
              <p:cNvSpPr/>
              <p:nvPr/>
            </p:nvSpPr>
            <p:spPr>
              <a:xfrm rot="18063644">
                <a:off x="2213789" y="1953823"/>
                <a:ext cx="73094" cy="5014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2960" name="Oval 39">
                <a:extLst>
                  <a:ext uri="{FF2B5EF4-FFF2-40B4-BE49-F238E27FC236}">
                    <a16:creationId xmlns:a16="http://schemas.microsoft.com/office/drawing/2014/main" id="{62EC3715-10D1-47AC-822F-3F4BC5FF30F8}"/>
                  </a:ext>
                </a:extLst>
              </p:cNvPr>
              <p:cNvSpPr/>
              <p:nvPr/>
            </p:nvSpPr>
            <p:spPr>
              <a:xfrm rot="15291151" flipH="1">
                <a:off x="640729" y="1666296"/>
                <a:ext cx="1650865" cy="1912967"/>
              </a:xfrm>
              <a:custGeom>
                <a:avLst/>
                <a:gdLst/>
                <a:ahLst/>
                <a:cxnLst/>
                <a:rect l="l" t="t" r="r" b="b"/>
                <a:pathLst>
                  <a:path w="1777921" h="2274057">
                    <a:moveTo>
                      <a:pt x="1535931" y="0"/>
                    </a:moveTo>
                    <a:cubicBezTo>
                      <a:pt x="1583748" y="0"/>
                      <a:pt x="1622512" y="36012"/>
                      <a:pt x="1622512" y="80435"/>
                    </a:cubicBezTo>
                    <a:cubicBezTo>
                      <a:pt x="1622512" y="91693"/>
                      <a:pt x="1620023" y="102411"/>
                      <a:pt x="1615448" y="112103"/>
                    </a:cubicBezTo>
                    <a:lnTo>
                      <a:pt x="1616074" y="113399"/>
                    </a:lnTo>
                    <a:lnTo>
                      <a:pt x="1584270" y="165850"/>
                    </a:lnTo>
                    <a:lnTo>
                      <a:pt x="1565188" y="222968"/>
                    </a:lnTo>
                    <a:cubicBezTo>
                      <a:pt x="1559887" y="244082"/>
                      <a:pt x="1554587" y="265418"/>
                      <a:pt x="1549286" y="286532"/>
                    </a:cubicBezTo>
                    <a:cubicBezTo>
                      <a:pt x="1548756" y="309868"/>
                      <a:pt x="1548226" y="332982"/>
                      <a:pt x="1547696" y="356318"/>
                    </a:cubicBezTo>
                    <a:cubicBezTo>
                      <a:pt x="1548226" y="378988"/>
                      <a:pt x="1548756" y="401880"/>
                      <a:pt x="1549286" y="424549"/>
                    </a:cubicBezTo>
                    <a:cubicBezTo>
                      <a:pt x="1552466" y="447885"/>
                      <a:pt x="1555647" y="470999"/>
                      <a:pt x="1558827" y="494336"/>
                    </a:cubicBezTo>
                    <a:lnTo>
                      <a:pt x="1573139" y="561011"/>
                    </a:lnTo>
                    <a:lnTo>
                      <a:pt x="1587451" y="627686"/>
                    </a:lnTo>
                    <a:cubicBezTo>
                      <a:pt x="1593281" y="646799"/>
                      <a:pt x="1599112" y="665691"/>
                      <a:pt x="1604943" y="684804"/>
                    </a:cubicBezTo>
                    <a:cubicBezTo>
                      <a:pt x="1610774" y="702362"/>
                      <a:pt x="1616428" y="719697"/>
                      <a:pt x="1622258" y="737255"/>
                    </a:cubicBezTo>
                    <a:cubicBezTo>
                      <a:pt x="1627029" y="751479"/>
                      <a:pt x="1631800" y="765925"/>
                      <a:pt x="1636570" y="780149"/>
                    </a:cubicBezTo>
                    <a:cubicBezTo>
                      <a:pt x="1641341" y="791706"/>
                      <a:pt x="1646111" y="803486"/>
                      <a:pt x="1650882" y="815043"/>
                    </a:cubicBezTo>
                    <a:lnTo>
                      <a:pt x="1660423" y="835712"/>
                    </a:lnTo>
                    <a:lnTo>
                      <a:pt x="1662013" y="840379"/>
                    </a:lnTo>
                    <a:lnTo>
                      <a:pt x="1708129" y="949948"/>
                    </a:lnTo>
                    <a:cubicBezTo>
                      <a:pt x="1719791" y="983730"/>
                      <a:pt x="1731275" y="1017735"/>
                      <a:pt x="1742937" y="1051517"/>
                    </a:cubicBezTo>
                    <a:lnTo>
                      <a:pt x="1766790" y="1146862"/>
                    </a:lnTo>
                    <a:cubicBezTo>
                      <a:pt x="1769440" y="1176421"/>
                      <a:pt x="1772090" y="1206203"/>
                      <a:pt x="1774741" y="1235762"/>
                    </a:cubicBezTo>
                    <a:cubicBezTo>
                      <a:pt x="1775801" y="1263765"/>
                      <a:pt x="1776861" y="1291991"/>
                      <a:pt x="1777921" y="1319995"/>
                    </a:cubicBezTo>
                    <a:cubicBezTo>
                      <a:pt x="1775801" y="1344887"/>
                      <a:pt x="1773681" y="1369556"/>
                      <a:pt x="1771560" y="1394448"/>
                    </a:cubicBezTo>
                    <a:cubicBezTo>
                      <a:pt x="1767850" y="1418896"/>
                      <a:pt x="1764139" y="1443121"/>
                      <a:pt x="1760429" y="1467569"/>
                    </a:cubicBezTo>
                    <a:cubicBezTo>
                      <a:pt x="1754598" y="1488682"/>
                      <a:pt x="1748768" y="1510018"/>
                      <a:pt x="1742937" y="1531132"/>
                    </a:cubicBezTo>
                    <a:cubicBezTo>
                      <a:pt x="1737106" y="1549135"/>
                      <a:pt x="1731452" y="1566915"/>
                      <a:pt x="1725621" y="1584917"/>
                    </a:cubicBezTo>
                    <a:lnTo>
                      <a:pt x="1706539" y="1631145"/>
                    </a:lnTo>
                    <a:lnTo>
                      <a:pt x="1685866" y="1672261"/>
                    </a:lnTo>
                    <a:lnTo>
                      <a:pt x="1665194" y="1704043"/>
                    </a:lnTo>
                    <a:cubicBezTo>
                      <a:pt x="1660423" y="1711377"/>
                      <a:pt x="1655653" y="1718934"/>
                      <a:pt x="1650882" y="1726268"/>
                    </a:cubicBezTo>
                    <a:lnTo>
                      <a:pt x="1639751" y="1738936"/>
                    </a:lnTo>
                    <a:cubicBezTo>
                      <a:pt x="1638690" y="1740492"/>
                      <a:pt x="1637630" y="1742270"/>
                      <a:pt x="1636570" y="1743826"/>
                    </a:cubicBezTo>
                    <a:lnTo>
                      <a:pt x="1576319" y="1810501"/>
                    </a:lnTo>
                    <a:lnTo>
                      <a:pt x="1509708" y="1866063"/>
                    </a:lnTo>
                    <a:lnTo>
                      <a:pt x="1431788" y="1912069"/>
                    </a:lnTo>
                    <a:lnTo>
                      <a:pt x="1354045" y="1946962"/>
                    </a:lnTo>
                    <a:lnTo>
                      <a:pt x="1273121" y="1978744"/>
                    </a:lnTo>
                    <a:lnTo>
                      <a:pt x="1192198" y="1997857"/>
                    </a:lnTo>
                    <a:lnTo>
                      <a:pt x="1114278" y="2015193"/>
                    </a:lnTo>
                    <a:lnTo>
                      <a:pt x="1041306" y="2026305"/>
                    </a:lnTo>
                    <a:lnTo>
                      <a:pt x="976284" y="2035862"/>
                    </a:lnTo>
                    <a:lnTo>
                      <a:pt x="920627" y="2038974"/>
                    </a:lnTo>
                    <a:lnTo>
                      <a:pt x="881049" y="2042307"/>
                    </a:lnTo>
                    <a:lnTo>
                      <a:pt x="850835" y="2042307"/>
                    </a:lnTo>
                    <a:lnTo>
                      <a:pt x="842884" y="2042307"/>
                    </a:lnTo>
                    <a:lnTo>
                      <a:pt x="726976" y="2035862"/>
                    </a:lnTo>
                    <a:lnTo>
                      <a:pt x="626970" y="2038974"/>
                    </a:lnTo>
                    <a:lnTo>
                      <a:pt x="536506" y="2050086"/>
                    </a:lnTo>
                    <a:lnTo>
                      <a:pt x="455582" y="2064532"/>
                    </a:lnTo>
                    <a:lnTo>
                      <a:pt x="390384" y="2081868"/>
                    </a:lnTo>
                    <a:lnTo>
                      <a:pt x="331723" y="2105649"/>
                    </a:lnTo>
                    <a:lnTo>
                      <a:pt x="282427" y="2127874"/>
                    </a:lnTo>
                    <a:lnTo>
                      <a:pt x="246029" y="2151654"/>
                    </a:lnTo>
                    <a:lnTo>
                      <a:pt x="214225" y="2173879"/>
                    </a:lnTo>
                    <a:lnTo>
                      <a:pt x="187192" y="2197882"/>
                    </a:lnTo>
                    <a:cubicBezTo>
                      <a:pt x="181361" y="2204105"/>
                      <a:pt x="175530" y="2210551"/>
                      <a:pt x="169700" y="2216774"/>
                    </a:cubicBezTo>
                    <a:cubicBezTo>
                      <a:pt x="165989" y="2222108"/>
                      <a:pt x="162455" y="2227442"/>
                      <a:pt x="158745" y="2232776"/>
                    </a:cubicBezTo>
                    <a:cubicBezTo>
                      <a:pt x="156625" y="2235443"/>
                      <a:pt x="154504" y="2237887"/>
                      <a:pt x="152384" y="2240554"/>
                    </a:cubicBezTo>
                    <a:cubicBezTo>
                      <a:pt x="139802" y="2247207"/>
                      <a:pt x="108649" y="2281215"/>
                      <a:pt x="83252" y="2272697"/>
                    </a:cubicBezTo>
                    <a:cubicBezTo>
                      <a:pt x="57855" y="2264179"/>
                      <a:pt x="0" y="2235424"/>
                      <a:pt x="0" y="2189445"/>
                    </a:cubicBezTo>
                    <a:cubicBezTo>
                      <a:pt x="0" y="2174502"/>
                      <a:pt x="3937" y="2160478"/>
                      <a:pt x="11964" y="2148998"/>
                    </a:cubicBezTo>
                    <a:cubicBezTo>
                      <a:pt x="22019" y="2131068"/>
                      <a:pt x="42226" y="2101798"/>
                      <a:pt x="60329" y="2081868"/>
                    </a:cubicBezTo>
                    <a:lnTo>
                      <a:pt x="120580" y="2029417"/>
                    </a:lnTo>
                    <a:lnTo>
                      <a:pt x="190372" y="1986745"/>
                    </a:lnTo>
                    <a:lnTo>
                      <a:pt x="263521" y="1951629"/>
                    </a:lnTo>
                    <a:lnTo>
                      <a:pt x="338084" y="1923181"/>
                    </a:lnTo>
                    <a:lnTo>
                      <a:pt x="412647" y="1902512"/>
                    </a:lnTo>
                    <a:lnTo>
                      <a:pt x="487209" y="1888288"/>
                    </a:lnTo>
                    <a:lnTo>
                      <a:pt x="560359" y="1877176"/>
                    </a:lnTo>
                    <a:lnTo>
                      <a:pt x="626970" y="1870730"/>
                    </a:lnTo>
                    <a:lnTo>
                      <a:pt x="684218" y="1867619"/>
                    </a:lnTo>
                    <a:lnTo>
                      <a:pt x="733337" y="1867619"/>
                    </a:lnTo>
                    <a:lnTo>
                      <a:pt x="771502" y="1867619"/>
                    </a:lnTo>
                    <a:lnTo>
                      <a:pt x="796768" y="1870730"/>
                    </a:lnTo>
                    <a:lnTo>
                      <a:pt x="804719" y="1870730"/>
                    </a:lnTo>
                    <a:lnTo>
                      <a:pt x="917447" y="1873842"/>
                    </a:lnTo>
                    <a:lnTo>
                      <a:pt x="1022223" y="1867619"/>
                    </a:lnTo>
                    <a:lnTo>
                      <a:pt x="1114278" y="1853395"/>
                    </a:lnTo>
                    <a:lnTo>
                      <a:pt x="1195378" y="1834281"/>
                    </a:lnTo>
                    <a:lnTo>
                      <a:pt x="1263580" y="1807167"/>
                    </a:lnTo>
                    <a:lnTo>
                      <a:pt x="1325421" y="1781830"/>
                    </a:lnTo>
                    <a:lnTo>
                      <a:pt x="1376308" y="1753382"/>
                    </a:lnTo>
                    <a:lnTo>
                      <a:pt x="1420656" y="1724712"/>
                    </a:lnTo>
                    <a:lnTo>
                      <a:pt x="1452460" y="1694486"/>
                    </a:lnTo>
                    <a:lnTo>
                      <a:pt x="1477904" y="1672261"/>
                    </a:lnTo>
                    <a:lnTo>
                      <a:pt x="1495396" y="1651592"/>
                    </a:lnTo>
                    <a:cubicBezTo>
                      <a:pt x="1499106" y="1647814"/>
                      <a:pt x="1502817" y="1644258"/>
                      <a:pt x="1506527" y="1640479"/>
                    </a:cubicBezTo>
                    <a:cubicBezTo>
                      <a:pt x="1507587" y="1639368"/>
                      <a:pt x="1508647" y="1638479"/>
                      <a:pt x="1509708" y="1637368"/>
                    </a:cubicBezTo>
                    <a:lnTo>
                      <a:pt x="1549286" y="1567581"/>
                    </a:lnTo>
                    <a:lnTo>
                      <a:pt x="1579500" y="1496017"/>
                    </a:lnTo>
                    <a:cubicBezTo>
                      <a:pt x="1585330" y="1471125"/>
                      <a:pt x="1591161" y="1446455"/>
                      <a:pt x="1596992" y="1421563"/>
                    </a:cubicBezTo>
                    <a:cubicBezTo>
                      <a:pt x="1599642" y="1396226"/>
                      <a:pt x="1602292" y="1370668"/>
                      <a:pt x="1604943" y="1345331"/>
                    </a:cubicBezTo>
                    <a:lnTo>
                      <a:pt x="1604943" y="1270655"/>
                    </a:lnTo>
                    <a:lnTo>
                      <a:pt x="1596992" y="1199313"/>
                    </a:lnTo>
                    <a:cubicBezTo>
                      <a:pt x="1592751" y="1174865"/>
                      <a:pt x="1588511" y="1150640"/>
                      <a:pt x="1584270" y="1126193"/>
                    </a:cubicBezTo>
                    <a:cubicBezTo>
                      <a:pt x="1579500" y="1105079"/>
                      <a:pt x="1574729" y="1083743"/>
                      <a:pt x="1569958" y="1062629"/>
                    </a:cubicBezTo>
                    <a:cubicBezTo>
                      <a:pt x="1564128" y="1042627"/>
                      <a:pt x="1558297" y="1022402"/>
                      <a:pt x="1552466" y="1002399"/>
                    </a:cubicBezTo>
                    <a:lnTo>
                      <a:pt x="1533384" y="949948"/>
                    </a:lnTo>
                    <a:cubicBezTo>
                      <a:pt x="1528083" y="935724"/>
                      <a:pt x="1522959" y="921278"/>
                      <a:pt x="1517659" y="907054"/>
                    </a:cubicBezTo>
                    <a:cubicBezTo>
                      <a:pt x="1512888" y="896608"/>
                      <a:pt x="1508117" y="885940"/>
                      <a:pt x="1503347" y="875495"/>
                    </a:cubicBezTo>
                    <a:lnTo>
                      <a:pt x="1495396" y="854825"/>
                    </a:lnTo>
                    <a:cubicBezTo>
                      <a:pt x="1493276" y="853270"/>
                      <a:pt x="1491155" y="851492"/>
                      <a:pt x="1489035" y="849936"/>
                    </a:cubicBezTo>
                    <a:lnTo>
                      <a:pt x="1446100" y="734144"/>
                    </a:lnTo>
                    <a:lnTo>
                      <a:pt x="1414296" y="629242"/>
                    </a:lnTo>
                    <a:cubicBezTo>
                      <a:pt x="1407405" y="597015"/>
                      <a:pt x="1400691" y="564789"/>
                      <a:pt x="1393800" y="532563"/>
                    </a:cubicBezTo>
                    <a:lnTo>
                      <a:pt x="1382668" y="445218"/>
                    </a:lnTo>
                    <a:cubicBezTo>
                      <a:pt x="1381608" y="418326"/>
                      <a:pt x="1380548" y="391212"/>
                      <a:pt x="1379488" y="364319"/>
                    </a:cubicBezTo>
                    <a:cubicBezTo>
                      <a:pt x="1380548" y="340539"/>
                      <a:pt x="1381608" y="316536"/>
                      <a:pt x="1382668" y="292755"/>
                    </a:cubicBezTo>
                    <a:cubicBezTo>
                      <a:pt x="1385319" y="271641"/>
                      <a:pt x="1387969" y="250305"/>
                      <a:pt x="1390619" y="229191"/>
                    </a:cubicBezTo>
                    <a:cubicBezTo>
                      <a:pt x="1394860" y="210745"/>
                      <a:pt x="1399100" y="192076"/>
                      <a:pt x="1403341" y="173629"/>
                    </a:cubicBezTo>
                    <a:cubicBezTo>
                      <a:pt x="1408112" y="158294"/>
                      <a:pt x="1412705" y="142958"/>
                      <a:pt x="1417476" y="127623"/>
                    </a:cubicBezTo>
                    <a:lnTo>
                      <a:pt x="1434968" y="89618"/>
                    </a:lnTo>
                    <a:lnTo>
                      <a:pt x="1449280" y="60948"/>
                    </a:lnTo>
                    <a:lnTo>
                      <a:pt x="1456101" y="49373"/>
                    </a:lnTo>
                    <a:cubicBezTo>
                      <a:pt x="1456198" y="49028"/>
                      <a:pt x="1456346" y="48707"/>
                      <a:pt x="1456642" y="48454"/>
                    </a:cubicBezTo>
                    <a:cubicBezTo>
                      <a:pt x="1457894" y="46305"/>
                      <a:pt x="1459153" y="44168"/>
                      <a:pt x="1460411" y="42057"/>
                    </a:cubicBezTo>
                    <a:lnTo>
                      <a:pt x="1469953" y="26055"/>
                    </a:lnTo>
                    <a:cubicBezTo>
                      <a:pt x="1470483" y="25610"/>
                      <a:pt x="1471013" y="24944"/>
                      <a:pt x="1471543" y="24499"/>
                    </a:cubicBezTo>
                    <a:lnTo>
                      <a:pt x="1474027" y="24499"/>
                    </a:lnTo>
                    <a:cubicBezTo>
                      <a:pt x="1489607" y="9327"/>
                      <a:pt x="1511597" y="0"/>
                      <a:pt x="1535931" y="0"/>
                    </a:cubicBezTo>
                    <a:close/>
                  </a:path>
                </a:pathLst>
              </a:cu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2961" name="Oval 39">
                <a:extLst>
                  <a:ext uri="{FF2B5EF4-FFF2-40B4-BE49-F238E27FC236}">
                    <a16:creationId xmlns:a16="http://schemas.microsoft.com/office/drawing/2014/main" id="{4BBC10BF-583E-4B04-BA96-8BE23F5FD485}"/>
                  </a:ext>
                </a:extLst>
              </p:cNvPr>
              <p:cNvSpPr/>
              <p:nvPr/>
            </p:nvSpPr>
            <p:spPr>
              <a:xfrm flipH="1" flipV="1">
                <a:off x="1198193" y="2079887"/>
                <a:ext cx="1650866" cy="1912967"/>
              </a:xfrm>
              <a:custGeom>
                <a:avLst/>
                <a:gdLst/>
                <a:ahLst/>
                <a:cxnLst/>
                <a:rect l="l" t="t" r="r" b="b"/>
                <a:pathLst>
                  <a:path w="3393967" h="3932814">
                    <a:moveTo>
                      <a:pt x="1745685" y="3527152"/>
                    </a:moveTo>
                    <a:lnTo>
                      <a:pt x="1657171" y="3238316"/>
                    </a:lnTo>
                    <a:lnTo>
                      <a:pt x="1751363" y="3240672"/>
                    </a:lnTo>
                    <a:lnTo>
                      <a:pt x="1951375" y="3229909"/>
                    </a:lnTo>
                    <a:lnTo>
                      <a:pt x="2127104" y="3205310"/>
                    </a:lnTo>
                    <a:lnTo>
                      <a:pt x="2281920" y="3172254"/>
                    </a:lnTo>
                    <a:lnTo>
                      <a:pt x="2412114" y="3125362"/>
                    </a:lnTo>
                    <a:lnTo>
                      <a:pt x="2530166" y="3081544"/>
                    </a:lnTo>
                    <a:lnTo>
                      <a:pt x="2627307" y="3032345"/>
                    </a:lnTo>
                    <a:lnTo>
                      <a:pt x="2711965" y="2982762"/>
                    </a:lnTo>
                    <a:lnTo>
                      <a:pt x="2772677" y="2930489"/>
                    </a:lnTo>
                    <a:lnTo>
                      <a:pt x="2821249" y="2892052"/>
                    </a:lnTo>
                    <a:lnTo>
                      <a:pt x="2854640" y="2856307"/>
                    </a:lnTo>
                    <a:cubicBezTo>
                      <a:pt x="2861722" y="2849773"/>
                      <a:pt x="2868807" y="2843623"/>
                      <a:pt x="2875889" y="2837088"/>
                    </a:cubicBezTo>
                    <a:cubicBezTo>
                      <a:pt x="2877912" y="2835166"/>
                      <a:pt x="2879936" y="2833629"/>
                      <a:pt x="2881961" y="2831707"/>
                    </a:cubicBezTo>
                    <a:lnTo>
                      <a:pt x="2957514" y="2711016"/>
                    </a:lnTo>
                    <a:lnTo>
                      <a:pt x="3015191" y="2587251"/>
                    </a:lnTo>
                    <a:cubicBezTo>
                      <a:pt x="3026320" y="2544202"/>
                      <a:pt x="3037451" y="2501537"/>
                      <a:pt x="3048582" y="2458489"/>
                    </a:cubicBezTo>
                    <a:cubicBezTo>
                      <a:pt x="3053641" y="2414670"/>
                      <a:pt x="3058700" y="2370469"/>
                      <a:pt x="3063760" y="2326651"/>
                    </a:cubicBezTo>
                    <a:lnTo>
                      <a:pt x="3063760" y="2197504"/>
                    </a:lnTo>
                    <a:lnTo>
                      <a:pt x="3048582" y="2074124"/>
                    </a:lnTo>
                    <a:cubicBezTo>
                      <a:pt x="3040486" y="2031843"/>
                      <a:pt x="3032392" y="1989947"/>
                      <a:pt x="3024296" y="1947668"/>
                    </a:cubicBezTo>
                    <a:cubicBezTo>
                      <a:pt x="3015191" y="1911153"/>
                      <a:pt x="3006083" y="1874254"/>
                      <a:pt x="2996976" y="1837739"/>
                    </a:cubicBezTo>
                    <a:cubicBezTo>
                      <a:pt x="2985846" y="1803147"/>
                      <a:pt x="2974715" y="1768169"/>
                      <a:pt x="2963584" y="1733575"/>
                    </a:cubicBezTo>
                    <a:lnTo>
                      <a:pt x="2927157" y="1642865"/>
                    </a:lnTo>
                    <a:cubicBezTo>
                      <a:pt x="2917038" y="1618266"/>
                      <a:pt x="2907257" y="1593283"/>
                      <a:pt x="2897139" y="1568683"/>
                    </a:cubicBezTo>
                    <a:cubicBezTo>
                      <a:pt x="2888032" y="1550618"/>
                      <a:pt x="2878924" y="1532168"/>
                      <a:pt x="2869818" y="1514104"/>
                    </a:cubicBezTo>
                    <a:lnTo>
                      <a:pt x="2854640" y="1478357"/>
                    </a:lnTo>
                    <a:cubicBezTo>
                      <a:pt x="2850593" y="1475668"/>
                      <a:pt x="2846544" y="1472593"/>
                      <a:pt x="2842497" y="1469902"/>
                    </a:cubicBezTo>
                    <a:lnTo>
                      <a:pt x="2760536" y="1269648"/>
                    </a:lnTo>
                    <a:lnTo>
                      <a:pt x="2699824" y="1088228"/>
                    </a:lnTo>
                    <a:cubicBezTo>
                      <a:pt x="2686670" y="1032494"/>
                      <a:pt x="2673853" y="976761"/>
                      <a:pt x="2660698" y="921029"/>
                    </a:cubicBezTo>
                    <a:lnTo>
                      <a:pt x="2639448" y="769972"/>
                    </a:lnTo>
                    <a:cubicBezTo>
                      <a:pt x="2637424" y="723464"/>
                      <a:pt x="2635401" y="676573"/>
                      <a:pt x="2633377" y="630063"/>
                    </a:cubicBezTo>
                    <a:cubicBezTo>
                      <a:pt x="2635401" y="588937"/>
                      <a:pt x="2637424" y="547426"/>
                      <a:pt x="2639448" y="506298"/>
                    </a:cubicBezTo>
                    <a:cubicBezTo>
                      <a:pt x="2644508" y="469783"/>
                      <a:pt x="2649567" y="432884"/>
                      <a:pt x="2654626" y="396369"/>
                    </a:cubicBezTo>
                    <a:cubicBezTo>
                      <a:pt x="2662722" y="364468"/>
                      <a:pt x="2670816" y="332182"/>
                      <a:pt x="2678912" y="300279"/>
                    </a:cubicBezTo>
                    <a:cubicBezTo>
                      <a:pt x="2688019" y="273758"/>
                      <a:pt x="2696787" y="247236"/>
                      <a:pt x="2705895" y="220715"/>
                    </a:cubicBezTo>
                    <a:lnTo>
                      <a:pt x="2739286" y="154988"/>
                    </a:lnTo>
                    <a:lnTo>
                      <a:pt x="2766607" y="105405"/>
                    </a:lnTo>
                    <a:lnTo>
                      <a:pt x="2779628" y="85387"/>
                    </a:lnTo>
                    <a:cubicBezTo>
                      <a:pt x="2779813" y="84791"/>
                      <a:pt x="2780096" y="84235"/>
                      <a:pt x="2780661" y="83798"/>
                    </a:cubicBezTo>
                    <a:cubicBezTo>
                      <a:pt x="2783051" y="80081"/>
                      <a:pt x="2785454" y="76386"/>
                      <a:pt x="2787855" y="72735"/>
                    </a:cubicBezTo>
                    <a:lnTo>
                      <a:pt x="2806071" y="45060"/>
                    </a:lnTo>
                    <a:cubicBezTo>
                      <a:pt x="2807082" y="44291"/>
                      <a:pt x="2808094" y="43139"/>
                      <a:pt x="2809106" y="42369"/>
                    </a:cubicBezTo>
                    <a:lnTo>
                      <a:pt x="2813848" y="42369"/>
                    </a:lnTo>
                    <a:cubicBezTo>
                      <a:pt x="2843589" y="16131"/>
                      <a:pt x="2885567" y="0"/>
                      <a:pt x="2932020" y="0"/>
                    </a:cubicBezTo>
                    <a:cubicBezTo>
                      <a:pt x="3023300" y="0"/>
                      <a:pt x="3097299" y="62280"/>
                      <a:pt x="3097299" y="139107"/>
                    </a:cubicBezTo>
                    <a:cubicBezTo>
                      <a:pt x="3097299" y="158577"/>
                      <a:pt x="3092547" y="177113"/>
                      <a:pt x="3083814" y="193874"/>
                    </a:cubicBezTo>
                    <a:lnTo>
                      <a:pt x="3085009" y="196115"/>
                    </a:lnTo>
                    <a:lnTo>
                      <a:pt x="3024296" y="286826"/>
                    </a:lnTo>
                    <a:lnTo>
                      <a:pt x="2987870" y="385607"/>
                    </a:lnTo>
                    <a:cubicBezTo>
                      <a:pt x="2977750" y="422122"/>
                      <a:pt x="2967633" y="459021"/>
                      <a:pt x="2957514" y="495536"/>
                    </a:cubicBezTo>
                    <a:cubicBezTo>
                      <a:pt x="2956502" y="535894"/>
                      <a:pt x="2955490" y="575868"/>
                      <a:pt x="2954478" y="616226"/>
                    </a:cubicBezTo>
                    <a:cubicBezTo>
                      <a:pt x="2955490" y="655432"/>
                      <a:pt x="2956502" y="695022"/>
                      <a:pt x="2957514" y="734226"/>
                    </a:cubicBezTo>
                    <a:cubicBezTo>
                      <a:pt x="2963584" y="774584"/>
                      <a:pt x="2969657" y="814558"/>
                      <a:pt x="2975727" y="854918"/>
                    </a:cubicBezTo>
                    <a:lnTo>
                      <a:pt x="3003048" y="970227"/>
                    </a:lnTo>
                    <a:lnTo>
                      <a:pt x="3030369" y="1085537"/>
                    </a:lnTo>
                    <a:cubicBezTo>
                      <a:pt x="3041498" y="1118591"/>
                      <a:pt x="3052629" y="1151264"/>
                      <a:pt x="3063760" y="1184318"/>
                    </a:cubicBezTo>
                    <a:cubicBezTo>
                      <a:pt x="3074891" y="1214683"/>
                      <a:pt x="3085685" y="1244663"/>
                      <a:pt x="3096814" y="1275028"/>
                    </a:cubicBezTo>
                    <a:cubicBezTo>
                      <a:pt x="3105921" y="1299628"/>
                      <a:pt x="3115029" y="1324611"/>
                      <a:pt x="3124135" y="1349210"/>
                    </a:cubicBezTo>
                    <a:cubicBezTo>
                      <a:pt x="3133242" y="1369197"/>
                      <a:pt x="3142348" y="1389570"/>
                      <a:pt x="3151456" y="1409557"/>
                    </a:cubicBezTo>
                    <a:lnTo>
                      <a:pt x="3169669" y="1445302"/>
                    </a:lnTo>
                    <a:lnTo>
                      <a:pt x="3172704" y="1453374"/>
                    </a:lnTo>
                    <a:lnTo>
                      <a:pt x="3260737" y="1642865"/>
                    </a:lnTo>
                    <a:cubicBezTo>
                      <a:pt x="3283000" y="1701289"/>
                      <a:pt x="3304922" y="1760098"/>
                      <a:pt x="3327184" y="1818521"/>
                    </a:cubicBezTo>
                    <a:lnTo>
                      <a:pt x="3372718" y="1983413"/>
                    </a:lnTo>
                    <a:cubicBezTo>
                      <a:pt x="3377777" y="2034534"/>
                      <a:pt x="3382836" y="2086039"/>
                      <a:pt x="3387897" y="2137159"/>
                    </a:cubicBezTo>
                    <a:cubicBezTo>
                      <a:pt x="3389920" y="2185589"/>
                      <a:pt x="3391944" y="2234403"/>
                      <a:pt x="3393967" y="2282834"/>
                    </a:cubicBezTo>
                    <a:cubicBezTo>
                      <a:pt x="3389920" y="2325883"/>
                      <a:pt x="3385873" y="2368546"/>
                      <a:pt x="3381824" y="2411595"/>
                    </a:cubicBezTo>
                    <a:cubicBezTo>
                      <a:pt x="3374742" y="2453876"/>
                      <a:pt x="3367658" y="2495771"/>
                      <a:pt x="3360576" y="2538052"/>
                    </a:cubicBezTo>
                    <a:cubicBezTo>
                      <a:pt x="3349445" y="2574566"/>
                      <a:pt x="3338315" y="2611465"/>
                      <a:pt x="3327184" y="2647980"/>
                    </a:cubicBezTo>
                    <a:cubicBezTo>
                      <a:pt x="3316053" y="2679115"/>
                      <a:pt x="3305260" y="2709864"/>
                      <a:pt x="3294129" y="2740997"/>
                    </a:cubicBezTo>
                    <a:lnTo>
                      <a:pt x="3257702" y="2820945"/>
                    </a:lnTo>
                    <a:lnTo>
                      <a:pt x="3218238" y="2892052"/>
                    </a:lnTo>
                    <a:lnTo>
                      <a:pt x="3178777" y="2947017"/>
                    </a:lnTo>
                    <a:cubicBezTo>
                      <a:pt x="3169669" y="2959700"/>
                      <a:pt x="3160563" y="2972770"/>
                      <a:pt x="3151456" y="2985453"/>
                    </a:cubicBezTo>
                    <a:lnTo>
                      <a:pt x="3130207" y="3007362"/>
                    </a:lnTo>
                    <a:cubicBezTo>
                      <a:pt x="3128182" y="3010053"/>
                      <a:pt x="3126158" y="3013128"/>
                      <a:pt x="3124135" y="3015819"/>
                    </a:cubicBezTo>
                    <a:lnTo>
                      <a:pt x="3009118" y="3131128"/>
                    </a:lnTo>
                    <a:lnTo>
                      <a:pt x="2881961" y="3227218"/>
                    </a:lnTo>
                    <a:lnTo>
                      <a:pt x="2733216" y="3306782"/>
                    </a:lnTo>
                    <a:lnTo>
                      <a:pt x="2584808" y="3367127"/>
                    </a:lnTo>
                    <a:lnTo>
                      <a:pt x="2430328" y="3422092"/>
                    </a:lnTo>
                    <a:lnTo>
                      <a:pt x="2275850" y="3455146"/>
                    </a:lnTo>
                    <a:lnTo>
                      <a:pt x="2127104" y="3485128"/>
                    </a:lnTo>
                    <a:lnTo>
                      <a:pt x="1987804" y="3504345"/>
                    </a:lnTo>
                    <a:lnTo>
                      <a:pt x="1863680" y="3520873"/>
                    </a:lnTo>
                    <a:lnTo>
                      <a:pt x="1757433" y="3526255"/>
                    </a:lnTo>
                    <a:close/>
                    <a:moveTo>
                      <a:pt x="158924" y="3930462"/>
                    </a:moveTo>
                    <a:cubicBezTo>
                      <a:pt x="110443" y="3915731"/>
                      <a:pt x="0" y="3866001"/>
                      <a:pt x="0" y="3786484"/>
                    </a:cubicBezTo>
                    <a:cubicBezTo>
                      <a:pt x="0" y="3760641"/>
                      <a:pt x="7516" y="3736388"/>
                      <a:pt x="22839" y="3716534"/>
                    </a:cubicBezTo>
                    <a:cubicBezTo>
                      <a:pt x="42033" y="3685525"/>
                      <a:pt x="80608" y="3634905"/>
                      <a:pt x="115165" y="3600437"/>
                    </a:cubicBezTo>
                    <a:lnTo>
                      <a:pt x="230182" y="3509727"/>
                    </a:lnTo>
                    <a:lnTo>
                      <a:pt x="363411" y="3435929"/>
                    </a:lnTo>
                    <a:lnTo>
                      <a:pt x="503049" y="3375199"/>
                    </a:lnTo>
                    <a:lnTo>
                      <a:pt x="645387" y="3326000"/>
                    </a:lnTo>
                    <a:lnTo>
                      <a:pt x="787724" y="3290254"/>
                    </a:lnTo>
                    <a:lnTo>
                      <a:pt x="930059" y="3265655"/>
                    </a:lnTo>
                    <a:lnTo>
                      <a:pt x="1069699" y="3246438"/>
                    </a:lnTo>
                    <a:lnTo>
                      <a:pt x="1196856" y="3235290"/>
                    </a:lnTo>
                    <a:lnTo>
                      <a:pt x="1306140" y="3229909"/>
                    </a:lnTo>
                    <a:lnTo>
                      <a:pt x="1322155" y="3229909"/>
                    </a:lnTo>
                    <a:lnTo>
                      <a:pt x="1387858" y="3520878"/>
                    </a:lnTo>
                    <a:lnTo>
                      <a:pt x="1387763" y="3520873"/>
                    </a:lnTo>
                    <a:lnTo>
                      <a:pt x="1196856" y="3526255"/>
                    </a:lnTo>
                    <a:lnTo>
                      <a:pt x="1024165" y="3545473"/>
                    </a:lnTo>
                    <a:lnTo>
                      <a:pt x="869685" y="3570456"/>
                    </a:lnTo>
                    <a:lnTo>
                      <a:pt x="745225" y="3600437"/>
                    </a:lnTo>
                    <a:lnTo>
                      <a:pt x="633244" y="3641565"/>
                    </a:lnTo>
                    <a:lnTo>
                      <a:pt x="539140" y="3680001"/>
                    </a:lnTo>
                    <a:lnTo>
                      <a:pt x="469658" y="3721127"/>
                    </a:lnTo>
                    <a:lnTo>
                      <a:pt x="408946" y="3759564"/>
                    </a:lnTo>
                    <a:lnTo>
                      <a:pt x="357341" y="3801075"/>
                    </a:lnTo>
                    <a:cubicBezTo>
                      <a:pt x="346210" y="3811837"/>
                      <a:pt x="335079" y="3822985"/>
                      <a:pt x="323949" y="3833747"/>
                    </a:cubicBezTo>
                    <a:cubicBezTo>
                      <a:pt x="316865" y="3842972"/>
                      <a:pt x="310119" y="3852197"/>
                      <a:pt x="303037" y="3861422"/>
                    </a:cubicBezTo>
                    <a:cubicBezTo>
                      <a:pt x="298990" y="3866034"/>
                      <a:pt x="294941" y="3870261"/>
                      <a:pt x="290894" y="3874873"/>
                    </a:cubicBezTo>
                    <a:cubicBezTo>
                      <a:pt x="266876" y="3886379"/>
                      <a:pt x="207406" y="3945193"/>
                      <a:pt x="158924" y="3930462"/>
                    </a:cubicBezTo>
                    <a:close/>
                  </a:path>
                </a:pathLst>
              </a:cu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2962" name="Rounded Rectangle 21">
                <a:extLst>
                  <a:ext uri="{FF2B5EF4-FFF2-40B4-BE49-F238E27FC236}">
                    <a16:creationId xmlns:a16="http://schemas.microsoft.com/office/drawing/2014/main" id="{EA67C787-1F9F-4F7D-B0F3-316AA396B6C4}"/>
                  </a:ext>
                </a:extLst>
              </p:cNvPr>
              <p:cNvSpPr/>
              <p:nvPr/>
            </p:nvSpPr>
            <p:spPr>
              <a:xfrm rot="18063644">
                <a:off x="1029053" y="3391349"/>
                <a:ext cx="73094" cy="73540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cs typeface="B Nazanin" panose="00000400000000000000" pitchFamily="2" charset="-78"/>
                </a:endParaRPr>
              </a:p>
            </p:txBody>
          </p:sp>
        </p:grpSp>
      </p:grpSp>
      <p:sp>
        <p:nvSpPr>
          <p:cNvPr id="2974" name="Freeform: Shape 2973">
            <a:extLst>
              <a:ext uri="{FF2B5EF4-FFF2-40B4-BE49-F238E27FC236}">
                <a16:creationId xmlns:a16="http://schemas.microsoft.com/office/drawing/2014/main" id="{8AAEA8D4-4772-4F9F-BD07-5B9F4D0B7613}"/>
              </a:ext>
            </a:extLst>
          </p:cNvPr>
          <p:cNvSpPr/>
          <p:nvPr/>
        </p:nvSpPr>
        <p:spPr>
          <a:xfrm rot="1022389">
            <a:off x="10962409" y="1134332"/>
            <a:ext cx="1077492" cy="880832"/>
          </a:xfrm>
          <a:custGeom>
            <a:avLst/>
            <a:gdLst>
              <a:gd name="connsiteX0" fmla="*/ 618123 w 1077492"/>
              <a:gd name="connsiteY0" fmla="*/ 5091 h 880832"/>
              <a:gd name="connsiteX1" fmla="*/ 649515 w 1077492"/>
              <a:gd name="connsiteY1" fmla="*/ 48 h 880832"/>
              <a:gd name="connsiteX2" fmla="*/ 706766 w 1077492"/>
              <a:gd name="connsiteY2" fmla="*/ 25655 h 880832"/>
              <a:gd name="connsiteX3" fmla="*/ 703831 w 1077492"/>
              <a:gd name="connsiteY3" fmla="*/ 142493 h 880832"/>
              <a:gd name="connsiteX4" fmla="*/ 665641 w 1077492"/>
              <a:gd name="connsiteY4" fmla="*/ 157025 h 880832"/>
              <a:gd name="connsiteX5" fmla="*/ 665641 w 1077492"/>
              <a:gd name="connsiteY5" fmla="*/ 352605 h 880832"/>
              <a:gd name="connsiteX6" fmla="*/ 684786 w 1077492"/>
              <a:gd name="connsiteY6" fmla="*/ 356972 h 880832"/>
              <a:gd name="connsiteX7" fmla="*/ 718689 w 1077492"/>
              <a:gd name="connsiteY7" fmla="*/ 380793 h 880832"/>
              <a:gd name="connsiteX8" fmla="*/ 738749 w 1077492"/>
              <a:gd name="connsiteY8" fmla="*/ 496690 h 880832"/>
              <a:gd name="connsiteX9" fmla="*/ 735230 w 1077492"/>
              <a:gd name="connsiteY9" fmla="*/ 501698 h 880832"/>
              <a:gd name="connsiteX10" fmla="*/ 845060 w 1077492"/>
              <a:gd name="connsiteY10" fmla="*/ 617186 h 880832"/>
              <a:gd name="connsiteX11" fmla="*/ 879258 w 1077492"/>
              <a:gd name="connsiteY11" fmla="*/ 595803 h 880832"/>
              <a:gd name="connsiteX12" fmla="*/ 1037048 w 1077492"/>
              <a:gd name="connsiteY12" fmla="*/ 632408 h 880832"/>
              <a:gd name="connsiteX13" fmla="*/ 1031825 w 1077492"/>
              <a:gd name="connsiteY13" fmla="*/ 840388 h 880832"/>
              <a:gd name="connsiteX14" fmla="*/ 823846 w 1077492"/>
              <a:gd name="connsiteY14" fmla="*/ 835165 h 880832"/>
              <a:gd name="connsiteX15" fmla="*/ 795994 w 1077492"/>
              <a:gd name="connsiteY15" fmla="*/ 674255 h 880832"/>
              <a:gd name="connsiteX16" fmla="*/ 803191 w 1077492"/>
              <a:gd name="connsiteY16" fmla="*/ 664013 h 880832"/>
              <a:gd name="connsiteX17" fmla="*/ 690708 w 1077492"/>
              <a:gd name="connsiteY17" fmla="*/ 545736 h 880832"/>
              <a:gd name="connsiteX18" fmla="*/ 678778 w 1077492"/>
              <a:gd name="connsiteY18" fmla="*/ 553196 h 880832"/>
              <a:gd name="connsiteX19" fmla="*/ 565128 w 1077492"/>
              <a:gd name="connsiteY19" fmla="*/ 526831 h 880832"/>
              <a:gd name="connsiteX20" fmla="*/ 562479 w 1077492"/>
              <a:gd name="connsiteY20" fmla="*/ 522594 h 880832"/>
              <a:gd name="connsiteX21" fmla="*/ 207664 w 1077492"/>
              <a:gd name="connsiteY21" fmla="*/ 608151 h 880832"/>
              <a:gd name="connsiteX22" fmla="*/ 203307 w 1077492"/>
              <a:gd name="connsiteY22" fmla="*/ 628640 h 880832"/>
              <a:gd name="connsiteX23" fmla="*/ 178918 w 1077492"/>
              <a:gd name="connsiteY23" fmla="*/ 663609 h 880832"/>
              <a:gd name="connsiteX24" fmla="*/ 29119 w 1077492"/>
              <a:gd name="connsiteY24" fmla="*/ 659847 h 880832"/>
              <a:gd name="connsiteX25" fmla="*/ 32881 w 1077492"/>
              <a:gd name="connsiteY25" fmla="*/ 510048 h 880832"/>
              <a:gd name="connsiteX26" fmla="*/ 67936 w 1077492"/>
              <a:gd name="connsiteY26" fmla="*/ 487958 h 880832"/>
              <a:gd name="connsiteX27" fmla="*/ 182679 w 1077492"/>
              <a:gd name="connsiteY27" fmla="*/ 513810 h 880832"/>
              <a:gd name="connsiteX28" fmla="*/ 199867 w 1077492"/>
              <a:gd name="connsiteY28" fmla="*/ 541086 h 880832"/>
              <a:gd name="connsiteX29" fmla="*/ 537541 w 1077492"/>
              <a:gd name="connsiteY29" fmla="*/ 459661 h 880832"/>
              <a:gd name="connsiteX30" fmla="*/ 536059 w 1077492"/>
              <a:gd name="connsiteY30" fmla="*/ 450434 h 880832"/>
              <a:gd name="connsiteX31" fmla="*/ 568890 w 1077492"/>
              <a:gd name="connsiteY31" fmla="*/ 377032 h 880832"/>
              <a:gd name="connsiteX32" fmla="*/ 605039 w 1077492"/>
              <a:gd name="connsiteY32" fmla="*/ 354429 h 880832"/>
              <a:gd name="connsiteX33" fmla="*/ 624516 w 1077492"/>
              <a:gd name="connsiteY33" fmla="*/ 351300 h 880832"/>
              <a:gd name="connsiteX34" fmla="*/ 624516 w 1077492"/>
              <a:gd name="connsiteY34" fmla="*/ 160667 h 880832"/>
              <a:gd name="connsiteX35" fmla="*/ 613436 w 1077492"/>
              <a:gd name="connsiteY35" fmla="*/ 158139 h 880832"/>
              <a:gd name="connsiteX36" fmla="*/ 586993 w 1077492"/>
              <a:gd name="connsiteY36" fmla="*/ 139559 h 880832"/>
              <a:gd name="connsiteX37" fmla="*/ 589927 w 1077492"/>
              <a:gd name="connsiteY37" fmla="*/ 22721 h 880832"/>
              <a:gd name="connsiteX38" fmla="*/ 618123 w 1077492"/>
              <a:gd name="connsiteY38" fmla="*/ 5091 h 880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77492" h="880832">
                <a:moveTo>
                  <a:pt x="618123" y="5091"/>
                </a:moveTo>
                <a:cubicBezTo>
                  <a:pt x="628264" y="1341"/>
                  <a:pt x="638938" y="-311"/>
                  <a:pt x="649515" y="48"/>
                </a:cubicBezTo>
                <a:cubicBezTo>
                  <a:pt x="670668" y="767"/>
                  <a:pt x="691432" y="9532"/>
                  <a:pt x="706766" y="25655"/>
                </a:cubicBezTo>
                <a:cubicBezTo>
                  <a:pt x="738893" y="59437"/>
                  <a:pt x="736078" y="111827"/>
                  <a:pt x="703831" y="142493"/>
                </a:cubicBezTo>
                <a:lnTo>
                  <a:pt x="665641" y="157025"/>
                </a:lnTo>
                <a:lnTo>
                  <a:pt x="665641" y="352605"/>
                </a:lnTo>
                <a:lnTo>
                  <a:pt x="684786" y="356972"/>
                </a:lnTo>
                <a:cubicBezTo>
                  <a:pt x="697289" y="362480"/>
                  <a:pt x="708859" y="370458"/>
                  <a:pt x="718689" y="380793"/>
                </a:cubicBezTo>
                <a:cubicBezTo>
                  <a:pt x="749581" y="413278"/>
                  <a:pt x="755275" y="459181"/>
                  <a:pt x="738749" y="496690"/>
                </a:cubicBezTo>
                <a:lnTo>
                  <a:pt x="735230" y="501698"/>
                </a:lnTo>
                <a:lnTo>
                  <a:pt x="845060" y="617186"/>
                </a:lnTo>
                <a:lnTo>
                  <a:pt x="879258" y="595803"/>
                </a:lnTo>
                <a:cubicBezTo>
                  <a:pt x="933414" y="575777"/>
                  <a:pt x="996107" y="589357"/>
                  <a:pt x="1037048" y="632408"/>
                </a:cubicBezTo>
                <a:cubicBezTo>
                  <a:pt x="1094236" y="692542"/>
                  <a:pt x="1089226" y="785799"/>
                  <a:pt x="1031825" y="840388"/>
                </a:cubicBezTo>
                <a:cubicBezTo>
                  <a:pt x="971691" y="897576"/>
                  <a:pt x="878434" y="892566"/>
                  <a:pt x="823846" y="835165"/>
                </a:cubicBezTo>
                <a:cubicBezTo>
                  <a:pt x="780955" y="790064"/>
                  <a:pt x="773050" y="726332"/>
                  <a:pt x="795994" y="674255"/>
                </a:cubicBezTo>
                <a:lnTo>
                  <a:pt x="803191" y="664013"/>
                </a:lnTo>
                <a:lnTo>
                  <a:pt x="690708" y="545736"/>
                </a:lnTo>
                <a:lnTo>
                  <a:pt x="678778" y="553196"/>
                </a:lnTo>
                <a:cubicBezTo>
                  <a:pt x="639771" y="567620"/>
                  <a:pt x="594617" y="557839"/>
                  <a:pt x="565128" y="526831"/>
                </a:cubicBezTo>
                <a:lnTo>
                  <a:pt x="562479" y="522594"/>
                </a:lnTo>
                <a:lnTo>
                  <a:pt x="207664" y="608151"/>
                </a:lnTo>
                <a:lnTo>
                  <a:pt x="203307" y="628640"/>
                </a:lnTo>
                <a:cubicBezTo>
                  <a:pt x="197853" y="641384"/>
                  <a:pt x="189746" y="653311"/>
                  <a:pt x="178918" y="663609"/>
                </a:cubicBezTo>
                <a:cubicBezTo>
                  <a:pt x="137575" y="702927"/>
                  <a:pt x="70309" y="703160"/>
                  <a:pt x="29119" y="659847"/>
                </a:cubicBezTo>
                <a:cubicBezTo>
                  <a:pt x="-10199" y="618504"/>
                  <a:pt x="-10431" y="551239"/>
                  <a:pt x="32881" y="510048"/>
                </a:cubicBezTo>
                <a:cubicBezTo>
                  <a:pt x="43217" y="500219"/>
                  <a:pt x="55173" y="492832"/>
                  <a:pt x="67936" y="487958"/>
                </a:cubicBezTo>
                <a:cubicBezTo>
                  <a:pt x="106227" y="473336"/>
                  <a:pt x="151787" y="481326"/>
                  <a:pt x="182679" y="513810"/>
                </a:cubicBezTo>
                <a:lnTo>
                  <a:pt x="199867" y="541086"/>
                </a:lnTo>
                <a:lnTo>
                  <a:pt x="537541" y="459661"/>
                </a:lnTo>
                <a:lnTo>
                  <a:pt x="536059" y="450434"/>
                </a:lnTo>
                <a:cubicBezTo>
                  <a:pt x="536980" y="423313"/>
                  <a:pt x="548218" y="396691"/>
                  <a:pt x="568890" y="377032"/>
                </a:cubicBezTo>
                <a:cubicBezTo>
                  <a:pt x="579718" y="366735"/>
                  <a:pt x="592037" y="359237"/>
                  <a:pt x="605039" y="354429"/>
                </a:cubicBezTo>
                <a:lnTo>
                  <a:pt x="624516" y="351300"/>
                </a:lnTo>
                <a:lnTo>
                  <a:pt x="624516" y="160667"/>
                </a:lnTo>
                <a:lnTo>
                  <a:pt x="613436" y="158139"/>
                </a:lnTo>
                <a:cubicBezTo>
                  <a:pt x="603685" y="153843"/>
                  <a:pt x="594660" y="147621"/>
                  <a:pt x="586993" y="139559"/>
                </a:cubicBezTo>
                <a:cubicBezTo>
                  <a:pt x="554867" y="105778"/>
                  <a:pt x="557681" y="53388"/>
                  <a:pt x="589927" y="22721"/>
                </a:cubicBezTo>
                <a:cubicBezTo>
                  <a:pt x="598373" y="14690"/>
                  <a:pt x="607982" y="8842"/>
                  <a:pt x="618123" y="5091"/>
                </a:cubicBezTo>
                <a:close/>
              </a:path>
            </a:pathLst>
          </a:cu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en-US">
              <a:cs typeface="B Nazanin" panose="00000400000000000000" pitchFamily="2" charset="-78"/>
            </a:endParaRPr>
          </a:p>
        </p:txBody>
      </p:sp>
      <p:sp>
        <p:nvSpPr>
          <p:cNvPr id="2975" name="Freeform: Shape 2974">
            <a:extLst>
              <a:ext uri="{FF2B5EF4-FFF2-40B4-BE49-F238E27FC236}">
                <a16:creationId xmlns:a16="http://schemas.microsoft.com/office/drawing/2014/main" id="{99592953-5DEA-4A78-BDAE-D80C0BFAB02F}"/>
              </a:ext>
            </a:extLst>
          </p:cNvPr>
          <p:cNvSpPr/>
          <p:nvPr/>
        </p:nvSpPr>
        <p:spPr>
          <a:xfrm rot="1022389">
            <a:off x="5088163" y="897607"/>
            <a:ext cx="1025410" cy="838256"/>
          </a:xfrm>
          <a:custGeom>
            <a:avLst/>
            <a:gdLst>
              <a:gd name="connsiteX0" fmla="*/ 618123 w 1077492"/>
              <a:gd name="connsiteY0" fmla="*/ 5091 h 880832"/>
              <a:gd name="connsiteX1" fmla="*/ 649515 w 1077492"/>
              <a:gd name="connsiteY1" fmla="*/ 48 h 880832"/>
              <a:gd name="connsiteX2" fmla="*/ 706766 w 1077492"/>
              <a:gd name="connsiteY2" fmla="*/ 25655 h 880832"/>
              <a:gd name="connsiteX3" fmla="*/ 703831 w 1077492"/>
              <a:gd name="connsiteY3" fmla="*/ 142493 h 880832"/>
              <a:gd name="connsiteX4" fmla="*/ 665641 w 1077492"/>
              <a:gd name="connsiteY4" fmla="*/ 157025 h 880832"/>
              <a:gd name="connsiteX5" fmla="*/ 665641 w 1077492"/>
              <a:gd name="connsiteY5" fmla="*/ 352605 h 880832"/>
              <a:gd name="connsiteX6" fmla="*/ 684786 w 1077492"/>
              <a:gd name="connsiteY6" fmla="*/ 356972 h 880832"/>
              <a:gd name="connsiteX7" fmla="*/ 718689 w 1077492"/>
              <a:gd name="connsiteY7" fmla="*/ 380793 h 880832"/>
              <a:gd name="connsiteX8" fmla="*/ 738749 w 1077492"/>
              <a:gd name="connsiteY8" fmla="*/ 496690 h 880832"/>
              <a:gd name="connsiteX9" fmla="*/ 735230 w 1077492"/>
              <a:gd name="connsiteY9" fmla="*/ 501698 h 880832"/>
              <a:gd name="connsiteX10" fmla="*/ 845060 w 1077492"/>
              <a:gd name="connsiteY10" fmla="*/ 617186 h 880832"/>
              <a:gd name="connsiteX11" fmla="*/ 879258 w 1077492"/>
              <a:gd name="connsiteY11" fmla="*/ 595803 h 880832"/>
              <a:gd name="connsiteX12" fmla="*/ 1037048 w 1077492"/>
              <a:gd name="connsiteY12" fmla="*/ 632408 h 880832"/>
              <a:gd name="connsiteX13" fmla="*/ 1031825 w 1077492"/>
              <a:gd name="connsiteY13" fmla="*/ 840388 h 880832"/>
              <a:gd name="connsiteX14" fmla="*/ 823846 w 1077492"/>
              <a:gd name="connsiteY14" fmla="*/ 835165 h 880832"/>
              <a:gd name="connsiteX15" fmla="*/ 795994 w 1077492"/>
              <a:gd name="connsiteY15" fmla="*/ 674255 h 880832"/>
              <a:gd name="connsiteX16" fmla="*/ 803191 w 1077492"/>
              <a:gd name="connsiteY16" fmla="*/ 664013 h 880832"/>
              <a:gd name="connsiteX17" fmla="*/ 690708 w 1077492"/>
              <a:gd name="connsiteY17" fmla="*/ 545736 h 880832"/>
              <a:gd name="connsiteX18" fmla="*/ 678778 w 1077492"/>
              <a:gd name="connsiteY18" fmla="*/ 553196 h 880832"/>
              <a:gd name="connsiteX19" fmla="*/ 565128 w 1077492"/>
              <a:gd name="connsiteY19" fmla="*/ 526831 h 880832"/>
              <a:gd name="connsiteX20" fmla="*/ 562479 w 1077492"/>
              <a:gd name="connsiteY20" fmla="*/ 522594 h 880832"/>
              <a:gd name="connsiteX21" fmla="*/ 207664 w 1077492"/>
              <a:gd name="connsiteY21" fmla="*/ 608151 h 880832"/>
              <a:gd name="connsiteX22" fmla="*/ 203307 w 1077492"/>
              <a:gd name="connsiteY22" fmla="*/ 628640 h 880832"/>
              <a:gd name="connsiteX23" fmla="*/ 178918 w 1077492"/>
              <a:gd name="connsiteY23" fmla="*/ 663609 h 880832"/>
              <a:gd name="connsiteX24" fmla="*/ 29119 w 1077492"/>
              <a:gd name="connsiteY24" fmla="*/ 659847 h 880832"/>
              <a:gd name="connsiteX25" fmla="*/ 32881 w 1077492"/>
              <a:gd name="connsiteY25" fmla="*/ 510048 h 880832"/>
              <a:gd name="connsiteX26" fmla="*/ 67936 w 1077492"/>
              <a:gd name="connsiteY26" fmla="*/ 487958 h 880832"/>
              <a:gd name="connsiteX27" fmla="*/ 182679 w 1077492"/>
              <a:gd name="connsiteY27" fmla="*/ 513810 h 880832"/>
              <a:gd name="connsiteX28" fmla="*/ 199867 w 1077492"/>
              <a:gd name="connsiteY28" fmla="*/ 541086 h 880832"/>
              <a:gd name="connsiteX29" fmla="*/ 537541 w 1077492"/>
              <a:gd name="connsiteY29" fmla="*/ 459661 h 880832"/>
              <a:gd name="connsiteX30" fmla="*/ 536059 w 1077492"/>
              <a:gd name="connsiteY30" fmla="*/ 450434 h 880832"/>
              <a:gd name="connsiteX31" fmla="*/ 568890 w 1077492"/>
              <a:gd name="connsiteY31" fmla="*/ 377032 h 880832"/>
              <a:gd name="connsiteX32" fmla="*/ 605039 w 1077492"/>
              <a:gd name="connsiteY32" fmla="*/ 354429 h 880832"/>
              <a:gd name="connsiteX33" fmla="*/ 624516 w 1077492"/>
              <a:gd name="connsiteY33" fmla="*/ 351300 h 880832"/>
              <a:gd name="connsiteX34" fmla="*/ 624516 w 1077492"/>
              <a:gd name="connsiteY34" fmla="*/ 160667 h 880832"/>
              <a:gd name="connsiteX35" fmla="*/ 613436 w 1077492"/>
              <a:gd name="connsiteY35" fmla="*/ 158139 h 880832"/>
              <a:gd name="connsiteX36" fmla="*/ 586993 w 1077492"/>
              <a:gd name="connsiteY36" fmla="*/ 139559 h 880832"/>
              <a:gd name="connsiteX37" fmla="*/ 589927 w 1077492"/>
              <a:gd name="connsiteY37" fmla="*/ 22721 h 880832"/>
              <a:gd name="connsiteX38" fmla="*/ 618123 w 1077492"/>
              <a:gd name="connsiteY38" fmla="*/ 5091 h 880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77492" h="880832">
                <a:moveTo>
                  <a:pt x="618123" y="5091"/>
                </a:moveTo>
                <a:cubicBezTo>
                  <a:pt x="628264" y="1341"/>
                  <a:pt x="638938" y="-311"/>
                  <a:pt x="649515" y="48"/>
                </a:cubicBezTo>
                <a:cubicBezTo>
                  <a:pt x="670668" y="767"/>
                  <a:pt x="691432" y="9532"/>
                  <a:pt x="706766" y="25655"/>
                </a:cubicBezTo>
                <a:cubicBezTo>
                  <a:pt x="738893" y="59437"/>
                  <a:pt x="736078" y="111827"/>
                  <a:pt x="703831" y="142493"/>
                </a:cubicBezTo>
                <a:lnTo>
                  <a:pt x="665641" y="157025"/>
                </a:lnTo>
                <a:lnTo>
                  <a:pt x="665641" y="352605"/>
                </a:lnTo>
                <a:lnTo>
                  <a:pt x="684786" y="356972"/>
                </a:lnTo>
                <a:cubicBezTo>
                  <a:pt x="697289" y="362480"/>
                  <a:pt x="708859" y="370458"/>
                  <a:pt x="718689" y="380793"/>
                </a:cubicBezTo>
                <a:cubicBezTo>
                  <a:pt x="749581" y="413278"/>
                  <a:pt x="755275" y="459181"/>
                  <a:pt x="738749" y="496690"/>
                </a:cubicBezTo>
                <a:lnTo>
                  <a:pt x="735230" y="501698"/>
                </a:lnTo>
                <a:lnTo>
                  <a:pt x="845060" y="617186"/>
                </a:lnTo>
                <a:lnTo>
                  <a:pt x="879258" y="595803"/>
                </a:lnTo>
                <a:cubicBezTo>
                  <a:pt x="933414" y="575777"/>
                  <a:pt x="996107" y="589357"/>
                  <a:pt x="1037048" y="632408"/>
                </a:cubicBezTo>
                <a:cubicBezTo>
                  <a:pt x="1094236" y="692542"/>
                  <a:pt x="1089226" y="785799"/>
                  <a:pt x="1031825" y="840388"/>
                </a:cubicBezTo>
                <a:cubicBezTo>
                  <a:pt x="971691" y="897576"/>
                  <a:pt x="878434" y="892566"/>
                  <a:pt x="823846" y="835165"/>
                </a:cubicBezTo>
                <a:cubicBezTo>
                  <a:pt x="780955" y="790064"/>
                  <a:pt x="773050" y="726332"/>
                  <a:pt x="795994" y="674255"/>
                </a:cubicBezTo>
                <a:lnTo>
                  <a:pt x="803191" y="664013"/>
                </a:lnTo>
                <a:lnTo>
                  <a:pt x="690708" y="545736"/>
                </a:lnTo>
                <a:lnTo>
                  <a:pt x="678778" y="553196"/>
                </a:lnTo>
                <a:cubicBezTo>
                  <a:pt x="639771" y="567620"/>
                  <a:pt x="594617" y="557839"/>
                  <a:pt x="565128" y="526831"/>
                </a:cubicBezTo>
                <a:lnTo>
                  <a:pt x="562479" y="522594"/>
                </a:lnTo>
                <a:lnTo>
                  <a:pt x="207664" y="608151"/>
                </a:lnTo>
                <a:lnTo>
                  <a:pt x="203307" y="628640"/>
                </a:lnTo>
                <a:cubicBezTo>
                  <a:pt x="197853" y="641384"/>
                  <a:pt x="189746" y="653311"/>
                  <a:pt x="178918" y="663609"/>
                </a:cubicBezTo>
                <a:cubicBezTo>
                  <a:pt x="137575" y="702927"/>
                  <a:pt x="70309" y="703160"/>
                  <a:pt x="29119" y="659847"/>
                </a:cubicBezTo>
                <a:cubicBezTo>
                  <a:pt x="-10199" y="618504"/>
                  <a:pt x="-10431" y="551239"/>
                  <a:pt x="32881" y="510048"/>
                </a:cubicBezTo>
                <a:cubicBezTo>
                  <a:pt x="43217" y="500219"/>
                  <a:pt x="55173" y="492832"/>
                  <a:pt x="67936" y="487958"/>
                </a:cubicBezTo>
                <a:cubicBezTo>
                  <a:pt x="106227" y="473336"/>
                  <a:pt x="151787" y="481326"/>
                  <a:pt x="182679" y="513810"/>
                </a:cubicBezTo>
                <a:lnTo>
                  <a:pt x="199867" y="541086"/>
                </a:lnTo>
                <a:lnTo>
                  <a:pt x="537541" y="459661"/>
                </a:lnTo>
                <a:lnTo>
                  <a:pt x="536059" y="450434"/>
                </a:lnTo>
                <a:cubicBezTo>
                  <a:pt x="536980" y="423313"/>
                  <a:pt x="548218" y="396691"/>
                  <a:pt x="568890" y="377032"/>
                </a:cubicBezTo>
                <a:cubicBezTo>
                  <a:pt x="579718" y="366735"/>
                  <a:pt x="592037" y="359237"/>
                  <a:pt x="605039" y="354429"/>
                </a:cubicBezTo>
                <a:lnTo>
                  <a:pt x="624516" y="351300"/>
                </a:lnTo>
                <a:lnTo>
                  <a:pt x="624516" y="160667"/>
                </a:lnTo>
                <a:lnTo>
                  <a:pt x="613436" y="158139"/>
                </a:lnTo>
                <a:cubicBezTo>
                  <a:pt x="603685" y="153843"/>
                  <a:pt x="594660" y="147621"/>
                  <a:pt x="586993" y="139559"/>
                </a:cubicBezTo>
                <a:cubicBezTo>
                  <a:pt x="554867" y="105778"/>
                  <a:pt x="557681" y="53388"/>
                  <a:pt x="589927" y="22721"/>
                </a:cubicBezTo>
                <a:cubicBezTo>
                  <a:pt x="598373" y="14690"/>
                  <a:pt x="607982" y="8842"/>
                  <a:pt x="618123" y="5091"/>
                </a:cubicBezTo>
                <a:close/>
              </a:path>
            </a:pathLst>
          </a:cu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en-US">
              <a:cs typeface="B Nazanin" panose="00000400000000000000" pitchFamily="2" charset="-78"/>
            </a:endParaRPr>
          </a:p>
        </p:txBody>
      </p:sp>
    </p:spTree>
    <p:extLst>
      <p:ext uri="{BB962C8B-B14F-4D97-AF65-F5344CB8AC3E}">
        <p14:creationId xmlns:p14="http://schemas.microsoft.com/office/powerpoint/2010/main" val="369273491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23" name="Group 22">
            <a:extLst>
              <a:ext uri="{FF2B5EF4-FFF2-40B4-BE49-F238E27FC236}">
                <a16:creationId xmlns:a16="http://schemas.microsoft.com/office/drawing/2014/main" id="{A4F84C82-E949-408A-8D8C-0484AF3943C0}"/>
              </a:ext>
            </a:extLst>
          </p:cNvPr>
          <p:cNvGrpSpPr/>
          <p:nvPr/>
        </p:nvGrpSpPr>
        <p:grpSpPr>
          <a:xfrm>
            <a:off x="1086236" y="2766602"/>
            <a:ext cx="2493562" cy="3078384"/>
            <a:chOff x="933608" y="3288154"/>
            <a:chExt cx="2493562" cy="3078384"/>
          </a:xfrm>
        </p:grpSpPr>
        <p:grpSp>
          <p:nvGrpSpPr>
            <p:cNvPr id="3" name="Group 2">
              <a:extLst>
                <a:ext uri="{FF2B5EF4-FFF2-40B4-BE49-F238E27FC236}">
                  <a16:creationId xmlns:a16="http://schemas.microsoft.com/office/drawing/2014/main" id="{C6E15751-0ACE-40E8-83D0-BB6184E10E26}"/>
                </a:ext>
              </a:extLst>
            </p:cNvPr>
            <p:cNvGrpSpPr/>
            <p:nvPr/>
          </p:nvGrpSpPr>
          <p:grpSpPr>
            <a:xfrm>
              <a:off x="933608" y="3288154"/>
              <a:ext cx="1216205" cy="3078384"/>
              <a:chOff x="4746850" y="3003949"/>
              <a:chExt cx="782755" cy="1981262"/>
            </a:xfrm>
          </p:grpSpPr>
          <p:grpSp>
            <p:nvGrpSpPr>
              <p:cNvPr id="4" name="Group 3">
                <a:extLst>
                  <a:ext uri="{FF2B5EF4-FFF2-40B4-BE49-F238E27FC236}">
                    <a16:creationId xmlns:a16="http://schemas.microsoft.com/office/drawing/2014/main" id="{4C3A772F-E11B-4CD7-949B-25E188C02A5E}"/>
                  </a:ext>
                </a:extLst>
              </p:cNvPr>
              <p:cNvGrpSpPr/>
              <p:nvPr/>
            </p:nvGrpSpPr>
            <p:grpSpPr>
              <a:xfrm>
                <a:off x="4746850" y="3864504"/>
                <a:ext cx="782755" cy="1120707"/>
                <a:chOff x="4732897" y="3907639"/>
                <a:chExt cx="782755" cy="1042651"/>
              </a:xfrm>
              <a:solidFill>
                <a:schemeClr val="accent1"/>
              </a:solidFill>
            </p:grpSpPr>
            <p:sp>
              <p:nvSpPr>
                <p:cNvPr id="11" name="Rectangle: Rounded Corners 218">
                  <a:extLst>
                    <a:ext uri="{FF2B5EF4-FFF2-40B4-BE49-F238E27FC236}">
                      <a16:creationId xmlns:a16="http://schemas.microsoft.com/office/drawing/2014/main" id="{110BE532-CC30-49BC-B61F-FB7AB2CBE1E9}"/>
                    </a:ext>
                  </a:extLst>
                </p:cNvPr>
                <p:cNvSpPr/>
                <p:nvPr/>
              </p:nvSpPr>
              <p:spPr>
                <a:xfrm>
                  <a:off x="4732897"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12" name="Rectangle: Rounded Corners 218">
                  <a:extLst>
                    <a:ext uri="{FF2B5EF4-FFF2-40B4-BE49-F238E27FC236}">
                      <a16:creationId xmlns:a16="http://schemas.microsoft.com/office/drawing/2014/main" id="{3186B702-3399-4F86-A22F-7B1375833E33}"/>
                    </a:ext>
                  </a:extLst>
                </p:cNvPr>
                <p:cNvSpPr/>
                <p:nvPr/>
              </p:nvSpPr>
              <p:spPr>
                <a:xfrm flipH="1">
                  <a:off x="5099040"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nvGrpSpPr>
              <p:cNvPr id="5" name="Group 4">
                <a:extLst>
                  <a:ext uri="{FF2B5EF4-FFF2-40B4-BE49-F238E27FC236}">
                    <a16:creationId xmlns:a16="http://schemas.microsoft.com/office/drawing/2014/main" id="{440B759E-9E1E-4CB7-87A3-35278EE89A79}"/>
                  </a:ext>
                </a:extLst>
              </p:cNvPr>
              <p:cNvGrpSpPr/>
              <p:nvPr/>
            </p:nvGrpSpPr>
            <p:grpSpPr>
              <a:xfrm rot="10800000">
                <a:off x="4803981" y="3003949"/>
                <a:ext cx="668493" cy="946154"/>
                <a:chOff x="4732897" y="3907639"/>
                <a:chExt cx="782755" cy="1042651"/>
              </a:xfrm>
              <a:solidFill>
                <a:schemeClr val="accent1"/>
              </a:solidFill>
            </p:grpSpPr>
            <p:sp>
              <p:nvSpPr>
                <p:cNvPr id="9" name="Rectangle: Rounded Corners 218">
                  <a:extLst>
                    <a:ext uri="{FF2B5EF4-FFF2-40B4-BE49-F238E27FC236}">
                      <a16:creationId xmlns:a16="http://schemas.microsoft.com/office/drawing/2014/main" id="{86020216-9E74-4132-A497-EF956E2D1EDC}"/>
                    </a:ext>
                  </a:extLst>
                </p:cNvPr>
                <p:cNvSpPr/>
                <p:nvPr/>
              </p:nvSpPr>
              <p:spPr>
                <a:xfrm>
                  <a:off x="4732897"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10" name="Rectangle: Rounded Corners 218">
                  <a:extLst>
                    <a:ext uri="{FF2B5EF4-FFF2-40B4-BE49-F238E27FC236}">
                      <a16:creationId xmlns:a16="http://schemas.microsoft.com/office/drawing/2014/main" id="{594C29DB-E486-452D-8FFF-397CD0AFE4D9}"/>
                    </a:ext>
                  </a:extLst>
                </p:cNvPr>
                <p:cNvSpPr/>
                <p:nvPr/>
              </p:nvSpPr>
              <p:spPr>
                <a:xfrm flipH="1">
                  <a:off x="5099040"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nvGrpSpPr>
              <p:cNvPr id="6" name="Group 5">
                <a:extLst>
                  <a:ext uri="{FF2B5EF4-FFF2-40B4-BE49-F238E27FC236}">
                    <a16:creationId xmlns:a16="http://schemas.microsoft.com/office/drawing/2014/main" id="{1F266045-4238-4616-A39A-89B4B8C72AD8}"/>
                  </a:ext>
                </a:extLst>
              </p:cNvPr>
              <p:cNvGrpSpPr/>
              <p:nvPr/>
            </p:nvGrpSpPr>
            <p:grpSpPr>
              <a:xfrm>
                <a:off x="5032945" y="3853422"/>
                <a:ext cx="210565" cy="112942"/>
                <a:chOff x="5037299" y="3853422"/>
                <a:chExt cx="210565" cy="112942"/>
              </a:xfrm>
            </p:grpSpPr>
            <p:sp>
              <p:nvSpPr>
                <p:cNvPr id="7" name="Oval 6">
                  <a:extLst>
                    <a:ext uri="{FF2B5EF4-FFF2-40B4-BE49-F238E27FC236}">
                      <a16:creationId xmlns:a16="http://schemas.microsoft.com/office/drawing/2014/main" id="{551DEBC8-797D-4673-9B93-1C3EFC40A67D}"/>
                    </a:ext>
                  </a:extLst>
                </p:cNvPr>
                <p:cNvSpPr/>
                <p:nvPr/>
              </p:nvSpPr>
              <p:spPr>
                <a:xfrm>
                  <a:off x="5037299" y="3853422"/>
                  <a:ext cx="112942" cy="11294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8" name="Oval 7">
                  <a:extLst>
                    <a:ext uri="{FF2B5EF4-FFF2-40B4-BE49-F238E27FC236}">
                      <a16:creationId xmlns:a16="http://schemas.microsoft.com/office/drawing/2014/main" id="{F4FC31A2-B32F-4B2D-8791-826A729477EA}"/>
                    </a:ext>
                  </a:extLst>
                </p:cNvPr>
                <p:cNvSpPr/>
                <p:nvPr/>
              </p:nvSpPr>
              <p:spPr>
                <a:xfrm>
                  <a:off x="5134922" y="3853422"/>
                  <a:ext cx="112942" cy="11294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grpSp>
          <p:nvGrpSpPr>
            <p:cNvPr id="13" name="Group 12">
              <a:extLst>
                <a:ext uri="{FF2B5EF4-FFF2-40B4-BE49-F238E27FC236}">
                  <a16:creationId xmlns:a16="http://schemas.microsoft.com/office/drawing/2014/main" id="{3403EA01-99E7-43A3-AAF1-E97DCAFB3D96}"/>
                </a:ext>
              </a:extLst>
            </p:cNvPr>
            <p:cNvGrpSpPr/>
            <p:nvPr/>
          </p:nvGrpSpPr>
          <p:grpSpPr>
            <a:xfrm>
              <a:off x="2210965" y="3288154"/>
              <a:ext cx="1216205" cy="3078384"/>
              <a:chOff x="4746850" y="3003949"/>
              <a:chExt cx="782755" cy="1981262"/>
            </a:xfrm>
          </p:grpSpPr>
          <p:grpSp>
            <p:nvGrpSpPr>
              <p:cNvPr id="14" name="Group 13">
                <a:extLst>
                  <a:ext uri="{FF2B5EF4-FFF2-40B4-BE49-F238E27FC236}">
                    <a16:creationId xmlns:a16="http://schemas.microsoft.com/office/drawing/2014/main" id="{457A731E-67C2-44E0-845D-D253F9267636}"/>
                  </a:ext>
                </a:extLst>
              </p:cNvPr>
              <p:cNvGrpSpPr/>
              <p:nvPr/>
            </p:nvGrpSpPr>
            <p:grpSpPr>
              <a:xfrm>
                <a:off x="4746850" y="3864504"/>
                <a:ext cx="782755" cy="1120707"/>
                <a:chOff x="4732897" y="3907639"/>
                <a:chExt cx="782755" cy="1042651"/>
              </a:xfrm>
              <a:solidFill>
                <a:schemeClr val="accent1"/>
              </a:solidFill>
            </p:grpSpPr>
            <p:sp>
              <p:nvSpPr>
                <p:cNvPr id="21" name="Rectangle: Rounded Corners 218">
                  <a:extLst>
                    <a:ext uri="{FF2B5EF4-FFF2-40B4-BE49-F238E27FC236}">
                      <a16:creationId xmlns:a16="http://schemas.microsoft.com/office/drawing/2014/main" id="{4708E151-FA80-4525-8684-F25A874EDCA9}"/>
                    </a:ext>
                  </a:extLst>
                </p:cNvPr>
                <p:cNvSpPr/>
                <p:nvPr/>
              </p:nvSpPr>
              <p:spPr>
                <a:xfrm>
                  <a:off x="4732897"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22" name="Rectangle: Rounded Corners 218">
                  <a:extLst>
                    <a:ext uri="{FF2B5EF4-FFF2-40B4-BE49-F238E27FC236}">
                      <a16:creationId xmlns:a16="http://schemas.microsoft.com/office/drawing/2014/main" id="{828A2E44-870B-471B-9EFF-A67428E7F4F8}"/>
                    </a:ext>
                  </a:extLst>
                </p:cNvPr>
                <p:cNvSpPr/>
                <p:nvPr/>
              </p:nvSpPr>
              <p:spPr>
                <a:xfrm flipH="1">
                  <a:off x="5099040"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nvGrpSpPr>
              <p:cNvPr id="15" name="Group 14">
                <a:extLst>
                  <a:ext uri="{FF2B5EF4-FFF2-40B4-BE49-F238E27FC236}">
                    <a16:creationId xmlns:a16="http://schemas.microsoft.com/office/drawing/2014/main" id="{5D5E0FF2-7766-4832-8746-3AB19D6FBDC7}"/>
                  </a:ext>
                </a:extLst>
              </p:cNvPr>
              <p:cNvGrpSpPr/>
              <p:nvPr/>
            </p:nvGrpSpPr>
            <p:grpSpPr>
              <a:xfrm rot="10800000">
                <a:off x="4803981" y="3003949"/>
                <a:ext cx="668493" cy="946154"/>
                <a:chOff x="4732897" y="3907639"/>
                <a:chExt cx="782755" cy="1042651"/>
              </a:xfrm>
              <a:solidFill>
                <a:schemeClr val="accent1"/>
              </a:solidFill>
            </p:grpSpPr>
            <p:sp>
              <p:nvSpPr>
                <p:cNvPr id="19" name="Rectangle: Rounded Corners 218">
                  <a:extLst>
                    <a:ext uri="{FF2B5EF4-FFF2-40B4-BE49-F238E27FC236}">
                      <a16:creationId xmlns:a16="http://schemas.microsoft.com/office/drawing/2014/main" id="{1A1AAD73-CA5D-4B13-B77B-775259659066}"/>
                    </a:ext>
                  </a:extLst>
                </p:cNvPr>
                <p:cNvSpPr/>
                <p:nvPr/>
              </p:nvSpPr>
              <p:spPr>
                <a:xfrm>
                  <a:off x="4732897"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20" name="Rectangle: Rounded Corners 218">
                  <a:extLst>
                    <a:ext uri="{FF2B5EF4-FFF2-40B4-BE49-F238E27FC236}">
                      <a16:creationId xmlns:a16="http://schemas.microsoft.com/office/drawing/2014/main" id="{BFA009A7-84BB-4288-87AF-52D13CB75A6A}"/>
                    </a:ext>
                  </a:extLst>
                </p:cNvPr>
                <p:cNvSpPr/>
                <p:nvPr/>
              </p:nvSpPr>
              <p:spPr>
                <a:xfrm flipH="1">
                  <a:off x="5099040"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nvGrpSpPr>
              <p:cNvPr id="16" name="Group 15">
                <a:extLst>
                  <a:ext uri="{FF2B5EF4-FFF2-40B4-BE49-F238E27FC236}">
                    <a16:creationId xmlns:a16="http://schemas.microsoft.com/office/drawing/2014/main" id="{6040EE77-B164-43F8-BCF0-099EA0C0725E}"/>
                  </a:ext>
                </a:extLst>
              </p:cNvPr>
              <p:cNvGrpSpPr/>
              <p:nvPr/>
            </p:nvGrpSpPr>
            <p:grpSpPr>
              <a:xfrm>
                <a:off x="5032945" y="3853422"/>
                <a:ext cx="210565" cy="112942"/>
                <a:chOff x="5037299" y="3853422"/>
                <a:chExt cx="210565" cy="112942"/>
              </a:xfrm>
            </p:grpSpPr>
            <p:sp>
              <p:nvSpPr>
                <p:cNvPr id="17" name="Oval 16">
                  <a:extLst>
                    <a:ext uri="{FF2B5EF4-FFF2-40B4-BE49-F238E27FC236}">
                      <a16:creationId xmlns:a16="http://schemas.microsoft.com/office/drawing/2014/main" id="{C1F3D7D2-84EE-41E3-A712-5574B6EB67A5}"/>
                    </a:ext>
                  </a:extLst>
                </p:cNvPr>
                <p:cNvSpPr/>
                <p:nvPr/>
              </p:nvSpPr>
              <p:spPr>
                <a:xfrm>
                  <a:off x="5037299" y="3853422"/>
                  <a:ext cx="112942" cy="112942"/>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18" name="Oval 17">
                  <a:extLst>
                    <a:ext uri="{FF2B5EF4-FFF2-40B4-BE49-F238E27FC236}">
                      <a16:creationId xmlns:a16="http://schemas.microsoft.com/office/drawing/2014/main" id="{21282B2B-EB74-43A3-865B-DCDA3AA14294}"/>
                    </a:ext>
                  </a:extLst>
                </p:cNvPr>
                <p:cNvSpPr/>
                <p:nvPr/>
              </p:nvSpPr>
              <p:spPr>
                <a:xfrm>
                  <a:off x="5134922" y="3853422"/>
                  <a:ext cx="112942" cy="112942"/>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grpSp>
      <p:grpSp>
        <p:nvGrpSpPr>
          <p:cNvPr id="66" name="Group 65">
            <a:extLst>
              <a:ext uri="{FF2B5EF4-FFF2-40B4-BE49-F238E27FC236}">
                <a16:creationId xmlns:a16="http://schemas.microsoft.com/office/drawing/2014/main" id="{2D25E748-EED7-469A-84BF-85555ED108A3}"/>
              </a:ext>
            </a:extLst>
          </p:cNvPr>
          <p:cNvGrpSpPr/>
          <p:nvPr/>
        </p:nvGrpSpPr>
        <p:grpSpPr>
          <a:xfrm>
            <a:off x="4849221" y="2766601"/>
            <a:ext cx="2493559" cy="3078387"/>
            <a:chOff x="4373256" y="3288154"/>
            <a:chExt cx="2493559" cy="3078387"/>
          </a:xfrm>
        </p:grpSpPr>
        <p:grpSp>
          <p:nvGrpSpPr>
            <p:cNvPr id="26" name="Group 25">
              <a:extLst>
                <a:ext uri="{FF2B5EF4-FFF2-40B4-BE49-F238E27FC236}">
                  <a16:creationId xmlns:a16="http://schemas.microsoft.com/office/drawing/2014/main" id="{D19A3C76-1FD7-45FD-A5B3-9798186D2874}"/>
                </a:ext>
              </a:extLst>
            </p:cNvPr>
            <p:cNvGrpSpPr/>
            <p:nvPr/>
          </p:nvGrpSpPr>
          <p:grpSpPr>
            <a:xfrm>
              <a:off x="5443724" y="3288154"/>
              <a:ext cx="1423091" cy="3078384"/>
              <a:chOff x="4613697" y="3003949"/>
              <a:chExt cx="915908" cy="1981262"/>
            </a:xfrm>
          </p:grpSpPr>
          <p:grpSp>
            <p:nvGrpSpPr>
              <p:cNvPr id="27" name="Group 26">
                <a:extLst>
                  <a:ext uri="{FF2B5EF4-FFF2-40B4-BE49-F238E27FC236}">
                    <a16:creationId xmlns:a16="http://schemas.microsoft.com/office/drawing/2014/main" id="{AE697856-B270-44D1-9553-09804A4E55E6}"/>
                  </a:ext>
                </a:extLst>
              </p:cNvPr>
              <p:cNvGrpSpPr/>
              <p:nvPr/>
            </p:nvGrpSpPr>
            <p:grpSpPr>
              <a:xfrm>
                <a:off x="4613697" y="3864503"/>
                <a:ext cx="915908" cy="1120708"/>
                <a:chOff x="4599744" y="3907638"/>
                <a:chExt cx="915908" cy="1042652"/>
              </a:xfrm>
              <a:solidFill>
                <a:schemeClr val="accent1"/>
              </a:solidFill>
            </p:grpSpPr>
            <p:sp>
              <p:nvSpPr>
                <p:cNvPr id="34" name="Rectangle: Rounded Corners 218">
                  <a:extLst>
                    <a:ext uri="{FF2B5EF4-FFF2-40B4-BE49-F238E27FC236}">
                      <a16:creationId xmlns:a16="http://schemas.microsoft.com/office/drawing/2014/main" id="{04B34198-6C44-40C9-B7C1-F94DFBD4B50D}"/>
                    </a:ext>
                  </a:extLst>
                </p:cNvPr>
                <p:cNvSpPr/>
                <p:nvPr/>
              </p:nvSpPr>
              <p:spPr>
                <a:xfrm rot="720000">
                  <a:off x="4599744" y="3907638"/>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sp>
              <p:nvSpPr>
                <p:cNvPr id="35" name="Rectangle: Rounded Corners 218">
                  <a:extLst>
                    <a:ext uri="{FF2B5EF4-FFF2-40B4-BE49-F238E27FC236}">
                      <a16:creationId xmlns:a16="http://schemas.microsoft.com/office/drawing/2014/main" id="{E128F9F9-F2BA-4DEB-A5B8-A64D319EDF7F}"/>
                    </a:ext>
                  </a:extLst>
                </p:cNvPr>
                <p:cNvSpPr/>
                <p:nvPr/>
              </p:nvSpPr>
              <p:spPr>
                <a:xfrm flipH="1">
                  <a:off x="5099040"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nvGrpSpPr>
              <p:cNvPr id="28" name="Group 27">
                <a:extLst>
                  <a:ext uri="{FF2B5EF4-FFF2-40B4-BE49-F238E27FC236}">
                    <a16:creationId xmlns:a16="http://schemas.microsoft.com/office/drawing/2014/main" id="{B0A5B3D8-E8C0-4A94-B28A-8F221275AAE7}"/>
                  </a:ext>
                </a:extLst>
              </p:cNvPr>
              <p:cNvGrpSpPr/>
              <p:nvPr/>
            </p:nvGrpSpPr>
            <p:grpSpPr>
              <a:xfrm rot="10800000">
                <a:off x="4803981" y="3003949"/>
                <a:ext cx="668493" cy="946154"/>
                <a:chOff x="4732897" y="3907639"/>
                <a:chExt cx="782755" cy="1042651"/>
              </a:xfrm>
              <a:solidFill>
                <a:schemeClr val="accent1"/>
              </a:solidFill>
            </p:grpSpPr>
            <p:sp>
              <p:nvSpPr>
                <p:cNvPr id="32" name="Rectangle: Rounded Corners 218">
                  <a:extLst>
                    <a:ext uri="{FF2B5EF4-FFF2-40B4-BE49-F238E27FC236}">
                      <a16:creationId xmlns:a16="http://schemas.microsoft.com/office/drawing/2014/main" id="{BD6FB312-179B-4E18-AD53-E046EC58CD99}"/>
                    </a:ext>
                  </a:extLst>
                </p:cNvPr>
                <p:cNvSpPr/>
                <p:nvPr/>
              </p:nvSpPr>
              <p:spPr>
                <a:xfrm>
                  <a:off x="4732897"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33" name="Rectangle: Rounded Corners 218">
                  <a:extLst>
                    <a:ext uri="{FF2B5EF4-FFF2-40B4-BE49-F238E27FC236}">
                      <a16:creationId xmlns:a16="http://schemas.microsoft.com/office/drawing/2014/main" id="{10EF1B61-CBD3-4372-BB50-7940F667D93D}"/>
                    </a:ext>
                  </a:extLst>
                </p:cNvPr>
                <p:cNvSpPr/>
                <p:nvPr/>
              </p:nvSpPr>
              <p:spPr>
                <a:xfrm flipH="1">
                  <a:off x="5099040"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nvGrpSpPr>
              <p:cNvPr id="29" name="Group 28">
                <a:extLst>
                  <a:ext uri="{FF2B5EF4-FFF2-40B4-BE49-F238E27FC236}">
                    <a16:creationId xmlns:a16="http://schemas.microsoft.com/office/drawing/2014/main" id="{B626F58E-2FBE-493B-A1EB-69BE8BF0046E}"/>
                  </a:ext>
                </a:extLst>
              </p:cNvPr>
              <p:cNvGrpSpPr/>
              <p:nvPr/>
            </p:nvGrpSpPr>
            <p:grpSpPr>
              <a:xfrm>
                <a:off x="5032945" y="3853422"/>
                <a:ext cx="210565" cy="112942"/>
                <a:chOff x="5037299" y="3853422"/>
                <a:chExt cx="210565" cy="112942"/>
              </a:xfrm>
            </p:grpSpPr>
            <p:sp>
              <p:nvSpPr>
                <p:cNvPr id="30" name="Oval 29">
                  <a:extLst>
                    <a:ext uri="{FF2B5EF4-FFF2-40B4-BE49-F238E27FC236}">
                      <a16:creationId xmlns:a16="http://schemas.microsoft.com/office/drawing/2014/main" id="{7D26EC80-1BF3-452A-A459-27ED148FB239}"/>
                    </a:ext>
                  </a:extLst>
                </p:cNvPr>
                <p:cNvSpPr/>
                <p:nvPr/>
              </p:nvSpPr>
              <p:spPr>
                <a:xfrm>
                  <a:off x="5037299" y="3853422"/>
                  <a:ext cx="112942" cy="112942"/>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31" name="Oval 30">
                  <a:extLst>
                    <a:ext uri="{FF2B5EF4-FFF2-40B4-BE49-F238E27FC236}">
                      <a16:creationId xmlns:a16="http://schemas.microsoft.com/office/drawing/2014/main" id="{13786C20-6D70-4B0B-B438-06BFADAE54C7}"/>
                    </a:ext>
                  </a:extLst>
                </p:cNvPr>
                <p:cNvSpPr/>
                <p:nvPr/>
              </p:nvSpPr>
              <p:spPr>
                <a:xfrm>
                  <a:off x="5134922" y="3853422"/>
                  <a:ext cx="112942" cy="112942"/>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grpSp>
          <p:nvGrpSpPr>
            <p:cNvPr id="25" name="Group 24">
              <a:extLst>
                <a:ext uri="{FF2B5EF4-FFF2-40B4-BE49-F238E27FC236}">
                  <a16:creationId xmlns:a16="http://schemas.microsoft.com/office/drawing/2014/main" id="{8A0B7EF3-32B2-412E-AA91-56AB40CC6EA4}"/>
                </a:ext>
              </a:extLst>
            </p:cNvPr>
            <p:cNvGrpSpPr/>
            <p:nvPr/>
          </p:nvGrpSpPr>
          <p:grpSpPr>
            <a:xfrm>
              <a:off x="4373256" y="3288155"/>
              <a:ext cx="1374596" cy="3078386"/>
              <a:chOff x="4746850" y="3003949"/>
              <a:chExt cx="884696" cy="1981263"/>
            </a:xfrm>
          </p:grpSpPr>
          <p:grpSp>
            <p:nvGrpSpPr>
              <p:cNvPr id="36" name="Group 35">
                <a:extLst>
                  <a:ext uri="{FF2B5EF4-FFF2-40B4-BE49-F238E27FC236}">
                    <a16:creationId xmlns:a16="http://schemas.microsoft.com/office/drawing/2014/main" id="{672A98A4-BD9E-48B2-A45D-8897AA1974DB}"/>
                  </a:ext>
                </a:extLst>
              </p:cNvPr>
              <p:cNvGrpSpPr/>
              <p:nvPr/>
            </p:nvGrpSpPr>
            <p:grpSpPr>
              <a:xfrm>
                <a:off x="4746850" y="3833954"/>
                <a:ext cx="884696" cy="1151258"/>
                <a:chOff x="4732897" y="3879216"/>
                <a:chExt cx="884696" cy="1071074"/>
              </a:xfrm>
              <a:solidFill>
                <a:schemeClr val="accent1"/>
              </a:solidFill>
            </p:grpSpPr>
            <p:sp>
              <p:nvSpPr>
                <p:cNvPr id="43" name="Rectangle: Rounded Corners 218">
                  <a:extLst>
                    <a:ext uri="{FF2B5EF4-FFF2-40B4-BE49-F238E27FC236}">
                      <a16:creationId xmlns:a16="http://schemas.microsoft.com/office/drawing/2014/main" id="{C82316D0-3172-4EC9-8D43-CB1859AEE7FE}"/>
                    </a:ext>
                  </a:extLst>
                </p:cNvPr>
                <p:cNvSpPr/>
                <p:nvPr/>
              </p:nvSpPr>
              <p:spPr>
                <a:xfrm>
                  <a:off x="4732897"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44" name="Rectangle: Rounded Corners 218">
                  <a:extLst>
                    <a:ext uri="{FF2B5EF4-FFF2-40B4-BE49-F238E27FC236}">
                      <a16:creationId xmlns:a16="http://schemas.microsoft.com/office/drawing/2014/main" id="{547920BD-A654-42B3-B572-C9BEFA35B8AC}"/>
                    </a:ext>
                  </a:extLst>
                </p:cNvPr>
                <p:cNvSpPr/>
                <p:nvPr/>
              </p:nvSpPr>
              <p:spPr>
                <a:xfrm rot="20899867" flipH="1">
                  <a:off x="5200981" y="3879216"/>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nvGrpSpPr>
              <p:cNvPr id="37" name="Group 36">
                <a:extLst>
                  <a:ext uri="{FF2B5EF4-FFF2-40B4-BE49-F238E27FC236}">
                    <a16:creationId xmlns:a16="http://schemas.microsoft.com/office/drawing/2014/main" id="{9DB1DFE7-8F20-46F8-8BBF-16F465947A34}"/>
                  </a:ext>
                </a:extLst>
              </p:cNvPr>
              <p:cNvGrpSpPr/>
              <p:nvPr/>
            </p:nvGrpSpPr>
            <p:grpSpPr>
              <a:xfrm rot="10800000">
                <a:off x="4803981" y="3003949"/>
                <a:ext cx="668493" cy="946154"/>
                <a:chOff x="4732897" y="3907639"/>
                <a:chExt cx="782755" cy="1042651"/>
              </a:xfrm>
              <a:solidFill>
                <a:schemeClr val="accent1"/>
              </a:solidFill>
            </p:grpSpPr>
            <p:sp>
              <p:nvSpPr>
                <p:cNvPr id="41" name="Rectangle: Rounded Corners 218">
                  <a:extLst>
                    <a:ext uri="{FF2B5EF4-FFF2-40B4-BE49-F238E27FC236}">
                      <a16:creationId xmlns:a16="http://schemas.microsoft.com/office/drawing/2014/main" id="{071658EC-BD8B-459F-B702-F936EC6B79CF}"/>
                    </a:ext>
                  </a:extLst>
                </p:cNvPr>
                <p:cNvSpPr/>
                <p:nvPr/>
              </p:nvSpPr>
              <p:spPr>
                <a:xfrm>
                  <a:off x="4732897"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42" name="Rectangle: Rounded Corners 218">
                  <a:extLst>
                    <a:ext uri="{FF2B5EF4-FFF2-40B4-BE49-F238E27FC236}">
                      <a16:creationId xmlns:a16="http://schemas.microsoft.com/office/drawing/2014/main" id="{8C5B00B0-3659-4F6D-8C42-7653B27958DB}"/>
                    </a:ext>
                  </a:extLst>
                </p:cNvPr>
                <p:cNvSpPr/>
                <p:nvPr/>
              </p:nvSpPr>
              <p:spPr>
                <a:xfrm flipH="1">
                  <a:off x="5099040"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nvGrpSpPr>
              <p:cNvPr id="38" name="Group 37">
                <a:extLst>
                  <a:ext uri="{FF2B5EF4-FFF2-40B4-BE49-F238E27FC236}">
                    <a16:creationId xmlns:a16="http://schemas.microsoft.com/office/drawing/2014/main" id="{E49F4170-26B3-437B-B245-46D560009E5D}"/>
                  </a:ext>
                </a:extLst>
              </p:cNvPr>
              <p:cNvGrpSpPr/>
              <p:nvPr/>
            </p:nvGrpSpPr>
            <p:grpSpPr>
              <a:xfrm>
                <a:off x="5032945" y="3853422"/>
                <a:ext cx="210565" cy="112942"/>
                <a:chOff x="5037299" y="3853422"/>
                <a:chExt cx="210565" cy="112942"/>
              </a:xfrm>
            </p:grpSpPr>
            <p:sp>
              <p:nvSpPr>
                <p:cNvPr id="39" name="Oval 38">
                  <a:extLst>
                    <a:ext uri="{FF2B5EF4-FFF2-40B4-BE49-F238E27FC236}">
                      <a16:creationId xmlns:a16="http://schemas.microsoft.com/office/drawing/2014/main" id="{EE7C0BFA-7B61-4C8B-8305-CAAA9F9F9411}"/>
                    </a:ext>
                  </a:extLst>
                </p:cNvPr>
                <p:cNvSpPr/>
                <p:nvPr/>
              </p:nvSpPr>
              <p:spPr>
                <a:xfrm>
                  <a:off x="5037299" y="3853422"/>
                  <a:ext cx="112942" cy="11294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40" name="Oval 39">
                  <a:extLst>
                    <a:ext uri="{FF2B5EF4-FFF2-40B4-BE49-F238E27FC236}">
                      <a16:creationId xmlns:a16="http://schemas.microsoft.com/office/drawing/2014/main" id="{6AE18C2D-A1CD-478D-B3C0-08235C190658}"/>
                    </a:ext>
                  </a:extLst>
                </p:cNvPr>
                <p:cNvSpPr/>
                <p:nvPr/>
              </p:nvSpPr>
              <p:spPr>
                <a:xfrm>
                  <a:off x="5134922" y="3853422"/>
                  <a:ext cx="112942" cy="11294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grpSp>
      <p:grpSp>
        <p:nvGrpSpPr>
          <p:cNvPr id="71" name="Group 70">
            <a:extLst>
              <a:ext uri="{FF2B5EF4-FFF2-40B4-BE49-F238E27FC236}">
                <a16:creationId xmlns:a16="http://schemas.microsoft.com/office/drawing/2014/main" id="{30B8E1A5-7CB9-45CC-A2E3-DA0E21259C60}"/>
              </a:ext>
            </a:extLst>
          </p:cNvPr>
          <p:cNvGrpSpPr/>
          <p:nvPr/>
        </p:nvGrpSpPr>
        <p:grpSpPr>
          <a:xfrm>
            <a:off x="8612202" y="2762857"/>
            <a:ext cx="2493562" cy="3085875"/>
            <a:chOff x="8459574" y="3288154"/>
            <a:chExt cx="2493562" cy="3085875"/>
          </a:xfrm>
        </p:grpSpPr>
        <p:grpSp>
          <p:nvGrpSpPr>
            <p:cNvPr id="46" name="Group 45">
              <a:extLst>
                <a:ext uri="{FF2B5EF4-FFF2-40B4-BE49-F238E27FC236}">
                  <a16:creationId xmlns:a16="http://schemas.microsoft.com/office/drawing/2014/main" id="{1449595B-84E9-4CC5-9EB6-7CA5BC3D32BD}"/>
                </a:ext>
              </a:extLst>
            </p:cNvPr>
            <p:cNvGrpSpPr/>
            <p:nvPr/>
          </p:nvGrpSpPr>
          <p:grpSpPr>
            <a:xfrm>
              <a:off x="8459574" y="3288154"/>
              <a:ext cx="1216205" cy="3078384"/>
              <a:chOff x="4746850" y="3003949"/>
              <a:chExt cx="782755" cy="1981262"/>
            </a:xfrm>
          </p:grpSpPr>
          <p:grpSp>
            <p:nvGrpSpPr>
              <p:cNvPr id="57" name="Group 56">
                <a:extLst>
                  <a:ext uri="{FF2B5EF4-FFF2-40B4-BE49-F238E27FC236}">
                    <a16:creationId xmlns:a16="http://schemas.microsoft.com/office/drawing/2014/main" id="{16251087-93BE-47F5-A752-FE78E110A2DC}"/>
                  </a:ext>
                </a:extLst>
              </p:cNvPr>
              <p:cNvGrpSpPr/>
              <p:nvPr/>
            </p:nvGrpSpPr>
            <p:grpSpPr>
              <a:xfrm>
                <a:off x="4746850" y="3864504"/>
                <a:ext cx="782755" cy="1120707"/>
                <a:chOff x="4732897" y="3907639"/>
                <a:chExt cx="782755" cy="1042651"/>
              </a:xfrm>
              <a:solidFill>
                <a:schemeClr val="accent1"/>
              </a:solidFill>
            </p:grpSpPr>
            <p:sp>
              <p:nvSpPr>
                <p:cNvPr id="64" name="Rectangle: Rounded Corners 218">
                  <a:extLst>
                    <a:ext uri="{FF2B5EF4-FFF2-40B4-BE49-F238E27FC236}">
                      <a16:creationId xmlns:a16="http://schemas.microsoft.com/office/drawing/2014/main" id="{7E07191F-42F3-4E71-9D81-9DF520CACF9E}"/>
                    </a:ext>
                  </a:extLst>
                </p:cNvPr>
                <p:cNvSpPr/>
                <p:nvPr/>
              </p:nvSpPr>
              <p:spPr>
                <a:xfrm>
                  <a:off x="4732897"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65" name="Rectangle: Rounded Corners 218">
                  <a:extLst>
                    <a:ext uri="{FF2B5EF4-FFF2-40B4-BE49-F238E27FC236}">
                      <a16:creationId xmlns:a16="http://schemas.microsoft.com/office/drawing/2014/main" id="{DED7F271-6D88-479B-AFFF-9A0B06B03062}"/>
                    </a:ext>
                  </a:extLst>
                </p:cNvPr>
                <p:cNvSpPr/>
                <p:nvPr/>
              </p:nvSpPr>
              <p:spPr>
                <a:xfrm flipH="1">
                  <a:off x="5099040"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nvGrpSpPr>
              <p:cNvPr id="58" name="Group 57">
                <a:extLst>
                  <a:ext uri="{FF2B5EF4-FFF2-40B4-BE49-F238E27FC236}">
                    <a16:creationId xmlns:a16="http://schemas.microsoft.com/office/drawing/2014/main" id="{65D113AC-8828-4C62-A4A4-7CA17A636906}"/>
                  </a:ext>
                </a:extLst>
              </p:cNvPr>
              <p:cNvGrpSpPr/>
              <p:nvPr/>
            </p:nvGrpSpPr>
            <p:grpSpPr>
              <a:xfrm rot="10800000">
                <a:off x="4803981" y="3003949"/>
                <a:ext cx="668493" cy="946154"/>
                <a:chOff x="4732897" y="3907639"/>
                <a:chExt cx="782755" cy="1042651"/>
              </a:xfrm>
              <a:solidFill>
                <a:schemeClr val="accent1"/>
              </a:solidFill>
            </p:grpSpPr>
            <p:sp>
              <p:nvSpPr>
                <p:cNvPr id="62" name="Rectangle: Rounded Corners 218">
                  <a:extLst>
                    <a:ext uri="{FF2B5EF4-FFF2-40B4-BE49-F238E27FC236}">
                      <a16:creationId xmlns:a16="http://schemas.microsoft.com/office/drawing/2014/main" id="{39A80220-888B-4741-91CD-6F2A7CDB057B}"/>
                    </a:ext>
                  </a:extLst>
                </p:cNvPr>
                <p:cNvSpPr/>
                <p:nvPr/>
              </p:nvSpPr>
              <p:spPr>
                <a:xfrm>
                  <a:off x="4732897"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63" name="Rectangle: Rounded Corners 218">
                  <a:extLst>
                    <a:ext uri="{FF2B5EF4-FFF2-40B4-BE49-F238E27FC236}">
                      <a16:creationId xmlns:a16="http://schemas.microsoft.com/office/drawing/2014/main" id="{B2C50D5E-43F1-44A5-80A0-E97982ABE5DC}"/>
                    </a:ext>
                  </a:extLst>
                </p:cNvPr>
                <p:cNvSpPr/>
                <p:nvPr/>
              </p:nvSpPr>
              <p:spPr>
                <a:xfrm flipH="1">
                  <a:off x="5099040"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nvGrpSpPr>
              <p:cNvPr id="59" name="Group 58">
                <a:extLst>
                  <a:ext uri="{FF2B5EF4-FFF2-40B4-BE49-F238E27FC236}">
                    <a16:creationId xmlns:a16="http://schemas.microsoft.com/office/drawing/2014/main" id="{8C3FF35E-82BC-49C7-87E3-B1759E300384}"/>
                  </a:ext>
                </a:extLst>
              </p:cNvPr>
              <p:cNvGrpSpPr/>
              <p:nvPr/>
            </p:nvGrpSpPr>
            <p:grpSpPr>
              <a:xfrm>
                <a:off x="5032945" y="3853422"/>
                <a:ext cx="210565" cy="112942"/>
                <a:chOff x="5037299" y="3853422"/>
                <a:chExt cx="210565" cy="112942"/>
              </a:xfrm>
            </p:grpSpPr>
            <p:sp>
              <p:nvSpPr>
                <p:cNvPr id="60" name="Oval 59">
                  <a:extLst>
                    <a:ext uri="{FF2B5EF4-FFF2-40B4-BE49-F238E27FC236}">
                      <a16:creationId xmlns:a16="http://schemas.microsoft.com/office/drawing/2014/main" id="{316F99EB-901D-493E-9642-DE3A19A322CD}"/>
                    </a:ext>
                  </a:extLst>
                </p:cNvPr>
                <p:cNvSpPr/>
                <p:nvPr/>
              </p:nvSpPr>
              <p:spPr>
                <a:xfrm>
                  <a:off x="5037299" y="3853422"/>
                  <a:ext cx="112942" cy="11294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61" name="Oval 60">
                  <a:extLst>
                    <a:ext uri="{FF2B5EF4-FFF2-40B4-BE49-F238E27FC236}">
                      <a16:creationId xmlns:a16="http://schemas.microsoft.com/office/drawing/2014/main" id="{B3C8C685-6467-4F6D-82BF-A8CF8570633C}"/>
                    </a:ext>
                  </a:extLst>
                </p:cNvPr>
                <p:cNvSpPr/>
                <p:nvPr/>
              </p:nvSpPr>
              <p:spPr>
                <a:xfrm>
                  <a:off x="5134922" y="3853422"/>
                  <a:ext cx="112942" cy="11294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grpSp>
          <p:nvGrpSpPr>
            <p:cNvPr id="47" name="Group 46">
              <a:extLst>
                <a:ext uri="{FF2B5EF4-FFF2-40B4-BE49-F238E27FC236}">
                  <a16:creationId xmlns:a16="http://schemas.microsoft.com/office/drawing/2014/main" id="{64FFB828-3D51-488F-AD60-8F105BB6F923}"/>
                </a:ext>
              </a:extLst>
            </p:cNvPr>
            <p:cNvGrpSpPr/>
            <p:nvPr/>
          </p:nvGrpSpPr>
          <p:grpSpPr>
            <a:xfrm>
              <a:off x="9736931" y="3288154"/>
              <a:ext cx="1216205" cy="3078384"/>
              <a:chOff x="4746850" y="3003949"/>
              <a:chExt cx="782755" cy="1981262"/>
            </a:xfrm>
          </p:grpSpPr>
          <p:grpSp>
            <p:nvGrpSpPr>
              <p:cNvPr id="48" name="Group 47">
                <a:extLst>
                  <a:ext uri="{FF2B5EF4-FFF2-40B4-BE49-F238E27FC236}">
                    <a16:creationId xmlns:a16="http://schemas.microsoft.com/office/drawing/2014/main" id="{259E639B-71B3-4080-AC43-04C4FCAB012D}"/>
                  </a:ext>
                </a:extLst>
              </p:cNvPr>
              <p:cNvGrpSpPr/>
              <p:nvPr/>
            </p:nvGrpSpPr>
            <p:grpSpPr>
              <a:xfrm>
                <a:off x="4746850" y="3864504"/>
                <a:ext cx="782755" cy="1120707"/>
                <a:chOff x="4732897" y="3907639"/>
                <a:chExt cx="782755" cy="1042651"/>
              </a:xfrm>
              <a:solidFill>
                <a:schemeClr val="accent1"/>
              </a:solidFill>
            </p:grpSpPr>
            <p:sp>
              <p:nvSpPr>
                <p:cNvPr id="55" name="Rectangle: Rounded Corners 218">
                  <a:extLst>
                    <a:ext uri="{FF2B5EF4-FFF2-40B4-BE49-F238E27FC236}">
                      <a16:creationId xmlns:a16="http://schemas.microsoft.com/office/drawing/2014/main" id="{A5D1AA57-C311-4560-8A84-841BC5F79129}"/>
                    </a:ext>
                  </a:extLst>
                </p:cNvPr>
                <p:cNvSpPr/>
                <p:nvPr/>
              </p:nvSpPr>
              <p:spPr>
                <a:xfrm>
                  <a:off x="4732897"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56" name="Rectangle: Rounded Corners 218">
                  <a:extLst>
                    <a:ext uri="{FF2B5EF4-FFF2-40B4-BE49-F238E27FC236}">
                      <a16:creationId xmlns:a16="http://schemas.microsoft.com/office/drawing/2014/main" id="{0E6C0233-EA2A-4833-AA8E-7F9307B81DF2}"/>
                    </a:ext>
                  </a:extLst>
                </p:cNvPr>
                <p:cNvSpPr/>
                <p:nvPr/>
              </p:nvSpPr>
              <p:spPr>
                <a:xfrm flipH="1">
                  <a:off x="5099040"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nvGrpSpPr>
              <p:cNvPr id="49" name="Group 48">
                <a:extLst>
                  <a:ext uri="{FF2B5EF4-FFF2-40B4-BE49-F238E27FC236}">
                    <a16:creationId xmlns:a16="http://schemas.microsoft.com/office/drawing/2014/main" id="{5E1A7FCA-89FC-404B-B037-68E4F6C24910}"/>
                  </a:ext>
                </a:extLst>
              </p:cNvPr>
              <p:cNvGrpSpPr/>
              <p:nvPr/>
            </p:nvGrpSpPr>
            <p:grpSpPr>
              <a:xfrm rot="10800000">
                <a:off x="4803981" y="3003949"/>
                <a:ext cx="668493" cy="946154"/>
                <a:chOff x="4732897" y="3907639"/>
                <a:chExt cx="782755" cy="1042651"/>
              </a:xfrm>
              <a:solidFill>
                <a:schemeClr val="accent1"/>
              </a:solidFill>
            </p:grpSpPr>
            <p:sp>
              <p:nvSpPr>
                <p:cNvPr id="53" name="Rectangle: Rounded Corners 218">
                  <a:extLst>
                    <a:ext uri="{FF2B5EF4-FFF2-40B4-BE49-F238E27FC236}">
                      <a16:creationId xmlns:a16="http://schemas.microsoft.com/office/drawing/2014/main" id="{7B375D15-0959-46C0-8F42-DFB3887AA861}"/>
                    </a:ext>
                  </a:extLst>
                </p:cNvPr>
                <p:cNvSpPr/>
                <p:nvPr/>
              </p:nvSpPr>
              <p:spPr>
                <a:xfrm>
                  <a:off x="4732897"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54" name="Rectangle: Rounded Corners 218">
                  <a:extLst>
                    <a:ext uri="{FF2B5EF4-FFF2-40B4-BE49-F238E27FC236}">
                      <a16:creationId xmlns:a16="http://schemas.microsoft.com/office/drawing/2014/main" id="{450801AE-2A0B-4BD9-B840-7D42A172DA57}"/>
                    </a:ext>
                  </a:extLst>
                </p:cNvPr>
                <p:cNvSpPr/>
                <p:nvPr/>
              </p:nvSpPr>
              <p:spPr>
                <a:xfrm flipH="1">
                  <a:off x="5099040"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nvGrpSpPr>
              <p:cNvPr id="50" name="Group 49">
                <a:extLst>
                  <a:ext uri="{FF2B5EF4-FFF2-40B4-BE49-F238E27FC236}">
                    <a16:creationId xmlns:a16="http://schemas.microsoft.com/office/drawing/2014/main" id="{B1479ECE-55A4-4D1C-97E3-7D35530984EC}"/>
                  </a:ext>
                </a:extLst>
              </p:cNvPr>
              <p:cNvGrpSpPr/>
              <p:nvPr/>
            </p:nvGrpSpPr>
            <p:grpSpPr>
              <a:xfrm>
                <a:off x="5032945" y="3853422"/>
                <a:ext cx="210565" cy="112942"/>
                <a:chOff x="5037299" y="3853422"/>
                <a:chExt cx="210565" cy="112942"/>
              </a:xfrm>
            </p:grpSpPr>
            <p:sp>
              <p:nvSpPr>
                <p:cNvPr id="51" name="Oval 50">
                  <a:extLst>
                    <a:ext uri="{FF2B5EF4-FFF2-40B4-BE49-F238E27FC236}">
                      <a16:creationId xmlns:a16="http://schemas.microsoft.com/office/drawing/2014/main" id="{01BB55A7-947D-4FD9-BDE6-0335C0232EE4}"/>
                    </a:ext>
                  </a:extLst>
                </p:cNvPr>
                <p:cNvSpPr/>
                <p:nvPr/>
              </p:nvSpPr>
              <p:spPr>
                <a:xfrm>
                  <a:off x="5037299" y="3853422"/>
                  <a:ext cx="112942" cy="112942"/>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52" name="Oval 51">
                  <a:extLst>
                    <a:ext uri="{FF2B5EF4-FFF2-40B4-BE49-F238E27FC236}">
                      <a16:creationId xmlns:a16="http://schemas.microsoft.com/office/drawing/2014/main" id="{7D2BD9AF-C472-4627-95CF-F9F8F1C56F9E}"/>
                    </a:ext>
                  </a:extLst>
                </p:cNvPr>
                <p:cNvSpPr/>
                <p:nvPr/>
              </p:nvSpPr>
              <p:spPr>
                <a:xfrm>
                  <a:off x="5134922" y="3853422"/>
                  <a:ext cx="112942" cy="112942"/>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sp>
          <p:nvSpPr>
            <p:cNvPr id="69" name="Freeform: Shape 68">
              <a:extLst>
                <a:ext uri="{FF2B5EF4-FFF2-40B4-BE49-F238E27FC236}">
                  <a16:creationId xmlns:a16="http://schemas.microsoft.com/office/drawing/2014/main" id="{33FFC397-5668-4A3C-8BDE-FEF96B3E0A68}"/>
                </a:ext>
              </a:extLst>
            </p:cNvPr>
            <p:cNvSpPr/>
            <p:nvPr/>
          </p:nvSpPr>
          <p:spPr>
            <a:xfrm flipH="1">
              <a:off x="9243795" y="5644228"/>
              <a:ext cx="431570" cy="729801"/>
            </a:xfrm>
            <a:custGeom>
              <a:avLst/>
              <a:gdLst>
                <a:gd name="connsiteX0" fmla="*/ 431570 w 431570"/>
                <a:gd name="connsiteY0" fmla="*/ 0 h 729801"/>
                <a:gd name="connsiteX1" fmla="*/ 46679 w 431570"/>
                <a:gd name="connsiteY1" fmla="*/ 0 h 729801"/>
                <a:gd name="connsiteX2" fmla="*/ 43948 w 431570"/>
                <a:gd name="connsiteY2" fmla="*/ 15137 h 729801"/>
                <a:gd name="connsiteX3" fmla="*/ 0 w 431570"/>
                <a:gd name="connsiteY3" fmla="*/ 499775 h 729801"/>
                <a:gd name="connsiteX4" fmla="*/ 190560 w 431570"/>
                <a:gd name="connsiteY4" fmla="*/ 729801 h 729801"/>
                <a:gd name="connsiteX5" fmla="*/ 214004 w 431570"/>
                <a:gd name="connsiteY5" fmla="*/ 729800 h 729801"/>
                <a:gd name="connsiteX6" fmla="*/ 418632 w 431570"/>
                <a:gd name="connsiteY6" fmla="*/ 469535 h 729801"/>
                <a:gd name="connsiteX7" fmla="*/ 430675 w 431570"/>
                <a:gd name="connsiteY7" fmla="*/ 23194 h 729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1570" h="729801">
                  <a:moveTo>
                    <a:pt x="431570" y="0"/>
                  </a:moveTo>
                  <a:lnTo>
                    <a:pt x="46679" y="0"/>
                  </a:lnTo>
                  <a:lnTo>
                    <a:pt x="43948" y="15137"/>
                  </a:lnTo>
                  <a:cubicBezTo>
                    <a:pt x="20067" y="171013"/>
                    <a:pt x="11353" y="309879"/>
                    <a:pt x="0" y="499775"/>
                  </a:cubicBezTo>
                  <a:cubicBezTo>
                    <a:pt x="0" y="626813"/>
                    <a:pt x="105191" y="714680"/>
                    <a:pt x="190560" y="729801"/>
                  </a:cubicBezTo>
                  <a:lnTo>
                    <a:pt x="214004" y="729800"/>
                  </a:lnTo>
                  <a:cubicBezTo>
                    <a:pt x="332195" y="729800"/>
                    <a:pt x="418632" y="596573"/>
                    <a:pt x="418632" y="469535"/>
                  </a:cubicBezTo>
                  <a:cubicBezTo>
                    <a:pt x="420553" y="274448"/>
                    <a:pt x="422472" y="233714"/>
                    <a:pt x="430675" y="2319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en-US">
                <a:cs typeface="B Nazanin" panose="00000400000000000000" pitchFamily="2" charset="-78"/>
              </a:endParaRPr>
            </a:p>
          </p:txBody>
        </p:sp>
        <p:sp>
          <p:nvSpPr>
            <p:cNvPr id="70" name="Freeform: Shape 69">
              <a:extLst>
                <a:ext uri="{FF2B5EF4-FFF2-40B4-BE49-F238E27FC236}">
                  <a16:creationId xmlns:a16="http://schemas.microsoft.com/office/drawing/2014/main" id="{71AD5C73-BBFC-4F98-8967-147AEA8A9FA4}"/>
                </a:ext>
              </a:extLst>
            </p:cNvPr>
            <p:cNvSpPr/>
            <p:nvPr/>
          </p:nvSpPr>
          <p:spPr>
            <a:xfrm>
              <a:off x="9736931" y="5644228"/>
              <a:ext cx="431570" cy="729801"/>
            </a:xfrm>
            <a:custGeom>
              <a:avLst/>
              <a:gdLst>
                <a:gd name="connsiteX0" fmla="*/ 431570 w 431570"/>
                <a:gd name="connsiteY0" fmla="*/ 0 h 729801"/>
                <a:gd name="connsiteX1" fmla="*/ 46679 w 431570"/>
                <a:gd name="connsiteY1" fmla="*/ 0 h 729801"/>
                <a:gd name="connsiteX2" fmla="*/ 43948 w 431570"/>
                <a:gd name="connsiteY2" fmla="*/ 15137 h 729801"/>
                <a:gd name="connsiteX3" fmla="*/ 0 w 431570"/>
                <a:gd name="connsiteY3" fmla="*/ 499775 h 729801"/>
                <a:gd name="connsiteX4" fmla="*/ 190560 w 431570"/>
                <a:gd name="connsiteY4" fmla="*/ 729801 h 729801"/>
                <a:gd name="connsiteX5" fmla="*/ 214004 w 431570"/>
                <a:gd name="connsiteY5" fmla="*/ 729800 h 729801"/>
                <a:gd name="connsiteX6" fmla="*/ 418632 w 431570"/>
                <a:gd name="connsiteY6" fmla="*/ 469535 h 729801"/>
                <a:gd name="connsiteX7" fmla="*/ 430675 w 431570"/>
                <a:gd name="connsiteY7" fmla="*/ 23194 h 729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1570" h="729801">
                  <a:moveTo>
                    <a:pt x="431570" y="0"/>
                  </a:moveTo>
                  <a:lnTo>
                    <a:pt x="46679" y="0"/>
                  </a:lnTo>
                  <a:lnTo>
                    <a:pt x="43948" y="15137"/>
                  </a:lnTo>
                  <a:cubicBezTo>
                    <a:pt x="20067" y="171013"/>
                    <a:pt x="11353" y="309879"/>
                    <a:pt x="0" y="499775"/>
                  </a:cubicBezTo>
                  <a:cubicBezTo>
                    <a:pt x="0" y="626813"/>
                    <a:pt x="105191" y="714680"/>
                    <a:pt x="190560" y="729801"/>
                  </a:cubicBezTo>
                  <a:lnTo>
                    <a:pt x="214004" y="729800"/>
                  </a:lnTo>
                  <a:cubicBezTo>
                    <a:pt x="332195" y="729800"/>
                    <a:pt x="418632" y="596573"/>
                    <a:pt x="418632" y="469535"/>
                  </a:cubicBezTo>
                  <a:cubicBezTo>
                    <a:pt x="420553" y="274448"/>
                    <a:pt x="422472" y="233714"/>
                    <a:pt x="430675" y="2319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en-US">
                <a:cs typeface="B Nazanin" panose="00000400000000000000" pitchFamily="2" charset="-78"/>
              </a:endParaRPr>
            </a:p>
          </p:txBody>
        </p:sp>
      </p:grpSp>
      <p:sp>
        <p:nvSpPr>
          <p:cNvPr id="73" name="TextBox 72">
            <a:extLst>
              <a:ext uri="{FF2B5EF4-FFF2-40B4-BE49-F238E27FC236}">
                <a16:creationId xmlns:a16="http://schemas.microsoft.com/office/drawing/2014/main" id="{B2379E46-E4DD-412E-8CE3-ED6CFC31E3F4}"/>
              </a:ext>
            </a:extLst>
          </p:cNvPr>
          <p:cNvSpPr txBox="1"/>
          <p:nvPr/>
        </p:nvSpPr>
        <p:spPr>
          <a:xfrm>
            <a:off x="1205578" y="6008025"/>
            <a:ext cx="2254878"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ارائه پاورپوینت</a:t>
            </a:r>
            <a:endParaRPr lang="ko-KR" altLang="en-US" sz="1200" b="1" dirty="0">
              <a:solidFill>
                <a:schemeClr val="tx1">
                  <a:lumMod val="75000"/>
                  <a:lumOff val="25000"/>
                </a:schemeClr>
              </a:solidFill>
              <a:cs typeface="B Nazanin" panose="00000400000000000000" pitchFamily="2" charset="-78"/>
            </a:endParaRPr>
          </a:p>
        </p:txBody>
      </p:sp>
      <p:sp>
        <p:nvSpPr>
          <p:cNvPr id="74" name="TextBox 73">
            <a:extLst>
              <a:ext uri="{FF2B5EF4-FFF2-40B4-BE49-F238E27FC236}">
                <a16:creationId xmlns:a16="http://schemas.microsoft.com/office/drawing/2014/main" id="{BA5C872B-E760-4468-B042-A9DF5EBCB445}"/>
              </a:ext>
            </a:extLst>
          </p:cNvPr>
          <p:cNvSpPr txBox="1"/>
          <p:nvPr/>
        </p:nvSpPr>
        <p:spPr>
          <a:xfrm>
            <a:off x="4968561" y="6008025"/>
            <a:ext cx="2254878"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ارائه پاورپوینت</a:t>
            </a:r>
            <a:endParaRPr lang="ko-KR" altLang="en-US" sz="1200" b="1" dirty="0">
              <a:solidFill>
                <a:schemeClr val="tx1">
                  <a:lumMod val="75000"/>
                  <a:lumOff val="25000"/>
                </a:schemeClr>
              </a:solidFill>
              <a:cs typeface="B Nazanin" panose="00000400000000000000" pitchFamily="2" charset="-78"/>
            </a:endParaRPr>
          </a:p>
        </p:txBody>
      </p:sp>
      <p:sp>
        <p:nvSpPr>
          <p:cNvPr id="75" name="TextBox 74">
            <a:extLst>
              <a:ext uri="{FF2B5EF4-FFF2-40B4-BE49-F238E27FC236}">
                <a16:creationId xmlns:a16="http://schemas.microsoft.com/office/drawing/2014/main" id="{9C8B2201-36C9-4493-A702-B9E948F97E01}"/>
              </a:ext>
            </a:extLst>
          </p:cNvPr>
          <p:cNvSpPr txBox="1"/>
          <p:nvPr/>
        </p:nvSpPr>
        <p:spPr>
          <a:xfrm>
            <a:off x="8731544" y="6008025"/>
            <a:ext cx="2254878"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ارائه پاورپوینت</a:t>
            </a:r>
            <a:endParaRPr lang="ko-KR" altLang="en-US" sz="1200" b="1" dirty="0">
              <a:solidFill>
                <a:schemeClr val="tx1">
                  <a:lumMod val="75000"/>
                  <a:lumOff val="25000"/>
                </a:schemeClr>
              </a:solidFill>
              <a:cs typeface="B Nazanin" panose="00000400000000000000" pitchFamily="2" charset="-78"/>
            </a:endParaRPr>
          </a:p>
        </p:txBody>
      </p:sp>
      <p:sp>
        <p:nvSpPr>
          <p:cNvPr id="76" name="Arrow: Right 75">
            <a:extLst>
              <a:ext uri="{FF2B5EF4-FFF2-40B4-BE49-F238E27FC236}">
                <a16:creationId xmlns:a16="http://schemas.microsoft.com/office/drawing/2014/main" id="{0C4B9156-1562-4AB8-89BB-0E6EC06F9FBB}"/>
              </a:ext>
            </a:extLst>
          </p:cNvPr>
          <p:cNvSpPr/>
          <p:nvPr/>
        </p:nvSpPr>
        <p:spPr>
          <a:xfrm>
            <a:off x="3890854" y="4061210"/>
            <a:ext cx="647311" cy="489169"/>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77" name="Arrow: Right 76">
            <a:extLst>
              <a:ext uri="{FF2B5EF4-FFF2-40B4-BE49-F238E27FC236}">
                <a16:creationId xmlns:a16="http://schemas.microsoft.com/office/drawing/2014/main" id="{82C20483-456D-44F2-883C-BD55DCD431D2}"/>
              </a:ext>
            </a:extLst>
          </p:cNvPr>
          <p:cNvSpPr/>
          <p:nvPr/>
        </p:nvSpPr>
        <p:spPr>
          <a:xfrm>
            <a:off x="7653836" y="4061210"/>
            <a:ext cx="647311" cy="489169"/>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nvGrpSpPr>
          <p:cNvPr id="78" name="Group 77">
            <a:extLst>
              <a:ext uri="{FF2B5EF4-FFF2-40B4-BE49-F238E27FC236}">
                <a16:creationId xmlns:a16="http://schemas.microsoft.com/office/drawing/2014/main" id="{A09571B7-02D0-4495-BD7A-9EFD549CA40F}"/>
              </a:ext>
            </a:extLst>
          </p:cNvPr>
          <p:cNvGrpSpPr/>
          <p:nvPr/>
        </p:nvGrpSpPr>
        <p:grpSpPr>
          <a:xfrm>
            <a:off x="1092982" y="1530827"/>
            <a:ext cx="2480071" cy="759221"/>
            <a:chOff x="-475010" y="1042170"/>
            <a:chExt cx="3859356" cy="759221"/>
          </a:xfrm>
        </p:grpSpPr>
        <p:sp>
          <p:nvSpPr>
            <p:cNvPr id="79" name="TextBox 78">
              <a:extLst>
                <a:ext uri="{FF2B5EF4-FFF2-40B4-BE49-F238E27FC236}">
                  <a16:creationId xmlns:a16="http://schemas.microsoft.com/office/drawing/2014/main" id="{2FC821A0-0E48-4E44-B97B-8B90619255C2}"/>
                </a:ext>
              </a:extLst>
            </p:cNvPr>
            <p:cNvSpPr txBox="1"/>
            <p:nvPr/>
          </p:nvSpPr>
          <p:spPr>
            <a:xfrm>
              <a:off x="-475010" y="1042170"/>
              <a:ext cx="3859356" cy="307777"/>
            </a:xfrm>
            <a:prstGeom prst="rect">
              <a:avLst/>
            </a:prstGeom>
            <a:noFill/>
          </p:spPr>
          <p:txBody>
            <a:bodyPr wrap="square" rtlCol="0" anchor="ctr">
              <a:spAutoFit/>
            </a:bodyPr>
            <a:lstStyle/>
            <a:p>
              <a:pPr algn="ct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80" name="TextBox 79">
              <a:extLst>
                <a:ext uri="{FF2B5EF4-FFF2-40B4-BE49-F238E27FC236}">
                  <a16:creationId xmlns:a16="http://schemas.microsoft.com/office/drawing/2014/main" id="{8AE7D408-4AB7-4CCB-986B-47FC3D644A6E}"/>
                </a:ext>
              </a:extLst>
            </p:cNvPr>
            <p:cNvSpPr txBox="1"/>
            <p:nvPr/>
          </p:nvSpPr>
          <p:spPr>
            <a:xfrm>
              <a:off x="-460974" y="1339726"/>
              <a:ext cx="3845320"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grpSp>
      <p:grpSp>
        <p:nvGrpSpPr>
          <p:cNvPr id="81" name="Group 80">
            <a:extLst>
              <a:ext uri="{FF2B5EF4-FFF2-40B4-BE49-F238E27FC236}">
                <a16:creationId xmlns:a16="http://schemas.microsoft.com/office/drawing/2014/main" id="{C49BB8E3-DE17-48A5-92F5-372042E8BA97}"/>
              </a:ext>
            </a:extLst>
          </p:cNvPr>
          <p:cNvGrpSpPr/>
          <p:nvPr/>
        </p:nvGrpSpPr>
        <p:grpSpPr>
          <a:xfrm>
            <a:off x="4855965" y="1530827"/>
            <a:ext cx="2480071" cy="759221"/>
            <a:chOff x="-475010" y="1042170"/>
            <a:chExt cx="3859356" cy="759221"/>
          </a:xfrm>
        </p:grpSpPr>
        <p:sp>
          <p:nvSpPr>
            <p:cNvPr id="82" name="TextBox 81">
              <a:extLst>
                <a:ext uri="{FF2B5EF4-FFF2-40B4-BE49-F238E27FC236}">
                  <a16:creationId xmlns:a16="http://schemas.microsoft.com/office/drawing/2014/main" id="{842C52B1-59CD-48C0-A49A-40BB54E1A3B4}"/>
                </a:ext>
              </a:extLst>
            </p:cNvPr>
            <p:cNvSpPr txBox="1"/>
            <p:nvPr/>
          </p:nvSpPr>
          <p:spPr>
            <a:xfrm>
              <a:off x="-475010" y="1042170"/>
              <a:ext cx="3859356" cy="307777"/>
            </a:xfrm>
            <a:prstGeom prst="rect">
              <a:avLst/>
            </a:prstGeom>
            <a:noFill/>
          </p:spPr>
          <p:txBody>
            <a:bodyPr wrap="square" rtlCol="0" anchor="ctr">
              <a:spAutoFit/>
            </a:bodyPr>
            <a:lstStyle/>
            <a:p>
              <a:pPr algn="ct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83" name="TextBox 82">
              <a:extLst>
                <a:ext uri="{FF2B5EF4-FFF2-40B4-BE49-F238E27FC236}">
                  <a16:creationId xmlns:a16="http://schemas.microsoft.com/office/drawing/2014/main" id="{6FD42CCB-FFF3-493C-B0BF-C284B4ADEFB2}"/>
                </a:ext>
              </a:extLst>
            </p:cNvPr>
            <p:cNvSpPr txBox="1"/>
            <p:nvPr/>
          </p:nvSpPr>
          <p:spPr>
            <a:xfrm>
              <a:off x="-460974" y="1339726"/>
              <a:ext cx="3845320"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grpSp>
      <p:grpSp>
        <p:nvGrpSpPr>
          <p:cNvPr id="84" name="Group 83">
            <a:extLst>
              <a:ext uri="{FF2B5EF4-FFF2-40B4-BE49-F238E27FC236}">
                <a16:creationId xmlns:a16="http://schemas.microsoft.com/office/drawing/2014/main" id="{D97BBB45-486D-48EF-A073-2CDEAC75A621}"/>
              </a:ext>
            </a:extLst>
          </p:cNvPr>
          <p:cNvGrpSpPr/>
          <p:nvPr/>
        </p:nvGrpSpPr>
        <p:grpSpPr>
          <a:xfrm>
            <a:off x="8618948" y="1530827"/>
            <a:ext cx="2480071" cy="759221"/>
            <a:chOff x="-475010" y="1042170"/>
            <a:chExt cx="3859356" cy="759221"/>
          </a:xfrm>
        </p:grpSpPr>
        <p:sp>
          <p:nvSpPr>
            <p:cNvPr id="85" name="TextBox 84">
              <a:extLst>
                <a:ext uri="{FF2B5EF4-FFF2-40B4-BE49-F238E27FC236}">
                  <a16:creationId xmlns:a16="http://schemas.microsoft.com/office/drawing/2014/main" id="{01B12696-12CF-49F4-83E1-CCCA84C90614}"/>
                </a:ext>
              </a:extLst>
            </p:cNvPr>
            <p:cNvSpPr txBox="1"/>
            <p:nvPr/>
          </p:nvSpPr>
          <p:spPr>
            <a:xfrm>
              <a:off x="-475010" y="1042170"/>
              <a:ext cx="3859356" cy="307777"/>
            </a:xfrm>
            <a:prstGeom prst="rect">
              <a:avLst/>
            </a:prstGeom>
            <a:noFill/>
          </p:spPr>
          <p:txBody>
            <a:bodyPr wrap="square" rtlCol="0" anchor="ctr">
              <a:spAutoFit/>
            </a:bodyPr>
            <a:lstStyle/>
            <a:p>
              <a:pPr algn="ct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86" name="TextBox 85">
              <a:extLst>
                <a:ext uri="{FF2B5EF4-FFF2-40B4-BE49-F238E27FC236}">
                  <a16:creationId xmlns:a16="http://schemas.microsoft.com/office/drawing/2014/main" id="{B02E5E05-519B-4488-8543-46C582DBFC7C}"/>
                </a:ext>
              </a:extLst>
            </p:cNvPr>
            <p:cNvSpPr txBox="1"/>
            <p:nvPr/>
          </p:nvSpPr>
          <p:spPr>
            <a:xfrm>
              <a:off x="-460974" y="1339726"/>
              <a:ext cx="3845320"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grpSp>
    </p:spTree>
    <p:extLst>
      <p:ext uri="{BB962C8B-B14F-4D97-AF65-F5344CB8AC3E}">
        <p14:creationId xmlns:p14="http://schemas.microsoft.com/office/powerpoint/2010/main" val="382729606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E9B5334-EF2F-4CB9-B620-B0FCB99E3E67}"/>
              </a:ext>
            </a:extLst>
          </p:cNvPr>
          <p:cNvSpPr txBox="1"/>
          <p:nvPr/>
        </p:nvSpPr>
        <p:spPr>
          <a:xfrm>
            <a:off x="3006367" y="1314493"/>
            <a:ext cx="1850694" cy="780983"/>
          </a:xfrm>
          <a:prstGeom prst="rect">
            <a:avLst/>
          </a:prstGeom>
          <a:noFill/>
        </p:spPr>
        <p:txBody>
          <a:bodyPr wrap="square" lIns="36000" tIns="0" rIns="36000" bIns="0" rtlCol="0">
            <a:spAutoFit/>
          </a:bodyPr>
          <a:lstStyle/>
          <a:p>
            <a:pPr algn="r" rtl="1">
              <a:lnSpc>
                <a:spcPts val="3000"/>
              </a:lnSpc>
            </a:pPr>
            <a:r>
              <a:rPr lang="fa-IR" altLang="ko-KR" sz="2800" dirty="0">
                <a:solidFill>
                  <a:schemeClr val="bg1"/>
                </a:solidFill>
                <a:cs typeface="B Nazanin" panose="00000400000000000000" pitchFamily="2" charset="-78"/>
              </a:rPr>
              <a:t>ما ایجاد </a:t>
            </a:r>
            <a:endParaRPr lang="en-US" altLang="ko-KR" sz="2800" dirty="0">
              <a:solidFill>
                <a:schemeClr val="bg1"/>
              </a:solidFill>
              <a:cs typeface="B Nazanin" panose="00000400000000000000" pitchFamily="2" charset="-78"/>
            </a:endParaRPr>
          </a:p>
          <a:p>
            <a:pPr algn="r" rtl="1">
              <a:lnSpc>
                <a:spcPts val="3000"/>
              </a:lnSpc>
            </a:pPr>
            <a:r>
              <a:rPr lang="fa-IR" altLang="ko-KR" sz="2800" dirty="0">
                <a:solidFill>
                  <a:schemeClr val="bg1"/>
                </a:solidFill>
                <a:cs typeface="B Nazanin" panose="00000400000000000000" pitchFamily="2" charset="-78"/>
              </a:rPr>
              <a:t>می کنیم</a:t>
            </a:r>
            <a:endParaRPr lang="ko-KR" altLang="en-US" sz="2800" dirty="0">
              <a:solidFill>
                <a:schemeClr val="bg1"/>
              </a:solidFill>
              <a:cs typeface="B Nazanin" panose="00000400000000000000" pitchFamily="2" charset="-78"/>
            </a:endParaRPr>
          </a:p>
        </p:txBody>
      </p:sp>
      <p:sp>
        <p:nvSpPr>
          <p:cNvPr id="3" name="TextBox 2">
            <a:extLst>
              <a:ext uri="{FF2B5EF4-FFF2-40B4-BE49-F238E27FC236}">
                <a16:creationId xmlns:a16="http://schemas.microsoft.com/office/drawing/2014/main" id="{E0F6FAA8-C291-4269-8736-569F0FFF9AD5}"/>
              </a:ext>
            </a:extLst>
          </p:cNvPr>
          <p:cNvSpPr txBox="1"/>
          <p:nvPr/>
        </p:nvSpPr>
        <p:spPr>
          <a:xfrm>
            <a:off x="725456" y="2206722"/>
            <a:ext cx="3240361" cy="396262"/>
          </a:xfrm>
          <a:prstGeom prst="rect">
            <a:avLst/>
          </a:prstGeom>
          <a:noFill/>
        </p:spPr>
        <p:txBody>
          <a:bodyPr wrap="square" lIns="36000" tIns="0" rIns="36000" bIns="0" rtlCol="0">
            <a:spAutoFit/>
          </a:bodyPr>
          <a:lstStyle/>
          <a:p>
            <a:pPr algn="r" rtl="1">
              <a:lnSpc>
                <a:spcPts val="3000"/>
              </a:lnSpc>
            </a:pPr>
            <a:r>
              <a:rPr lang="fa-IR" altLang="ko-KR" sz="2800" dirty="0">
                <a:solidFill>
                  <a:schemeClr val="bg1"/>
                </a:solidFill>
                <a:cs typeface="B Nazanin" panose="00000400000000000000" pitchFamily="2" charset="-78"/>
              </a:rPr>
              <a:t>حرفه ای با کیفیت</a:t>
            </a:r>
            <a:endParaRPr lang="ko-KR" altLang="en-US" sz="2800" dirty="0">
              <a:solidFill>
                <a:schemeClr val="bg1"/>
              </a:solidFill>
              <a:cs typeface="B Nazanin" panose="00000400000000000000" pitchFamily="2" charset="-78"/>
            </a:endParaRPr>
          </a:p>
        </p:txBody>
      </p:sp>
      <p:sp>
        <p:nvSpPr>
          <p:cNvPr id="4" name="TextBox 3">
            <a:extLst>
              <a:ext uri="{FF2B5EF4-FFF2-40B4-BE49-F238E27FC236}">
                <a16:creationId xmlns:a16="http://schemas.microsoft.com/office/drawing/2014/main" id="{924563CF-0E4E-495B-B35D-DDD3BE3091DE}"/>
              </a:ext>
            </a:extLst>
          </p:cNvPr>
          <p:cNvSpPr txBox="1"/>
          <p:nvPr/>
        </p:nvSpPr>
        <p:spPr>
          <a:xfrm>
            <a:off x="725455" y="2701252"/>
            <a:ext cx="4743360" cy="1084912"/>
          </a:xfrm>
          <a:prstGeom prst="rect">
            <a:avLst/>
          </a:prstGeom>
          <a:noFill/>
        </p:spPr>
        <p:txBody>
          <a:bodyPr wrap="square" lIns="0" tIns="0" rIns="0" bIns="0" rtlCol="0">
            <a:spAutoFit/>
          </a:bodyPr>
          <a:lstStyle/>
          <a:p>
            <a:pPr algn="r" rtl="1">
              <a:lnSpc>
                <a:spcPct val="150000"/>
              </a:lnSpc>
            </a:pPr>
            <a:r>
              <a:rPr lang="fa-IR" altLang="ko-KR" sz="1200" dirty="0">
                <a:solidFill>
                  <a:schemeClr val="bg1"/>
                </a:solidFill>
                <a:cs typeface="B Nazanin" panose="00000400000000000000" pitchFamily="2" charset="-78"/>
              </a:rPr>
              <a:t>متن مثال: ارائه پاورپوینت مدرنی را دریافت کنید که به زیبایی طراحی شده است. من امیدوارم و معتقدم که این الگو زمان، پول و اعتبار شما را جلب کند. شما به سادگی می توانید مخاطبان خود را تحت تاثیر قرار دهید و با الگوهای ما، یک صدای منحصر به فرد و جذاب به گزارش ها و ارائه های خود اضافه کنید.</a:t>
            </a:r>
            <a:endParaRPr lang="en-US" altLang="ko-KR" sz="1200" dirty="0">
              <a:solidFill>
                <a:schemeClr val="bg1"/>
              </a:solidFill>
              <a:cs typeface="B Nazanin" panose="00000400000000000000" pitchFamily="2" charset="-78"/>
            </a:endParaRPr>
          </a:p>
        </p:txBody>
      </p:sp>
      <p:graphicFrame>
        <p:nvGraphicFramePr>
          <p:cNvPr id="5" name="Chart 7">
            <a:extLst>
              <a:ext uri="{FF2B5EF4-FFF2-40B4-BE49-F238E27FC236}">
                <a16:creationId xmlns:a16="http://schemas.microsoft.com/office/drawing/2014/main" id="{CEC784AC-26E0-4A21-8C06-1E20ECBB5430}"/>
              </a:ext>
            </a:extLst>
          </p:cNvPr>
          <p:cNvGraphicFramePr/>
          <p:nvPr>
            <p:extLst>
              <p:ext uri="{D42A27DB-BD31-4B8C-83A1-F6EECF244321}">
                <p14:modId xmlns:p14="http://schemas.microsoft.com/office/powerpoint/2010/main" val="507765207"/>
              </p:ext>
            </p:extLst>
          </p:nvPr>
        </p:nvGraphicFramePr>
        <p:xfrm>
          <a:off x="949569" y="4503415"/>
          <a:ext cx="4580793" cy="1831752"/>
        </p:xfrm>
        <a:graphic>
          <a:graphicData uri="http://schemas.openxmlformats.org/drawingml/2006/chart">
            <c:chart xmlns:c="http://schemas.openxmlformats.org/drawingml/2006/chart" xmlns:r="http://schemas.openxmlformats.org/officeDocument/2006/relationships" r:id="rId2"/>
          </a:graphicData>
        </a:graphic>
      </p:graphicFrame>
      <p:sp>
        <p:nvSpPr>
          <p:cNvPr id="6" name="Rounded Rectangular Callout 10">
            <a:extLst>
              <a:ext uri="{FF2B5EF4-FFF2-40B4-BE49-F238E27FC236}">
                <a16:creationId xmlns:a16="http://schemas.microsoft.com/office/drawing/2014/main" id="{F0956B60-4D4E-488A-897D-C688E882EA0A}"/>
              </a:ext>
            </a:extLst>
          </p:cNvPr>
          <p:cNvSpPr/>
          <p:nvPr/>
        </p:nvSpPr>
        <p:spPr>
          <a:xfrm flipH="1">
            <a:off x="3604846" y="3923464"/>
            <a:ext cx="1541979" cy="502445"/>
          </a:xfrm>
          <a:prstGeom prst="wedgeRoundRectCallout">
            <a:avLst>
              <a:gd name="adj1" fmla="val 51996"/>
              <a:gd name="adj2" fmla="val 103536"/>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dirty="0">
                <a:solidFill>
                  <a:schemeClr val="accent1"/>
                </a:solidFill>
                <a:cs typeface="B Nazanin" panose="00000400000000000000" pitchFamily="2" charset="-78"/>
              </a:rPr>
              <a:t>$56,000</a:t>
            </a:r>
          </a:p>
        </p:txBody>
      </p:sp>
      <p:sp>
        <p:nvSpPr>
          <p:cNvPr id="7" name="TextBox 6">
            <a:extLst>
              <a:ext uri="{FF2B5EF4-FFF2-40B4-BE49-F238E27FC236}">
                <a16:creationId xmlns:a16="http://schemas.microsoft.com/office/drawing/2014/main" id="{A73BD87D-1DC2-447C-A995-6C9E94FFE636}"/>
              </a:ext>
            </a:extLst>
          </p:cNvPr>
          <p:cNvSpPr txBox="1"/>
          <p:nvPr/>
        </p:nvSpPr>
        <p:spPr>
          <a:xfrm>
            <a:off x="622097" y="375982"/>
            <a:ext cx="6226378" cy="861005"/>
          </a:xfrm>
          <a:prstGeom prst="rect">
            <a:avLst/>
          </a:prstGeom>
          <a:noFill/>
        </p:spPr>
        <p:txBody>
          <a:bodyPr wrap="square" rtlCol="0" anchor="ctr">
            <a:spAutoFit/>
          </a:bodyPr>
          <a:lstStyle>
            <a:defPPr>
              <a:defRPr lang="en-US"/>
            </a:defPPr>
            <a:lvl1pPr indent="0" algn="ctr">
              <a:lnSpc>
                <a:spcPct val="90000"/>
              </a:lnSpc>
              <a:spcBef>
                <a:spcPts val="1000"/>
              </a:spcBef>
              <a:buFontTx/>
              <a:buNone/>
              <a:defRPr sz="5400">
                <a:solidFill>
                  <a:schemeClr val="bg1"/>
                </a:solidFill>
                <a:effectLst>
                  <a:outerShdw blurRad="12700" dist="88900" dir="3000000" algn="tl" rotWithShape="0">
                    <a:schemeClr val="accent2">
                      <a:alpha val="40000"/>
                    </a:schemeClr>
                  </a:outerShdw>
                </a:effectLst>
                <a:latin typeface="+mj-lt"/>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r" rtl="1"/>
            <a:r>
              <a:rPr lang="fa-IR" dirty="0">
                <a:effectLst/>
                <a:cs typeface="B Nazanin" panose="00000400000000000000" pitchFamily="2" charset="-78"/>
              </a:rPr>
              <a:t>سبک اینفوگرافیک</a:t>
            </a:r>
            <a:endParaRPr lang="en-US" dirty="0">
              <a:effectLst/>
              <a:cs typeface="B Nazanin" panose="00000400000000000000" pitchFamily="2" charset="-78"/>
            </a:endParaRPr>
          </a:p>
        </p:txBody>
      </p:sp>
      <p:pic>
        <p:nvPicPr>
          <p:cNvPr id="10" name="Picture Placeholder 9">
            <a:extLst>
              <a:ext uri="{FF2B5EF4-FFF2-40B4-BE49-F238E27FC236}">
                <a16:creationId xmlns:a16="http://schemas.microsoft.com/office/drawing/2014/main" id="{B1803425-12AC-24F6-4F77-A3732C948C8A}"/>
              </a:ext>
            </a:extLst>
          </p:cNvPr>
          <p:cNvPicPr>
            <a:picLocks noGrp="1" noChangeAspect="1"/>
          </p:cNvPicPr>
          <p:nvPr>
            <p:ph type="pic" sz="quarter" idx="42"/>
          </p:nvPr>
        </p:nvPicPr>
        <p:blipFill>
          <a:blip r:embed="rId3">
            <a:extLst>
              <a:ext uri="{28A0092B-C50C-407E-A947-70E740481C1C}">
                <a14:useLocalDpi xmlns:a14="http://schemas.microsoft.com/office/drawing/2010/main" val="0"/>
              </a:ext>
            </a:extLst>
          </a:blip>
          <a:srcRect/>
          <a:stretch>
            <a:fillRect/>
          </a:stretch>
        </p:blipFill>
        <p:spPr>
          <a:xfrm>
            <a:off x="6241143" y="1604524"/>
            <a:ext cx="5347063" cy="4877494"/>
          </a:xfrm>
        </p:spPr>
      </p:pic>
    </p:spTree>
    <p:extLst>
      <p:ext uri="{BB962C8B-B14F-4D97-AF65-F5344CB8AC3E}">
        <p14:creationId xmlns:p14="http://schemas.microsoft.com/office/powerpoint/2010/main" val="366867000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605A4BA2-BE2D-413D-9F7D-21695EC63DA8}"/>
              </a:ext>
            </a:extLst>
          </p:cNvPr>
          <p:cNvGrpSpPr/>
          <p:nvPr/>
        </p:nvGrpSpPr>
        <p:grpSpPr>
          <a:xfrm>
            <a:off x="1890162" y="1764217"/>
            <a:ext cx="5275573" cy="752078"/>
            <a:chOff x="5076056" y="1240057"/>
            <a:chExt cx="2717823" cy="439685"/>
          </a:xfrm>
        </p:grpSpPr>
        <p:sp>
          <p:nvSpPr>
            <p:cNvPr id="4" name="TextBox 3">
              <a:extLst>
                <a:ext uri="{FF2B5EF4-FFF2-40B4-BE49-F238E27FC236}">
                  <a16:creationId xmlns:a16="http://schemas.microsoft.com/office/drawing/2014/main" id="{CD2F12D4-E63D-4205-B8EF-42629E1EEC20}"/>
                </a:ext>
              </a:extLst>
            </p:cNvPr>
            <p:cNvSpPr txBox="1"/>
            <p:nvPr/>
          </p:nvSpPr>
          <p:spPr>
            <a:xfrm>
              <a:off x="5076056" y="1240057"/>
              <a:ext cx="2717823" cy="161941"/>
            </a:xfrm>
            <a:prstGeom prst="rect">
              <a:avLst/>
            </a:prstGeom>
            <a:noFill/>
          </p:spPr>
          <p:txBody>
            <a:bodyPr wrap="square" lIns="90000" rIns="108000" rtlCol="0">
              <a:spAutoFit/>
            </a:bodyPr>
            <a:lstStyle/>
            <a:p>
              <a:pPr algn="r" rtl="1"/>
              <a:r>
                <a:rPr lang="fa-IR" altLang="ko-KR" sz="1200" b="1" dirty="0">
                  <a:solidFill>
                    <a:schemeClr val="tx1">
                      <a:lumMod val="75000"/>
                      <a:lumOff val="25000"/>
                    </a:schemeClr>
                  </a:solidFill>
                  <a:cs typeface="B Nazanin" panose="00000400000000000000" pitchFamily="2" charset="-78"/>
                </a:rPr>
                <a:t>مطالب در اینجا</a:t>
              </a:r>
              <a:endParaRPr lang="ko-KR" altLang="en-US" sz="1200" b="1" dirty="0">
                <a:solidFill>
                  <a:schemeClr val="tx1">
                    <a:lumMod val="75000"/>
                    <a:lumOff val="25000"/>
                  </a:schemeClr>
                </a:solidFill>
                <a:cs typeface="B Nazanin" panose="00000400000000000000" pitchFamily="2" charset="-78"/>
              </a:endParaRPr>
            </a:p>
          </p:txBody>
        </p:sp>
        <p:sp>
          <p:nvSpPr>
            <p:cNvPr id="5" name="TextBox 4">
              <a:extLst>
                <a:ext uri="{FF2B5EF4-FFF2-40B4-BE49-F238E27FC236}">
                  <a16:creationId xmlns:a16="http://schemas.microsoft.com/office/drawing/2014/main" id="{D49ECA2A-06B3-4271-AEF6-F690FD26A065}"/>
                </a:ext>
              </a:extLst>
            </p:cNvPr>
            <p:cNvSpPr txBox="1"/>
            <p:nvPr/>
          </p:nvSpPr>
          <p:spPr>
            <a:xfrm>
              <a:off x="5076056" y="1409840"/>
              <a:ext cx="2717823" cy="269902"/>
            </a:xfrm>
            <a:prstGeom prst="rect">
              <a:avLst/>
            </a:prstGeom>
            <a:noFill/>
          </p:spPr>
          <p:txBody>
            <a:bodyPr wrap="square" lIns="72000" rIns="108000" rtlCol="0">
              <a:spAutoFit/>
            </a:bodyPr>
            <a:lstStyle/>
            <a:p>
              <a:pPr algn="r" rtl="1"/>
              <a:r>
                <a:rPr lang="fa-IR" altLang="ko-KR" sz="1200" dirty="0">
                  <a:solidFill>
                    <a:schemeClr val="tx1">
                      <a:lumMod val="75000"/>
                      <a:lumOff val="25000"/>
                    </a:schemeClr>
                  </a:solidFill>
                  <a:ea typeface="FZShuTi" pitchFamily="2" charset="-122"/>
                  <a:cs typeface="B Nazanin" panose="00000400000000000000" pitchFamily="2" charset="-78"/>
                </a:rPr>
                <a:t>متن مثال: ارائه پاورپوینت مدرنی را دریافت کنید که به زیبایی طراحی شده است. من امیدوارم و معتقدم که این الگو زمان، پول و اعتبار شما را جلب کند.</a:t>
              </a:r>
              <a:endParaRPr lang="en-US" altLang="ko-KR" sz="1200" dirty="0">
                <a:solidFill>
                  <a:schemeClr val="tx1">
                    <a:lumMod val="75000"/>
                    <a:lumOff val="25000"/>
                  </a:schemeClr>
                </a:solidFill>
                <a:ea typeface="FZShuTi" pitchFamily="2" charset="-122"/>
                <a:cs typeface="B Nazanin" panose="00000400000000000000" pitchFamily="2" charset="-78"/>
              </a:endParaRPr>
            </a:p>
          </p:txBody>
        </p:sp>
      </p:grpSp>
      <p:sp>
        <p:nvSpPr>
          <p:cNvPr id="6" name="Freeform 9">
            <a:extLst>
              <a:ext uri="{FF2B5EF4-FFF2-40B4-BE49-F238E27FC236}">
                <a16:creationId xmlns:a16="http://schemas.microsoft.com/office/drawing/2014/main" id="{69549274-A211-4ADC-A88F-FBC029DD8BD6}"/>
              </a:ext>
            </a:extLst>
          </p:cNvPr>
          <p:cNvSpPr>
            <a:spLocks/>
          </p:cNvSpPr>
          <p:nvPr/>
        </p:nvSpPr>
        <p:spPr bwMode="auto">
          <a:xfrm>
            <a:off x="961968" y="1937654"/>
            <a:ext cx="578789" cy="589877"/>
          </a:xfrm>
          <a:custGeom>
            <a:avLst/>
            <a:gdLst>
              <a:gd name="T0" fmla="*/ 987 w 1776"/>
              <a:gd name="T1" fmla="*/ 23 h 1881"/>
              <a:gd name="T2" fmla="*/ 994 w 1776"/>
              <a:gd name="T3" fmla="*/ 296 h 1881"/>
              <a:gd name="T4" fmla="*/ 994 w 1776"/>
              <a:gd name="T5" fmla="*/ 612 h 1881"/>
              <a:gd name="T6" fmla="*/ 1071 w 1776"/>
              <a:gd name="T7" fmla="*/ 663 h 1881"/>
              <a:gd name="T8" fmla="*/ 1145 w 1776"/>
              <a:gd name="T9" fmla="*/ 580 h 1881"/>
              <a:gd name="T10" fmla="*/ 1252 w 1776"/>
              <a:gd name="T11" fmla="*/ 490 h 1881"/>
              <a:gd name="T12" fmla="*/ 1380 w 1776"/>
              <a:gd name="T13" fmla="*/ 556 h 1881"/>
              <a:gd name="T14" fmla="*/ 1527 w 1776"/>
              <a:gd name="T15" fmla="*/ 729 h 1881"/>
              <a:gd name="T16" fmla="*/ 1634 w 1776"/>
              <a:gd name="T17" fmla="*/ 956 h 1881"/>
              <a:gd name="T18" fmla="*/ 1722 w 1776"/>
              <a:gd name="T19" fmla="*/ 1294 h 1881"/>
              <a:gd name="T20" fmla="*/ 1771 w 1776"/>
              <a:gd name="T21" fmla="*/ 1549 h 1881"/>
              <a:gd name="T22" fmla="*/ 1767 w 1776"/>
              <a:gd name="T23" fmla="*/ 1734 h 1881"/>
              <a:gd name="T24" fmla="*/ 1694 w 1776"/>
              <a:gd name="T25" fmla="*/ 1860 h 1881"/>
              <a:gd name="T26" fmla="*/ 1591 w 1776"/>
              <a:gd name="T27" fmla="*/ 1854 h 1881"/>
              <a:gd name="T28" fmla="*/ 1462 w 1776"/>
              <a:gd name="T29" fmla="*/ 1781 h 1881"/>
              <a:gd name="T30" fmla="*/ 1362 w 1776"/>
              <a:gd name="T31" fmla="*/ 1707 h 1881"/>
              <a:gd name="T32" fmla="*/ 1212 w 1776"/>
              <a:gd name="T33" fmla="*/ 1605 h 1881"/>
              <a:gd name="T34" fmla="*/ 1031 w 1776"/>
              <a:gd name="T35" fmla="*/ 1500 h 1881"/>
              <a:gd name="T36" fmla="*/ 989 w 1776"/>
              <a:gd name="T37" fmla="*/ 1327 h 1881"/>
              <a:gd name="T38" fmla="*/ 1014 w 1776"/>
              <a:gd name="T39" fmla="*/ 1176 h 1881"/>
              <a:gd name="T40" fmla="*/ 989 w 1776"/>
              <a:gd name="T41" fmla="*/ 1036 h 1881"/>
              <a:gd name="T42" fmla="*/ 1034 w 1776"/>
              <a:gd name="T43" fmla="*/ 858 h 1881"/>
              <a:gd name="T44" fmla="*/ 1009 w 1776"/>
              <a:gd name="T45" fmla="*/ 776 h 1881"/>
              <a:gd name="T46" fmla="*/ 891 w 1776"/>
              <a:gd name="T47" fmla="*/ 720 h 1881"/>
              <a:gd name="T48" fmla="*/ 787 w 1776"/>
              <a:gd name="T49" fmla="*/ 770 h 1881"/>
              <a:gd name="T50" fmla="*/ 740 w 1776"/>
              <a:gd name="T51" fmla="*/ 874 h 1881"/>
              <a:gd name="T52" fmla="*/ 778 w 1776"/>
              <a:gd name="T53" fmla="*/ 1021 h 1881"/>
              <a:gd name="T54" fmla="*/ 754 w 1776"/>
              <a:gd name="T55" fmla="*/ 1149 h 1881"/>
              <a:gd name="T56" fmla="*/ 767 w 1776"/>
              <a:gd name="T57" fmla="*/ 1292 h 1881"/>
              <a:gd name="T58" fmla="*/ 783 w 1776"/>
              <a:gd name="T59" fmla="*/ 1432 h 1881"/>
              <a:gd name="T60" fmla="*/ 540 w 1776"/>
              <a:gd name="T61" fmla="*/ 1621 h 1881"/>
              <a:gd name="T62" fmla="*/ 371 w 1776"/>
              <a:gd name="T63" fmla="*/ 1736 h 1881"/>
              <a:gd name="T64" fmla="*/ 252 w 1776"/>
              <a:gd name="T65" fmla="*/ 1827 h 1881"/>
              <a:gd name="T66" fmla="*/ 143 w 1776"/>
              <a:gd name="T67" fmla="*/ 1881 h 1881"/>
              <a:gd name="T68" fmla="*/ 47 w 1776"/>
              <a:gd name="T69" fmla="*/ 1832 h 1881"/>
              <a:gd name="T70" fmla="*/ 3 w 1776"/>
              <a:gd name="T71" fmla="*/ 1690 h 1881"/>
              <a:gd name="T72" fmla="*/ 5 w 1776"/>
              <a:gd name="T73" fmla="*/ 1512 h 1881"/>
              <a:gd name="T74" fmla="*/ 47 w 1776"/>
              <a:gd name="T75" fmla="*/ 1285 h 1881"/>
              <a:gd name="T76" fmla="*/ 162 w 1776"/>
              <a:gd name="T77" fmla="*/ 912 h 1881"/>
              <a:gd name="T78" fmla="*/ 311 w 1776"/>
              <a:gd name="T79" fmla="*/ 656 h 1881"/>
              <a:gd name="T80" fmla="*/ 378 w 1776"/>
              <a:gd name="T81" fmla="*/ 563 h 1881"/>
              <a:gd name="T82" fmla="*/ 471 w 1776"/>
              <a:gd name="T83" fmla="*/ 492 h 1881"/>
              <a:gd name="T84" fmla="*/ 582 w 1776"/>
              <a:gd name="T85" fmla="*/ 538 h 1881"/>
              <a:gd name="T86" fmla="*/ 638 w 1776"/>
              <a:gd name="T87" fmla="*/ 660 h 1881"/>
              <a:gd name="T88" fmla="*/ 674 w 1776"/>
              <a:gd name="T89" fmla="*/ 716 h 1881"/>
              <a:gd name="T90" fmla="*/ 694 w 1776"/>
              <a:gd name="T91" fmla="*/ 690 h 1881"/>
              <a:gd name="T92" fmla="*/ 774 w 1776"/>
              <a:gd name="T93" fmla="*/ 632 h 1881"/>
              <a:gd name="T94" fmla="*/ 816 w 1776"/>
              <a:gd name="T95" fmla="*/ 461 h 1881"/>
              <a:gd name="T96" fmla="*/ 811 w 1776"/>
              <a:gd name="T97" fmla="*/ 185 h 1881"/>
              <a:gd name="T98" fmla="*/ 829 w 1776"/>
              <a:gd name="T99" fmla="*/ 16 h 1881"/>
              <a:gd name="T100" fmla="*/ 914 w 1776"/>
              <a:gd name="T101" fmla="*/ 0 h 1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76" h="1881">
                <a:moveTo>
                  <a:pt x="914" y="0"/>
                </a:moveTo>
                <a:lnTo>
                  <a:pt x="940" y="3"/>
                </a:lnTo>
                <a:lnTo>
                  <a:pt x="965" y="10"/>
                </a:lnTo>
                <a:lnTo>
                  <a:pt x="987" y="23"/>
                </a:lnTo>
                <a:lnTo>
                  <a:pt x="991" y="81"/>
                </a:lnTo>
                <a:lnTo>
                  <a:pt x="994" y="147"/>
                </a:lnTo>
                <a:lnTo>
                  <a:pt x="994" y="220"/>
                </a:lnTo>
                <a:lnTo>
                  <a:pt x="994" y="296"/>
                </a:lnTo>
                <a:lnTo>
                  <a:pt x="994" y="376"/>
                </a:lnTo>
                <a:lnTo>
                  <a:pt x="994" y="458"/>
                </a:lnTo>
                <a:lnTo>
                  <a:pt x="994" y="536"/>
                </a:lnTo>
                <a:lnTo>
                  <a:pt x="994" y="612"/>
                </a:lnTo>
                <a:lnTo>
                  <a:pt x="1020" y="629"/>
                </a:lnTo>
                <a:lnTo>
                  <a:pt x="1040" y="641"/>
                </a:lnTo>
                <a:lnTo>
                  <a:pt x="1056" y="652"/>
                </a:lnTo>
                <a:lnTo>
                  <a:pt x="1071" y="663"/>
                </a:lnTo>
                <a:lnTo>
                  <a:pt x="1085" y="674"/>
                </a:lnTo>
                <a:lnTo>
                  <a:pt x="1100" y="689"/>
                </a:lnTo>
                <a:lnTo>
                  <a:pt x="1122" y="629"/>
                </a:lnTo>
                <a:lnTo>
                  <a:pt x="1145" y="580"/>
                </a:lnTo>
                <a:lnTo>
                  <a:pt x="1171" y="543"/>
                </a:lnTo>
                <a:lnTo>
                  <a:pt x="1196" y="516"/>
                </a:lnTo>
                <a:lnTo>
                  <a:pt x="1223" y="498"/>
                </a:lnTo>
                <a:lnTo>
                  <a:pt x="1252" y="490"/>
                </a:lnTo>
                <a:lnTo>
                  <a:pt x="1282" y="494"/>
                </a:lnTo>
                <a:lnTo>
                  <a:pt x="1314" y="505"/>
                </a:lnTo>
                <a:lnTo>
                  <a:pt x="1345" y="525"/>
                </a:lnTo>
                <a:lnTo>
                  <a:pt x="1380" y="556"/>
                </a:lnTo>
                <a:lnTo>
                  <a:pt x="1414" y="594"/>
                </a:lnTo>
                <a:lnTo>
                  <a:pt x="1451" y="640"/>
                </a:lnTo>
                <a:lnTo>
                  <a:pt x="1491" y="683"/>
                </a:lnTo>
                <a:lnTo>
                  <a:pt x="1527" y="729"/>
                </a:lnTo>
                <a:lnTo>
                  <a:pt x="1558" y="778"/>
                </a:lnTo>
                <a:lnTo>
                  <a:pt x="1585" y="832"/>
                </a:lnTo>
                <a:lnTo>
                  <a:pt x="1611" y="890"/>
                </a:lnTo>
                <a:lnTo>
                  <a:pt x="1634" y="956"/>
                </a:lnTo>
                <a:lnTo>
                  <a:pt x="1656" y="1027"/>
                </a:lnTo>
                <a:lnTo>
                  <a:pt x="1678" y="1107"/>
                </a:lnTo>
                <a:lnTo>
                  <a:pt x="1700" y="1196"/>
                </a:lnTo>
                <a:lnTo>
                  <a:pt x="1722" y="1294"/>
                </a:lnTo>
                <a:lnTo>
                  <a:pt x="1747" y="1403"/>
                </a:lnTo>
                <a:lnTo>
                  <a:pt x="1756" y="1450"/>
                </a:lnTo>
                <a:lnTo>
                  <a:pt x="1765" y="1500"/>
                </a:lnTo>
                <a:lnTo>
                  <a:pt x="1771" y="1549"/>
                </a:lnTo>
                <a:lnTo>
                  <a:pt x="1774" y="1598"/>
                </a:lnTo>
                <a:lnTo>
                  <a:pt x="1776" y="1645"/>
                </a:lnTo>
                <a:lnTo>
                  <a:pt x="1774" y="1690"/>
                </a:lnTo>
                <a:lnTo>
                  <a:pt x="1767" y="1734"/>
                </a:lnTo>
                <a:lnTo>
                  <a:pt x="1756" y="1774"/>
                </a:lnTo>
                <a:lnTo>
                  <a:pt x="1742" y="1809"/>
                </a:lnTo>
                <a:lnTo>
                  <a:pt x="1722" y="1838"/>
                </a:lnTo>
                <a:lnTo>
                  <a:pt x="1694" y="1860"/>
                </a:lnTo>
                <a:lnTo>
                  <a:pt x="1674" y="1869"/>
                </a:lnTo>
                <a:lnTo>
                  <a:pt x="1649" y="1869"/>
                </a:lnTo>
                <a:lnTo>
                  <a:pt x="1622" y="1863"/>
                </a:lnTo>
                <a:lnTo>
                  <a:pt x="1591" y="1854"/>
                </a:lnTo>
                <a:lnTo>
                  <a:pt x="1558" y="1840"/>
                </a:lnTo>
                <a:lnTo>
                  <a:pt x="1527" y="1821"/>
                </a:lnTo>
                <a:lnTo>
                  <a:pt x="1494" y="1801"/>
                </a:lnTo>
                <a:lnTo>
                  <a:pt x="1462" y="1781"/>
                </a:lnTo>
                <a:lnTo>
                  <a:pt x="1432" y="1760"/>
                </a:lnTo>
                <a:lnTo>
                  <a:pt x="1405" y="1740"/>
                </a:lnTo>
                <a:lnTo>
                  <a:pt x="1382" y="1723"/>
                </a:lnTo>
                <a:lnTo>
                  <a:pt x="1362" y="1707"/>
                </a:lnTo>
                <a:lnTo>
                  <a:pt x="1347" y="1696"/>
                </a:lnTo>
                <a:lnTo>
                  <a:pt x="1305" y="1663"/>
                </a:lnTo>
                <a:lnTo>
                  <a:pt x="1260" y="1632"/>
                </a:lnTo>
                <a:lnTo>
                  <a:pt x="1212" y="1605"/>
                </a:lnTo>
                <a:lnTo>
                  <a:pt x="1163" y="1580"/>
                </a:lnTo>
                <a:lnTo>
                  <a:pt x="1114" y="1554"/>
                </a:lnTo>
                <a:lnTo>
                  <a:pt x="1071" y="1527"/>
                </a:lnTo>
                <a:lnTo>
                  <a:pt x="1031" y="1500"/>
                </a:lnTo>
                <a:lnTo>
                  <a:pt x="1000" y="1469"/>
                </a:lnTo>
                <a:lnTo>
                  <a:pt x="987" y="1420"/>
                </a:lnTo>
                <a:lnTo>
                  <a:pt x="985" y="1372"/>
                </a:lnTo>
                <a:lnTo>
                  <a:pt x="989" y="1327"/>
                </a:lnTo>
                <a:lnTo>
                  <a:pt x="996" y="1285"/>
                </a:lnTo>
                <a:lnTo>
                  <a:pt x="1003" y="1247"/>
                </a:lnTo>
                <a:lnTo>
                  <a:pt x="1011" y="1212"/>
                </a:lnTo>
                <a:lnTo>
                  <a:pt x="1014" y="1176"/>
                </a:lnTo>
                <a:lnTo>
                  <a:pt x="1009" y="1143"/>
                </a:lnTo>
                <a:lnTo>
                  <a:pt x="1002" y="1114"/>
                </a:lnTo>
                <a:lnTo>
                  <a:pt x="994" y="1089"/>
                </a:lnTo>
                <a:lnTo>
                  <a:pt x="989" y="1036"/>
                </a:lnTo>
                <a:lnTo>
                  <a:pt x="992" y="985"/>
                </a:lnTo>
                <a:lnTo>
                  <a:pt x="1003" y="938"/>
                </a:lnTo>
                <a:lnTo>
                  <a:pt x="1018" y="896"/>
                </a:lnTo>
                <a:lnTo>
                  <a:pt x="1034" y="858"/>
                </a:lnTo>
                <a:lnTo>
                  <a:pt x="1051" y="825"/>
                </a:lnTo>
                <a:lnTo>
                  <a:pt x="1040" y="810"/>
                </a:lnTo>
                <a:lnTo>
                  <a:pt x="1025" y="794"/>
                </a:lnTo>
                <a:lnTo>
                  <a:pt x="1009" y="776"/>
                </a:lnTo>
                <a:lnTo>
                  <a:pt x="989" y="758"/>
                </a:lnTo>
                <a:lnTo>
                  <a:pt x="963" y="743"/>
                </a:lnTo>
                <a:lnTo>
                  <a:pt x="931" y="729"/>
                </a:lnTo>
                <a:lnTo>
                  <a:pt x="891" y="720"/>
                </a:lnTo>
                <a:lnTo>
                  <a:pt x="856" y="732"/>
                </a:lnTo>
                <a:lnTo>
                  <a:pt x="829" y="743"/>
                </a:lnTo>
                <a:lnTo>
                  <a:pt x="805" y="756"/>
                </a:lnTo>
                <a:lnTo>
                  <a:pt x="787" y="770"/>
                </a:lnTo>
                <a:lnTo>
                  <a:pt x="769" y="789"/>
                </a:lnTo>
                <a:lnTo>
                  <a:pt x="751" y="810"/>
                </a:lnTo>
                <a:lnTo>
                  <a:pt x="727" y="840"/>
                </a:lnTo>
                <a:lnTo>
                  <a:pt x="740" y="874"/>
                </a:lnTo>
                <a:lnTo>
                  <a:pt x="752" y="909"/>
                </a:lnTo>
                <a:lnTo>
                  <a:pt x="765" y="945"/>
                </a:lnTo>
                <a:lnTo>
                  <a:pt x="774" y="983"/>
                </a:lnTo>
                <a:lnTo>
                  <a:pt x="778" y="1021"/>
                </a:lnTo>
                <a:lnTo>
                  <a:pt x="776" y="1056"/>
                </a:lnTo>
                <a:lnTo>
                  <a:pt x="769" y="1089"/>
                </a:lnTo>
                <a:lnTo>
                  <a:pt x="762" y="1120"/>
                </a:lnTo>
                <a:lnTo>
                  <a:pt x="754" y="1149"/>
                </a:lnTo>
                <a:lnTo>
                  <a:pt x="752" y="1183"/>
                </a:lnTo>
                <a:lnTo>
                  <a:pt x="754" y="1220"/>
                </a:lnTo>
                <a:lnTo>
                  <a:pt x="760" y="1256"/>
                </a:lnTo>
                <a:lnTo>
                  <a:pt x="767" y="1292"/>
                </a:lnTo>
                <a:lnTo>
                  <a:pt x="774" y="1330"/>
                </a:lnTo>
                <a:lnTo>
                  <a:pt x="782" y="1365"/>
                </a:lnTo>
                <a:lnTo>
                  <a:pt x="785" y="1400"/>
                </a:lnTo>
                <a:lnTo>
                  <a:pt x="783" y="1432"/>
                </a:lnTo>
                <a:lnTo>
                  <a:pt x="774" y="1461"/>
                </a:lnTo>
                <a:lnTo>
                  <a:pt x="760" y="1489"/>
                </a:lnTo>
                <a:lnTo>
                  <a:pt x="651" y="1556"/>
                </a:lnTo>
                <a:lnTo>
                  <a:pt x="540" y="1621"/>
                </a:lnTo>
                <a:lnTo>
                  <a:pt x="431" y="1689"/>
                </a:lnTo>
                <a:lnTo>
                  <a:pt x="416" y="1700"/>
                </a:lnTo>
                <a:lnTo>
                  <a:pt x="396" y="1716"/>
                </a:lnTo>
                <a:lnTo>
                  <a:pt x="371" y="1736"/>
                </a:lnTo>
                <a:lnTo>
                  <a:pt x="343" y="1758"/>
                </a:lnTo>
                <a:lnTo>
                  <a:pt x="314" y="1781"/>
                </a:lnTo>
                <a:lnTo>
                  <a:pt x="283" y="1805"/>
                </a:lnTo>
                <a:lnTo>
                  <a:pt x="252" y="1827"/>
                </a:lnTo>
                <a:lnTo>
                  <a:pt x="222" y="1847"/>
                </a:lnTo>
                <a:lnTo>
                  <a:pt x="192" y="1863"/>
                </a:lnTo>
                <a:lnTo>
                  <a:pt x="167" y="1874"/>
                </a:lnTo>
                <a:lnTo>
                  <a:pt x="143" y="1881"/>
                </a:lnTo>
                <a:lnTo>
                  <a:pt x="123" y="1880"/>
                </a:lnTo>
                <a:lnTo>
                  <a:pt x="92" y="1872"/>
                </a:lnTo>
                <a:lnTo>
                  <a:pt x="69" y="1856"/>
                </a:lnTo>
                <a:lnTo>
                  <a:pt x="47" y="1832"/>
                </a:lnTo>
                <a:lnTo>
                  <a:pt x="31" y="1803"/>
                </a:lnTo>
                <a:lnTo>
                  <a:pt x="18" y="1769"/>
                </a:lnTo>
                <a:lnTo>
                  <a:pt x="9" y="1730"/>
                </a:lnTo>
                <a:lnTo>
                  <a:pt x="3" y="1690"/>
                </a:lnTo>
                <a:lnTo>
                  <a:pt x="0" y="1647"/>
                </a:lnTo>
                <a:lnTo>
                  <a:pt x="0" y="1601"/>
                </a:lnTo>
                <a:lnTo>
                  <a:pt x="2" y="1558"/>
                </a:lnTo>
                <a:lnTo>
                  <a:pt x="5" y="1512"/>
                </a:lnTo>
                <a:lnTo>
                  <a:pt x="9" y="1470"/>
                </a:lnTo>
                <a:lnTo>
                  <a:pt x="16" y="1429"/>
                </a:lnTo>
                <a:lnTo>
                  <a:pt x="23" y="1392"/>
                </a:lnTo>
                <a:lnTo>
                  <a:pt x="47" y="1285"/>
                </a:lnTo>
                <a:lnTo>
                  <a:pt x="72" y="1183"/>
                </a:lnTo>
                <a:lnTo>
                  <a:pt x="100" y="1087"/>
                </a:lnTo>
                <a:lnTo>
                  <a:pt x="129" y="996"/>
                </a:lnTo>
                <a:lnTo>
                  <a:pt x="162" y="912"/>
                </a:lnTo>
                <a:lnTo>
                  <a:pt x="194" y="834"/>
                </a:lnTo>
                <a:lnTo>
                  <a:pt x="231" y="767"/>
                </a:lnTo>
                <a:lnTo>
                  <a:pt x="269" y="707"/>
                </a:lnTo>
                <a:lnTo>
                  <a:pt x="311" y="656"/>
                </a:lnTo>
                <a:lnTo>
                  <a:pt x="327" y="634"/>
                </a:lnTo>
                <a:lnTo>
                  <a:pt x="343" y="610"/>
                </a:lnTo>
                <a:lnTo>
                  <a:pt x="360" y="587"/>
                </a:lnTo>
                <a:lnTo>
                  <a:pt x="378" y="563"/>
                </a:lnTo>
                <a:lnTo>
                  <a:pt x="398" y="541"/>
                </a:lnTo>
                <a:lnTo>
                  <a:pt x="420" y="521"/>
                </a:lnTo>
                <a:lnTo>
                  <a:pt x="443" y="505"/>
                </a:lnTo>
                <a:lnTo>
                  <a:pt x="471" y="492"/>
                </a:lnTo>
                <a:lnTo>
                  <a:pt x="502" y="487"/>
                </a:lnTo>
                <a:lnTo>
                  <a:pt x="534" y="489"/>
                </a:lnTo>
                <a:lnTo>
                  <a:pt x="562" y="510"/>
                </a:lnTo>
                <a:lnTo>
                  <a:pt x="582" y="538"/>
                </a:lnTo>
                <a:lnTo>
                  <a:pt x="596" y="567"/>
                </a:lnTo>
                <a:lnTo>
                  <a:pt x="611" y="598"/>
                </a:lnTo>
                <a:lnTo>
                  <a:pt x="623" y="629"/>
                </a:lnTo>
                <a:lnTo>
                  <a:pt x="638" y="660"/>
                </a:lnTo>
                <a:lnTo>
                  <a:pt x="654" y="689"/>
                </a:lnTo>
                <a:lnTo>
                  <a:pt x="672" y="712"/>
                </a:lnTo>
                <a:lnTo>
                  <a:pt x="671" y="716"/>
                </a:lnTo>
                <a:lnTo>
                  <a:pt x="674" y="716"/>
                </a:lnTo>
                <a:lnTo>
                  <a:pt x="672" y="712"/>
                </a:lnTo>
                <a:lnTo>
                  <a:pt x="672" y="710"/>
                </a:lnTo>
                <a:lnTo>
                  <a:pt x="682" y="701"/>
                </a:lnTo>
                <a:lnTo>
                  <a:pt x="694" y="690"/>
                </a:lnTo>
                <a:lnTo>
                  <a:pt x="711" y="676"/>
                </a:lnTo>
                <a:lnTo>
                  <a:pt x="731" y="661"/>
                </a:lnTo>
                <a:lnTo>
                  <a:pt x="752" y="645"/>
                </a:lnTo>
                <a:lnTo>
                  <a:pt x="774" y="632"/>
                </a:lnTo>
                <a:lnTo>
                  <a:pt x="796" y="620"/>
                </a:lnTo>
                <a:lnTo>
                  <a:pt x="814" y="612"/>
                </a:lnTo>
                <a:lnTo>
                  <a:pt x="816" y="534"/>
                </a:lnTo>
                <a:lnTo>
                  <a:pt x="816" y="461"/>
                </a:lnTo>
                <a:lnTo>
                  <a:pt x="814" y="394"/>
                </a:lnTo>
                <a:lnTo>
                  <a:pt x="812" y="327"/>
                </a:lnTo>
                <a:lnTo>
                  <a:pt x="812" y="258"/>
                </a:lnTo>
                <a:lnTo>
                  <a:pt x="811" y="185"/>
                </a:lnTo>
                <a:lnTo>
                  <a:pt x="812" y="107"/>
                </a:lnTo>
                <a:lnTo>
                  <a:pt x="814" y="20"/>
                </a:lnTo>
                <a:lnTo>
                  <a:pt x="818" y="20"/>
                </a:lnTo>
                <a:lnTo>
                  <a:pt x="829" y="16"/>
                </a:lnTo>
                <a:lnTo>
                  <a:pt x="845" y="10"/>
                </a:lnTo>
                <a:lnTo>
                  <a:pt x="865" y="5"/>
                </a:lnTo>
                <a:lnTo>
                  <a:pt x="889" y="1"/>
                </a:lnTo>
                <a:lnTo>
                  <a:pt x="914"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
        <p:nvSpPr>
          <p:cNvPr id="7" name="Freeform 9">
            <a:extLst>
              <a:ext uri="{FF2B5EF4-FFF2-40B4-BE49-F238E27FC236}">
                <a16:creationId xmlns:a16="http://schemas.microsoft.com/office/drawing/2014/main" id="{19F545FB-A059-4C52-B9E4-69126A242E37}"/>
              </a:ext>
            </a:extLst>
          </p:cNvPr>
          <p:cNvSpPr>
            <a:spLocks noEditPoints="1"/>
          </p:cNvSpPr>
          <p:nvPr/>
        </p:nvSpPr>
        <p:spPr bwMode="auto">
          <a:xfrm>
            <a:off x="938138" y="3136415"/>
            <a:ext cx="626446" cy="454734"/>
          </a:xfrm>
          <a:custGeom>
            <a:avLst/>
            <a:gdLst>
              <a:gd name="T0" fmla="*/ 1418 w 1846"/>
              <a:gd name="T1" fmla="*/ 21 h 1340"/>
              <a:gd name="T2" fmla="*/ 1609 w 1846"/>
              <a:gd name="T3" fmla="*/ 47 h 1340"/>
              <a:gd name="T4" fmla="*/ 1771 w 1846"/>
              <a:gd name="T5" fmla="*/ 100 h 1340"/>
              <a:gd name="T6" fmla="*/ 1840 w 1846"/>
              <a:gd name="T7" fmla="*/ 191 h 1340"/>
              <a:gd name="T8" fmla="*/ 1787 w 1846"/>
              <a:gd name="T9" fmla="*/ 294 h 1340"/>
              <a:gd name="T10" fmla="*/ 1673 w 1846"/>
              <a:gd name="T11" fmla="*/ 385 h 1340"/>
              <a:gd name="T12" fmla="*/ 1560 w 1846"/>
              <a:gd name="T13" fmla="*/ 447 h 1340"/>
              <a:gd name="T14" fmla="*/ 1462 w 1846"/>
              <a:gd name="T15" fmla="*/ 498 h 1340"/>
              <a:gd name="T16" fmla="*/ 1380 w 1846"/>
              <a:gd name="T17" fmla="*/ 565 h 1340"/>
              <a:gd name="T18" fmla="*/ 1289 w 1846"/>
              <a:gd name="T19" fmla="*/ 605 h 1340"/>
              <a:gd name="T20" fmla="*/ 1198 w 1846"/>
              <a:gd name="T21" fmla="*/ 596 h 1340"/>
              <a:gd name="T22" fmla="*/ 1140 w 1846"/>
              <a:gd name="T23" fmla="*/ 527 h 1340"/>
              <a:gd name="T24" fmla="*/ 1107 w 1846"/>
              <a:gd name="T25" fmla="*/ 447 h 1340"/>
              <a:gd name="T26" fmla="*/ 1091 w 1846"/>
              <a:gd name="T27" fmla="*/ 371 h 1340"/>
              <a:gd name="T28" fmla="*/ 1091 w 1846"/>
              <a:gd name="T29" fmla="*/ 232 h 1340"/>
              <a:gd name="T30" fmla="*/ 1106 w 1846"/>
              <a:gd name="T31" fmla="*/ 129 h 1340"/>
              <a:gd name="T32" fmla="*/ 1138 w 1846"/>
              <a:gd name="T33" fmla="*/ 80 h 1340"/>
              <a:gd name="T34" fmla="*/ 1213 w 1846"/>
              <a:gd name="T35" fmla="*/ 32 h 1340"/>
              <a:gd name="T36" fmla="*/ 606 w 1846"/>
              <a:gd name="T37" fmla="*/ 0 h 1340"/>
              <a:gd name="T38" fmla="*/ 749 w 1846"/>
              <a:gd name="T39" fmla="*/ 9 h 1340"/>
              <a:gd name="T40" fmla="*/ 882 w 1846"/>
              <a:gd name="T41" fmla="*/ 45 h 1340"/>
              <a:gd name="T42" fmla="*/ 978 w 1846"/>
              <a:gd name="T43" fmla="*/ 111 h 1340"/>
              <a:gd name="T44" fmla="*/ 1018 w 1846"/>
              <a:gd name="T45" fmla="*/ 229 h 1340"/>
              <a:gd name="T46" fmla="*/ 1018 w 1846"/>
              <a:gd name="T47" fmla="*/ 401 h 1340"/>
              <a:gd name="T48" fmla="*/ 1049 w 1846"/>
              <a:gd name="T49" fmla="*/ 511 h 1340"/>
              <a:gd name="T50" fmla="*/ 1086 w 1846"/>
              <a:gd name="T51" fmla="*/ 600 h 1340"/>
              <a:gd name="T52" fmla="*/ 1071 w 1846"/>
              <a:gd name="T53" fmla="*/ 678 h 1340"/>
              <a:gd name="T54" fmla="*/ 1029 w 1846"/>
              <a:gd name="T55" fmla="*/ 731 h 1340"/>
              <a:gd name="T56" fmla="*/ 940 w 1846"/>
              <a:gd name="T57" fmla="*/ 807 h 1340"/>
              <a:gd name="T58" fmla="*/ 780 w 1846"/>
              <a:gd name="T59" fmla="*/ 907 h 1340"/>
              <a:gd name="T60" fmla="*/ 658 w 1846"/>
              <a:gd name="T61" fmla="*/ 1016 h 1340"/>
              <a:gd name="T62" fmla="*/ 564 w 1846"/>
              <a:gd name="T63" fmla="*/ 1147 h 1340"/>
              <a:gd name="T64" fmla="*/ 458 w 1846"/>
              <a:gd name="T65" fmla="*/ 1252 h 1340"/>
              <a:gd name="T66" fmla="*/ 344 w 1846"/>
              <a:gd name="T67" fmla="*/ 1320 h 1340"/>
              <a:gd name="T68" fmla="*/ 246 w 1846"/>
              <a:gd name="T69" fmla="*/ 1340 h 1340"/>
              <a:gd name="T70" fmla="*/ 169 w 1846"/>
              <a:gd name="T71" fmla="*/ 1287 h 1340"/>
              <a:gd name="T72" fmla="*/ 93 w 1846"/>
              <a:gd name="T73" fmla="*/ 1156 h 1340"/>
              <a:gd name="T74" fmla="*/ 33 w 1846"/>
              <a:gd name="T75" fmla="*/ 974 h 1340"/>
              <a:gd name="T76" fmla="*/ 2 w 1846"/>
              <a:gd name="T77" fmla="*/ 760 h 1340"/>
              <a:gd name="T78" fmla="*/ 11 w 1846"/>
              <a:gd name="T79" fmla="*/ 540 h 1340"/>
              <a:gd name="T80" fmla="*/ 77 w 1846"/>
              <a:gd name="T81" fmla="*/ 332 h 1340"/>
              <a:gd name="T82" fmla="*/ 211 w 1846"/>
              <a:gd name="T83" fmla="*/ 161 h 1340"/>
              <a:gd name="T84" fmla="*/ 364 w 1846"/>
              <a:gd name="T85" fmla="*/ 60 h 1340"/>
              <a:gd name="T86" fmla="*/ 509 w 1846"/>
              <a:gd name="T87" fmla="*/ 16 h 1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46" h="1340">
                <a:moveTo>
                  <a:pt x="1289" y="20"/>
                </a:moveTo>
                <a:lnTo>
                  <a:pt x="1353" y="20"/>
                </a:lnTo>
                <a:lnTo>
                  <a:pt x="1418" y="21"/>
                </a:lnTo>
                <a:lnTo>
                  <a:pt x="1484" y="27"/>
                </a:lnTo>
                <a:lnTo>
                  <a:pt x="1547" y="36"/>
                </a:lnTo>
                <a:lnTo>
                  <a:pt x="1609" y="47"/>
                </a:lnTo>
                <a:lnTo>
                  <a:pt x="1669" y="61"/>
                </a:lnTo>
                <a:lnTo>
                  <a:pt x="1722" y="78"/>
                </a:lnTo>
                <a:lnTo>
                  <a:pt x="1771" y="100"/>
                </a:lnTo>
                <a:lnTo>
                  <a:pt x="1813" y="123"/>
                </a:lnTo>
                <a:lnTo>
                  <a:pt x="1846" y="151"/>
                </a:lnTo>
                <a:lnTo>
                  <a:pt x="1840" y="191"/>
                </a:lnTo>
                <a:lnTo>
                  <a:pt x="1827" y="229"/>
                </a:lnTo>
                <a:lnTo>
                  <a:pt x="1809" y="263"/>
                </a:lnTo>
                <a:lnTo>
                  <a:pt x="1787" y="294"/>
                </a:lnTo>
                <a:lnTo>
                  <a:pt x="1762" y="320"/>
                </a:lnTo>
                <a:lnTo>
                  <a:pt x="1717" y="356"/>
                </a:lnTo>
                <a:lnTo>
                  <a:pt x="1673" y="385"/>
                </a:lnTo>
                <a:lnTo>
                  <a:pt x="1633" y="409"/>
                </a:lnTo>
                <a:lnTo>
                  <a:pt x="1595" y="429"/>
                </a:lnTo>
                <a:lnTo>
                  <a:pt x="1560" y="447"/>
                </a:lnTo>
                <a:lnTo>
                  <a:pt x="1526" y="463"/>
                </a:lnTo>
                <a:lnTo>
                  <a:pt x="1493" y="480"/>
                </a:lnTo>
                <a:lnTo>
                  <a:pt x="1462" y="498"/>
                </a:lnTo>
                <a:lnTo>
                  <a:pt x="1431" y="520"/>
                </a:lnTo>
                <a:lnTo>
                  <a:pt x="1402" y="547"/>
                </a:lnTo>
                <a:lnTo>
                  <a:pt x="1380" y="565"/>
                </a:lnTo>
                <a:lnTo>
                  <a:pt x="1353" y="581"/>
                </a:lnTo>
                <a:lnTo>
                  <a:pt x="1322" y="594"/>
                </a:lnTo>
                <a:lnTo>
                  <a:pt x="1289" y="605"/>
                </a:lnTo>
                <a:lnTo>
                  <a:pt x="1257" y="609"/>
                </a:lnTo>
                <a:lnTo>
                  <a:pt x="1226" y="605"/>
                </a:lnTo>
                <a:lnTo>
                  <a:pt x="1198" y="596"/>
                </a:lnTo>
                <a:lnTo>
                  <a:pt x="1177" y="578"/>
                </a:lnTo>
                <a:lnTo>
                  <a:pt x="1157" y="554"/>
                </a:lnTo>
                <a:lnTo>
                  <a:pt x="1140" y="527"/>
                </a:lnTo>
                <a:lnTo>
                  <a:pt x="1126" y="498"/>
                </a:lnTo>
                <a:lnTo>
                  <a:pt x="1115" y="471"/>
                </a:lnTo>
                <a:lnTo>
                  <a:pt x="1107" y="447"/>
                </a:lnTo>
                <a:lnTo>
                  <a:pt x="1102" y="431"/>
                </a:lnTo>
                <a:lnTo>
                  <a:pt x="1097" y="405"/>
                </a:lnTo>
                <a:lnTo>
                  <a:pt x="1091" y="371"/>
                </a:lnTo>
                <a:lnTo>
                  <a:pt x="1089" y="327"/>
                </a:lnTo>
                <a:lnTo>
                  <a:pt x="1089" y="281"/>
                </a:lnTo>
                <a:lnTo>
                  <a:pt x="1091" y="232"/>
                </a:lnTo>
                <a:lnTo>
                  <a:pt x="1095" y="183"/>
                </a:lnTo>
                <a:lnTo>
                  <a:pt x="1102" y="140"/>
                </a:lnTo>
                <a:lnTo>
                  <a:pt x="1106" y="129"/>
                </a:lnTo>
                <a:lnTo>
                  <a:pt x="1113" y="114"/>
                </a:lnTo>
                <a:lnTo>
                  <a:pt x="1124" y="98"/>
                </a:lnTo>
                <a:lnTo>
                  <a:pt x="1138" y="80"/>
                </a:lnTo>
                <a:lnTo>
                  <a:pt x="1158" y="63"/>
                </a:lnTo>
                <a:lnTo>
                  <a:pt x="1184" y="47"/>
                </a:lnTo>
                <a:lnTo>
                  <a:pt x="1213" y="32"/>
                </a:lnTo>
                <a:lnTo>
                  <a:pt x="1249" y="23"/>
                </a:lnTo>
                <a:lnTo>
                  <a:pt x="1289" y="20"/>
                </a:lnTo>
                <a:close/>
                <a:moveTo>
                  <a:pt x="606" y="0"/>
                </a:moveTo>
                <a:lnTo>
                  <a:pt x="653" y="0"/>
                </a:lnTo>
                <a:lnTo>
                  <a:pt x="702" y="3"/>
                </a:lnTo>
                <a:lnTo>
                  <a:pt x="749" y="9"/>
                </a:lnTo>
                <a:lnTo>
                  <a:pt x="797" y="18"/>
                </a:lnTo>
                <a:lnTo>
                  <a:pt x="840" y="31"/>
                </a:lnTo>
                <a:lnTo>
                  <a:pt x="882" y="45"/>
                </a:lnTo>
                <a:lnTo>
                  <a:pt x="918" y="63"/>
                </a:lnTo>
                <a:lnTo>
                  <a:pt x="951" y="85"/>
                </a:lnTo>
                <a:lnTo>
                  <a:pt x="978" y="111"/>
                </a:lnTo>
                <a:lnTo>
                  <a:pt x="998" y="138"/>
                </a:lnTo>
                <a:lnTo>
                  <a:pt x="1009" y="171"/>
                </a:lnTo>
                <a:lnTo>
                  <a:pt x="1018" y="229"/>
                </a:lnTo>
                <a:lnTo>
                  <a:pt x="1020" y="289"/>
                </a:lnTo>
                <a:lnTo>
                  <a:pt x="1018" y="345"/>
                </a:lnTo>
                <a:lnTo>
                  <a:pt x="1018" y="401"/>
                </a:lnTo>
                <a:lnTo>
                  <a:pt x="1026" y="456"/>
                </a:lnTo>
                <a:lnTo>
                  <a:pt x="1035" y="481"/>
                </a:lnTo>
                <a:lnTo>
                  <a:pt x="1049" y="511"/>
                </a:lnTo>
                <a:lnTo>
                  <a:pt x="1064" y="540"/>
                </a:lnTo>
                <a:lnTo>
                  <a:pt x="1077" y="569"/>
                </a:lnTo>
                <a:lnTo>
                  <a:pt x="1086" y="600"/>
                </a:lnTo>
                <a:lnTo>
                  <a:pt x="1087" y="631"/>
                </a:lnTo>
                <a:lnTo>
                  <a:pt x="1078" y="663"/>
                </a:lnTo>
                <a:lnTo>
                  <a:pt x="1071" y="678"/>
                </a:lnTo>
                <a:lnTo>
                  <a:pt x="1060" y="694"/>
                </a:lnTo>
                <a:lnTo>
                  <a:pt x="1047" y="712"/>
                </a:lnTo>
                <a:lnTo>
                  <a:pt x="1029" y="731"/>
                </a:lnTo>
                <a:lnTo>
                  <a:pt x="1007" y="754"/>
                </a:lnTo>
                <a:lnTo>
                  <a:pt x="977" y="778"/>
                </a:lnTo>
                <a:lnTo>
                  <a:pt x="940" y="807"/>
                </a:lnTo>
                <a:lnTo>
                  <a:pt x="895" y="840"/>
                </a:lnTo>
                <a:lnTo>
                  <a:pt x="833" y="874"/>
                </a:lnTo>
                <a:lnTo>
                  <a:pt x="780" y="907"/>
                </a:lnTo>
                <a:lnTo>
                  <a:pt x="735" y="941"/>
                </a:lnTo>
                <a:lnTo>
                  <a:pt x="695" y="978"/>
                </a:lnTo>
                <a:lnTo>
                  <a:pt x="658" y="1016"/>
                </a:lnTo>
                <a:lnTo>
                  <a:pt x="624" y="1060"/>
                </a:lnTo>
                <a:lnTo>
                  <a:pt x="589" y="1107"/>
                </a:lnTo>
                <a:lnTo>
                  <a:pt x="564" y="1147"/>
                </a:lnTo>
                <a:lnTo>
                  <a:pt x="531" y="1185"/>
                </a:lnTo>
                <a:lnTo>
                  <a:pt x="497" y="1221"/>
                </a:lnTo>
                <a:lnTo>
                  <a:pt x="458" y="1252"/>
                </a:lnTo>
                <a:lnTo>
                  <a:pt x="420" y="1280"/>
                </a:lnTo>
                <a:lnTo>
                  <a:pt x="382" y="1303"/>
                </a:lnTo>
                <a:lnTo>
                  <a:pt x="344" y="1320"/>
                </a:lnTo>
                <a:lnTo>
                  <a:pt x="307" y="1332"/>
                </a:lnTo>
                <a:lnTo>
                  <a:pt x="275" y="1340"/>
                </a:lnTo>
                <a:lnTo>
                  <a:pt x="246" y="1340"/>
                </a:lnTo>
                <a:lnTo>
                  <a:pt x="220" y="1331"/>
                </a:lnTo>
                <a:lnTo>
                  <a:pt x="195" y="1314"/>
                </a:lnTo>
                <a:lnTo>
                  <a:pt x="169" y="1287"/>
                </a:lnTo>
                <a:lnTo>
                  <a:pt x="144" y="1251"/>
                </a:lnTo>
                <a:lnTo>
                  <a:pt x="118" y="1207"/>
                </a:lnTo>
                <a:lnTo>
                  <a:pt x="93" y="1156"/>
                </a:lnTo>
                <a:lnTo>
                  <a:pt x="71" y="1100"/>
                </a:lnTo>
                <a:lnTo>
                  <a:pt x="51" y="1040"/>
                </a:lnTo>
                <a:lnTo>
                  <a:pt x="33" y="974"/>
                </a:lnTo>
                <a:lnTo>
                  <a:pt x="18" y="905"/>
                </a:lnTo>
                <a:lnTo>
                  <a:pt x="7" y="832"/>
                </a:lnTo>
                <a:lnTo>
                  <a:pt x="2" y="760"/>
                </a:lnTo>
                <a:lnTo>
                  <a:pt x="0" y="687"/>
                </a:lnTo>
                <a:lnTo>
                  <a:pt x="4" y="612"/>
                </a:lnTo>
                <a:lnTo>
                  <a:pt x="11" y="540"/>
                </a:lnTo>
                <a:lnTo>
                  <a:pt x="27" y="467"/>
                </a:lnTo>
                <a:lnTo>
                  <a:pt x="49" y="398"/>
                </a:lnTo>
                <a:lnTo>
                  <a:pt x="77" y="332"/>
                </a:lnTo>
                <a:lnTo>
                  <a:pt x="113" y="271"/>
                </a:lnTo>
                <a:lnTo>
                  <a:pt x="158" y="214"/>
                </a:lnTo>
                <a:lnTo>
                  <a:pt x="211" y="161"/>
                </a:lnTo>
                <a:lnTo>
                  <a:pt x="264" y="120"/>
                </a:lnTo>
                <a:lnTo>
                  <a:pt x="313" y="85"/>
                </a:lnTo>
                <a:lnTo>
                  <a:pt x="364" y="60"/>
                </a:lnTo>
                <a:lnTo>
                  <a:pt x="413" y="41"/>
                </a:lnTo>
                <a:lnTo>
                  <a:pt x="460" y="27"/>
                </a:lnTo>
                <a:lnTo>
                  <a:pt x="509" y="16"/>
                </a:lnTo>
                <a:lnTo>
                  <a:pt x="558" y="7"/>
                </a:lnTo>
                <a:lnTo>
                  <a:pt x="606"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
        <p:nvSpPr>
          <p:cNvPr id="8" name="Freeform 9">
            <a:extLst>
              <a:ext uri="{FF2B5EF4-FFF2-40B4-BE49-F238E27FC236}">
                <a16:creationId xmlns:a16="http://schemas.microsoft.com/office/drawing/2014/main" id="{B23DD9F5-F207-4161-A657-4FABC196AB04}"/>
              </a:ext>
            </a:extLst>
          </p:cNvPr>
          <p:cNvSpPr>
            <a:spLocks noEditPoints="1"/>
          </p:cNvSpPr>
          <p:nvPr/>
        </p:nvSpPr>
        <p:spPr bwMode="auto">
          <a:xfrm>
            <a:off x="1035649" y="4191502"/>
            <a:ext cx="431429" cy="606946"/>
          </a:xfrm>
          <a:custGeom>
            <a:avLst/>
            <a:gdLst>
              <a:gd name="T0" fmla="*/ 2311 w 2753"/>
              <a:gd name="T1" fmla="*/ 580 h 3873"/>
              <a:gd name="T2" fmla="*/ 2433 w 2753"/>
              <a:gd name="T3" fmla="*/ 735 h 3873"/>
              <a:gd name="T4" fmla="*/ 2415 w 2753"/>
              <a:gd name="T5" fmla="*/ 948 h 3873"/>
              <a:gd name="T6" fmla="*/ 2253 w 2753"/>
              <a:gd name="T7" fmla="*/ 1073 h 3873"/>
              <a:gd name="T8" fmla="*/ 2037 w 2753"/>
              <a:gd name="T9" fmla="*/ 1138 h 3873"/>
              <a:gd name="T10" fmla="*/ 1946 w 2753"/>
              <a:gd name="T11" fmla="*/ 1260 h 3873"/>
              <a:gd name="T12" fmla="*/ 2039 w 2753"/>
              <a:gd name="T13" fmla="*/ 1346 h 3873"/>
              <a:gd name="T14" fmla="*/ 2400 w 2753"/>
              <a:gd name="T15" fmla="*/ 1671 h 3873"/>
              <a:gd name="T16" fmla="*/ 2649 w 2753"/>
              <a:gd name="T17" fmla="*/ 2118 h 3873"/>
              <a:gd name="T18" fmla="*/ 2746 w 2753"/>
              <a:gd name="T19" fmla="*/ 2586 h 3873"/>
              <a:gd name="T20" fmla="*/ 2739 w 2753"/>
              <a:gd name="T21" fmla="*/ 3028 h 3873"/>
              <a:gd name="T22" fmla="*/ 2671 w 2753"/>
              <a:gd name="T23" fmla="*/ 3397 h 3873"/>
              <a:gd name="T24" fmla="*/ 2597 w 2753"/>
              <a:gd name="T25" fmla="*/ 3648 h 3873"/>
              <a:gd name="T26" fmla="*/ 2533 w 2753"/>
              <a:gd name="T27" fmla="*/ 3764 h 3873"/>
              <a:gd name="T28" fmla="*/ 2319 w 2753"/>
              <a:gd name="T29" fmla="*/ 3855 h 3873"/>
              <a:gd name="T30" fmla="*/ 1959 w 2753"/>
              <a:gd name="T31" fmla="*/ 3868 h 3873"/>
              <a:gd name="T32" fmla="*/ 1531 w 2753"/>
              <a:gd name="T33" fmla="*/ 3768 h 3873"/>
              <a:gd name="T34" fmla="*/ 1146 w 2753"/>
              <a:gd name="T35" fmla="*/ 3597 h 3873"/>
              <a:gd name="T36" fmla="*/ 846 w 2753"/>
              <a:gd name="T37" fmla="*/ 3420 h 3873"/>
              <a:gd name="T38" fmla="*/ 669 w 2753"/>
              <a:gd name="T39" fmla="*/ 3297 h 3873"/>
              <a:gd name="T40" fmla="*/ 562 w 2753"/>
              <a:gd name="T41" fmla="*/ 3206 h 3873"/>
              <a:gd name="T42" fmla="*/ 189 w 2753"/>
              <a:gd name="T43" fmla="*/ 2718 h 3873"/>
              <a:gd name="T44" fmla="*/ 0 w 2753"/>
              <a:gd name="T45" fmla="*/ 2148 h 3873"/>
              <a:gd name="T46" fmla="*/ 79 w 2753"/>
              <a:gd name="T47" fmla="*/ 1729 h 3873"/>
              <a:gd name="T48" fmla="*/ 217 w 2753"/>
              <a:gd name="T49" fmla="*/ 1491 h 3873"/>
              <a:gd name="T50" fmla="*/ 319 w 2753"/>
              <a:gd name="T51" fmla="*/ 1380 h 3873"/>
              <a:gd name="T52" fmla="*/ 368 w 2753"/>
              <a:gd name="T53" fmla="*/ 1135 h 3873"/>
              <a:gd name="T54" fmla="*/ 353 w 2753"/>
              <a:gd name="T55" fmla="*/ 831 h 3873"/>
              <a:gd name="T56" fmla="*/ 384 w 2753"/>
              <a:gd name="T57" fmla="*/ 675 h 3873"/>
              <a:gd name="T58" fmla="*/ 559 w 2753"/>
              <a:gd name="T59" fmla="*/ 591 h 3873"/>
              <a:gd name="T60" fmla="*/ 699 w 2753"/>
              <a:gd name="T61" fmla="*/ 664 h 3873"/>
              <a:gd name="T62" fmla="*/ 769 w 2753"/>
              <a:gd name="T63" fmla="*/ 866 h 3873"/>
              <a:gd name="T64" fmla="*/ 791 w 2753"/>
              <a:gd name="T65" fmla="*/ 1115 h 3873"/>
              <a:gd name="T66" fmla="*/ 1008 w 2753"/>
              <a:gd name="T67" fmla="*/ 1053 h 3873"/>
              <a:gd name="T68" fmla="*/ 1433 w 2753"/>
              <a:gd name="T69" fmla="*/ 700 h 3873"/>
              <a:gd name="T70" fmla="*/ 1737 w 2753"/>
              <a:gd name="T71" fmla="*/ 600 h 3873"/>
              <a:gd name="T72" fmla="*/ 2062 w 2753"/>
              <a:gd name="T73" fmla="*/ 557 h 3873"/>
              <a:gd name="T74" fmla="*/ 1277 w 2753"/>
              <a:gd name="T75" fmla="*/ 18 h 3873"/>
              <a:gd name="T76" fmla="*/ 1315 w 2753"/>
              <a:gd name="T77" fmla="*/ 111 h 3873"/>
              <a:gd name="T78" fmla="*/ 1329 w 2753"/>
              <a:gd name="T79" fmla="*/ 229 h 3873"/>
              <a:gd name="T80" fmla="*/ 1389 w 2753"/>
              <a:gd name="T81" fmla="*/ 278 h 3873"/>
              <a:gd name="T82" fmla="*/ 1471 w 2753"/>
              <a:gd name="T83" fmla="*/ 138 h 3873"/>
              <a:gd name="T84" fmla="*/ 1600 w 2753"/>
              <a:gd name="T85" fmla="*/ 22 h 3873"/>
              <a:gd name="T86" fmla="*/ 1671 w 2753"/>
              <a:gd name="T87" fmla="*/ 108 h 3873"/>
              <a:gd name="T88" fmla="*/ 1649 w 2753"/>
              <a:gd name="T89" fmla="*/ 249 h 3873"/>
              <a:gd name="T90" fmla="*/ 1666 w 2753"/>
              <a:gd name="T91" fmla="*/ 408 h 3873"/>
              <a:gd name="T92" fmla="*/ 1775 w 2753"/>
              <a:gd name="T93" fmla="*/ 511 h 3873"/>
              <a:gd name="T94" fmla="*/ 1529 w 2753"/>
              <a:gd name="T95" fmla="*/ 580 h 3873"/>
              <a:gd name="T96" fmla="*/ 1239 w 2753"/>
              <a:gd name="T97" fmla="*/ 735 h 3873"/>
              <a:gd name="T98" fmla="*/ 995 w 2753"/>
              <a:gd name="T99" fmla="*/ 958 h 3873"/>
              <a:gd name="T100" fmla="*/ 871 w 2753"/>
              <a:gd name="T101" fmla="*/ 1124 h 3873"/>
              <a:gd name="T102" fmla="*/ 855 w 2753"/>
              <a:gd name="T103" fmla="*/ 1100 h 3873"/>
              <a:gd name="T104" fmla="*/ 826 w 2753"/>
              <a:gd name="T105" fmla="*/ 798 h 3873"/>
              <a:gd name="T106" fmla="*/ 837 w 2753"/>
              <a:gd name="T107" fmla="*/ 658 h 3873"/>
              <a:gd name="T108" fmla="*/ 897 w 2753"/>
              <a:gd name="T109" fmla="*/ 555 h 3873"/>
              <a:gd name="T110" fmla="*/ 704 w 2753"/>
              <a:gd name="T111" fmla="*/ 437 h 3873"/>
              <a:gd name="T112" fmla="*/ 609 w 2753"/>
              <a:gd name="T113" fmla="*/ 320 h 3873"/>
              <a:gd name="T114" fmla="*/ 691 w 2753"/>
              <a:gd name="T115" fmla="*/ 206 h 3873"/>
              <a:gd name="T116" fmla="*/ 886 w 2753"/>
              <a:gd name="T117" fmla="*/ 251 h 3873"/>
              <a:gd name="T118" fmla="*/ 1144 w 2753"/>
              <a:gd name="T119" fmla="*/ 375 h 3873"/>
              <a:gd name="T120" fmla="*/ 1115 w 2753"/>
              <a:gd name="T121" fmla="*/ 189 h 3873"/>
              <a:gd name="T122" fmla="*/ 1120 w 2753"/>
              <a:gd name="T123" fmla="*/ 38 h 3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53" h="3873">
                <a:moveTo>
                  <a:pt x="2122" y="555"/>
                </a:moveTo>
                <a:lnTo>
                  <a:pt x="2180" y="557"/>
                </a:lnTo>
                <a:lnTo>
                  <a:pt x="2231" y="560"/>
                </a:lnTo>
                <a:lnTo>
                  <a:pt x="2275" y="568"/>
                </a:lnTo>
                <a:lnTo>
                  <a:pt x="2311" y="580"/>
                </a:lnTo>
                <a:lnTo>
                  <a:pt x="2346" y="598"/>
                </a:lnTo>
                <a:lnTo>
                  <a:pt x="2375" y="626"/>
                </a:lnTo>
                <a:lnTo>
                  <a:pt x="2399" y="658"/>
                </a:lnTo>
                <a:lnTo>
                  <a:pt x="2419" y="695"/>
                </a:lnTo>
                <a:lnTo>
                  <a:pt x="2433" y="735"/>
                </a:lnTo>
                <a:lnTo>
                  <a:pt x="2442" y="777"/>
                </a:lnTo>
                <a:lnTo>
                  <a:pt x="2444" y="820"/>
                </a:lnTo>
                <a:lnTo>
                  <a:pt x="2440" y="864"/>
                </a:lnTo>
                <a:lnTo>
                  <a:pt x="2431" y="908"/>
                </a:lnTo>
                <a:lnTo>
                  <a:pt x="2415" y="948"/>
                </a:lnTo>
                <a:lnTo>
                  <a:pt x="2391" y="984"/>
                </a:lnTo>
                <a:lnTo>
                  <a:pt x="2364" y="1013"/>
                </a:lnTo>
                <a:lnTo>
                  <a:pt x="2331" y="1037"/>
                </a:lnTo>
                <a:lnTo>
                  <a:pt x="2293" y="1057"/>
                </a:lnTo>
                <a:lnTo>
                  <a:pt x="2253" y="1073"/>
                </a:lnTo>
                <a:lnTo>
                  <a:pt x="2211" y="1086"/>
                </a:lnTo>
                <a:lnTo>
                  <a:pt x="2166" y="1098"/>
                </a:lnTo>
                <a:lnTo>
                  <a:pt x="2122" y="1111"/>
                </a:lnTo>
                <a:lnTo>
                  <a:pt x="2079" y="1124"/>
                </a:lnTo>
                <a:lnTo>
                  <a:pt x="2037" y="1138"/>
                </a:lnTo>
                <a:lnTo>
                  <a:pt x="1999" y="1157"/>
                </a:lnTo>
                <a:lnTo>
                  <a:pt x="1962" y="1178"/>
                </a:lnTo>
                <a:lnTo>
                  <a:pt x="1931" y="1204"/>
                </a:lnTo>
                <a:lnTo>
                  <a:pt x="1935" y="1235"/>
                </a:lnTo>
                <a:lnTo>
                  <a:pt x="1946" y="1260"/>
                </a:lnTo>
                <a:lnTo>
                  <a:pt x="1959" y="1282"/>
                </a:lnTo>
                <a:lnTo>
                  <a:pt x="1977" y="1302"/>
                </a:lnTo>
                <a:lnTo>
                  <a:pt x="1997" y="1318"/>
                </a:lnTo>
                <a:lnTo>
                  <a:pt x="2019" y="1333"/>
                </a:lnTo>
                <a:lnTo>
                  <a:pt x="2039" y="1346"/>
                </a:lnTo>
                <a:lnTo>
                  <a:pt x="2060" y="1360"/>
                </a:lnTo>
                <a:lnTo>
                  <a:pt x="2159" y="1433"/>
                </a:lnTo>
                <a:lnTo>
                  <a:pt x="2248" y="1509"/>
                </a:lnTo>
                <a:lnTo>
                  <a:pt x="2328" y="1588"/>
                </a:lnTo>
                <a:lnTo>
                  <a:pt x="2400" y="1671"/>
                </a:lnTo>
                <a:lnTo>
                  <a:pt x="2464" y="1757"/>
                </a:lnTo>
                <a:lnTo>
                  <a:pt x="2522" y="1844"/>
                </a:lnTo>
                <a:lnTo>
                  <a:pt x="2571" y="1933"/>
                </a:lnTo>
                <a:lnTo>
                  <a:pt x="2613" y="2026"/>
                </a:lnTo>
                <a:lnTo>
                  <a:pt x="2649" y="2118"/>
                </a:lnTo>
                <a:lnTo>
                  <a:pt x="2679" y="2211"/>
                </a:lnTo>
                <a:lnTo>
                  <a:pt x="2704" y="2304"/>
                </a:lnTo>
                <a:lnTo>
                  <a:pt x="2722" y="2398"/>
                </a:lnTo>
                <a:lnTo>
                  <a:pt x="2737" y="2493"/>
                </a:lnTo>
                <a:lnTo>
                  <a:pt x="2746" y="2586"/>
                </a:lnTo>
                <a:lnTo>
                  <a:pt x="2751" y="2677"/>
                </a:lnTo>
                <a:lnTo>
                  <a:pt x="2753" y="2768"/>
                </a:lnTo>
                <a:lnTo>
                  <a:pt x="2751" y="2857"/>
                </a:lnTo>
                <a:lnTo>
                  <a:pt x="2746" y="2942"/>
                </a:lnTo>
                <a:lnTo>
                  <a:pt x="2739" y="3028"/>
                </a:lnTo>
                <a:lnTo>
                  <a:pt x="2728" y="3108"/>
                </a:lnTo>
                <a:lnTo>
                  <a:pt x="2715" y="3186"/>
                </a:lnTo>
                <a:lnTo>
                  <a:pt x="2702" y="3260"/>
                </a:lnTo>
                <a:lnTo>
                  <a:pt x="2688" y="3331"/>
                </a:lnTo>
                <a:lnTo>
                  <a:pt x="2671" y="3397"/>
                </a:lnTo>
                <a:lnTo>
                  <a:pt x="2657" y="3458"/>
                </a:lnTo>
                <a:lnTo>
                  <a:pt x="2640" y="3515"/>
                </a:lnTo>
                <a:lnTo>
                  <a:pt x="2624" y="3564"/>
                </a:lnTo>
                <a:lnTo>
                  <a:pt x="2609" y="3609"/>
                </a:lnTo>
                <a:lnTo>
                  <a:pt x="2597" y="3648"/>
                </a:lnTo>
                <a:lnTo>
                  <a:pt x="2584" y="3680"/>
                </a:lnTo>
                <a:lnTo>
                  <a:pt x="2573" y="3704"/>
                </a:lnTo>
                <a:lnTo>
                  <a:pt x="2566" y="3722"/>
                </a:lnTo>
                <a:lnTo>
                  <a:pt x="2560" y="3733"/>
                </a:lnTo>
                <a:lnTo>
                  <a:pt x="2533" y="3764"/>
                </a:lnTo>
                <a:lnTo>
                  <a:pt x="2499" y="3789"/>
                </a:lnTo>
                <a:lnTo>
                  <a:pt x="2459" y="3811"/>
                </a:lnTo>
                <a:lnTo>
                  <a:pt x="2415" y="3829"/>
                </a:lnTo>
                <a:lnTo>
                  <a:pt x="2368" y="3844"/>
                </a:lnTo>
                <a:lnTo>
                  <a:pt x="2319" y="3855"/>
                </a:lnTo>
                <a:lnTo>
                  <a:pt x="2269" y="3862"/>
                </a:lnTo>
                <a:lnTo>
                  <a:pt x="2220" y="3868"/>
                </a:lnTo>
                <a:lnTo>
                  <a:pt x="2133" y="3873"/>
                </a:lnTo>
                <a:lnTo>
                  <a:pt x="2046" y="3873"/>
                </a:lnTo>
                <a:lnTo>
                  <a:pt x="1959" y="3868"/>
                </a:lnTo>
                <a:lnTo>
                  <a:pt x="1871" y="3855"/>
                </a:lnTo>
                <a:lnTo>
                  <a:pt x="1784" y="3838"/>
                </a:lnTo>
                <a:lnTo>
                  <a:pt x="1699" y="3818"/>
                </a:lnTo>
                <a:lnTo>
                  <a:pt x="1613" y="3795"/>
                </a:lnTo>
                <a:lnTo>
                  <a:pt x="1531" y="3768"/>
                </a:lnTo>
                <a:lnTo>
                  <a:pt x="1449" y="3737"/>
                </a:lnTo>
                <a:lnTo>
                  <a:pt x="1369" y="3704"/>
                </a:lnTo>
                <a:lnTo>
                  <a:pt x="1293" y="3669"/>
                </a:lnTo>
                <a:lnTo>
                  <a:pt x="1219" y="3635"/>
                </a:lnTo>
                <a:lnTo>
                  <a:pt x="1146" y="3597"/>
                </a:lnTo>
                <a:lnTo>
                  <a:pt x="1079" y="3560"/>
                </a:lnTo>
                <a:lnTo>
                  <a:pt x="1015" y="3524"/>
                </a:lnTo>
                <a:lnTo>
                  <a:pt x="953" y="3488"/>
                </a:lnTo>
                <a:lnTo>
                  <a:pt x="899" y="3453"/>
                </a:lnTo>
                <a:lnTo>
                  <a:pt x="846" y="3420"/>
                </a:lnTo>
                <a:lnTo>
                  <a:pt x="800" y="3389"/>
                </a:lnTo>
                <a:lnTo>
                  <a:pt x="759" y="3360"/>
                </a:lnTo>
                <a:lnTo>
                  <a:pt x="722" y="3335"/>
                </a:lnTo>
                <a:lnTo>
                  <a:pt x="693" y="3313"/>
                </a:lnTo>
                <a:lnTo>
                  <a:pt x="669" y="3297"/>
                </a:lnTo>
                <a:lnTo>
                  <a:pt x="653" y="3284"/>
                </a:lnTo>
                <a:lnTo>
                  <a:pt x="642" y="3275"/>
                </a:lnTo>
                <a:lnTo>
                  <a:pt x="640" y="3273"/>
                </a:lnTo>
                <a:lnTo>
                  <a:pt x="644" y="3277"/>
                </a:lnTo>
                <a:lnTo>
                  <a:pt x="562" y="3206"/>
                </a:lnTo>
                <a:lnTo>
                  <a:pt x="482" y="3124"/>
                </a:lnTo>
                <a:lnTo>
                  <a:pt x="402" y="3033"/>
                </a:lnTo>
                <a:lnTo>
                  <a:pt x="326" y="2935"/>
                </a:lnTo>
                <a:lnTo>
                  <a:pt x="255" y="2829"/>
                </a:lnTo>
                <a:lnTo>
                  <a:pt x="189" y="2718"/>
                </a:lnTo>
                <a:lnTo>
                  <a:pt x="131" y="2604"/>
                </a:lnTo>
                <a:lnTo>
                  <a:pt x="82" y="2484"/>
                </a:lnTo>
                <a:lnTo>
                  <a:pt x="40" y="2362"/>
                </a:lnTo>
                <a:lnTo>
                  <a:pt x="11" y="2240"/>
                </a:lnTo>
                <a:lnTo>
                  <a:pt x="0" y="2148"/>
                </a:lnTo>
                <a:lnTo>
                  <a:pt x="0" y="2057"/>
                </a:lnTo>
                <a:lnTo>
                  <a:pt x="9" y="1969"/>
                </a:lnTo>
                <a:lnTo>
                  <a:pt x="26" y="1886"/>
                </a:lnTo>
                <a:lnTo>
                  <a:pt x="51" y="1804"/>
                </a:lnTo>
                <a:lnTo>
                  <a:pt x="79" y="1729"/>
                </a:lnTo>
                <a:lnTo>
                  <a:pt x="111" y="1658"/>
                </a:lnTo>
                <a:lnTo>
                  <a:pt x="146" y="1595"/>
                </a:lnTo>
                <a:lnTo>
                  <a:pt x="180" y="1537"/>
                </a:lnTo>
                <a:lnTo>
                  <a:pt x="197" y="1513"/>
                </a:lnTo>
                <a:lnTo>
                  <a:pt x="217" y="1491"/>
                </a:lnTo>
                <a:lnTo>
                  <a:pt x="237" y="1471"/>
                </a:lnTo>
                <a:lnTo>
                  <a:pt x="259" y="1451"/>
                </a:lnTo>
                <a:lnTo>
                  <a:pt x="279" y="1429"/>
                </a:lnTo>
                <a:lnTo>
                  <a:pt x="300" y="1406"/>
                </a:lnTo>
                <a:lnTo>
                  <a:pt x="319" y="1380"/>
                </a:lnTo>
                <a:lnTo>
                  <a:pt x="335" y="1349"/>
                </a:lnTo>
                <a:lnTo>
                  <a:pt x="349" y="1313"/>
                </a:lnTo>
                <a:lnTo>
                  <a:pt x="359" y="1269"/>
                </a:lnTo>
                <a:lnTo>
                  <a:pt x="364" y="1220"/>
                </a:lnTo>
                <a:lnTo>
                  <a:pt x="368" y="1135"/>
                </a:lnTo>
                <a:lnTo>
                  <a:pt x="366" y="1058"/>
                </a:lnTo>
                <a:lnTo>
                  <a:pt x="364" y="989"/>
                </a:lnTo>
                <a:lnTo>
                  <a:pt x="360" y="929"/>
                </a:lnTo>
                <a:lnTo>
                  <a:pt x="357" y="877"/>
                </a:lnTo>
                <a:lnTo>
                  <a:pt x="353" y="831"/>
                </a:lnTo>
                <a:lnTo>
                  <a:pt x="353" y="789"/>
                </a:lnTo>
                <a:lnTo>
                  <a:pt x="355" y="755"/>
                </a:lnTo>
                <a:lnTo>
                  <a:pt x="359" y="724"/>
                </a:lnTo>
                <a:lnTo>
                  <a:pt x="369" y="698"/>
                </a:lnTo>
                <a:lnTo>
                  <a:pt x="384" y="675"/>
                </a:lnTo>
                <a:lnTo>
                  <a:pt x="406" y="653"/>
                </a:lnTo>
                <a:lnTo>
                  <a:pt x="435" y="635"/>
                </a:lnTo>
                <a:lnTo>
                  <a:pt x="473" y="617"/>
                </a:lnTo>
                <a:lnTo>
                  <a:pt x="520" y="600"/>
                </a:lnTo>
                <a:lnTo>
                  <a:pt x="559" y="591"/>
                </a:lnTo>
                <a:lnTo>
                  <a:pt x="593" y="591"/>
                </a:lnTo>
                <a:lnTo>
                  <a:pt x="624" y="598"/>
                </a:lnTo>
                <a:lnTo>
                  <a:pt x="651" y="615"/>
                </a:lnTo>
                <a:lnTo>
                  <a:pt x="677" y="635"/>
                </a:lnTo>
                <a:lnTo>
                  <a:pt x="699" y="664"/>
                </a:lnTo>
                <a:lnTo>
                  <a:pt x="717" y="697"/>
                </a:lnTo>
                <a:lnTo>
                  <a:pt x="733" y="733"/>
                </a:lnTo>
                <a:lnTo>
                  <a:pt x="748" y="775"/>
                </a:lnTo>
                <a:lnTo>
                  <a:pt x="760" y="818"/>
                </a:lnTo>
                <a:lnTo>
                  <a:pt x="769" y="866"/>
                </a:lnTo>
                <a:lnTo>
                  <a:pt x="777" y="915"/>
                </a:lnTo>
                <a:lnTo>
                  <a:pt x="782" y="964"/>
                </a:lnTo>
                <a:lnTo>
                  <a:pt x="788" y="1015"/>
                </a:lnTo>
                <a:lnTo>
                  <a:pt x="789" y="1066"/>
                </a:lnTo>
                <a:lnTo>
                  <a:pt x="791" y="1115"/>
                </a:lnTo>
                <a:lnTo>
                  <a:pt x="791" y="1164"/>
                </a:lnTo>
                <a:lnTo>
                  <a:pt x="791" y="1420"/>
                </a:lnTo>
                <a:lnTo>
                  <a:pt x="884" y="1224"/>
                </a:lnTo>
                <a:lnTo>
                  <a:pt x="942" y="1137"/>
                </a:lnTo>
                <a:lnTo>
                  <a:pt x="1008" y="1053"/>
                </a:lnTo>
                <a:lnTo>
                  <a:pt x="1080" y="969"/>
                </a:lnTo>
                <a:lnTo>
                  <a:pt x="1160" y="893"/>
                </a:lnTo>
                <a:lnTo>
                  <a:pt x="1248" y="820"/>
                </a:lnTo>
                <a:lnTo>
                  <a:pt x="1339" y="757"/>
                </a:lnTo>
                <a:lnTo>
                  <a:pt x="1433" y="700"/>
                </a:lnTo>
                <a:lnTo>
                  <a:pt x="1531" y="657"/>
                </a:lnTo>
                <a:lnTo>
                  <a:pt x="1573" y="642"/>
                </a:lnTo>
                <a:lnTo>
                  <a:pt x="1622" y="628"/>
                </a:lnTo>
                <a:lnTo>
                  <a:pt x="1679" y="613"/>
                </a:lnTo>
                <a:lnTo>
                  <a:pt x="1737" y="600"/>
                </a:lnTo>
                <a:lnTo>
                  <a:pt x="1800" y="588"/>
                </a:lnTo>
                <a:lnTo>
                  <a:pt x="1866" y="577"/>
                </a:lnTo>
                <a:lnTo>
                  <a:pt x="1931" y="568"/>
                </a:lnTo>
                <a:lnTo>
                  <a:pt x="1999" y="562"/>
                </a:lnTo>
                <a:lnTo>
                  <a:pt x="2062" y="557"/>
                </a:lnTo>
                <a:lnTo>
                  <a:pt x="2122" y="555"/>
                </a:lnTo>
                <a:close/>
                <a:moveTo>
                  <a:pt x="1200" y="0"/>
                </a:moveTo>
                <a:lnTo>
                  <a:pt x="1231" y="2"/>
                </a:lnTo>
                <a:lnTo>
                  <a:pt x="1257" y="8"/>
                </a:lnTo>
                <a:lnTo>
                  <a:pt x="1277" y="18"/>
                </a:lnTo>
                <a:lnTo>
                  <a:pt x="1291" y="31"/>
                </a:lnTo>
                <a:lnTo>
                  <a:pt x="1300" y="48"/>
                </a:lnTo>
                <a:lnTo>
                  <a:pt x="1308" y="68"/>
                </a:lnTo>
                <a:lnTo>
                  <a:pt x="1311" y="89"/>
                </a:lnTo>
                <a:lnTo>
                  <a:pt x="1315" y="111"/>
                </a:lnTo>
                <a:lnTo>
                  <a:pt x="1315" y="137"/>
                </a:lnTo>
                <a:lnTo>
                  <a:pt x="1317" y="160"/>
                </a:lnTo>
                <a:lnTo>
                  <a:pt x="1320" y="186"/>
                </a:lnTo>
                <a:lnTo>
                  <a:pt x="1324" y="208"/>
                </a:lnTo>
                <a:lnTo>
                  <a:pt x="1329" y="229"/>
                </a:lnTo>
                <a:lnTo>
                  <a:pt x="1339" y="249"/>
                </a:lnTo>
                <a:lnTo>
                  <a:pt x="1349" y="266"/>
                </a:lnTo>
                <a:lnTo>
                  <a:pt x="1364" y="278"/>
                </a:lnTo>
                <a:lnTo>
                  <a:pt x="1375" y="278"/>
                </a:lnTo>
                <a:lnTo>
                  <a:pt x="1389" y="278"/>
                </a:lnTo>
                <a:lnTo>
                  <a:pt x="1400" y="280"/>
                </a:lnTo>
                <a:lnTo>
                  <a:pt x="1420" y="246"/>
                </a:lnTo>
                <a:lnTo>
                  <a:pt x="1439" y="209"/>
                </a:lnTo>
                <a:lnTo>
                  <a:pt x="1455" y="173"/>
                </a:lnTo>
                <a:lnTo>
                  <a:pt x="1471" y="138"/>
                </a:lnTo>
                <a:lnTo>
                  <a:pt x="1489" y="104"/>
                </a:lnTo>
                <a:lnTo>
                  <a:pt x="1511" y="71"/>
                </a:lnTo>
                <a:lnTo>
                  <a:pt x="1537" y="42"/>
                </a:lnTo>
                <a:lnTo>
                  <a:pt x="1568" y="18"/>
                </a:lnTo>
                <a:lnTo>
                  <a:pt x="1600" y="22"/>
                </a:lnTo>
                <a:lnTo>
                  <a:pt x="1626" y="29"/>
                </a:lnTo>
                <a:lnTo>
                  <a:pt x="1646" y="44"/>
                </a:lnTo>
                <a:lnTo>
                  <a:pt x="1659" y="62"/>
                </a:lnTo>
                <a:lnTo>
                  <a:pt x="1668" y="82"/>
                </a:lnTo>
                <a:lnTo>
                  <a:pt x="1671" y="108"/>
                </a:lnTo>
                <a:lnTo>
                  <a:pt x="1673" y="133"/>
                </a:lnTo>
                <a:lnTo>
                  <a:pt x="1669" y="162"/>
                </a:lnTo>
                <a:lnTo>
                  <a:pt x="1664" y="191"/>
                </a:lnTo>
                <a:lnTo>
                  <a:pt x="1657" y="220"/>
                </a:lnTo>
                <a:lnTo>
                  <a:pt x="1649" y="249"/>
                </a:lnTo>
                <a:lnTo>
                  <a:pt x="1640" y="278"/>
                </a:lnTo>
                <a:lnTo>
                  <a:pt x="1633" y="304"/>
                </a:lnTo>
                <a:lnTo>
                  <a:pt x="1626" y="329"/>
                </a:lnTo>
                <a:lnTo>
                  <a:pt x="1620" y="349"/>
                </a:lnTo>
                <a:lnTo>
                  <a:pt x="1666" y="408"/>
                </a:lnTo>
                <a:lnTo>
                  <a:pt x="1717" y="458"/>
                </a:lnTo>
                <a:lnTo>
                  <a:pt x="1771" y="502"/>
                </a:lnTo>
                <a:lnTo>
                  <a:pt x="1773" y="504"/>
                </a:lnTo>
                <a:lnTo>
                  <a:pt x="1773" y="508"/>
                </a:lnTo>
                <a:lnTo>
                  <a:pt x="1775" y="511"/>
                </a:lnTo>
                <a:lnTo>
                  <a:pt x="1775" y="515"/>
                </a:lnTo>
                <a:lnTo>
                  <a:pt x="1777" y="517"/>
                </a:lnTo>
                <a:lnTo>
                  <a:pt x="1686" y="535"/>
                </a:lnTo>
                <a:lnTo>
                  <a:pt x="1604" y="557"/>
                </a:lnTo>
                <a:lnTo>
                  <a:pt x="1529" y="580"/>
                </a:lnTo>
                <a:lnTo>
                  <a:pt x="1462" y="606"/>
                </a:lnTo>
                <a:lnTo>
                  <a:pt x="1400" y="635"/>
                </a:lnTo>
                <a:lnTo>
                  <a:pt x="1342" y="666"/>
                </a:lnTo>
                <a:lnTo>
                  <a:pt x="1289" y="700"/>
                </a:lnTo>
                <a:lnTo>
                  <a:pt x="1239" y="735"/>
                </a:lnTo>
                <a:lnTo>
                  <a:pt x="1189" y="773"/>
                </a:lnTo>
                <a:lnTo>
                  <a:pt x="1140" y="813"/>
                </a:lnTo>
                <a:lnTo>
                  <a:pt x="1091" y="857"/>
                </a:lnTo>
                <a:lnTo>
                  <a:pt x="1039" y="908"/>
                </a:lnTo>
                <a:lnTo>
                  <a:pt x="995" y="958"/>
                </a:lnTo>
                <a:lnTo>
                  <a:pt x="955" y="1009"/>
                </a:lnTo>
                <a:lnTo>
                  <a:pt x="919" y="1060"/>
                </a:lnTo>
                <a:lnTo>
                  <a:pt x="880" y="1111"/>
                </a:lnTo>
                <a:lnTo>
                  <a:pt x="877" y="1115"/>
                </a:lnTo>
                <a:lnTo>
                  <a:pt x="871" y="1124"/>
                </a:lnTo>
                <a:lnTo>
                  <a:pt x="866" y="1135"/>
                </a:lnTo>
                <a:lnTo>
                  <a:pt x="860" y="1146"/>
                </a:lnTo>
                <a:lnTo>
                  <a:pt x="855" y="1153"/>
                </a:lnTo>
                <a:lnTo>
                  <a:pt x="851" y="1157"/>
                </a:lnTo>
                <a:lnTo>
                  <a:pt x="855" y="1100"/>
                </a:lnTo>
                <a:lnTo>
                  <a:pt x="855" y="1038"/>
                </a:lnTo>
                <a:lnTo>
                  <a:pt x="851" y="977"/>
                </a:lnTo>
                <a:lnTo>
                  <a:pt x="844" y="913"/>
                </a:lnTo>
                <a:lnTo>
                  <a:pt x="835" y="853"/>
                </a:lnTo>
                <a:lnTo>
                  <a:pt x="826" y="798"/>
                </a:lnTo>
                <a:lnTo>
                  <a:pt x="813" y="751"/>
                </a:lnTo>
                <a:lnTo>
                  <a:pt x="800" y="713"/>
                </a:lnTo>
                <a:lnTo>
                  <a:pt x="809" y="698"/>
                </a:lnTo>
                <a:lnTo>
                  <a:pt x="822" y="678"/>
                </a:lnTo>
                <a:lnTo>
                  <a:pt x="837" y="658"/>
                </a:lnTo>
                <a:lnTo>
                  <a:pt x="853" y="637"/>
                </a:lnTo>
                <a:lnTo>
                  <a:pt x="869" y="615"/>
                </a:lnTo>
                <a:lnTo>
                  <a:pt x="882" y="593"/>
                </a:lnTo>
                <a:lnTo>
                  <a:pt x="891" y="573"/>
                </a:lnTo>
                <a:lnTo>
                  <a:pt x="897" y="555"/>
                </a:lnTo>
                <a:lnTo>
                  <a:pt x="897" y="540"/>
                </a:lnTo>
                <a:lnTo>
                  <a:pt x="840" y="511"/>
                </a:lnTo>
                <a:lnTo>
                  <a:pt x="788" y="484"/>
                </a:lnTo>
                <a:lnTo>
                  <a:pt x="742" y="460"/>
                </a:lnTo>
                <a:lnTo>
                  <a:pt x="704" y="437"/>
                </a:lnTo>
                <a:lnTo>
                  <a:pt x="669" y="415"/>
                </a:lnTo>
                <a:lnTo>
                  <a:pt x="644" y="393"/>
                </a:lnTo>
                <a:lnTo>
                  <a:pt x="624" y="371"/>
                </a:lnTo>
                <a:lnTo>
                  <a:pt x="613" y="348"/>
                </a:lnTo>
                <a:lnTo>
                  <a:pt x="609" y="320"/>
                </a:lnTo>
                <a:lnTo>
                  <a:pt x="615" y="291"/>
                </a:lnTo>
                <a:lnTo>
                  <a:pt x="628" y="258"/>
                </a:lnTo>
                <a:lnTo>
                  <a:pt x="646" y="233"/>
                </a:lnTo>
                <a:lnTo>
                  <a:pt x="666" y="215"/>
                </a:lnTo>
                <a:lnTo>
                  <a:pt x="691" y="206"/>
                </a:lnTo>
                <a:lnTo>
                  <a:pt x="720" y="202"/>
                </a:lnTo>
                <a:lnTo>
                  <a:pt x="755" y="206"/>
                </a:lnTo>
                <a:lnTo>
                  <a:pt x="793" y="215"/>
                </a:lnTo>
                <a:lnTo>
                  <a:pt x="837" y="231"/>
                </a:lnTo>
                <a:lnTo>
                  <a:pt x="886" y="251"/>
                </a:lnTo>
                <a:lnTo>
                  <a:pt x="940" y="277"/>
                </a:lnTo>
                <a:lnTo>
                  <a:pt x="1000" y="308"/>
                </a:lnTo>
                <a:lnTo>
                  <a:pt x="1066" y="340"/>
                </a:lnTo>
                <a:lnTo>
                  <a:pt x="1137" y="378"/>
                </a:lnTo>
                <a:lnTo>
                  <a:pt x="1144" y="375"/>
                </a:lnTo>
                <a:lnTo>
                  <a:pt x="1142" y="338"/>
                </a:lnTo>
                <a:lnTo>
                  <a:pt x="1137" y="302"/>
                </a:lnTo>
                <a:lnTo>
                  <a:pt x="1129" y="264"/>
                </a:lnTo>
                <a:lnTo>
                  <a:pt x="1122" y="228"/>
                </a:lnTo>
                <a:lnTo>
                  <a:pt x="1115" y="189"/>
                </a:lnTo>
                <a:lnTo>
                  <a:pt x="1109" y="155"/>
                </a:lnTo>
                <a:lnTo>
                  <a:pt x="1106" y="120"/>
                </a:lnTo>
                <a:lnTo>
                  <a:pt x="1106" y="89"/>
                </a:lnTo>
                <a:lnTo>
                  <a:pt x="1111" y="62"/>
                </a:lnTo>
                <a:lnTo>
                  <a:pt x="1120" y="38"/>
                </a:lnTo>
                <a:lnTo>
                  <a:pt x="1137" y="18"/>
                </a:lnTo>
                <a:lnTo>
                  <a:pt x="1160" y="4"/>
                </a:lnTo>
                <a:lnTo>
                  <a:pt x="1200"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algn="r" rtl="1"/>
            <a:endParaRPr lang="ko-KR" altLang="en-US" sz="2701" dirty="0">
              <a:cs typeface="B Nazanin" panose="00000400000000000000" pitchFamily="2" charset="-78"/>
            </a:endParaRPr>
          </a:p>
        </p:txBody>
      </p:sp>
      <p:sp>
        <p:nvSpPr>
          <p:cNvPr id="9" name="Freeform 9">
            <a:extLst>
              <a:ext uri="{FF2B5EF4-FFF2-40B4-BE49-F238E27FC236}">
                <a16:creationId xmlns:a16="http://schemas.microsoft.com/office/drawing/2014/main" id="{3B7CA0AD-3ABA-43C5-A29C-7EBEBD2696A9}"/>
              </a:ext>
            </a:extLst>
          </p:cNvPr>
          <p:cNvSpPr>
            <a:spLocks/>
          </p:cNvSpPr>
          <p:nvPr/>
        </p:nvSpPr>
        <p:spPr bwMode="auto">
          <a:xfrm>
            <a:off x="974358" y="5342502"/>
            <a:ext cx="554010" cy="567330"/>
          </a:xfrm>
          <a:custGeom>
            <a:avLst/>
            <a:gdLst>
              <a:gd name="T0" fmla="*/ 1754 w 3785"/>
              <a:gd name="T1" fmla="*/ 114 h 3876"/>
              <a:gd name="T2" fmla="*/ 1771 w 3785"/>
              <a:gd name="T3" fmla="*/ 367 h 3876"/>
              <a:gd name="T4" fmla="*/ 1818 w 3785"/>
              <a:gd name="T5" fmla="*/ 614 h 3876"/>
              <a:gd name="T6" fmla="*/ 1902 w 3785"/>
              <a:gd name="T7" fmla="*/ 796 h 3876"/>
              <a:gd name="T8" fmla="*/ 2038 w 3785"/>
              <a:gd name="T9" fmla="*/ 858 h 3876"/>
              <a:gd name="T10" fmla="*/ 2180 w 3785"/>
              <a:gd name="T11" fmla="*/ 802 h 3876"/>
              <a:gd name="T12" fmla="*/ 2320 w 3785"/>
              <a:gd name="T13" fmla="*/ 722 h 3876"/>
              <a:gd name="T14" fmla="*/ 2609 w 3785"/>
              <a:gd name="T15" fmla="*/ 640 h 3876"/>
              <a:gd name="T16" fmla="*/ 2954 w 3785"/>
              <a:gd name="T17" fmla="*/ 674 h 3876"/>
              <a:gd name="T18" fmla="*/ 3298 w 3785"/>
              <a:gd name="T19" fmla="*/ 856 h 3876"/>
              <a:gd name="T20" fmla="*/ 3556 w 3785"/>
              <a:gd name="T21" fmla="*/ 1133 h 3876"/>
              <a:gd name="T22" fmla="*/ 3704 w 3785"/>
              <a:gd name="T23" fmla="*/ 1473 h 3876"/>
              <a:gd name="T24" fmla="*/ 3776 w 3785"/>
              <a:gd name="T25" fmla="*/ 1871 h 3876"/>
              <a:gd name="T26" fmla="*/ 3771 w 3785"/>
              <a:gd name="T27" fmla="*/ 2284 h 3876"/>
              <a:gd name="T28" fmla="*/ 3674 w 3785"/>
              <a:gd name="T29" fmla="*/ 2671 h 3876"/>
              <a:gd name="T30" fmla="*/ 3467 w 3785"/>
              <a:gd name="T31" fmla="*/ 3049 h 3876"/>
              <a:gd name="T32" fmla="*/ 3198 w 3785"/>
              <a:gd name="T33" fmla="*/ 3334 h 3876"/>
              <a:gd name="T34" fmla="*/ 2900 w 3785"/>
              <a:gd name="T35" fmla="*/ 3536 h 3876"/>
              <a:gd name="T36" fmla="*/ 2609 w 3785"/>
              <a:gd name="T37" fmla="*/ 3667 h 3876"/>
              <a:gd name="T38" fmla="*/ 2300 w 3785"/>
              <a:gd name="T39" fmla="*/ 3738 h 3876"/>
              <a:gd name="T40" fmla="*/ 1933 w 3785"/>
              <a:gd name="T41" fmla="*/ 3720 h 3876"/>
              <a:gd name="T42" fmla="*/ 1602 w 3785"/>
              <a:gd name="T43" fmla="*/ 3634 h 3876"/>
              <a:gd name="T44" fmla="*/ 1262 w 3785"/>
              <a:gd name="T45" fmla="*/ 3469 h 3876"/>
              <a:gd name="T46" fmla="*/ 913 w 3785"/>
              <a:gd name="T47" fmla="*/ 3256 h 3876"/>
              <a:gd name="T48" fmla="*/ 842 w 3785"/>
              <a:gd name="T49" fmla="*/ 3214 h 3876"/>
              <a:gd name="T50" fmla="*/ 753 w 3785"/>
              <a:gd name="T51" fmla="*/ 3174 h 3876"/>
              <a:gd name="T52" fmla="*/ 658 w 3785"/>
              <a:gd name="T53" fmla="*/ 3164 h 3876"/>
              <a:gd name="T54" fmla="*/ 571 w 3785"/>
              <a:gd name="T55" fmla="*/ 3213 h 3876"/>
              <a:gd name="T56" fmla="*/ 504 w 3785"/>
              <a:gd name="T57" fmla="*/ 3347 h 3876"/>
              <a:gd name="T58" fmla="*/ 467 w 3785"/>
              <a:gd name="T59" fmla="*/ 3596 h 3876"/>
              <a:gd name="T60" fmla="*/ 382 w 3785"/>
              <a:gd name="T61" fmla="*/ 3873 h 3876"/>
              <a:gd name="T62" fmla="*/ 16 w 3785"/>
              <a:gd name="T63" fmla="*/ 3869 h 3876"/>
              <a:gd name="T64" fmla="*/ 2 w 3785"/>
              <a:gd name="T65" fmla="*/ 3682 h 3876"/>
              <a:gd name="T66" fmla="*/ 9 w 3785"/>
              <a:gd name="T67" fmla="*/ 3413 h 3876"/>
              <a:gd name="T68" fmla="*/ 64 w 3785"/>
              <a:gd name="T69" fmla="*/ 3125 h 3876"/>
              <a:gd name="T70" fmla="*/ 182 w 3785"/>
              <a:gd name="T71" fmla="*/ 2867 h 3876"/>
              <a:gd name="T72" fmla="*/ 382 w 3785"/>
              <a:gd name="T73" fmla="*/ 2689 h 3876"/>
              <a:gd name="T74" fmla="*/ 556 w 3785"/>
              <a:gd name="T75" fmla="*/ 2647 h 3876"/>
              <a:gd name="T76" fmla="*/ 714 w 3785"/>
              <a:gd name="T77" fmla="*/ 2684 h 3876"/>
              <a:gd name="T78" fmla="*/ 971 w 3785"/>
              <a:gd name="T79" fmla="*/ 2734 h 3876"/>
              <a:gd name="T80" fmla="*/ 1387 w 3785"/>
              <a:gd name="T81" fmla="*/ 2694 h 3876"/>
              <a:gd name="T82" fmla="*/ 1711 w 3785"/>
              <a:gd name="T83" fmla="*/ 2527 h 3876"/>
              <a:gd name="T84" fmla="*/ 1909 w 3785"/>
              <a:gd name="T85" fmla="*/ 2273 h 3876"/>
              <a:gd name="T86" fmla="*/ 1973 w 3785"/>
              <a:gd name="T87" fmla="*/ 1993 h 3876"/>
              <a:gd name="T88" fmla="*/ 1916 w 3785"/>
              <a:gd name="T89" fmla="*/ 1658 h 3876"/>
              <a:gd name="T90" fmla="*/ 1760 w 3785"/>
              <a:gd name="T91" fmla="*/ 1404 h 3876"/>
              <a:gd name="T92" fmla="*/ 1564 w 3785"/>
              <a:gd name="T93" fmla="*/ 1238 h 3876"/>
              <a:gd name="T94" fmla="*/ 1387 w 3785"/>
              <a:gd name="T95" fmla="*/ 1056 h 3876"/>
              <a:gd name="T96" fmla="*/ 1300 w 3785"/>
              <a:gd name="T97" fmla="*/ 807 h 3876"/>
              <a:gd name="T98" fmla="*/ 1260 w 3785"/>
              <a:gd name="T99" fmla="*/ 585 h 3876"/>
              <a:gd name="T100" fmla="*/ 1251 w 3785"/>
              <a:gd name="T101" fmla="*/ 485 h 3876"/>
              <a:gd name="T102" fmla="*/ 1236 w 3785"/>
              <a:gd name="T103" fmla="*/ 293 h 3876"/>
              <a:gd name="T104" fmla="*/ 1236 w 3785"/>
              <a:gd name="T105" fmla="*/ 85 h 3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85" h="3876">
                <a:moveTo>
                  <a:pt x="1245" y="0"/>
                </a:moveTo>
                <a:lnTo>
                  <a:pt x="1753" y="4"/>
                </a:lnTo>
                <a:lnTo>
                  <a:pt x="1753" y="56"/>
                </a:lnTo>
                <a:lnTo>
                  <a:pt x="1754" y="114"/>
                </a:lnTo>
                <a:lnTo>
                  <a:pt x="1756" y="174"/>
                </a:lnTo>
                <a:lnTo>
                  <a:pt x="1760" y="238"/>
                </a:lnTo>
                <a:lnTo>
                  <a:pt x="1765" y="302"/>
                </a:lnTo>
                <a:lnTo>
                  <a:pt x="1771" y="367"/>
                </a:lnTo>
                <a:lnTo>
                  <a:pt x="1780" y="433"/>
                </a:lnTo>
                <a:lnTo>
                  <a:pt x="1791" y="494"/>
                </a:lnTo>
                <a:lnTo>
                  <a:pt x="1804" y="556"/>
                </a:lnTo>
                <a:lnTo>
                  <a:pt x="1818" y="614"/>
                </a:lnTo>
                <a:lnTo>
                  <a:pt x="1836" y="669"/>
                </a:lnTo>
                <a:lnTo>
                  <a:pt x="1854" y="718"/>
                </a:lnTo>
                <a:lnTo>
                  <a:pt x="1878" y="760"/>
                </a:lnTo>
                <a:lnTo>
                  <a:pt x="1902" y="796"/>
                </a:lnTo>
                <a:lnTo>
                  <a:pt x="1931" y="825"/>
                </a:lnTo>
                <a:lnTo>
                  <a:pt x="1962" y="844"/>
                </a:lnTo>
                <a:lnTo>
                  <a:pt x="2000" y="856"/>
                </a:lnTo>
                <a:lnTo>
                  <a:pt x="2038" y="858"/>
                </a:lnTo>
                <a:lnTo>
                  <a:pt x="2076" y="851"/>
                </a:lnTo>
                <a:lnTo>
                  <a:pt x="2113" y="838"/>
                </a:lnTo>
                <a:lnTo>
                  <a:pt x="2147" y="822"/>
                </a:lnTo>
                <a:lnTo>
                  <a:pt x="2180" y="802"/>
                </a:lnTo>
                <a:lnTo>
                  <a:pt x="2211" y="782"/>
                </a:lnTo>
                <a:lnTo>
                  <a:pt x="2240" y="764"/>
                </a:lnTo>
                <a:lnTo>
                  <a:pt x="2265" y="747"/>
                </a:lnTo>
                <a:lnTo>
                  <a:pt x="2320" y="722"/>
                </a:lnTo>
                <a:lnTo>
                  <a:pt x="2384" y="696"/>
                </a:lnTo>
                <a:lnTo>
                  <a:pt x="2454" y="673"/>
                </a:lnTo>
                <a:lnTo>
                  <a:pt x="2531" y="653"/>
                </a:lnTo>
                <a:lnTo>
                  <a:pt x="2609" y="640"/>
                </a:lnTo>
                <a:lnTo>
                  <a:pt x="2693" y="633"/>
                </a:lnTo>
                <a:lnTo>
                  <a:pt x="2774" y="636"/>
                </a:lnTo>
                <a:lnTo>
                  <a:pt x="2856" y="649"/>
                </a:lnTo>
                <a:lnTo>
                  <a:pt x="2954" y="674"/>
                </a:lnTo>
                <a:lnTo>
                  <a:pt x="3047" y="709"/>
                </a:lnTo>
                <a:lnTo>
                  <a:pt x="3136" y="751"/>
                </a:lnTo>
                <a:lnTo>
                  <a:pt x="3220" y="800"/>
                </a:lnTo>
                <a:lnTo>
                  <a:pt x="3298" y="856"/>
                </a:lnTo>
                <a:lnTo>
                  <a:pt x="3373" y="918"/>
                </a:lnTo>
                <a:lnTo>
                  <a:pt x="3440" y="985"/>
                </a:lnTo>
                <a:lnTo>
                  <a:pt x="3502" y="1056"/>
                </a:lnTo>
                <a:lnTo>
                  <a:pt x="3556" y="1133"/>
                </a:lnTo>
                <a:lnTo>
                  <a:pt x="3604" y="1213"/>
                </a:lnTo>
                <a:lnTo>
                  <a:pt x="3645" y="1296"/>
                </a:lnTo>
                <a:lnTo>
                  <a:pt x="3678" y="1384"/>
                </a:lnTo>
                <a:lnTo>
                  <a:pt x="3704" y="1473"/>
                </a:lnTo>
                <a:lnTo>
                  <a:pt x="3724" y="1567"/>
                </a:lnTo>
                <a:lnTo>
                  <a:pt x="3744" y="1665"/>
                </a:lnTo>
                <a:lnTo>
                  <a:pt x="3762" y="1769"/>
                </a:lnTo>
                <a:lnTo>
                  <a:pt x="3776" y="1871"/>
                </a:lnTo>
                <a:lnTo>
                  <a:pt x="3784" y="1974"/>
                </a:lnTo>
                <a:lnTo>
                  <a:pt x="3785" y="2078"/>
                </a:lnTo>
                <a:lnTo>
                  <a:pt x="3780" y="2182"/>
                </a:lnTo>
                <a:lnTo>
                  <a:pt x="3771" y="2284"/>
                </a:lnTo>
                <a:lnTo>
                  <a:pt x="3756" y="2380"/>
                </a:lnTo>
                <a:lnTo>
                  <a:pt x="3736" y="2473"/>
                </a:lnTo>
                <a:lnTo>
                  <a:pt x="3713" y="2560"/>
                </a:lnTo>
                <a:lnTo>
                  <a:pt x="3674" y="2671"/>
                </a:lnTo>
                <a:lnTo>
                  <a:pt x="3631" y="2774"/>
                </a:lnTo>
                <a:lnTo>
                  <a:pt x="3582" y="2873"/>
                </a:lnTo>
                <a:lnTo>
                  <a:pt x="3527" y="2964"/>
                </a:lnTo>
                <a:lnTo>
                  <a:pt x="3467" y="3049"/>
                </a:lnTo>
                <a:lnTo>
                  <a:pt x="3404" y="3129"/>
                </a:lnTo>
                <a:lnTo>
                  <a:pt x="3338" y="3204"/>
                </a:lnTo>
                <a:lnTo>
                  <a:pt x="3269" y="3271"/>
                </a:lnTo>
                <a:lnTo>
                  <a:pt x="3198" y="3334"/>
                </a:lnTo>
                <a:lnTo>
                  <a:pt x="3124" y="3393"/>
                </a:lnTo>
                <a:lnTo>
                  <a:pt x="3049" y="3445"/>
                </a:lnTo>
                <a:lnTo>
                  <a:pt x="2974" y="3493"/>
                </a:lnTo>
                <a:lnTo>
                  <a:pt x="2900" y="3536"/>
                </a:lnTo>
                <a:lnTo>
                  <a:pt x="2825" y="3576"/>
                </a:lnTo>
                <a:lnTo>
                  <a:pt x="2751" y="3611"/>
                </a:lnTo>
                <a:lnTo>
                  <a:pt x="2680" y="3640"/>
                </a:lnTo>
                <a:lnTo>
                  <a:pt x="2609" y="3667"/>
                </a:lnTo>
                <a:lnTo>
                  <a:pt x="2542" y="3689"/>
                </a:lnTo>
                <a:lnTo>
                  <a:pt x="2476" y="3709"/>
                </a:lnTo>
                <a:lnTo>
                  <a:pt x="2391" y="3727"/>
                </a:lnTo>
                <a:lnTo>
                  <a:pt x="2300" y="3738"/>
                </a:lnTo>
                <a:lnTo>
                  <a:pt x="2209" y="3742"/>
                </a:lnTo>
                <a:lnTo>
                  <a:pt x="2116" y="3740"/>
                </a:lnTo>
                <a:lnTo>
                  <a:pt x="2025" y="3733"/>
                </a:lnTo>
                <a:lnTo>
                  <a:pt x="1933" y="3720"/>
                </a:lnTo>
                <a:lnTo>
                  <a:pt x="1845" y="3704"/>
                </a:lnTo>
                <a:lnTo>
                  <a:pt x="1760" y="3682"/>
                </a:lnTo>
                <a:lnTo>
                  <a:pt x="1678" y="3660"/>
                </a:lnTo>
                <a:lnTo>
                  <a:pt x="1602" y="3634"/>
                </a:lnTo>
                <a:lnTo>
                  <a:pt x="1533" y="3607"/>
                </a:lnTo>
                <a:lnTo>
                  <a:pt x="1438" y="3565"/>
                </a:lnTo>
                <a:lnTo>
                  <a:pt x="1347" y="3518"/>
                </a:lnTo>
                <a:lnTo>
                  <a:pt x="1262" y="3469"/>
                </a:lnTo>
                <a:lnTo>
                  <a:pt x="1176" y="3416"/>
                </a:lnTo>
                <a:lnTo>
                  <a:pt x="1093" y="3364"/>
                </a:lnTo>
                <a:lnTo>
                  <a:pt x="1005" y="3309"/>
                </a:lnTo>
                <a:lnTo>
                  <a:pt x="913" y="3256"/>
                </a:lnTo>
                <a:lnTo>
                  <a:pt x="898" y="3247"/>
                </a:lnTo>
                <a:lnTo>
                  <a:pt x="880" y="3236"/>
                </a:lnTo>
                <a:lnTo>
                  <a:pt x="862" y="3225"/>
                </a:lnTo>
                <a:lnTo>
                  <a:pt x="842" y="3214"/>
                </a:lnTo>
                <a:lnTo>
                  <a:pt x="820" y="3204"/>
                </a:lnTo>
                <a:lnTo>
                  <a:pt x="798" y="3193"/>
                </a:lnTo>
                <a:lnTo>
                  <a:pt x="776" y="3184"/>
                </a:lnTo>
                <a:lnTo>
                  <a:pt x="753" y="3174"/>
                </a:lnTo>
                <a:lnTo>
                  <a:pt x="729" y="3167"/>
                </a:lnTo>
                <a:lnTo>
                  <a:pt x="705" y="3164"/>
                </a:lnTo>
                <a:lnTo>
                  <a:pt x="682" y="3162"/>
                </a:lnTo>
                <a:lnTo>
                  <a:pt x="658" y="3164"/>
                </a:lnTo>
                <a:lnTo>
                  <a:pt x="636" y="3169"/>
                </a:lnTo>
                <a:lnTo>
                  <a:pt x="613" y="3178"/>
                </a:lnTo>
                <a:lnTo>
                  <a:pt x="591" y="3193"/>
                </a:lnTo>
                <a:lnTo>
                  <a:pt x="571" y="3213"/>
                </a:lnTo>
                <a:lnTo>
                  <a:pt x="553" y="3236"/>
                </a:lnTo>
                <a:lnTo>
                  <a:pt x="534" y="3267"/>
                </a:lnTo>
                <a:lnTo>
                  <a:pt x="518" y="3304"/>
                </a:lnTo>
                <a:lnTo>
                  <a:pt x="504" y="3347"/>
                </a:lnTo>
                <a:lnTo>
                  <a:pt x="491" y="3396"/>
                </a:lnTo>
                <a:lnTo>
                  <a:pt x="482" y="3454"/>
                </a:lnTo>
                <a:lnTo>
                  <a:pt x="473" y="3522"/>
                </a:lnTo>
                <a:lnTo>
                  <a:pt x="467" y="3596"/>
                </a:lnTo>
                <a:lnTo>
                  <a:pt x="465" y="3680"/>
                </a:lnTo>
                <a:lnTo>
                  <a:pt x="465" y="3773"/>
                </a:lnTo>
                <a:lnTo>
                  <a:pt x="469" y="3876"/>
                </a:lnTo>
                <a:lnTo>
                  <a:pt x="382" y="3873"/>
                </a:lnTo>
                <a:lnTo>
                  <a:pt x="291" y="3865"/>
                </a:lnTo>
                <a:lnTo>
                  <a:pt x="200" y="3862"/>
                </a:lnTo>
                <a:lnTo>
                  <a:pt x="107" y="3862"/>
                </a:lnTo>
                <a:lnTo>
                  <a:pt x="16" y="3869"/>
                </a:lnTo>
                <a:lnTo>
                  <a:pt x="16" y="3840"/>
                </a:lnTo>
                <a:lnTo>
                  <a:pt x="11" y="3793"/>
                </a:lnTo>
                <a:lnTo>
                  <a:pt x="5" y="3740"/>
                </a:lnTo>
                <a:lnTo>
                  <a:pt x="2" y="3682"/>
                </a:lnTo>
                <a:lnTo>
                  <a:pt x="0" y="3618"/>
                </a:lnTo>
                <a:lnTo>
                  <a:pt x="0" y="3553"/>
                </a:lnTo>
                <a:lnTo>
                  <a:pt x="4" y="3484"/>
                </a:lnTo>
                <a:lnTo>
                  <a:pt x="9" y="3413"/>
                </a:lnTo>
                <a:lnTo>
                  <a:pt x="16" y="3342"/>
                </a:lnTo>
                <a:lnTo>
                  <a:pt x="29" y="3269"/>
                </a:lnTo>
                <a:lnTo>
                  <a:pt x="44" y="3196"/>
                </a:lnTo>
                <a:lnTo>
                  <a:pt x="64" y="3125"/>
                </a:lnTo>
                <a:lnTo>
                  <a:pt x="85" y="3056"/>
                </a:lnTo>
                <a:lnTo>
                  <a:pt x="113" y="2989"/>
                </a:lnTo>
                <a:lnTo>
                  <a:pt x="145" y="2925"/>
                </a:lnTo>
                <a:lnTo>
                  <a:pt x="182" y="2867"/>
                </a:lnTo>
                <a:lnTo>
                  <a:pt x="224" y="2813"/>
                </a:lnTo>
                <a:lnTo>
                  <a:pt x="271" y="2765"/>
                </a:lnTo>
                <a:lnTo>
                  <a:pt x="324" y="2724"/>
                </a:lnTo>
                <a:lnTo>
                  <a:pt x="382" y="2689"/>
                </a:lnTo>
                <a:lnTo>
                  <a:pt x="429" y="2667"/>
                </a:lnTo>
                <a:lnTo>
                  <a:pt x="474" y="2654"/>
                </a:lnTo>
                <a:lnTo>
                  <a:pt x="516" y="2649"/>
                </a:lnTo>
                <a:lnTo>
                  <a:pt x="556" y="2647"/>
                </a:lnTo>
                <a:lnTo>
                  <a:pt x="594" y="2653"/>
                </a:lnTo>
                <a:lnTo>
                  <a:pt x="633" y="2662"/>
                </a:lnTo>
                <a:lnTo>
                  <a:pt x="673" y="2673"/>
                </a:lnTo>
                <a:lnTo>
                  <a:pt x="714" y="2684"/>
                </a:lnTo>
                <a:lnTo>
                  <a:pt x="758" y="2698"/>
                </a:lnTo>
                <a:lnTo>
                  <a:pt x="805" y="2709"/>
                </a:lnTo>
                <a:lnTo>
                  <a:pt x="856" y="2720"/>
                </a:lnTo>
                <a:lnTo>
                  <a:pt x="971" y="2734"/>
                </a:lnTo>
                <a:lnTo>
                  <a:pt x="1082" y="2738"/>
                </a:lnTo>
                <a:lnTo>
                  <a:pt x="1189" y="2733"/>
                </a:lnTo>
                <a:lnTo>
                  <a:pt x="1291" y="2718"/>
                </a:lnTo>
                <a:lnTo>
                  <a:pt x="1387" y="2694"/>
                </a:lnTo>
                <a:lnTo>
                  <a:pt x="1478" y="2664"/>
                </a:lnTo>
                <a:lnTo>
                  <a:pt x="1562" y="2625"/>
                </a:lnTo>
                <a:lnTo>
                  <a:pt x="1640" y="2580"/>
                </a:lnTo>
                <a:lnTo>
                  <a:pt x="1711" y="2527"/>
                </a:lnTo>
                <a:lnTo>
                  <a:pt x="1773" y="2471"/>
                </a:lnTo>
                <a:lnTo>
                  <a:pt x="1827" y="2409"/>
                </a:lnTo>
                <a:lnTo>
                  <a:pt x="1873" y="2342"/>
                </a:lnTo>
                <a:lnTo>
                  <a:pt x="1909" y="2273"/>
                </a:lnTo>
                <a:lnTo>
                  <a:pt x="1931" y="2213"/>
                </a:lnTo>
                <a:lnTo>
                  <a:pt x="1947" y="2149"/>
                </a:lnTo>
                <a:lnTo>
                  <a:pt x="1962" y="2084"/>
                </a:lnTo>
                <a:lnTo>
                  <a:pt x="1973" y="1993"/>
                </a:lnTo>
                <a:lnTo>
                  <a:pt x="1971" y="1904"/>
                </a:lnTo>
                <a:lnTo>
                  <a:pt x="1962" y="1818"/>
                </a:lnTo>
                <a:lnTo>
                  <a:pt x="1942" y="1736"/>
                </a:lnTo>
                <a:lnTo>
                  <a:pt x="1916" y="1658"/>
                </a:lnTo>
                <a:lnTo>
                  <a:pt x="1884" y="1585"/>
                </a:lnTo>
                <a:lnTo>
                  <a:pt x="1845" y="1518"/>
                </a:lnTo>
                <a:lnTo>
                  <a:pt x="1804" y="1458"/>
                </a:lnTo>
                <a:lnTo>
                  <a:pt x="1760" y="1404"/>
                </a:lnTo>
                <a:lnTo>
                  <a:pt x="1714" y="1356"/>
                </a:lnTo>
                <a:lnTo>
                  <a:pt x="1669" y="1316"/>
                </a:lnTo>
                <a:lnTo>
                  <a:pt x="1618" y="1278"/>
                </a:lnTo>
                <a:lnTo>
                  <a:pt x="1564" y="1238"/>
                </a:lnTo>
                <a:lnTo>
                  <a:pt x="1513" y="1198"/>
                </a:lnTo>
                <a:lnTo>
                  <a:pt x="1464" y="1156"/>
                </a:lnTo>
                <a:lnTo>
                  <a:pt x="1422" y="1107"/>
                </a:lnTo>
                <a:lnTo>
                  <a:pt x="1387" y="1056"/>
                </a:lnTo>
                <a:lnTo>
                  <a:pt x="1358" y="1000"/>
                </a:lnTo>
                <a:lnTo>
                  <a:pt x="1334" y="938"/>
                </a:lnTo>
                <a:lnTo>
                  <a:pt x="1316" y="874"/>
                </a:lnTo>
                <a:lnTo>
                  <a:pt x="1300" y="807"/>
                </a:lnTo>
                <a:lnTo>
                  <a:pt x="1285" y="736"/>
                </a:lnTo>
                <a:lnTo>
                  <a:pt x="1273" y="664"/>
                </a:lnTo>
                <a:lnTo>
                  <a:pt x="1262" y="589"/>
                </a:lnTo>
                <a:lnTo>
                  <a:pt x="1260" y="585"/>
                </a:lnTo>
                <a:lnTo>
                  <a:pt x="1258" y="574"/>
                </a:lnTo>
                <a:lnTo>
                  <a:pt x="1256" y="553"/>
                </a:lnTo>
                <a:lnTo>
                  <a:pt x="1253" y="522"/>
                </a:lnTo>
                <a:lnTo>
                  <a:pt x="1251" y="485"/>
                </a:lnTo>
                <a:lnTo>
                  <a:pt x="1247" y="442"/>
                </a:lnTo>
                <a:lnTo>
                  <a:pt x="1244" y="394"/>
                </a:lnTo>
                <a:lnTo>
                  <a:pt x="1240" y="345"/>
                </a:lnTo>
                <a:lnTo>
                  <a:pt x="1236" y="293"/>
                </a:lnTo>
                <a:lnTo>
                  <a:pt x="1234" y="238"/>
                </a:lnTo>
                <a:lnTo>
                  <a:pt x="1234" y="185"/>
                </a:lnTo>
                <a:lnTo>
                  <a:pt x="1234" y="134"/>
                </a:lnTo>
                <a:lnTo>
                  <a:pt x="1236" y="85"/>
                </a:lnTo>
                <a:lnTo>
                  <a:pt x="1240" y="40"/>
                </a:lnTo>
                <a:lnTo>
                  <a:pt x="1245"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grpSp>
        <p:nvGrpSpPr>
          <p:cNvPr id="10" name="Group 9">
            <a:extLst>
              <a:ext uri="{FF2B5EF4-FFF2-40B4-BE49-F238E27FC236}">
                <a16:creationId xmlns:a16="http://schemas.microsoft.com/office/drawing/2014/main" id="{B0B95CB4-B90C-4B6F-94ED-66FD2501568F}"/>
              </a:ext>
            </a:extLst>
          </p:cNvPr>
          <p:cNvGrpSpPr/>
          <p:nvPr/>
        </p:nvGrpSpPr>
        <p:grpSpPr>
          <a:xfrm>
            <a:off x="1890162" y="2895409"/>
            <a:ext cx="5275573" cy="752078"/>
            <a:chOff x="5076056" y="1240057"/>
            <a:chExt cx="2717823" cy="439685"/>
          </a:xfrm>
        </p:grpSpPr>
        <p:sp>
          <p:nvSpPr>
            <p:cNvPr id="11" name="TextBox 10">
              <a:extLst>
                <a:ext uri="{FF2B5EF4-FFF2-40B4-BE49-F238E27FC236}">
                  <a16:creationId xmlns:a16="http://schemas.microsoft.com/office/drawing/2014/main" id="{C6EDCC8A-EC44-494B-BD50-A3B46903FD5D}"/>
                </a:ext>
              </a:extLst>
            </p:cNvPr>
            <p:cNvSpPr txBox="1"/>
            <p:nvPr/>
          </p:nvSpPr>
          <p:spPr>
            <a:xfrm>
              <a:off x="5076056" y="1240057"/>
              <a:ext cx="2717823" cy="161941"/>
            </a:xfrm>
            <a:prstGeom prst="rect">
              <a:avLst/>
            </a:prstGeom>
            <a:noFill/>
          </p:spPr>
          <p:txBody>
            <a:bodyPr wrap="square" lIns="90000" rIns="108000" rtlCol="0">
              <a:spAutoFit/>
            </a:bodyPr>
            <a:lstStyle/>
            <a:p>
              <a:pPr algn="r" rtl="1"/>
              <a:r>
                <a:rPr lang="fa-IR" altLang="ko-KR" sz="1200" b="1" dirty="0">
                  <a:solidFill>
                    <a:schemeClr val="tx1">
                      <a:lumMod val="75000"/>
                      <a:lumOff val="25000"/>
                    </a:schemeClr>
                  </a:solidFill>
                  <a:cs typeface="B Nazanin" panose="00000400000000000000" pitchFamily="2" charset="-78"/>
                </a:rPr>
                <a:t>مطالب در اینجا</a:t>
              </a:r>
              <a:endParaRPr lang="ko-KR" altLang="en-US" sz="1200" b="1" dirty="0">
                <a:solidFill>
                  <a:schemeClr val="tx1">
                    <a:lumMod val="75000"/>
                    <a:lumOff val="25000"/>
                  </a:schemeClr>
                </a:solidFill>
                <a:cs typeface="B Nazanin" panose="00000400000000000000" pitchFamily="2" charset="-78"/>
              </a:endParaRPr>
            </a:p>
          </p:txBody>
        </p:sp>
        <p:sp>
          <p:nvSpPr>
            <p:cNvPr id="12" name="TextBox 11">
              <a:extLst>
                <a:ext uri="{FF2B5EF4-FFF2-40B4-BE49-F238E27FC236}">
                  <a16:creationId xmlns:a16="http://schemas.microsoft.com/office/drawing/2014/main" id="{0D315C1F-6055-48CA-BD3B-1EFCA7A4D608}"/>
                </a:ext>
              </a:extLst>
            </p:cNvPr>
            <p:cNvSpPr txBox="1"/>
            <p:nvPr/>
          </p:nvSpPr>
          <p:spPr>
            <a:xfrm>
              <a:off x="5076056" y="1409840"/>
              <a:ext cx="2717823" cy="269902"/>
            </a:xfrm>
            <a:prstGeom prst="rect">
              <a:avLst/>
            </a:prstGeom>
            <a:noFill/>
          </p:spPr>
          <p:txBody>
            <a:bodyPr wrap="square" lIns="72000" rIns="108000" rtlCol="0">
              <a:spAutoFit/>
            </a:bodyPr>
            <a:lstStyle/>
            <a:p>
              <a:pPr algn="r" rtl="1"/>
              <a:r>
                <a:rPr lang="fa-IR" altLang="ko-KR" sz="1200" dirty="0">
                  <a:solidFill>
                    <a:schemeClr val="tx1">
                      <a:lumMod val="75000"/>
                      <a:lumOff val="25000"/>
                    </a:schemeClr>
                  </a:solidFill>
                  <a:ea typeface="FZShuTi" pitchFamily="2" charset="-122"/>
                  <a:cs typeface="B Nazanin" panose="00000400000000000000" pitchFamily="2" charset="-78"/>
                </a:rPr>
                <a:t>متن مثال: ارائه پاورپوینت مدرنی را دریافت کنید که به زیبایی طراحی شده است. من امیدوارم و معتقدم که این الگو زمان، پول و اعتبار شما را جلب کند.</a:t>
              </a:r>
              <a:endParaRPr lang="en-US" altLang="ko-KR" sz="1200" dirty="0">
                <a:solidFill>
                  <a:schemeClr val="tx1">
                    <a:lumMod val="75000"/>
                    <a:lumOff val="25000"/>
                  </a:schemeClr>
                </a:solidFill>
                <a:ea typeface="FZShuTi" pitchFamily="2" charset="-122"/>
                <a:cs typeface="B Nazanin" panose="00000400000000000000" pitchFamily="2" charset="-78"/>
              </a:endParaRPr>
            </a:p>
          </p:txBody>
        </p:sp>
      </p:grpSp>
      <p:grpSp>
        <p:nvGrpSpPr>
          <p:cNvPr id="13" name="Group 12">
            <a:extLst>
              <a:ext uri="{FF2B5EF4-FFF2-40B4-BE49-F238E27FC236}">
                <a16:creationId xmlns:a16="http://schemas.microsoft.com/office/drawing/2014/main" id="{19E11C61-06BE-4C53-B17C-0FBF363F0477}"/>
              </a:ext>
            </a:extLst>
          </p:cNvPr>
          <p:cNvGrpSpPr/>
          <p:nvPr/>
        </p:nvGrpSpPr>
        <p:grpSpPr>
          <a:xfrm>
            <a:off x="1890162" y="4026601"/>
            <a:ext cx="5275573" cy="752078"/>
            <a:chOff x="5076056" y="1240057"/>
            <a:chExt cx="2717823" cy="439685"/>
          </a:xfrm>
        </p:grpSpPr>
        <p:sp>
          <p:nvSpPr>
            <p:cNvPr id="14" name="TextBox 13">
              <a:extLst>
                <a:ext uri="{FF2B5EF4-FFF2-40B4-BE49-F238E27FC236}">
                  <a16:creationId xmlns:a16="http://schemas.microsoft.com/office/drawing/2014/main" id="{A56009C3-EDAB-4BDB-8C95-CEFF0DB31D76}"/>
                </a:ext>
              </a:extLst>
            </p:cNvPr>
            <p:cNvSpPr txBox="1"/>
            <p:nvPr/>
          </p:nvSpPr>
          <p:spPr>
            <a:xfrm>
              <a:off x="5076056" y="1240057"/>
              <a:ext cx="2717823" cy="161941"/>
            </a:xfrm>
            <a:prstGeom prst="rect">
              <a:avLst/>
            </a:prstGeom>
            <a:noFill/>
          </p:spPr>
          <p:txBody>
            <a:bodyPr wrap="square" lIns="90000" rIns="108000" rtlCol="0">
              <a:spAutoFit/>
            </a:bodyPr>
            <a:lstStyle/>
            <a:p>
              <a:pPr algn="r" rtl="1"/>
              <a:r>
                <a:rPr lang="fa-IR" altLang="ko-KR" sz="1200" b="1" dirty="0">
                  <a:solidFill>
                    <a:schemeClr val="tx1">
                      <a:lumMod val="75000"/>
                      <a:lumOff val="25000"/>
                    </a:schemeClr>
                  </a:solidFill>
                  <a:cs typeface="B Nazanin" panose="00000400000000000000" pitchFamily="2" charset="-78"/>
                </a:rPr>
                <a:t>مطالب در اینجا</a:t>
              </a:r>
              <a:endParaRPr lang="ko-KR" altLang="en-US" sz="1200" b="1" dirty="0">
                <a:solidFill>
                  <a:schemeClr val="tx1">
                    <a:lumMod val="75000"/>
                    <a:lumOff val="25000"/>
                  </a:schemeClr>
                </a:solidFill>
                <a:cs typeface="B Nazanin" panose="00000400000000000000" pitchFamily="2" charset="-78"/>
              </a:endParaRPr>
            </a:p>
          </p:txBody>
        </p:sp>
        <p:sp>
          <p:nvSpPr>
            <p:cNvPr id="15" name="TextBox 14">
              <a:extLst>
                <a:ext uri="{FF2B5EF4-FFF2-40B4-BE49-F238E27FC236}">
                  <a16:creationId xmlns:a16="http://schemas.microsoft.com/office/drawing/2014/main" id="{5D4BBCBC-BF3A-4E5B-95AD-2A36745A8CC7}"/>
                </a:ext>
              </a:extLst>
            </p:cNvPr>
            <p:cNvSpPr txBox="1"/>
            <p:nvPr/>
          </p:nvSpPr>
          <p:spPr>
            <a:xfrm>
              <a:off x="5076056" y="1409840"/>
              <a:ext cx="2717823" cy="269902"/>
            </a:xfrm>
            <a:prstGeom prst="rect">
              <a:avLst/>
            </a:prstGeom>
            <a:noFill/>
          </p:spPr>
          <p:txBody>
            <a:bodyPr wrap="square" lIns="72000" rIns="108000" rtlCol="0">
              <a:spAutoFit/>
            </a:bodyPr>
            <a:lstStyle/>
            <a:p>
              <a:pPr algn="r" rtl="1"/>
              <a:r>
                <a:rPr lang="fa-IR" altLang="ko-KR" sz="1200" dirty="0">
                  <a:solidFill>
                    <a:schemeClr val="tx1">
                      <a:lumMod val="75000"/>
                      <a:lumOff val="25000"/>
                    </a:schemeClr>
                  </a:solidFill>
                  <a:ea typeface="FZShuTi" pitchFamily="2" charset="-122"/>
                  <a:cs typeface="B Nazanin" panose="00000400000000000000" pitchFamily="2" charset="-78"/>
                </a:rPr>
                <a:t>متن مثال: ارائه پاورپوینت مدرنی را دریافت کنید که به زیبایی طراحی شده است. من امیدوارم و معتقدم که این الگو زمان، پول و اعتبار شما را جلب کند.</a:t>
              </a:r>
              <a:endParaRPr lang="en-US" altLang="ko-KR" sz="1200" dirty="0">
                <a:solidFill>
                  <a:schemeClr val="tx1">
                    <a:lumMod val="75000"/>
                    <a:lumOff val="25000"/>
                  </a:schemeClr>
                </a:solidFill>
                <a:ea typeface="FZShuTi" pitchFamily="2" charset="-122"/>
                <a:cs typeface="B Nazanin" panose="00000400000000000000" pitchFamily="2" charset="-78"/>
              </a:endParaRPr>
            </a:p>
          </p:txBody>
        </p:sp>
      </p:grpSp>
      <p:grpSp>
        <p:nvGrpSpPr>
          <p:cNvPr id="16" name="Group 15">
            <a:extLst>
              <a:ext uri="{FF2B5EF4-FFF2-40B4-BE49-F238E27FC236}">
                <a16:creationId xmlns:a16="http://schemas.microsoft.com/office/drawing/2014/main" id="{7A2B1B6B-8265-4A9D-B79A-64AAECA58545}"/>
              </a:ext>
            </a:extLst>
          </p:cNvPr>
          <p:cNvGrpSpPr/>
          <p:nvPr/>
        </p:nvGrpSpPr>
        <p:grpSpPr>
          <a:xfrm>
            <a:off x="1890162" y="5157793"/>
            <a:ext cx="5275573" cy="752078"/>
            <a:chOff x="5076056" y="1240057"/>
            <a:chExt cx="2717823" cy="439685"/>
          </a:xfrm>
        </p:grpSpPr>
        <p:sp>
          <p:nvSpPr>
            <p:cNvPr id="17" name="TextBox 16">
              <a:extLst>
                <a:ext uri="{FF2B5EF4-FFF2-40B4-BE49-F238E27FC236}">
                  <a16:creationId xmlns:a16="http://schemas.microsoft.com/office/drawing/2014/main" id="{7DC83B4C-E165-4F89-AF48-12FB246AC1A7}"/>
                </a:ext>
              </a:extLst>
            </p:cNvPr>
            <p:cNvSpPr txBox="1"/>
            <p:nvPr/>
          </p:nvSpPr>
          <p:spPr>
            <a:xfrm>
              <a:off x="5076056" y="1240057"/>
              <a:ext cx="2717823" cy="161941"/>
            </a:xfrm>
            <a:prstGeom prst="rect">
              <a:avLst/>
            </a:prstGeom>
            <a:noFill/>
          </p:spPr>
          <p:txBody>
            <a:bodyPr wrap="square" lIns="90000" rIns="108000" rtlCol="0">
              <a:spAutoFit/>
            </a:bodyPr>
            <a:lstStyle/>
            <a:p>
              <a:pPr algn="r" rtl="1"/>
              <a:r>
                <a:rPr lang="fa-IR" altLang="ko-KR" sz="1200" b="1" dirty="0">
                  <a:solidFill>
                    <a:schemeClr val="tx1">
                      <a:lumMod val="75000"/>
                      <a:lumOff val="25000"/>
                    </a:schemeClr>
                  </a:solidFill>
                  <a:cs typeface="B Nazanin" panose="00000400000000000000" pitchFamily="2" charset="-78"/>
                </a:rPr>
                <a:t>مطالب در اینجا</a:t>
              </a:r>
              <a:endParaRPr lang="ko-KR" altLang="en-US" sz="1200" b="1" dirty="0">
                <a:solidFill>
                  <a:schemeClr val="tx1">
                    <a:lumMod val="75000"/>
                    <a:lumOff val="25000"/>
                  </a:schemeClr>
                </a:solidFill>
                <a:cs typeface="B Nazanin" panose="00000400000000000000" pitchFamily="2" charset="-78"/>
              </a:endParaRPr>
            </a:p>
          </p:txBody>
        </p:sp>
        <p:sp>
          <p:nvSpPr>
            <p:cNvPr id="18" name="TextBox 17">
              <a:extLst>
                <a:ext uri="{FF2B5EF4-FFF2-40B4-BE49-F238E27FC236}">
                  <a16:creationId xmlns:a16="http://schemas.microsoft.com/office/drawing/2014/main" id="{FE5729E3-E6D1-45F8-BDF0-F0E4FE087383}"/>
                </a:ext>
              </a:extLst>
            </p:cNvPr>
            <p:cNvSpPr txBox="1"/>
            <p:nvPr/>
          </p:nvSpPr>
          <p:spPr>
            <a:xfrm>
              <a:off x="5076056" y="1409840"/>
              <a:ext cx="2717823" cy="269902"/>
            </a:xfrm>
            <a:prstGeom prst="rect">
              <a:avLst/>
            </a:prstGeom>
            <a:noFill/>
          </p:spPr>
          <p:txBody>
            <a:bodyPr wrap="square" lIns="72000" rIns="108000" rtlCol="0">
              <a:spAutoFit/>
            </a:bodyPr>
            <a:lstStyle/>
            <a:p>
              <a:pPr algn="r" rtl="1"/>
              <a:r>
                <a:rPr lang="fa-IR" altLang="ko-KR" sz="1200" dirty="0">
                  <a:solidFill>
                    <a:schemeClr val="tx1">
                      <a:lumMod val="75000"/>
                      <a:lumOff val="25000"/>
                    </a:schemeClr>
                  </a:solidFill>
                  <a:ea typeface="FZShuTi" pitchFamily="2" charset="-122"/>
                  <a:cs typeface="B Nazanin" panose="00000400000000000000" pitchFamily="2" charset="-78"/>
                </a:rPr>
                <a:t>متن مثال: ارائه پاورپوینت مدرنی را دریافت کنید که به زیبایی طراحی شده است. من امیدوارم و معتقدم که این الگو زمان، پول و اعتبار شما را جلب کند.</a:t>
              </a:r>
              <a:endParaRPr lang="en-US" altLang="ko-KR" sz="1200" dirty="0">
                <a:solidFill>
                  <a:schemeClr val="tx1">
                    <a:lumMod val="75000"/>
                    <a:lumOff val="25000"/>
                  </a:schemeClr>
                </a:solidFill>
                <a:ea typeface="FZShuTi" pitchFamily="2" charset="-122"/>
                <a:cs typeface="B Nazanin" panose="00000400000000000000" pitchFamily="2" charset="-78"/>
              </a:endParaRPr>
            </a:p>
          </p:txBody>
        </p:sp>
      </p:grpSp>
      <p:grpSp>
        <p:nvGrpSpPr>
          <p:cNvPr id="19" name="Group 18">
            <a:extLst>
              <a:ext uri="{FF2B5EF4-FFF2-40B4-BE49-F238E27FC236}">
                <a16:creationId xmlns:a16="http://schemas.microsoft.com/office/drawing/2014/main" id="{9CD29588-D6BA-4AED-88FB-712884320004}"/>
              </a:ext>
            </a:extLst>
          </p:cNvPr>
          <p:cNvGrpSpPr/>
          <p:nvPr/>
        </p:nvGrpSpPr>
        <p:grpSpPr>
          <a:xfrm>
            <a:off x="8868300" y="3762813"/>
            <a:ext cx="989035" cy="2325669"/>
            <a:chOff x="6660232" y="3023478"/>
            <a:chExt cx="1152128" cy="2709174"/>
          </a:xfrm>
        </p:grpSpPr>
        <p:grpSp>
          <p:nvGrpSpPr>
            <p:cNvPr id="20" name="Group 19">
              <a:extLst>
                <a:ext uri="{FF2B5EF4-FFF2-40B4-BE49-F238E27FC236}">
                  <a16:creationId xmlns:a16="http://schemas.microsoft.com/office/drawing/2014/main" id="{CFFDBB36-CED9-4D05-BBBF-CDC116EC0B2B}"/>
                </a:ext>
              </a:extLst>
            </p:cNvPr>
            <p:cNvGrpSpPr/>
            <p:nvPr/>
          </p:nvGrpSpPr>
          <p:grpSpPr>
            <a:xfrm rot="5400000">
              <a:off x="5910032" y="3902442"/>
              <a:ext cx="2652420" cy="1008000"/>
              <a:chOff x="3215725" y="3292527"/>
              <a:chExt cx="2652420" cy="1008000"/>
            </a:xfrm>
          </p:grpSpPr>
          <p:sp>
            <p:nvSpPr>
              <p:cNvPr id="24" name="Block Arc 23">
                <a:extLst>
                  <a:ext uri="{FF2B5EF4-FFF2-40B4-BE49-F238E27FC236}">
                    <a16:creationId xmlns:a16="http://schemas.microsoft.com/office/drawing/2014/main" id="{F880A3C6-F6C6-4DD1-B85D-D912F736AB0D}"/>
                  </a:ext>
                </a:extLst>
              </p:cNvPr>
              <p:cNvSpPr/>
              <p:nvPr/>
            </p:nvSpPr>
            <p:spPr>
              <a:xfrm rot="5400000">
                <a:off x="4855267" y="3287648"/>
                <a:ext cx="1008000" cy="1017757"/>
              </a:xfrm>
              <a:prstGeom prst="blockArc">
                <a:avLst>
                  <a:gd name="adj1" fmla="val 10800000"/>
                  <a:gd name="adj2" fmla="val 9456"/>
                  <a:gd name="adj3" fmla="val 10672"/>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solidFill>
                    <a:schemeClr val="tx1"/>
                  </a:solidFill>
                  <a:cs typeface="B Nazanin" panose="00000400000000000000" pitchFamily="2" charset="-78"/>
                </a:endParaRPr>
              </a:p>
            </p:txBody>
          </p:sp>
          <p:sp>
            <p:nvSpPr>
              <p:cNvPr id="25" name="Rectangle 24">
                <a:extLst>
                  <a:ext uri="{FF2B5EF4-FFF2-40B4-BE49-F238E27FC236}">
                    <a16:creationId xmlns:a16="http://schemas.microsoft.com/office/drawing/2014/main" id="{04403D3C-36BA-471B-B5BE-21FA9B4E2A59}"/>
                  </a:ext>
                </a:extLst>
              </p:cNvPr>
              <p:cNvSpPr/>
              <p:nvPr/>
            </p:nvSpPr>
            <p:spPr>
              <a:xfrm rot="10800000">
                <a:off x="3215725" y="4192527"/>
                <a:ext cx="2160000" cy="108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26" name="Rectangle 25">
                <a:extLst>
                  <a:ext uri="{FF2B5EF4-FFF2-40B4-BE49-F238E27FC236}">
                    <a16:creationId xmlns:a16="http://schemas.microsoft.com/office/drawing/2014/main" id="{353A22A3-CFB3-4D8F-BB35-CCBC5C2F01FC}"/>
                  </a:ext>
                </a:extLst>
              </p:cNvPr>
              <p:cNvSpPr/>
              <p:nvPr/>
            </p:nvSpPr>
            <p:spPr>
              <a:xfrm rot="10800000">
                <a:off x="3215725" y="3294974"/>
                <a:ext cx="2160000" cy="108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sp>
          <p:nvSpPr>
            <p:cNvPr id="21" name="Rounded Rectangle 29">
              <a:extLst>
                <a:ext uri="{FF2B5EF4-FFF2-40B4-BE49-F238E27FC236}">
                  <a16:creationId xmlns:a16="http://schemas.microsoft.com/office/drawing/2014/main" id="{DBE00D46-0B78-4133-AC3E-0ED5C1C7A652}"/>
                </a:ext>
              </a:extLst>
            </p:cNvPr>
            <p:cNvSpPr/>
            <p:nvPr/>
          </p:nvSpPr>
          <p:spPr>
            <a:xfrm>
              <a:off x="6660232" y="3023478"/>
              <a:ext cx="180010" cy="108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22" name="Rounded Rectangle 32">
              <a:extLst>
                <a:ext uri="{FF2B5EF4-FFF2-40B4-BE49-F238E27FC236}">
                  <a16:creationId xmlns:a16="http://schemas.microsoft.com/office/drawing/2014/main" id="{0FAE09AB-8E85-4F13-A33B-30FAD2B2F7B6}"/>
                </a:ext>
              </a:extLst>
            </p:cNvPr>
            <p:cNvSpPr/>
            <p:nvPr/>
          </p:nvSpPr>
          <p:spPr>
            <a:xfrm>
              <a:off x="7632350" y="3023478"/>
              <a:ext cx="180010" cy="108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23" name="Round Same Side Corner Rectangle 30">
              <a:extLst>
                <a:ext uri="{FF2B5EF4-FFF2-40B4-BE49-F238E27FC236}">
                  <a16:creationId xmlns:a16="http://schemas.microsoft.com/office/drawing/2014/main" id="{A5C6C8D1-667C-4FAC-B037-8FBE7BA58445}"/>
                </a:ext>
              </a:extLst>
            </p:cNvPr>
            <p:cNvSpPr/>
            <p:nvPr/>
          </p:nvSpPr>
          <p:spPr>
            <a:xfrm rot="10800000">
              <a:off x="6840241" y="4038397"/>
              <a:ext cx="789554" cy="1588560"/>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sp>
        <p:nvSpPr>
          <p:cNvPr id="27" name="Oval 26">
            <a:extLst>
              <a:ext uri="{FF2B5EF4-FFF2-40B4-BE49-F238E27FC236}">
                <a16:creationId xmlns:a16="http://schemas.microsoft.com/office/drawing/2014/main" id="{E31B51AA-C7B5-4922-AF71-03749609D95E}"/>
              </a:ext>
            </a:extLst>
          </p:cNvPr>
          <p:cNvSpPr/>
          <p:nvPr/>
        </p:nvSpPr>
        <p:spPr>
          <a:xfrm rot="19922172">
            <a:off x="9413601" y="5367261"/>
            <a:ext cx="158978" cy="1589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28" name="Oval 27">
            <a:extLst>
              <a:ext uri="{FF2B5EF4-FFF2-40B4-BE49-F238E27FC236}">
                <a16:creationId xmlns:a16="http://schemas.microsoft.com/office/drawing/2014/main" id="{4C4334E6-DBC1-4E01-B85F-689E42CF8C33}"/>
              </a:ext>
            </a:extLst>
          </p:cNvPr>
          <p:cNvSpPr/>
          <p:nvPr/>
        </p:nvSpPr>
        <p:spPr>
          <a:xfrm rot="19922172">
            <a:off x="9414186" y="5216395"/>
            <a:ext cx="79488" cy="794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29" name="Oval 28">
            <a:extLst>
              <a:ext uri="{FF2B5EF4-FFF2-40B4-BE49-F238E27FC236}">
                <a16:creationId xmlns:a16="http://schemas.microsoft.com/office/drawing/2014/main" id="{BA549E3E-8D47-4E6A-AA8D-4B1FAF5DF57A}"/>
              </a:ext>
            </a:extLst>
          </p:cNvPr>
          <p:cNvSpPr/>
          <p:nvPr/>
        </p:nvSpPr>
        <p:spPr>
          <a:xfrm rot="19922172">
            <a:off x="9160816" y="5090898"/>
            <a:ext cx="129469" cy="12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30" name="Oval 29">
            <a:extLst>
              <a:ext uri="{FF2B5EF4-FFF2-40B4-BE49-F238E27FC236}">
                <a16:creationId xmlns:a16="http://schemas.microsoft.com/office/drawing/2014/main" id="{AF5D0EAB-6A44-4991-A60F-0C79D3B5C118}"/>
              </a:ext>
            </a:extLst>
          </p:cNvPr>
          <p:cNvSpPr/>
          <p:nvPr/>
        </p:nvSpPr>
        <p:spPr>
          <a:xfrm rot="19922172">
            <a:off x="9225092" y="4743230"/>
            <a:ext cx="214669" cy="2146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31" name="Oval 30">
            <a:extLst>
              <a:ext uri="{FF2B5EF4-FFF2-40B4-BE49-F238E27FC236}">
                <a16:creationId xmlns:a16="http://schemas.microsoft.com/office/drawing/2014/main" id="{75BD6E7C-7CE8-4073-BBEE-5E3C02FA3554}"/>
              </a:ext>
            </a:extLst>
          </p:cNvPr>
          <p:cNvSpPr/>
          <p:nvPr/>
        </p:nvSpPr>
        <p:spPr>
          <a:xfrm rot="19922172">
            <a:off x="9331244" y="5671742"/>
            <a:ext cx="129469" cy="12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32" name="Oval 31">
            <a:extLst>
              <a:ext uri="{FF2B5EF4-FFF2-40B4-BE49-F238E27FC236}">
                <a16:creationId xmlns:a16="http://schemas.microsoft.com/office/drawing/2014/main" id="{940075AE-C42C-4E27-9E5B-5560C1617AC6}"/>
              </a:ext>
            </a:extLst>
          </p:cNvPr>
          <p:cNvSpPr/>
          <p:nvPr/>
        </p:nvSpPr>
        <p:spPr>
          <a:xfrm rot="19922172">
            <a:off x="9305062" y="4473525"/>
            <a:ext cx="158978" cy="1589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33" name="Oval 32">
            <a:extLst>
              <a:ext uri="{FF2B5EF4-FFF2-40B4-BE49-F238E27FC236}">
                <a16:creationId xmlns:a16="http://schemas.microsoft.com/office/drawing/2014/main" id="{418FE018-70DE-400C-AD60-8CA98E43C3A2}"/>
              </a:ext>
            </a:extLst>
          </p:cNvPr>
          <p:cNvSpPr/>
          <p:nvPr/>
        </p:nvSpPr>
        <p:spPr>
          <a:xfrm rot="19922172">
            <a:off x="9068678" y="4293265"/>
            <a:ext cx="129469" cy="1294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34" name="Oval 33">
            <a:extLst>
              <a:ext uri="{FF2B5EF4-FFF2-40B4-BE49-F238E27FC236}">
                <a16:creationId xmlns:a16="http://schemas.microsoft.com/office/drawing/2014/main" id="{FEF17419-81B0-4BA8-84E6-E239B001D010}"/>
              </a:ext>
            </a:extLst>
          </p:cNvPr>
          <p:cNvSpPr/>
          <p:nvPr/>
        </p:nvSpPr>
        <p:spPr>
          <a:xfrm rot="19922172">
            <a:off x="9347918" y="4261172"/>
            <a:ext cx="110234" cy="1102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35" name="Oval 34">
            <a:extLst>
              <a:ext uri="{FF2B5EF4-FFF2-40B4-BE49-F238E27FC236}">
                <a16:creationId xmlns:a16="http://schemas.microsoft.com/office/drawing/2014/main" id="{3057B5D1-E419-461D-B133-E262DD7C6787}"/>
              </a:ext>
            </a:extLst>
          </p:cNvPr>
          <p:cNvSpPr/>
          <p:nvPr/>
        </p:nvSpPr>
        <p:spPr>
          <a:xfrm rot="19922172">
            <a:off x="9488278" y="4986708"/>
            <a:ext cx="129469" cy="12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36" name="Oval 35">
            <a:extLst>
              <a:ext uri="{FF2B5EF4-FFF2-40B4-BE49-F238E27FC236}">
                <a16:creationId xmlns:a16="http://schemas.microsoft.com/office/drawing/2014/main" id="{B0A94A87-9F6D-40B2-A58C-1095B0201E47}"/>
              </a:ext>
            </a:extLst>
          </p:cNvPr>
          <p:cNvSpPr/>
          <p:nvPr/>
        </p:nvSpPr>
        <p:spPr>
          <a:xfrm rot="19922172">
            <a:off x="9230283" y="5514488"/>
            <a:ext cx="79488" cy="794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37" name="Oval 36">
            <a:extLst>
              <a:ext uri="{FF2B5EF4-FFF2-40B4-BE49-F238E27FC236}">
                <a16:creationId xmlns:a16="http://schemas.microsoft.com/office/drawing/2014/main" id="{97C9EFC2-281C-4182-9FAC-EC3F56B713B9}"/>
              </a:ext>
            </a:extLst>
          </p:cNvPr>
          <p:cNvSpPr/>
          <p:nvPr/>
        </p:nvSpPr>
        <p:spPr>
          <a:xfrm rot="19922172">
            <a:off x="9515886" y="4104569"/>
            <a:ext cx="129469" cy="1294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38" name="Oval 37">
            <a:extLst>
              <a:ext uri="{FF2B5EF4-FFF2-40B4-BE49-F238E27FC236}">
                <a16:creationId xmlns:a16="http://schemas.microsoft.com/office/drawing/2014/main" id="{822F39A2-68D1-439E-99B4-D1BE42AEDD10}"/>
              </a:ext>
            </a:extLst>
          </p:cNvPr>
          <p:cNvSpPr/>
          <p:nvPr/>
        </p:nvSpPr>
        <p:spPr>
          <a:xfrm>
            <a:off x="7596534" y="2710959"/>
            <a:ext cx="648072" cy="648072"/>
          </a:xfrm>
          <a:prstGeom prst="ellipse">
            <a:avLst/>
          </a:pr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39" name="Oval 38">
            <a:extLst>
              <a:ext uri="{FF2B5EF4-FFF2-40B4-BE49-F238E27FC236}">
                <a16:creationId xmlns:a16="http://schemas.microsoft.com/office/drawing/2014/main" id="{9853B35D-0C8C-444A-A2BA-B9B941C5B141}"/>
              </a:ext>
            </a:extLst>
          </p:cNvPr>
          <p:cNvSpPr/>
          <p:nvPr/>
        </p:nvSpPr>
        <p:spPr>
          <a:xfrm>
            <a:off x="9038780" y="1781236"/>
            <a:ext cx="648072" cy="648072"/>
          </a:xfrm>
          <a:prstGeom prst="ellipse">
            <a:avLst/>
          </a:pr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40" name="Oval 39">
            <a:extLst>
              <a:ext uri="{FF2B5EF4-FFF2-40B4-BE49-F238E27FC236}">
                <a16:creationId xmlns:a16="http://schemas.microsoft.com/office/drawing/2014/main" id="{2F85DF7F-96FD-4297-BD07-74C5FCF96F96}"/>
              </a:ext>
            </a:extLst>
          </p:cNvPr>
          <p:cNvSpPr/>
          <p:nvPr/>
        </p:nvSpPr>
        <p:spPr>
          <a:xfrm>
            <a:off x="10000279" y="2020519"/>
            <a:ext cx="648072" cy="648072"/>
          </a:xfrm>
          <a:prstGeom prst="ellipse">
            <a:avLst/>
          </a:prstGeom>
          <a:no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41" name="Oval 40">
            <a:extLst>
              <a:ext uri="{FF2B5EF4-FFF2-40B4-BE49-F238E27FC236}">
                <a16:creationId xmlns:a16="http://schemas.microsoft.com/office/drawing/2014/main" id="{7A9ED491-77A0-426C-A105-F1B8890EF635}"/>
              </a:ext>
            </a:extLst>
          </p:cNvPr>
          <p:cNvSpPr/>
          <p:nvPr/>
        </p:nvSpPr>
        <p:spPr>
          <a:xfrm>
            <a:off x="8077282" y="2020519"/>
            <a:ext cx="648072" cy="648072"/>
          </a:xfrm>
          <a:prstGeom prst="ellipse">
            <a:avLst/>
          </a:prstGeom>
          <a:noFill/>
          <a:ln w="254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altLang="ko-KR" sz="2701" dirty="0">
                <a:cs typeface="B Nazanin" panose="00000400000000000000" pitchFamily="2" charset="-78"/>
              </a:rPr>
              <a:t>0</a:t>
            </a:r>
            <a:endParaRPr lang="ko-KR" altLang="en-US" sz="2701" dirty="0">
              <a:cs typeface="B Nazanin" panose="00000400000000000000" pitchFamily="2" charset="-78"/>
            </a:endParaRPr>
          </a:p>
        </p:txBody>
      </p:sp>
      <p:sp>
        <p:nvSpPr>
          <p:cNvPr id="42" name="Oval 41">
            <a:extLst>
              <a:ext uri="{FF2B5EF4-FFF2-40B4-BE49-F238E27FC236}">
                <a16:creationId xmlns:a16="http://schemas.microsoft.com/office/drawing/2014/main" id="{58D6B0B7-55BD-44C0-BA32-90271821B4D8}"/>
              </a:ext>
            </a:extLst>
          </p:cNvPr>
          <p:cNvSpPr/>
          <p:nvPr/>
        </p:nvSpPr>
        <p:spPr>
          <a:xfrm>
            <a:off x="10481026" y="2710959"/>
            <a:ext cx="648072" cy="648072"/>
          </a:xfrm>
          <a:prstGeom prst="ellipse">
            <a:avLst/>
          </a:prstGeom>
          <a:no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43" name="Freeform 9">
            <a:extLst>
              <a:ext uri="{FF2B5EF4-FFF2-40B4-BE49-F238E27FC236}">
                <a16:creationId xmlns:a16="http://schemas.microsoft.com/office/drawing/2014/main" id="{293DDB6A-AF20-4040-B792-B18489FAD15B}"/>
              </a:ext>
            </a:extLst>
          </p:cNvPr>
          <p:cNvSpPr>
            <a:spLocks/>
          </p:cNvSpPr>
          <p:nvPr/>
        </p:nvSpPr>
        <p:spPr bwMode="auto">
          <a:xfrm>
            <a:off x="7753184" y="2838865"/>
            <a:ext cx="355109" cy="361911"/>
          </a:xfrm>
          <a:custGeom>
            <a:avLst/>
            <a:gdLst>
              <a:gd name="T0" fmla="*/ 987 w 1776"/>
              <a:gd name="T1" fmla="*/ 23 h 1881"/>
              <a:gd name="T2" fmla="*/ 994 w 1776"/>
              <a:gd name="T3" fmla="*/ 296 h 1881"/>
              <a:gd name="T4" fmla="*/ 994 w 1776"/>
              <a:gd name="T5" fmla="*/ 612 h 1881"/>
              <a:gd name="T6" fmla="*/ 1071 w 1776"/>
              <a:gd name="T7" fmla="*/ 663 h 1881"/>
              <a:gd name="T8" fmla="*/ 1145 w 1776"/>
              <a:gd name="T9" fmla="*/ 580 h 1881"/>
              <a:gd name="T10" fmla="*/ 1252 w 1776"/>
              <a:gd name="T11" fmla="*/ 490 h 1881"/>
              <a:gd name="T12" fmla="*/ 1380 w 1776"/>
              <a:gd name="T13" fmla="*/ 556 h 1881"/>
              <a:gd name="T14" fmla="*/ 1527 w 1776"/>
              <a:gd name="T15" fmla="*/ 729 h 1881"/>
              <a:gd name="T16" fmla="*/ 1634 w 1776"/>
              <a:gd name="T17" fmla="*/ 956 h 1881"/>
              <a:gd name="T18" fmla="*/ 1722 w 1776"/>
              <a:gd name="T19" fmla="*/ 1294 h 1881"/>
              <a:gd name="T20" fmla="*/ 1771 w 1776"/>
              <a:gd name="T21" fmla="*/ 1549 h 1881"/>
              <a:gd name="T22" fmla="*/ 1767 w 1776"/>
              <a:gd name="T23" fmla="*/ 1734 h 1881"/>
              <a:gd name="T24" fmla="*/ 1694 w 1776"/>
              <a:gd name="T25" fmla="*/ 1860 h 1881"/>
              <a:gd name="T26" fmla="*/ 1591 w 1776"/>
              <a:gd name="T27" fmla="*/ 1854 h 1881"/>
              <a:gd name="T28" fmla="*/ 1462 w 1776"/>
              <a:gd name="T29" fmla="*/ 1781 h 1881"/>
              <a:gd name="T30" fmla="*/ 1362 w 1776"/>
              <a:gd name="T31" fmla="*/ 1707 h 1881"/>
              <a:gd name="T32" fmla="*/ 1212 w 1776"/>
              <a:gd name="T33" fmla="*/ 1605 h 1881"/>
              <a:gd name="T34" fmla="*/ 1031 w 1776"/>
              <a:gd name="T35" fmla="*/ 1500 h 1881"/>
              <a:gd name="T36" fmla="*/ 989 w 1776"/>
              <a:gd name="T37" fmla="*/ 1327 h 1881"/>
              <a:gd name="T38" fmla="*/ 1014 w 1776"/>
              <a:gd name="T39" fmla="*/ 1176 h 1881"/>
              <a:gd name="T40" fmla="*/ 989 w 1776"/>
              <a:gd name="T41" fmla="*/ 1036 h 1881"/>
              <a:gd name="T42" fmla="*/ 1034 w 1776"/>
              <a:gd name="T43" fmla="*/ 858 h 1881"/>
              <a:gd name="T44" fmla="*/ 1009 w 1776"/>
              <a:gd name="T45" fmla="*/ 776 h 1881"/>
              <a:gd name="T46" fmla="*/ 891 w 1776"/>
              <a:gd name="T47" fmla="*/ 720 h 1881"/>
              <a:gd name="T48" fmla="*/ 787 w 1776"/>
              <a:gd name="T49" fmla="*/ 770 h 1881"/>
              <a:gd name="T50" fmla="*/ 740 w 1776"/>
              <a:gd name="T51" fmla="*/ 874 h 1881"/>
              <a:gd name="T52" fmla="*/ 778 w 1776"/>
              <a:gd name="T53" fmla="*/ 1021 h 1881"/>
              <a:gd name="T54" fmla="*/ 754 w 1776"/>
              <a:gd name="T55" fmla="*/ 1149 h 1881"/>
              <a:gd name="T56" fmla="*/ 767 w 1776"/>
              <a:gd name="T57" fmla="*/ 1292 h 1881"/>
              <a:gd name="T58" fmla="*/ 783 w 1776"/>
              <a:gd name="T59" fmla="*/ 1432 h 1881"/>
              <a:gd name="T60" fmla="*/ 540 w 1776"/>
              <a:gd name="T61" fmla="*/ 1621 h 1881"/>
              <a:gd name="T62" fmla="*/ 371 w 1776"/>
              <a:gd name="T63" fmla="*/ 1736 h 1881"/>
              <a:gd name="T64" fmla="*/ 252 w 1776"/>
              <a:gd name="T65" fmla="*/ 1827 h 1881"/>
              <a:gd name="T66" fmla="*/ 143 w 1776"/>
              <a:gd name="T67" fmla="*/ 1881 h 1881"/>
              <a:gd name="T68" fmla="*/ 47 w 1776"/>
              <a:gd name="T69" fmla="*/ 1832 h 1881"/>
              <a:gd name="T70" fmla="*/ 3 w 1776"/>
              <a:gd name="T71" fmla="*/ 1690 h 1881"/>
              <a:gd name="T72" fmla="*/ 5 w 1776"/>
              <a:gd name="T73" fmla="*/ 1512 h 1881"/>
              <a:gd name="T74" fmla="*/ 47 w 1776"/>
              <a:gd name="T75" fmla="*/ 1285 h 1881"/>
              <a:gd name="T76" fmla="*/ 162 w 1776"/>
              <a:gd name="T77" fmla="*/ 912 h 1881"/>
              <a:gd name="T78" fmla="*/ 311 w 1776"/>
              <a:gd name="T79" fmla="*/ 656 h 1881"/>
              <a:gd name="T80" fmla="*/ 378 w 1776"/>
              <a:gd name="T81" fmla="*/ 563 h 1881"/>
              <a:gd name="T82" fmla="*/ 471 w 1776"/>
              <a:gd name="T83" fmla="*/ 492 h 1881"/>
              <a:gd name="T84" fmla="*/ 582 w 1776"/>
              <a:gd name="T85" fmla="*/ 538 h 1881"/>
              <a:gd name="T86" fmla="*/ 638 w 1776"/>
              <a:gd name="T87" fmla="*/ 660 h 1881"/>
              <a:gd name="T88" fmla="*/ 674 w 1776"/>
              <a:gd name="T89" fmla="*/ 716 h 1881"/>
              <a:gd name="T90" fmla="*/ 694 w 1776"/>
              <a:gd name="T91" fmla="*/ 690 h 1881"/>
              <a:gd name="T92" fmla="*/ 774 w 1776"/>
              <a:gd name="T93" fmla="*/ 632 h 1881"/>
              <a:gd name="T94" fmla="*/ 816 w 1776"/>
              <a:gd name="T95" fmla="*/ 461 h 1881"/>
              <a:gd name="T96" fmla="*/ 811 w 1776"/>
              <a:gd name="T97" fmla="*/ 185 h 1881"/>
              <a:gd name="T98" fmla="*/ 829 w 1776"/>
              <a:gd name="T99" fmla="*/ 16 h 1881"/>
              <a:gd name="T100" fmla="*/ 914 w 1776"/>
              <a:gd name="T101" fmla="*/ 0 h 1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76" h="1881">
                <a:moveTo>
                  <a:pt x="914" y="0"/>
                </a:moveTo>
                <a:lnTo>
                  <a:pt x="940" y="3"/>
                </a:lnTo>
                <a:lnTo>
                  <a:pt x="965" y="10"/>
                </a:lnTo>
                <a:lnTo>
                  <a:pt x="987" y="23"/>
                </a:lnTo>
                <a:lnTo>
                  <a:pt x="991" y="81"/>
                </a:lnTo>
                <a:lnTo>
                  <a:pt x="994" y="147"/>
                </a:lnTo>
                <a:lnTo>
                  <a:pt x="994" y="220"/>
                </a:lnTo>
                <a:lnTo>
                  <a:pt x="994" y="296"/>
                </a:lnTo>
                <a:lnTo>
                  <a:pt x="994" y="376"/>
                </a:lnTo>
                <a:lnTo>
                  <a:pt x="994" y="458"/>
                </a:lnTo>
                <a:lnTo>
                  <a:pt x="994" y="536"/>
                </a:lnTo>
                <a:lnTo>
                  <a:pt x="994" y="612"/>
                </a:lnTo>
                <a:lnTo>
                  <a:pt x="1020" y="629"/>
                </a:lnTo>
                <a:lnTo>
                  <a:pt x="1040" y="641"/>
                </a:lnTo>
                <a:lnTo>
                  <a:pt x="1056" y="652"/>
                </a:lnTo>
                <a:lnTo>
                  <a:pt x="1071" y="663"/>
                </a:lnTo>
                <a:lnTo>
                  <a:pt x="1085" y="674"/>
                </a:lnTo>
                <a:lnTo>
                  <a:pt x="1100" y="689"/>
                </a:lnTo>
                <a:lnTo>
                  <a:pt x="1122" y="629"/>
                </a:lnTo>
                <a:lnTo>
                  <a:pt x="1145" y="580"/>
                </a:lnTo>
                <a:lnTo>
                  <a:pt x="1171" y="543"/>
                </a:lnTo>
                <a:lnTo>
                  <a:pt x="1196" y="516"/>
                </a:lnTo>
                <a:lnTo>
                  <a:pt x="1223" y="498"/>
                </a:lnTo>
                <a:lnTo>
                  <a:pt x="1252" y="490"/>
                </a:lnTo>
                <a:lnTo>
                  <a:pt x="1282" y="494"/>
                </a:lnTo>
                <a:lnTo>
                  <a:pt x="1314" y="505"/>
                </a:lnTo>
                <a:lnTo>
                  <a:pt x="1345" y="525"/>
                </a:lnTo>
                <a:lnTo>
                  <a:pt x="1380" y="556"/>
                </a:lnTo>
                <a:lnTo>
                  <a:pt x="1414" y="594"/>
                </a:lnTo>
                <a:lnTo>
                  <a:pt x="1451" y="640"/>
                </a:lnTo>
                <a:lnTo>
                  <a:pt x="1491" y="683"/>
                </a:lnTo>
                <a:lnTo>
                  <a:pt x="1527" y="729"/>
                </a:lnTo>
                <a:lnTo>
                  <a:pt x="1558" y="778"/>
                </a:lnTo>
                <a:lnTo>
                  <a:pt x="1585" y="832"/>
                </a:lnTo>
                <a:lnTo>
                  <a:pt x="1611" y="890"/>
                </a:lnTo>
                <a:lnTo>
                  <a:pt x="1634" y="956"/>
                </a:lnTo>
                <a:lnTo>
                  <a:pt x="1656" y="1027"/>
                </a:lnTo>
                <a:lnTo>
                  <a:pt x="1678" y="1107"/>
                </a:lnTo>
                <a:lnTo>
                  <a:pt x="1700" y="1196"/>
                </a:lnTo>
                <a:lnTo>
                  <a:pt x="1722" y="1294"/>
                </a:lnTo>
                <a:lnTo>
                  <a:pt x="1747" y="1403"/>
                </a:lnTo>
                <a:lnTo>
                  <a:pt x="1756" y="1450"/>
                </a:lnTo>
                <a:lnTo>
                  <a:pt x="1765" y="1500"/>
                </a:lnTo>
                <a:lnTo>
                  <a:pt x="1771" y="1549"/>
                </a:lnTo>
                <a:lnTo>
                  <a:pt x="1774" y="1598"/>
                </a:lnTo>
                <a:lnTo>
                  <a:pt x="1776" y="1645"/>
                </a:lnTo>
                <a:lnTo>
                  <a:pt x="1774" y="1690"/>
                </a:lnTo>
                <a:lnTo>
                  <a:pt x="1767" y="1734"/>
                </a:lnTo>
                <a:lnTo>
                  <a:pt x="1756" y="1774"/>
                </a:lnTo>
                <a:lnTo>
                  <a:pt x="1742" y="1809"/>
                </a:lnTo>
                <a:lnTo>
                  <a:pt x="1722" y="1838"/>
                </a:lnTo>
                <a:lnTo>
                  <a:pt x="1694" y="1860"/>
                </a:lnTo>
                <a:lnTo>
                  <a:pt x="1674" y="1869"/>
                </a:lnTo>
                <a:lnTo>
                  <a:pt x="1649" y="1869"/>
                </a:lnTo>
                <a:lnTo>
                  <a:pt x="1622" y="1863"/>
                </a:lnTo>
                <a:lnTo>
                  <a:pt x="1591" y="1854"/>
                </a:lnTo>
                <a:lnTo>
                  <a:pt x="1558" y="1840"/>
                </a:lnTo>
                <a:lnTo>
                  <a:pt x="1527" y="1821"/>
                </a:lnTo>
                <a:lnTo>
                  <a:pt x="1494" y="1801"/>
                </a:lnTo>
                <a:lnTo>
                  <a:pt x="1462" y="1781"/>
                </a:lnTo>
                <a:lnTo>
                  <a:pt x="1432" y="1760"/>
                </a:lnTo>
                <a:lnTo>
                  <a:pt x="1405" y="1740"/>
                </a:lnTo>
                <a:lnTo>
                  <a:pt x="1382" y="1723"/>
                </a:lnTo>
                <a:lnTo>
                  <a:pt x="1362" y="1707"/>
                </a:lnTo>
                <a:lnTo>
                  <a:pt x="1347" y="1696"/>
                </a:lnTo>
                <a:lnTo>
                  <a:pt x="1305" y="1663"/>
                </a:lnTo>
                <a:lnTo>
                  <a:pt x="1260" y="1632"/>
                </a:lnTo>
                <a:lnTo>
                  <a:pt x="1212" y="1605"/>
                </a:lnTo>
                <a:lnTo>
                  <a:pt x="1163" y="1580"/>
                </a:lnTo>
                <a:lnTo>
                  <a:pt x="1114" y="1554"/>
                </a:lnTo>
                <a:lnTo>
                  <a:pt x="1071" y="1527"/>
                </a:lnTo>
                <a:lnTo>
                  <a:pt x="1031" y="1500"/>
                </a:lnTo>
                <a:lnTo>
                  <a:pt x="1000" y="1469"/>
                </a:lnTo>
                <a:lnTo>
                  <a:pt x="987" y="1420"/>
                </a:lnTo>
                <a:lnTo>
                  <a:pt x="985" y="1372"/>
                </a:lnTo>
                <a:lnTo>
                  <a:pt x="989" y="1327"/>
                </a:lnTo>
                <a:lnTo>
                  <a:pt x="996" y="1285"/>
                </a:lnTo>
                <a:lnTo>
                  <a:pt x="1003" y="1247"/>
                </a:lnTo>
                <a:lnTo>
                  <a:pt x="1011" y="1212"/>
                </a:lnTo>
                <a:lnTo>
                  <a:pt x="1014" y="1176"/>
                </a:lnTo>
                <a:lnTo>
                  <a:pt x="1009" y="1143"/>
                </a:lnTo>
                <a:lnTo>
                  <a:pt x="1002" y="1114"/>
                </a:lnTo>
                <a:lnTo>
                  <a:pt x="994" y="1089"/>
                </a:lnTo>
                <a:lnTo>
                  <a:pt x="989" y="1036"/>
                </a:lnTo>
                <a:lnTo>
                  <a:pt x="992" y="985"/>
                </a:lnTo>
                <a:lnTo>
                  <a:pt x="1003" y="938"/>
                </a:lnTo>
                <a:lnTo>
                  <a:pt x="1018" y="896"/>
                </a:lnTo>
                <a:lnTo>
                  <a:pt x="1034" y="858"/>
                </a:lnTo>
                <a:lnTo>
                  <a:pt x="1051" y="825"/>
                </a:lnTo>
                <a:lnTo>
                  <a:pt x="1040" y="810"/>
                </a:lnTo>
                <a:lnTo>
                  <a:pt x="1025" y="794"/>
                </a:lnTo>
                <a:lnTo>
                  <a:pt x="1009" y="776"/>
                </a:lnTo>
                <a:lnTo>
                  <a:pt x="989" y="758"/>
                </a:lnTo>
                <a:lnTo>
                  <a:pt x="963" y="743"/>
                </a:lnTo>
                <a:lnTo>
                  <a:pt x="931" y="729"/>
                </a:lnTo>
                <a:lnTo>
                  <a:pt x="891" y="720"/>
                </a:lnTo>
                <a:lnTo>
                  <a:pt x="856" y="732"/>
                </a:lnTo>
                <a:lnTo>
                  <a:pt x="829" y="743"/>
                </a:lnTo>
                <a:lnTo>
                  <a:pt x="805" y="756"/>
                </a:lnTo>
                <a:lnTo>
                  <a:pt x="787" y="770"/>
                </a:lnTo>
                <a:lnTo>
                  <a:pt x="769" y="789"/>
                </a:lnTo>
                <a:lnTo>
                  <a:pt x="751" y="810"/>
                </a:lnTo>
                <a:lnTo>
                  <a:pt x="727" y="840"/>
                </a:lnTo>
                <a:lnTo>
                  <a:pt x="740" y="874"/>
                </a:lnTo>
                <a:lnTo>
                  <a:pt x="752" y="909"/>
                </a:lnTo>
                <a:lnTo>
                  <a:pt x="765" y="945"/>
                </a:lnTo>
                <a:lnTo>
                  <a:pt x="774" y="983"/>
                </a:lnTo>
                <a:lnTo>
                  <a:pt x="778" y="1021"/>
                </a:lnTo>
                <a:lnTo>
                  <a:pt x="776" y="1056"/>
                </a:lnTo>
                <a:lnTo>
                  <a:pt x="769" y="1089"/>
                </a:lnTo>
                <a:lnTo>
                  <a:pt x="762" y="1120"/>
                </a:lnTo>
                <a:lnTo>
                  <a:pt x="754" y="1149"/>
                </a:lnTo>
                <a:lnTo>
                  <a:pt x="752" y="1183"/>
                </a:lnTo>
                <a:lnTo>
                  <a:pt x="754" y="1220"/>
                </a:lnTo>
                <a:lnTo>
                  <a:pt x="760" y="1256"/>
                </a:lnTo>
                <a:lnTo>
                  <a:pt x="767" y="1292"/>
                </a:lnTo>
                <a:lnTo>
                  <a:pt x="774" y="1330"/>
                </a:lnTo>
                <a:lnTo>
                  <a:pt x="782" y="1365"/>
                </a:lnTo>
                <a:lnTo>
                  <a:pt x="785" y="1400"/>
                </a:lnTo>
                <a:lnTo>
                  <a:pt x="783" y="1432"/>
                </a:lnTo>
                <a:lnTo>
                  <a:pt x="774" y="1461"/>
                </a:lnTo>
                <a:lnTo>
                  <a:pt x="760" y="1489"/>
                </a:lnTo>
                <a:lnTo>
                  <a:pt x="651" y="1556"/>
                </a:lnTo>
                <a:lnTo>
                  <a:pt x="540" y="1621"/>
                </a:lnTo>
                <a:lnTo>
                  <a:pt x="431" y="1689"/>
                </a:lnTo>
                <a:lnTo>
                  <a:pt x="416" y="1700"/>
                </a:lnTo>
                <a:lnTo>
                  <a:pt x="396" y="1716"/>
                </a:lnTo>
                <a:lnTo>
                  <a:pt x="371" y="1736"/>
                </a:lnTo>
                <a:lnTo>
                  <a:pt x="343" y="1758"/>
                </a:lnTo>
                <a:lnTo>
                  <a:pt x="314" y="1781"/>
                </a:lnTo>
                <a:lnTo>
                  <a:pt x="283" y="1805"/>
                </a:lnTo>
                <a:lnTo>
                  <a:pt x="252" y="1827"/>
                </a:lnTo>
                <a:lnTo>
                  <a:pt x="222" y="1847"/>
                </a:lnTo>
                <a:lnTo>
                  <a:pt x="192" y="1863"/>
                </a:lnTo>
                <a:lnTo>
                  <a:pt x="167" y="1874"/>
                </a:lnTo>
                <a:lnTo>
                  <a:pt x="143" y="1881"/>
                </a:lnTo>
                <a:lnTo>
                  <a:pt x="123" y="1880"/>
                </a:lnTo>
                <a:lnTo>
                  <a:pt x="92" y="1872"/>
                </a:lnTo>
                <a:lnTo>
                  <a:pt x="69" y="1856"/>
                </a:lnTo>
                <a:lnTo>
                  <a:pt x="47" y="1832"/>
                </a:lnTo>
                <a:lnTo>
                  <a:pt x="31" y="1803"/>
                </a:lnTo>
                <a:lnTo>
                  <a:pt x="18" y="1769"/>
                </a:lnTo>
                <a:lnTo>
                  <a:pt x="9" y="1730"/>
                </a:lnTo>
                <a:lnTo>
                  <a:pt x="3" y="1690"/>
                </a:lnTo>
                <a:lnTo>
                  <a:pt x="0" y="1647"/>
                </a:lnTo>
                <a:lnTo>
                  <a:pt x="0" y="1601"/>
                </a:lnTo>
                <a:lnTo>
                  <a:pt x="2" y="1558"/>
                </a:lnTo>
                <a:lnTo>
                  <a:pt x="5" y="1512"/>
                </a:lnTo>
                <a:lnTo>
                  <a:pt x="9" y="1470"/>
                </a:lnTo>
                <a:lnTo>
                  <a:pt x="16" y="1429"/>
                </a:lnTo>
                <a:lnTo>
                  <a:pt x="23" y="1392"/>
                </a:lnTo>
                <a:lnTo>
                  <a:pt x="47" y="1285"/>
                </a:lnTo>
                <a:lnTo>
                  <a:pt x="72" y="1183"/>
                </a:lnTo>
                <a:lnTo>
                  <a:pt x="100" y="1087"/>
                </a:lnTo>
                <a:lnTo>
                  <a:pt x="129" y="996"/>
                </a:lnTo>
                <a:lnTo>
                  <a:pt x="162" y="912"/>
                </a:lnTo>
                <a:lnTo>
                  <a:pt x="194" y="834"/>
                </a:lnTo>
                <a:lnTo>
                  <a:pt x="231" y="767"/>
                </a:lnTo>
                <a:lnTo>
                  <a:pt x="269" y="707"/>
                </a:lnTo>
                <a:lnTo>
                  <a:pt x="311" y="656"/>
                </a:lnTo>
                <a:lnTo>
                  <a:pt x="327" y="634"/>
                </a:lnTo>
                <a:lnTo>
                  <a:pt x="343" y="610"/>
                </a:lnTo>
                <a:lnTo>
                  <a:pt x="360" y="587"/>
                </a:lnTo>
                <a:lnTo>
                  <a:pt x="378" y="563"/>
                </a:lnTo>
                <a:lnTo>
                  <a:pt x="398" y="541"/>
                </a:lnTo>
                <a:lnTo>
                  <a:pt x="420" y="521"/>
                </a:lnTo>
                <a:lnTo>
                  <a:pt x="443" y="505"/>
                </a:lnTo>
                <a:lnTo>
                  <a:pt x="471" y="492"/>
                </a:lnTo>
                <a:lnTo>
                  <a:pt x="502" y="487"/>
                </a:lnTo>
                <a:lnTo>
                  <a:pt x="534" y="489"/>
                </a:lnTo>
                <a:lnTo>
                  <a:pt x="562" y="510"/>
                </a:lnTo>
                <a:lnTo>
                  <a:pt x="582" y="538"/>
                </a:lnTo>
                <a:lnTo>
                  <a:pt x="596" y="567"/>
                </a:lnTo>
                <a:lnTo>
                  <a:pt x="611" y="598"/>
                </a:lnTo>
                <a:lnTo>
                  <a:pt x="623" y="629"/>
                </a:lnTo>
                <a:lnTo>
                  <a:pt x="638" y="660"/>
                </a:lnTo>
                <a:lnTo>
                  <a:pt x="654" y="689"/>
                </a:lnTo>
                <a:lnTo>
                  <a:pt x="672" y="712"/>
                </a:lnTo>
                <a:lnTo>
                  <a:pt x="671" y="716"/>
                </a:lnTo>
                <a:lnTo>
                  <a:pt x="674" y="716"/>
                </a:lnTo>
                <a:lnTo>
                  <a:pt x="672" y="712"/>
                </a:lnTo>
                <a:lnTo>
                  <a:pt x="672" y="710"/>
                </a:lnTo>
                <a:lnTo>
                  <a:pt x="682" y="701"/>
                </a:lnTo>
                <a:lnTo>
                  <a:pt x="694" y="690"/>
                </a:lnTo>
                <a:lnTo>
                  <a:pt x="711" y="676"/>
                </a:lnTo>
                <a:lnTo>
                  <a:pt x="731" y="661"/>
                </a:lnTo>
                <a:lnTo>
                  <a:pt x="752" y="645"/>
                </a:lnTo>
                <a:lnTo>
                  <a:pt x="774" y="632"/>
                </a:lnTo>
                <a:lnTo>
                  <a:pt x="796" y="620"/>
                </a:lnTo>
                <a:lnTo>
                  <a:pt x="814" y="612"/>
                </a:lnTo>
                <a:lnTo>
                  <a:pt x="816" y="534"/>
                </a:lnTo>
                <a:lnTo>
                  <a:pt x="816" y="461"/>
                </a:lnTo>
                <a:lnTo>
                  <a:pt x="814" y="394"/>
                </a:lnTo>
                <a:lnTo>
                  <a:pt x="812" y="327"/>
                </a:lnTo>
                <a:lnTo>
                  <a:pt x="812" y="258"/>
                </a:lnTo>
                <a:lnTo>
                  <a:pt x="811" y="185"/>
                </a:lnTo>
                <a:lnTo>
                  <a:pt x="812" y="107"/>
                </a:lnTo>
                <a:lnTo>
                  <a:pt x="814" y="20"/>
                </a:lnTo>
                <a:lnTo>
                  <a:pt x="818" y="20"/>
                </a:lnTo>
                <a:lnTo>
                  <a:pt x="829" y="16"/>
                </a:lnTo>
                <a:lnTo>
                  <a:pt x="845" y="10"/>
                </a:lnTo>
                <a:lnTo>
                  <a:pt x="865" y="5"/>
                </a:lnTo>
                <a:lnTo>
                  <a:pt x="889" y="1"/>
                </a:lnTo>
                <a:lnTo>
                  <a:pt x="914"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
        <p:nvSpPr>
          <p:cNvPr id="44" name="Freeform 9">
            <a:extLst>
              <a:ext uri="{FF2B5EF4-FFF2-40B4-BE49-F238E27FC236}">
                <a16:creationId xmlns:a16="http://schemas.microsoft.com/office/drawing/2014/main" id="{89BB2163-D612-4FCD-B0B0-D0AC7926844E}"/>
              </a:ext>
            </a:extLst>
          </p:cNvPr>
          <p:cNvSpPr>
            <a:spLocks noEditPoints="1"/>
          </p:cNvSpPr>
          <p:nvPr/>
        </p:nvSpPr>
        <p:spPr bwMode="auto">
          <a:xfrm>
            <a:off x="10122095" y="2185831"/>
            <a:ext cx="429439" cy="317450"/>
          </a:xfrm>
          <a:custGeom>
            <a:avLst/>
            <a:gdLst>
              <a:gd name="T0" fmla="*/ 1251 w 3501"/>
              <a:gd name="T1" fmla="*/ 1386 h 2588"/>
              <a:gd name="T2" fmla="*/ 1383 w 3501"/>
              <a:gd name="T3" fmla="*/ 1398 h 2588"/>
              <a:gd name="T4" fmla="*/ 1496 w 3501"/>
              <a:gd name="T5" fmla="*/ 1304 h 2588"/>
              <a:gd name="T6" fmla="*/ 1696 w 3501"/>
              <a:gd name="T7" fmla="*/ 104 h 2588"/>
              <a:gd name="T8" fmla="*/ 1696 w 3501"/>
              <a:gd name="T9" fmla="*/ 340 h 2588"/>
              <a:gd name="T10" fmla="*/ 1892 w 3501"/>
              <a:gd name="T11" fmla="*/ 1404 h 2588"/>
              <a:gd name="T12" fmla="*/ 2240 w 3501"/>
              <a:gd name="T13" fmla="*/ 1448 h 2588"/>
              <a:gd name="T14" fmla="*/ 2185 w 3501"/>
              <a:gd name="T15" fmla="*/ 1282 h 2588"/>
              <a:gd name="T16" fmla="*/ 2003 w 3501"/>
              <a:gd name="T17" fmla="*/ 1302 h 2588"/>
              <a:gd name="T18" fmla="*/ 1841 w 3501"/>
              <a:gd name="T19" fmla="*/ 1258 h 2588"/>
              <a:gd name="T20" fmla="*/ 1807 w 3501"/>
              <a:gd name="T21" fmla="*/ 284 h 2588"/>
              <a:gd name="T22" fmla="*/ 1809 w 3501"/>
              <a:gd name="T23" fmla="*/ 77 h 2588"/>
              <a:gd name="T24" fmla="*/ 1925 w 3501"/>
              <a:gd name="T25" fmla="*/ 6 h 2588"/>
              <a:gd name="T26" fmla="*/ 2012 w 3501"/>
              <a:gd name="T27" fmla="*/ 140 h 2588"/>
              <a:gd name="T28" fmla="*/ 2009 w 3501"/>
              <a:gd name="T29" fmla="*/ 1124 h 2588"/>
              <a:gd name="T30" fmla="*/ 2303 w 3501"/>
              <a:gd name="T31" fmla="*/ 1157 h 2588"/>
              <a:gd name="T32" fmla="*/ 2261 w 3501"/>
              <a:gd name="T33" fmla="*/ 1071 h 2588"/>
              <a:gd name="T34" fmla="*/ 2096 w 3501"/>
              <a:gd name="T35" fmla="*/ 911 h 2588"/>
              <a:gd name="T36" fmla="*/ 2061 w 3501"/>
              <a:gd name="T37" fmla="*/ 557 h 2588"/>
              <a:gd name="T38" fmla="*/ 2309 w 3501"/>
              <a:gd name="T39" fmla="*/ 284 h 2588"/>
              <a:gd name="T40" fmla="*/ 2731 w 3501"/>
              <a:gd name="T41" fmla="*/ 273 h 2588"/>
              <a:gd name="T42" fmla="*/ 3158 w 3501"/>
              <a:gd name="T43" fmla="*/ 571 h 2588"/>
              <a:gd name="T44" fmla="*/ 3412 w 3501"/>
              <a:gd name="T45" fmla="*/ 1057 h 2588"/>
              <a:gd name="T46" fmla="*/ 3494 w 3501"/>
              <a:gd name="T47" fmla="*/ 1635 h 2588"/>
              <a:gd name="T48" fmla="*/ 3278 w 3501"/>
              <a:gd name="T49" fmla="*/ 2138 h 2588"/>
              <a:gd name="T50" fmla="*/ 2883 w 3501"/>
              <a:gd name="T51" fmla="*/ 2404 h 2588"/>
              <a:gd name="T52" fmla="*/ 2527 w 3501"/>
              <a:gd name="T53" fmla="*/ 2368 h 2588"/>
              <a:gd name="T54" fmla="*/ 2311 w 3501"/>
              <a:gd name="T55" fmla="*/ 2128 h 2588"/>
              <a:gd name="T56" fmla="*/ 2349 w 3501"/>
              <a:gd name="T57" fmla="*/ 1829 h 2588"/>
              <a:gd name="T58" fmla="*/ 2320 w 3501"/>
              <a:gd name="T59" fmla="*/ 1637 h 2588"/>
              <a:gd name="T60" fmla="*/ 2003 w 3501"/>
              <a:gd name="T61" fmla="*/ 1548 h 2588"/>
              <a:gd name="T62" fmla="*/ 1894 w 3501"/>
              <a:gd name="T63" fmla="*/ 2588 h 2588"/>
              <a:gd name="T64" fmla="*/ 1803 w 3501"/>
              <a:gd name="T65" fmla="*/ 2415 h 2588"/>
              <a:gd name="T66" fmla="*/ 1789 w 3501"/>
              <a:gd name="T67" fmla="*/ 1497 h 2588"/>
              <a:gd name="T68" fmla="*/ 1694 w 3501"/>
              <a:gd name="T69" fmla="*/ 1906 h 2588"/>
              <a:gd name="T70" fmla="*/ 1607 w 3501"/>
              <a:gd name="T71" fmla="*/ 2586 h 2588"/>
              <a:gd name="T72" fmla="*/ 1512 w 3501"/>
              <a:gd name="T73" fmla="*/ 2248 h 2588"/>
              <a:gd name="T74" fmla="*/ 1503 w 3501"/>
              <a:gd name="T75" fmla="*/ 1797 h 2588"/>
              <a:gd name="T76" fmla="*/ 1458 w 3501"/>
              <a:gd name="T77" fmla="*/ 1495 h 2588"/>
              <a:gd name="T78" fmla="*/ 1252 w 3501"/>
              <a:gd name="T79" fmla="*/ 1551 h 2588"/>
              <a:gd name="T80" fmla="*/ 1123 w 3501"/>
              <a:gd name="T81" fmla="*/ 1664 h 2588"/>
              <a:gd name="T82" fmla="*/ 1123 w 3501"/>
              <a:gd name="T83" fmla="*/ 1786 h 2588"/>
              <a:gd name="T84" fmla="*/ 1198 w 3501"/>
              <a:gd name="T85" fmla="*/ 2093 h 2588"/>
              <a:gd name="T86" fmla="*/ 1001 w 3501"/>
              <a:gd name="T87" fmla="*/ 2357 h 2588"/>
              <a:gd name="T88" fmla="*/ 594 w 3501"/>
              <a:gd name="T89" fmla="*/ 2393 h 2588"/>
              <a:gd name="T90" fmla="*/ 183 w 3501"/>
              <a:gd name="T91" fmla="*/ 2086 h 2588"/>
              <a:gd name="T92" fmla="*/ 0 w 3501"/>
              <a:gd name="T93" fmla="*/ 1544 h 2588"/>
              <a:gd name="T94" fmla="*/ 143 w 3501"/>
              <a:gd name="T95" fmla="*/ 909 h 2588"/>
              <a:gd name="T96" fmla="*/ 496 w 3501"/>
              <a:gd name="T97" fmla="*/ 426 h 2588"/>
              <a:gd name="T98" fmla="*/ 823 w 3501"/>
              <a:gd name="T99" fmla="*/ 249 h 2588"/>
              <a:gd name="T100" fmla="*/ 1176 w 3501"/>
              <a:gd name="T101" fmla="*/ 289 h 2588"/>
              <a:gd name="T102" fmla="*/ 1414 w 3501"/>
              <a:gd name="T103" fmla="*/ 493 h 2588"/>
              <a:gd name="T104" fmla="*/ 1441 w 3501"/>
              <a:gd name="T105" fmla="*/ 822 h 2588"/>
              <a:gd name="T106" fmla="*/ 1252 w 3501"/>
              <a:gd name="T107" fmla="*/ 1071 h 2588"/>
              <a:gd name="T108" fmla="*/ 1191 w 3501"/>
              <a:gd name="T109" fmla="*/ 1184 h 2588"/>
              <a:gd name="T110" fmla="*/ 1327 w 3501"/>
              <a:gd name="T111" fmla="*/ 1226 h 2588"/>
              <a:gd name="T112" fmla="*/ 1501 w 3501"/>
              <a:gd name="T113" fmla="*/ 826 h 2588"/>
              <a:gd name="T114" fmla="*/ 1498 w 3501"/>
              <a:gd name="T115" fmla="*/ 184 h 2588"/>
              <a:gd name="T116" fmla="*/ 1600 w 3501"/>
              <a:gd name="T117" fmla="*/ 0 h 2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01" h="2588">
                <a:moveTo>
                  <a:pt x="1496" y="1304"/>
                </a:moveTo>
                <a:lnTo>
                  <a:pt x="1436" y="1317"/>
                </a:lnTo>
                <a:lnTo>
                  <a:pt x="1376" y="1335"/>
                </a:lnTo>
                <a:lnTo>
                  <a:pt x="1316" y="1353"/>
                </a:lnTo>
                <a:lnTo>
                  <a:pt x="1252" y="1368"/>
                </a:lnTo>
                <a:lnTo>
                  <a:pt x="1251" y="1386"/>
                </a:lnTo>
                <a:lnTo>
                  <a:pt x="1251" y="1398"/>
                </a:lnTo>
                <a:lnTo>
                  <a:pt x="1249" y="1411"/>
                </a:lnTo>
                <a:lnTo>
                  <a:pt x="1249" y="1428"/>
                </a:lnTo>
                <a:lnTo>
                  <a:pt x="1296" y="1422"/>
                </a:lnTo>
                <a:lnTo>
                  <a:pt x="1341" y="1413"/>
                </a:lnTo>
                <a:lnTo>
                  <a:pt x="1383" y="1398"/>
                </a:lnTo>
                <a:lnTo>
                  <a:pt x="1423" y="1384"/>
                </a:lnTo>
                <a:lnTo>
                  <a:pt x="1461" y="1368"/>
                </a:lnTo>
                <a:lnTo>
                  <a:pt x="1500" y="1353"/>
                </a:lnTo>
                <a:lnTo>
                  <a:pt x="1503" y="1333"/>
                </a:lnTo>
                <a:lnTo>
                  <a:pt x="1501" y="1318"/>
                </a:lnTo>
                <a:lnTo>
                  <a:pt x="1496" y="1304"/>
                </a:lnTo>
                <a:close/>
                <a:moveTo>
                  <a:pt x="1600" y="0"/>
                </a:moveTo>
                <a:lnTo>
                  <a:pt x="1636" y="4"/>
                </a:lnTo>
                <a:lnTo>
                  <a:pt x="1669" y="17"/>
                </a:lnTo>
                <a:lnTo>
                  <a:pt x="1681" y="40"/>
                </a:lnTo>
                <a:lnTo>
                  <a:pt x="1691" y="69"/>
                </a:lnTo>
                <a:lnTo>
                  <a:pt x="1696" y="104"/>
                </a:lnTo>
                <a:lnTo>
                  <a:pt x="1698" y="142"/>
                </a:lnTo>
                <a:lnTo>
                  <a:pt x="1700" y="182"/>
                </a:lnTo>
                <a:lnTo>
                  <a:pt x="1700" y="222"/>
                </a:lnTo>
                <a:lnTo>
                  <a:pt x="1698" y="264"/>
                </a:lnTo>
                <a:lnTo>
                  <a:pt x="1696" y="304"/>
                </a:lnTo>
                <a:lnTo>
                  <a:pt x="1696" y="340"/>
                </a:lnTo>
                <a:lnTo>
                  <a:pt x="1700" y="1280"/>
                </a:lnTo>
                <a:lnTo>
                  <a:pt x="1723" y="1311"/>
                </a:lnTo>
                <a:lnTo>
                  <a:pt x="1754" y="1340"/>
                </a:lnTo>
                <a:lnTo>
                  <a:pt x="1794" y="1364"/>
                </a:lnTo>
                <a:lnTo>
                  <a:pt x="1841" y="1386"/>
                </a:lnTo>
                <a:lnTo>
                  <a:pt x="1892" y="1404"/>
                </a:lnTo>
                <a:lnTo>
                  <a:pt x="1949" y="1417"/>
                </a:lnTo>
                <a:lnTo>
                  <a:pt x="2005" y="1429"/>
                </a:lnTo>
                <a:lnTo>
                  <a:pt x="2065" y="1438"/>
                </a:lnTo>
                <a:lnTo>
                  <a:pt x="2125" y="1444"/>
                </a:lnTo>
                <a:lnTo>
                  <a:pt x="2183" y="1448"/>
                </a:lnTo>
                <a:lnTo>
                  <a:pt x="2240" y="1448"/>
                </a:lnTo>
                <a:lnTo>
                  <a:pt x="2240" y="1437"/>
                </a:lnTo>
                <a:lnTo>
                  <a:pt x="2232" y="1397"/>
                </a:lnTo>
                <a:lnTo>
                  <a:pt x="2232" y="1358"/>
                </a:lnTo>
                <a:lnTo>
                  <a:pt x="2236" y="1322"/>
                </a:lnTo>
                <a:lnTo>
                  <a:pt x="2243" y="1288"/>
                </a:lnTo>
                <a:lnTo>
                  <a:pt x="2185" y="1282"/>
                </a:lnTo>
                <a:lnTo>
                  <a:pt x="2129" y="1275"/>
                </a:lnTo>
                <a:lnTo>
                  <a:pt x="2074" y="1268"/>
                </a:lnTo>
                <a:lnTo>
                  <a:pt x="2016" y="1260"/>
                </a:lnTo>
                <a:lnTo>
                  <a:pt x="2012" y="1277"/>
                </a:lnTo>
                <a:lnTo>
                  <a:pt x="2009" y="1289"/>
                </a:lnTo>
                <a:lnTo>
                  <a:pt x="2003" y="1302"/>
                </a:lnTo>
                <a:lnTo>
                  <a:pt x="2000" y="1320"/>
                </a:lnTo>
                <a:lnTo>
                  <a:pt x="1996" y="1320"/>
                </a:lnTo>
                <a:lnTo>
                  <a:pt x="1951" y="1309"/>
                </a:lnTo>
                <a:lnTo>
                  <a:pt x="1911" y="1295"/>
                </a:lnTo>
                <a:lnTo>
                  <a:pt x="1874" y="1280"/>
                </a:lnTo>
                <a:lnTo>
                  <a:pt x="1841" y="1258"/>
                </a:lnTo>
                <a:lnTo>
                  <a:pt x="1812" y="1231"/>
                </a:lnTo>
                <a:lnTo>
                  <a:pt x="1811" y="1004"/>
                </a:lnTo>
                <a:lnTo>
                  <a:pt x="1811" y="773"/>
                </a:lnTo>
                <a:lnTo>
                  <a:pt x="1809" y="540"/>
                </a:lnTo>
                <a:lnTo>
                  <a:pt x="1809" y="311"/>
                </a:lnTo>
                <a:lnTo>
                  <a:pt x="1807" y="284"/>
                </a:lnTo>
                <a:lnTo>
                  <a:pt x="1805" y="249"/>
                </a:lnTo>
                <a:lnTo>
                  <a:pt x="1805" y="215"/>
                </a:lnTo>
                <a:lnTo>
                  <a:pt x="1803" y="178"/>
                </a:lnTo>
                <a:lnTo>
                  <a:pt x="1803" y="142"/>
                </a:lnTo>
                <a:lnTo>
                  <a:pt x="1805" y="108"/>
                </a:lnTo>
                <a:lnTo>
                  <a:pt x="1809" y="77"/>
                </a:lnTo>
                <a:lnTo>
                  <a:pt x="1816" y="49"/>
                </a:lnTo>
                <a:lnTo>
                  <a:pt x="1829" y="29"/>
                </a:lnTo>
                <a:lnTo>
                  <a:pt x="1843" y="17"/>
                </a:lnTo>
                <a:lnTo>
                  <a:pt x="1871" y="9"/>
                </a:lnTo>
                <a:lnTo>
                  <a:pt x="1898" y="4"/>
                </a:lnTo>
                <a:lnTo>
                  <a:pt x="1925" y="6"/>
                </a:lnTo>
                <a:lnTo>
                  <a:pt x="1951" y="9"/>
                </a:lnTo>
                <a:lnTo>
                  <a:pt x="1974" y="22"/>
                </a:lnTo>
                <a:lnTo>
                  <a:pt x="1996" y="40"/>
                </a:lnTo>
                <a:lnTo>
                  <a:pt x="2005" y="68"/>
                </a:lnTo>
                <a:lnTo>
                  <a:pt x="2011" y="100"/>
                </a:lnTo>
                <a:lnTo>
                  <a:pt x="2012" y="140"/>
                </a:lnTo>
                <a:lnTo>
                  <a:pt x="2012" y="180"/>
                </a:lnTo>
                <a:lnTo>
                  <a:pt x="2011" y="224"/>
                </a:lnTo>
                <a:lnTo>
                  <a:pt x="2007" y="264"/>
                </a:lnTo>
                <a:lnTo>
                  <a:pt x="2005" y="302"/>
                </a:lnTo>
                <a:lnTo>
                  <a:pt x="2003" y="337"/>
                </a:lnTo>
                <a:lnTo>
                  <a:pt x="2009" y="1124"/>
                </a:lnTo>
                <a:lnTo>
                  <a:pt x="2049" y="1138"/>
                </a:lnTo>
                <a:lnTo>
                  <a:pt x="2094" y="1149"/>
                </a:lnTo>
                <a:lnTo>
                  <a:pt x="2145" y="1157"/>
                </a:lnTo>
                <a:lnTo>
                  <a:pt x="2200" y="1160"/>
                </a:lnTo>
                <a:lnTo>
                  <a:pt x="2252" y="1160"/>
                </a:lnTo>
                <a:lnTo>
                  <a:pt x="2303" y="1157"/>
                </a:lnTo>
                <a:lnTo>
                  <a:pt x="2311" y="1146"/>
                </a:lnTo>
                <a:lnTo>
                  <a:pt x="2316" y="1140"/>
                </a:lnTo>
                <a:lnTo>
                  <a:pt x="2321" y="1133"/>
                </a:lnTo>
                <a:lnTo>
                  <a:pt x="2329" y="1124"/>
                </a:lnTo>
                <a:lnTo>
                  <a:pt x="2294" y="1097"/>
                </a:lnTo>
                <a:lnTo>
                  <a:pt x="2261" y="1071"/>
                </a:lnTo>
                <a:lnTo>
                  <a:pt x="2231" y="1048"/>
                </a:lnTo>
                <a:lnTo>
                  <a:pt x="2200" y="1024"/>
                </a:lnTo>
                <a:lnTo>
                  <a:pt x="2171" y="1000"/>
                </a:lnTo>
                <a:lnTo>
                  <a:pt x="2143" y="975"/>
                </a:lnTo>
                <a:lnTo>
                  <a:pt x="2118" y="946"/>
                </a:lnTo>
                <a:lnTo>
                  <a:pt x="2096" y="911"/>
                </a:lnTo>
                <a:lnTo>
                  <a:pt x="2076" y="871"/>
                </a:lnTo>
                <a:lnTo>
                  <a:pt x="2060" y="824"/>
                </a:lnTo>
                <a:lnTo>
                  <a:pt x="2045" y="753"/>
                </a:lnTo>
                <a:lnTo>
                  <a:pt x="2041" y="686"/>
                </a:lnTo>
                <a:lnTo>
                  <a:pt x="2047" y="620"/>
                </a:lnTo>
                <a:lnTo>
                  <a:pt x="2061" y="557"/>
                </a:lnTo>
                <a:lnTo>
                  <a:pt x="2085" y="498"/>
                </a:lnTo>
                <a:lnTo>
                  <a:pt x="2116" y="444"/>
                </a:lnTo>
                <a:lnTo>
                  <a:pt x="2156" y="395"/>
                </a:lnTo>
                <a:lnTo>
                  <a:pt x="2201" y="351"/>
                </a:lnTo>
                <a:lnTo>
                  <a:pt x="2252" y="315"/>
                </a:lnTo>
                <a:lnTo>
                  <a:pt x="2309" y="284"/>
                </a:lnTo>
                <a:lnTo>
                  <a:pt x="2369" y="260"/>
                </a:lnTo>
                <a:lnTo>
                  <a:pt x="2432" y="244"/>
                </a:lnTo>
                <a:lnTo>
                  <a:pt x="2500" y="237"/>
                </a:lnTo>
                <a:lnTo>
                  <a:pt x="2569" y="237"/>
                </a:lnTo>
                <a:lnTo>
                  <a:pt x="2640" y="248"/>
                </a:lnTo>
                <a:lnTo>
                  <a:pt x="2731" y="273"/>
                </a:lnTo>
                <a:lnTo>
                  <a:pt x="2816" y="306"/>
                </a:lnTo>
                <a:lnTo>
                  <a:pt x="2894" y="346"/>
                </a:lnTo>
                <a:lnTo>
                  <a:pt x="2969" y="393"/>
                </a:lnTo>
                <a:lnTo>
                  <a:pt x="3036" y="446"/>
                </a:lnTo>
                <a:lnTo>
                  <a:pt x="3100" y="506"/>
                </a:lnTo>
                <a:lnTo>
                  <a:pt x="3158" y="571"/>
                </a:lnTo>
                <a:lnTo>
                  <a:pt x="3212" y="642"/>
                </a:lnTo>
                <a:lnTo>
                  <a:pt x="3261" y="717"/>
                </a:lnTo>
                <a:lnTo>
                  <a:pt x="3305" y="797"/>
                </a:lnTo>
                <a:lnTo>
                  <a:pt x="3345" y="880"/>
                </a:lnTo>
                <a:lnTo>
                  <a:pt x="3381" y="966"/>
                </a:lnTo>
                <a:lnTo>
                  <a:pt x="3412" y="1057"/>
                </a:lnTo>
                <a:lnTo>
                  <a:pt x="3440" y="1148"/>
                </a:lnTo>
                <a:lnTo>
                  <a:pt x="3463" y="1240"/>
                </a:lnTo>
                <a:lnTo>
                  <a:pt x="3483" y="1337"/>
                </a:lnTo>
                <a:lnTo>
                  <a:pt x="3498" y="1438"/>
                </a:lnTo>
                <a:lnTo>
                  <a:pt x="3501" y="1537"/>
                </a:lnTo>
                <a:lnTo>
                  <a:pt x="3494" y="1635"/>
                </a:lnTo>
                <a:lnTo>
                  <a:pt x="3478" y="1729"/>
                </a:lnTo>
                <a:lnTo>
                  <a:pt x="3452" y="1820"/>
                </a:lnTo>
                <a:lnTo>
                  <a:pt x="3418" y="1908"/>
                </a:lnTo>
                <a:lnTo>
                  <a:pt x="3378" y="1989"/>
                </a:lnTo>
                <a:lnTo>
                  <a:pt x="3331" y="2068"/>
                </a:lnTo>
                <a:lnTo>
                  <a:pt x="3278" y="2138"/>
                </a:lnTo>
                <a:lnTo>
                  <a:pt x="3220" y="2202"/>
                </a:lnTo>
                <a:lnTo>
                  <a:pt x="3158" y="2260"/>
                </a:lnTo>
                <a:lnTo>
                  <a:pt x="3092" y="2309"/>
                </a:lnTo>
                <a:lnTo>
                  <a:pt x="3025" y="2349"/>
                </a:lnTo>
                <a:lnTo>
                  <a:pt x="2956" y="2382"/>
                </a:lnTo>
                <a:lnTo>
                  <a:pt x="2883" y="2404"/>
                </a:lnTo>
                <a:lnTo>
                  <a:pt x="2821" y="2415"/>
                </a:lnTo>
                <a:lnTo>
                  <a:pt x="2758" y="2418"/>
                </a:lnTo>
                <a:lnTo>
                  <a:pt x="2698" y="2417"/>
                </a:lnTo>
                <a:lnTo>
                  <a:pt x="2638" y="2406"/>
                </a:lnTo>
                <a:lnTo>
                  <a:pt x="2580" y="2389"/>
                </a:lnTo>
                <a:lnTo>
                  <a:pt x="2527" y="2368"/>
                </a:lnTo>
                <a:lnTo>
                  <a:pt x="2476" y="2340"/>
                </a:lnTo>
                <a:lnTo>
                  <a:pt x="2432" y="2306"/>
                </a:lnTo>
                <a:lnTo>
                  <a:pt x="2392" y="2268"/>
                </a:lnTo>
                <a:lnTo>
                  <a:pt x="2358" y="2226"/>
                </a:lnTo>
                <a:lnTo>
                  <a:pt x="2331" y="2178"/>
                </a:lnTo>
                <a:lnTo>
                  <a:pt x="2311" y="2128"/>
                </a:lnTo>
                <a:lnTo>
                  <a:pt x="2298" y="2073"/>
                </a:lnTo>
                <a:lnTo>
                  <a:pt x="2294" y="2015"/>
                </a:lnTo>
                <a:lnTo>
                  <a:pt x="2300" y="1955"/>
                </a:lnTo>
                <a:lnTo>
                  <a:pt x="2316" y="1893"/>
                </a:lnTo>
                <a:lnTo>
                  <a:pt x="2331" y="1858"/>
                </a:lnTo>
                <a:lnTo>
                  <a:pt x="2349" y="1829"/>
                </a:lnTo>
                <a:lnTo>
                  <a:pt x="2369" y="1804"/>
                </a:lnTo>
                <a:lnTo>
                  <a:pt x="2391" y="1780"/>
                </a:lnTo>
                <a:lnTo>
                  <a:pt x="2414" y="1757"/>
                </a:lnTo>
                <a:lnTo>
                  <a:pt x="2436" y="1731"/>
                </a:lnTo>
                <a:lnTo>
                  <a:pt x="2429" y="1731"/>
                </a:lnTo>
                <a:lnTo>
                  <a:pt x="2320" y="1637"/>
                </a:lnTo>
                <a:lnTo>
                  <a:pt x="2307" y="1617"/>
                </a:lnTo>
                <a:lnTo>
                  <a:pt x="2285" y="1588"/>
                </a:lnTo>
                <a:lnTo>
                  <a:pt x="2272" y="1568"/>
                </a:lnTo>
                <a:lnTo>
                  <a:pt x="2183" y="1562"/>
                </a:lnTo>
                <a:lnTo>
                  <a:pt x="2092" y="1553"/>
                </a:lnTo>
                <a:lnTo>
                  <a:pt x="2003" y="1548"/>
                </a:lnTo>
                <a:lnTo>
                  <a:pt x="2003" y="2537"/>
                </a:lnTo>
                <a:lnTo>
                  <a:pt x="1991" y="2558"/>
                </a:lnTo>
                <a:lnTo>
                  <a:pt x="1971" y="2573"/>
                </a:lnTo>
                <a:lnTo>
                  <a:pt x="1947" y="2584"/>
                </a:lnTo>
                <a:lnTo>
                  <a:pt x="1921" y="2588"/>
                </a:lnTo>
                <a:lnTo>
                  <a:pt x="1894" y="2588"/>
                </a:lnTo>
                <a:lnTo>
                  <a:pt x="1867" y="2582"/>
                </a:lnTo>
                <a:lnTo>
                  <a:pt x="1841" y="2573"/>
                </a:lnTo>
                <a:lnTo>
                  <a:pt x="1820" y="2560"/>
                </a:lnTo>
                <a:lnTo>
                  <a:pt x="1811" y="2517"/>
                </a:lnTo>
                <a:lnTo>
                  <a:pt x="1805" y="2468"/>
                </a:lnTo>
                <a:lnTo>
                  <a:pt x="1803" y="2415"/>
                </a:lnTo>
                <a:lnTo>
                  <a:pt x="1803" y="2360"/>
                </a:lnTo>
                <a:lnTo>
                  <a:pt x="1805" y="2306"/>
                </a:lnTo>
                <a:lnTo>
                  <a:pt x="1807" y="2251"/>
                </a:lnTo>
                <a:lnTo>
                  <a:pt x="1809" y="2200"/>
                </a:lnTo>
                <a:lnTo>
                  <a:pt x="1809" y="1508"/>
                </a:lnTo>
                <a:lnTo>
                  <a:pt x="1789" y="1497"/>
                </a:lnTo>
                <a:lnTo>
                  <a:pt x="1767" y="1484"/>
                </a:lnTo>
                <a:lnTo>
                  <a:pt x="1743" y="1475"/>
                </a:lnTo>
                <a:lnTo>
                  <a:pt x="1720" y="1468"/>
                </a:lnTo>
                <a:lnTo>
                  <a:pt x="1696" y="1468"/>
                </a:lnTo>
                <a:lnTo>
                  <a:pt x="1696" y="1689"/>
                </a:lnTo>
                <a:lnTo>
                  <a:pt x="1694" y="1906"/>
                </a:lnTo>
                <a:lnTo>
                  <a:pt x="1694" y="2118"/>
                </a:lnTo>
                <a:lnTo>
                  <a:pt x="1692" y="2335"/>
                </a:lnTo>
                <a:lnTo>
                  <a:pt x="1692" y="2557"/>
                </a:lnTo>
                <a:lnTo>
                  <a:pt x="1667" y="2571"/>
                </a:lnTo>
                <a:lnTo>
                  <a:pt x="1638" y="2582"/>
                </a:lnTo>
                <a:lnTo>
                  <a:pt x="1607" y="2586"/>
                </a:lnTo>
                <a:lnTo>
                  <a:pt x="1576" y="2586"/>
                </a:lnTo>
                <a:lnTo>
                  <a:pt x="1545" y="2578"/>
                </a:lnTo>
                <a:lnTo>
                  <a:pt x="1516" y="2564"/>
                </a:lnTo>
                <a:lnTo>
                  <a:pt x="1514" y="2448"/>
                </a:lnTo>
                <a:lnTo>
                  <a:pt x="1512" y="2344"/>
                </a:lnTo>
                <a:lnTo>
                  <a:pt x="1512" y="2248"/>
                </a:lnTo>
                <a:lnTo>
                  <a:pt x="1511" y="2162"/>
                </a:lnTo>
                <a:lnTo>
                  <a:pt x="1509" y="2082"/>
                </a:lnTo>
                <a:lnTo>
                  <a:pt x="1509" y="2008"/>
                </a:lnTo>
                <a:lnTo>
                  <a:pt x="1507" y="1937"/>
                </a:lnTo>
                <a:lnTo>
                  <a:pt x="1505" y="1866"/>
                </a:lnTo>
                <a:lnTo>
                  <a:pt x="1503" y="1797"/>
                </a:lnTo>
                <a:lnTo>
                  <a:pt x="1501" y="1726"/>
                </a:lnTo>
                <a:lnTo>
                  <a:pt x="1498" y="1651"/>
                </a:lnTo>
                <a:lnTo>
                  <a:pt x="1496" y="1571"/>
                </a:lnTo>
                <a:lnTo>
                  <a:pt x="1492" y="1484"/>
                </a:lnTo>
                <a:lnTo>
                  <a:pt x="1480" y="1489"/>
                </a:lnTo>
                <a:lnTo>
                  <a:pt x="1458" y="1495"/>
                </a:lnTo>
                <a:lnTo>
                  <a:pt x="1429" y="1504"/>
                </a:lnTo>
                <a:lnTo>
                  <a:pt x="1396" y="1513"/>
                </a:lnTo>
                <a:lnTo>
                  <a:pt x="1360" y="1524"/>
                </a:lnTo>
                <a:lnTo>
                  <a:pt x="1323" y="1533"/>
                </a:lnTo>
                <a:lnTo>
                  <a:pt x="1287" y="1544"/>
                </a:lnTo>
                <a:lnTo>
                  <a:pt x="1252" y="1551"/>
                </a:lnTo>
                <a:lnTo>
                  <a:pt x="1223" y="1558"/>
                </a:lnTo>
                <a:lnTo>
                  <a:pt x="1200" y="1564"/>
                </a:lnTo>
                <a:lnTo>
                  <a:pt x="1185" y="1595"/>
                </a:lnTo>
                <a:lnTo>
                  <a:pt x="1167" y="1620"/>
                </a:lnTo>
                <a:lnTo>
                  <a:pt x="1147" y="1642"/>
                </a:lnTo>
                <a:lnTo>
                  <a:pt x="1123" y="1664"/>
                </a:lnTo>
                <a:lnTo>
                  <a:pt x="1100" y="1682"/>
                </a:lnTo>
                <a:lnTo>
                  <a:pt x="1074" y="1702"/>
                </a:lnTo>
                <a:lnTo>
                  <a:pt x="1052" y="1724"/>
                </a:lnTo>
                <a:lnTo>
                  <a:pt x="1056" y="1731"/>
                </a:lnTo>
                <a:lnTo>
                  <a:pt x="1091" y="1755"/>
                </a:lnTo>
                <a:lnTo>
                  <a:pt x="1123" y="1786"/>
                </a:lnTo>
                <a:lnTo>
                  <a:pt x="1151" y="1826"/>
                </a:lnTo>
                <a:lnTo>
                  <a:pt x="1174" y="1873"/>
                </a:lnTo>
                <a:lnTo>
                  <a:pt x="1191" y="1924"/>
                </a:lnTo>
                <a:lnTo>
                  <a:pt x="1201" y="1978"/>
                </a:lnTo>
                <a:lnTo>
                  <a:pt x="1203" y="2035"/>
                </a:lnTo>
                <a:lnTo>
                  <a:pt x="1198" y="2093"/>
                </a:lnTo>
                <a:lnTo>
                  <a:pt x="1183" y="2148"/>
                </a:lnTo>
                <a:lnTo>
                  <a:pt x="1163" y="2195"/>
                </a:lnTo>
                <a:lnTo>
                  <a:pt x="1132" y="2242"/>
                </a:lnTo>
                <a:lnTo>
                  <a:pt x="1096" y="2284"/>
                </a:lnTo>
                <a:lnTo>
                  <a:pt x="1052" y="2322"/>
                </a:lnTo>
                <a:lnTo>
                  <a:pt x="1001" y="2357"/>
                </a:lnTo>
                <a:lnTo>
                  <a:pt x="945" y="2384"/>
                </a:lnTo>
                <a:lnTo>
                  <a:pt x="883" y="2404"/>
                </a:lnTo>
                <a:lnTo>
                  <a:pt x="816" y="2417"/>
                </a:lnTo>
                <a:lnTo>
                  <a:pt x="745" y="2420"/>
                </a:lnTo>
                <a:lnTo>
                  <a:pt x="672" y="2411"/>
                </a:lnTo>
                <a:lnTo>
                  <a:pt x="594" y="2393"/>
                </a:lnTo>
                <a:lnTo>
                  <a:pt x="516" y="2364"/>
                </a:lnTo>
                <a:lnTo>
                  <a:pt x="443" y="2326"/>
                </a:lnTo>
                <a:lnTo>
                  <a:pt x="371" y="2277"/>
                </a:lnTo>
                <a:lnTo>
                  <a:pt x="303" y="2220"/>
                </a:lnTo>
                <a:lnTo>
                  <a:pt x="241" y="2157"/>
                </a:lnTo>
                <a:lnTo>
                  <a:pt x="183" y="2086"/>
                </a:lnTo>
                <a:lnTo>
                  <a:pt x="132" y="2008"/>
                </a:lnTo>
                <a:lnTo>
                  <a:pt x="89" y="1924"/>
                </a:lnTo>
                <a:lnTo>
                  <a:pt x="52" y="1835"/>
                </a:lnTo>
                <a:lnTo>
                  <a:pt x="25" y="1742"/>
                </a:lnTo>
                <a:lnTo>
                  <a:pt x="7" y="1644"/>
                </a:lnTo>
                <a:lnTo>
                  <a:pt x="0" y="1544"/>
                </a:lnTo>
                <a:lnTo>
                  <a:pt x="1" y="1440"/>
                </a:lnTo>
                <a:lnTo>
                  <a:pt x="16" y="1337"/>
                </a:lnTo>
                <a:lnTo>
                  <a:pt x="41" y="1224"/>
                </a:lnTo>
                <a:lnTo>
                  <a:pt x="71" y="1115"/>
                </a:lnTo>
                <a:lnTo>
                  <a:pt x="105" y="1009"/>
                </a:lnTo>
                <a:lnTo>
                  <a:pt x="143" y="909"/>
                </a:lnTo>
                <a:lnTo>
                  <a:pt x="189" y="815"/>
                </a:lnTo>
                <a:lnTo>
                  <a:pt x="240" y="726"/>
                </a:lnTo>
                <a:lnTo>
                  <a:pt x="294" y="642"/>
                </a:lnTo>
                <a:lnTo>
                  <a:pt x="356" y="564"/>
                </a:lnTo>
                <a:lnTo>
                  <a:pt x="423" y="491"/>
                </a:lnTo>
                <a:lnTo>
                  <a:pt x="496" y="426"/>
                </a:lnTo>
                <a:lnTo>
                  <a:pt x="576" y="368"/>
                </a:lnTo>
                <a:lnTo>
                  <a:pt x="614" y="344"/>
                </a:lnTo>
                <a:lnTo>
                  <a:pt x="660" y="317"/>
                </a:lnTo>
                <a:lnTo>
                  <a:pt x="711" y="291"/>
                </a:lnTo>
                <a:lnTo>
                  <a:pt x="765" y="268"/>
                </a:lnTo>
                <a:lnTo>
                  <a:pt x="823" y="249"/>
                </a:lnTo>
                <a:lnTo>
                  <a:pt x="885" y="238"/>
                </a:lnTo>
                <a:lnTo>
                  <a:pt x="951" y="233"/>
                </a:lnTo>
                <a:lnTo>
                  <a:pt x="1016" y="240"/>
                </a:lnTo>
                <a:lnTo>
                  <a:pt x="1071" y="253"/>
                </a:lnTo>
                <a:lnTo>
                  <a:pt x="1123" y="268"/>
                </a:lnTo>
                <a:lnTo>
                  <a:pt x="1176" y="289"/>
                </a:lnTo>
                <a:lnTo>
                  <a:pt x="1225" y="313"/>
                </a:lnTo>
                <a:lnTo>
                  <a:pt x="1271" y="342"/>
                </a:lnTo>
                <a:lnTo>
                  <a:pt x="1314" y="373"/>
                </a:lnTo>
                <a:lnTo>
                  <a:pt x="1352" y="409"/>
                </a:lnTo>
                <a:lnTo>
                  <a:pt x="1385" y="449"/>
                </a:lnTo>
                <a:lnTo>
                  <a:pt x="1414" y="493"/>
                </a:lnTo>
                <a:lnTo>
                  <a:pt x="1438" y="538"/>
                </a:lnTo>
                <a:lnTo>
                  <a:pt x="1452" y="589"/>
                </a:lnTo>
                <a:lnTo>
                  <a:pt x="1461" y="642"/>
                </a:lnTo>
                <a:lnTo>
                  <a:pt x="1463" y="700"/>
                </a:lnTo>
                <a:lnTo>
                  <a:pt x="1456" y="758"/>
                </a:lnTo>
                <a:lnTo>
                  <a:pt x="1441" y="822"/>
                </a:lnTo>
                <a:lnTo>
                  <a:pt x="1416" y="888"/>
                </a:lnTo>
                <a:lnTo>
                  <a:pt x="1392" y="933"/>
                </a:lnTo>
                <a:lnTo>
                  <a:pt x="1363" y="973"/>
                </a:lnTo>
                <a:lnTo>
                  <a:pt x="1331" y="1009"/>
                </a:lnTo>
                <a:lnTo>
                  <a:pt x="1292" y="1042"/>
                </a:lnTo>
                <a:lnTo>
                  <a:pt x="1252" y="1071"/>
                </a:lnTo>
                <a:lnTo>
                  <a:pt x="1211" y="1098"/>
                </a:lnTo>
                <a:lnTo>
                  <a:pt x="1169" y="1124"/>
                </a:lnTo>
                <a:lnTo>
                  <a:pt x="1169" y="1128"/>
                </a:lnTo>
                <a:lnTo>
                  <a:pt x="1176" y="1144"/>
                </a:lnTo>
                <a:lnTo>
                  <a:pt x="1185" y="1162"/>
                </a:lnTo>
                <a:lnTo>
                  <a:pt x="1191" y="1184"/>
                </a:lnTo>
                <a:lnTo>
                  <a:pt x="1200" y="1206"/>
                </a:lnTo>
                <a:lnTo>
                  <a:pt x="1207" y="1226"/>
                </a:lnTo>
                <a:lnTo>
                  <a:pt x="1218" y="1240"/>
                </a:lnTo>
                <a:lnTo>
                  <a:pt x="1232" y="1248"/>
                </a:lnTo>
                <a:lnTo>
                  <a:pt x="1278" y="1237"/>
                </a:lnTo>
                <a:lnTo>
                  <a:pt x="1327" y="1226"/>
                </a:lnTo>
                <a:lnTo>
                  <a:pt x="1374" y="1215"/>
                </a:lnTo>
                <a:lnTo>
                  <a:pt x="1421" y="1200"/>
                </a:lnTo>
                <a:lnTo>
                  <a:pt x="1463" y="1184"/>
                </a:lnTo>
                <a:lnTo>
                  <a:pt x="1500" y="1164"/>
                </a:lnTo>
                <a:lnTo>
                  <a:pt x="1500" y="993"/>
                </a:lnTo>
                <a:lnTo>
                  <a:pt x="1501" y="826"/>
                </a:lnTo>
                <a:lnTo>
                  <a:pt x="1503" y="662"/>
                </a:lnTo>
                <a:lnTo>
                  <a:pt x="1503" y="495"/>
                </a:lnTo>
                <a:lnTo>
                  <a:pt x="1503" y="324"/>
                </a:lnTo>
                <a:lnTo>
                  <a:pt x="1503" y="275"/>
                </a:lnTo>
                <a:lnTo>
                  <a:pt x="1501" y="228"/>
                </a:lnTo>
                <a:lnTo>
                  <a:pt x="1498" y="184"/>
                </a:lnTo>
                <a:lnTo>
                  <a:pt x="1496" y="140"/>
                </a:lnTo>
                <a:lnTo>
                  <a:pt x="1498" y="98"/>
                </a:lnTo>
                <a:lnTo>
                  <a:pt x="1505" y="60"/>
                </a:lnTo>
                <a:lnTo>
                  <a:pt x="1520" y="24"/>
                </a:lnTo>
                <a:lnTo>
                  <a:pt x="1561" y="8"/>
                </a:lnTo>
                <a:lnTo>
                  <a:pt x="1600"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r" rtl="1"/>
            <a:endParaRPr lang="ko-KR" altLang="en-US" sz="2701" dirty="0">
              <a:cs typeface="B Nazanin" panose="00000400000000000000" pitchFamily="2" charset="-78"/>
            </a:endParaRPr>
          </a:p>
        </p:txBody>
      </p:sp>
      <p:sp>
        <p:nvSpPr>
          <p:cNvPr id="45" name="Freeform 18">
            <a:extLst>
              <a:ext uri="{FF2B5EF4-FFF2-40B4-BE49-F238E27FC236}">
                <a16:creationId xmlns:a16="http://schemas.microsoft.com/office/drawing/2014/main" id="{697CD3B2-7808-4ED8-877C-4E1D61E990F1}"/>
              </a:ext>
            </a:extLst>
          </p:cNvPr>
          <p:cNvSpPr>
            <a:spLocks/>
          </p:cNvSpPr>
          <p:nvPr/>
        </p:nvSpPr>
        <p:spPr bwMode="auto">
          <a:xfrm>
            <a:off x="8211989" y="2143649"/>
            <a:ext cx="344458" cy="392709"/>
          </a:xfrm>
          <a:custGeom>
            <a:avLst/>
            <a:gdLst>
              <a:gd name="T0" fmla="*/ 1764 w 2942"/>
              <a:gd name="T1" fmla="*/ 10 h 3247"/>
              <a:gd name="T2" fmla="*/ 2091 w 2942"/>
              <a:gd name="T3" fmla="*/ 74 h 3247"/>
              <a:gd name="T4" fmla="*/ 2365 w 2942"/>
              <a:gd name="T5" fmla="*/ 192 h 3247"/>
              <a:gd name="T6" fmla="*/ 2591 w 2942"/>
              <a:gd name="T7" fmla="*/ 361 h 3247"/>
              <a:gd name="T8" fmla="*/ 2765 w 2942"/>
              <a:gd name="T9" fmla="*/ 576 h 3247"/>
              <a:gd name="T10" fmla="*/ 2873 w 2942"/>
              <a:gd name="T11" fmla="*/ 798 h 3247"/>
              <a:gd name="T12" fmla="*/ 2933 w 2942"/>
              <a:gd name="T13" fmla="*/ 1060 h 3247"/>
              <a:gd name="T14" fmla="*/ 2936 w 2942"/>
              <a:gd name="T15" fmla="*/ 1345 h 3247"/>
              <a:gd name="T16" fmla="*/ 2873 w 2942"/>
              <a:gd name="T17" fmla="*/ 1607 h 3247"/>
              <a:gd name="T18" fmla="*/ 2753 w 2942"/>
              <a:gd name="T19" fmla="*/ 1812 h 3247"/>
              <a:gd name="T20" fmla="*/ 2611 w 2942"/>
              <a:gd name="T21" fmla="*/ 1998 h 3247"/>
              <a:gd name="T22" fmla="*/ 2509 w 2942"/>
              <a:gd name="T23" fmla="*/ 2167 h 3247"/>
              <a:gd name="T24" fmla="*/ 2471 w 2942"/>
              <a:gd name="T25" fmla="*/ 2323 h 3247"/>
              <a:gd name="T26" fmla="*/ 2485 w 2942"/>
              <a:gd name="T27" fmla="*/ 2452 h 3247"/>
              <a:gd name="T28" fmla="*/ 2522 w 2942"/>
              <a:gd name="T29" fmla="*/ 2603 h 3247"/>
              <a:gd name="T30" fmla="*/ 2562 w 2942"/>
              <a:gd name="T31" fmla="*/ 2729 h 3247"/>
              <a:gd name="T32" fmla="*/ 2604 w 2942"/>
              <a:gd name="T33" fmla="*/ 2845 h 3247"/>
              <a:gd name="T34" fmla="*/ 2654 w 2942"/>
              <a:gd name="T35" fmla="*/ 3007 h 3247"/>
              <a:gd name="T36" fmla="*/ 2336 w 2942"/>
              <a:gd name="T37" fmla="*/ 3154 h 3247"/>
              <a:gd name="T38" fmla="*/ 1874 w 2942"/>
              <a:gd name="T39" fmla="*/ 3240 h 3247"/>
              <a:gd name="T40" fmla="*/ 1449 w 2942"/>
              <a:gd name="T41" fmla="*/ 3232 h 3247"/>
              <a:gd name="T42" fmla="*/ 1300 w 2942"/>
              <a:gd name="T43" fmla="*/ 3138 h 3247"/>
              <a:gd name="T44" fmla="*/ 1274 w 2942"/>
              <a:gd name="T45" fmla="*/ 2990 h 3247"/>
              <a:gd name="T46" fmla="*/ 1240 w 2942"/>
              <a:gd name="T47" fmla="*/ 2832 h 3247"/>
              <a:gd name="T48" fmla="*/ 1194 w 2942"/>
              <a:gd name="T49" fmla="*/ 2703 h 3247"/>
              <a:gd name="T50" fmla="*/ 1134 w 2942"/>
              <a:gd name="T51" fmla="*/ 2647 h 3247"/>
              <a:gd name="T52" fmla="*/ 1051 w 2942"/>
              <a:gd name="T53" fmla="*/ 2649 h 3247"/>
              <a:gd name="T54" fmla="*/ 974 w 2942"/>
              <a:gd name="T55" fmla="*/ 2670 h 3247"/>
              <a:gd name="T56" fmla="*/ 864 w 2942"/>
              <a:gd name="T57" fmla="*/ 2703 h 3247"/>
              <a:gd name="T58" fmla="*/ 693 w 2942"/>
              <a:gd name="T59" fmla="*/ 2727 h 3247"/>
              <a:gd name="T60" fmla="*/ 525 w 2942"/>
              <a:gd name="T61" fmla="*/ 2716 h 3247"/>
              <a:gd name="T62" fmla="*/ 438 w 2942"/>
              <a:gd name="T63" fmla="*/ 2681 h 3247"/>
              <a:gd name="T64" fmla="*/ 367 w 2942"/>
              <a:gd name="T65" fmla="*/ 2618 h 3247"/>
              <a:gd name="T66" fmla="*/ 338 w 2942"/>
              <a:gd name="T67" fmla="*/ 2520 h 3247"/>
              <a:gd name="T68" fmla="*/ 354 w 2942"/>
              <a:gd name="T69" fmla="*/ 2421 h 3247"/>
              <a:gd name="T70" fmla="*/ 365 w 2942"/>
              <a:gd name="T71" fmla="*/ 2325 h 3247"/>
              <a:gd name="T72" fmla="*/ 331 w 2942"/>
              <a:gd name="T73" fmla="*/ 2265 h 3247"/>
              <a:gd name="T74" fmla="*/ 278 w 2942"/>
              <a:gd name="T75" fmla="*/ 2232 h 3247"/>
              <a:gd name="T76" fmla="*/ 249 w 2942"/>
              <a:gd name="T77" fmla="*/ 2180 h 3247"/>
              <a:gd name="T78" fmla="*/ 267 w 2942"/>
              <a:gd name="T79" fmla="*/ 2125 h 3247"/>
              <a:gd name="T80" fmla="*/ 224 w 2942"/>
              <a:gd name="T81" fmla="*/ 2069 h 3247"/>
              <a:gd name="T82" fmla="*/ 214 w 2942"/>
              <a:gd name="T83" fmla="*/ 2007 h 3247"/>
              <a:gd name="T84" fmla="*/ 245 w 2942"/>
              <a:gd name="T85" fmla="*/ 1941 h 3247"/>
              <a:gd name="T86" fmla="*/ 273 w 2942"/>
              <a:gd name="T87" fmla="*/ 1872 h 3247"/>
              <a:gd name="T88" fmla="*/ 194 w 2942"/>
              <a:gd name="T89" fmla="*/ 1827 h 3247"/>
              <a:gd name="T90" fmla="*/ 96 w 2942"/>
              <a:gd name="T91" fmla="*/ 1794 h 3247"/>
              <a:gd name="T92" fmla="*/ 18 w 2942"/>
              <a:gd name="T93" fmla="*/ 1747 h 3247"/>
              <a:gd name="T94" fmla="*/ 4 w 2942"/>
              <a:gd name="T95" fmla="*/ 1674 h 3247"/>
              <a:gd name="T96" fmla="*/ 44 w 2942"/>
              <a:gd name="T97" fmla="*/ 1616 h 3247"/>
              <a:gd name="T98" fmla="*/ 111 w 2942"/>
              <a:gd name="T99" fmla="*/ 1545 h 3247"/>
              <a:gd name="T100" fmla="*/ 229 w 2942"/>
              <a:gd name="T101" fmla="*/ 1421 h 3247"/>
              <a:gd name="T102" fmla="*/ 325 w 2942"/>
              <a:gd name="T103" fmla="*/ 1276 h 3247"/>
              <a:gd name="T104" fmla="*/ 345 w 2942"/>
              <a:gd name="T105" fmla="*/ 1143 h 3247"/>
              <a:gd name="T106" fmla="*/ 344 w 2942"/>
              <a:gd name="T107" fmla="*/ 992 h 3247"/>
              <a:gd name="T108" fmla="*/ 440 w 2942"/>
              <a:gd name="T109" fmla="*/ 621 h 3247"/>
              <a:gd name="T110" fmla="*/ 587 w 2942"/>
              <a:gd name="T111" fmla="*/ 401 h 3247"/>
              <a:gd name="T112" fmla="*/ 789 w 2942"/>
              <a:gd name="T113" fmla="*/ 227 h 3247"/>
              <a:gd name="T114" fmla="*/ 1031 w 2942"/>
              <a:gd name="T115" fmla="*/ 103 h 3247"/>
              <a:gd name="T116" fmla="*/ 1516 w 2942"/>
              <a:gd name="T117" fmla="*/ 0 h 3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42" h="3247">
                <a:moveTo>
                  <a:pt x="1516" y="0"/>
                </a:moveTo>
                <a:lnTo>
                  <a:pt x="1644" y="1"/>
                </a:lnTo>
                <a:lnTo>
                  <a:pt x="1764" y="10"/>
                </a:lnTo>
                <a:lnTo>
                  <a:pt x="1878" y="25"/>
                </a:lnTo>
                <a:lnTo>
                  <a:pt x="1987" y="47"/>
                </a:lnTo>
                <a:lnTo>
                  <a:pt x="2091" y="74"/>
                </a:lnTo>
                <a:lnTo>
                  <a:pt x="2187" y="109"/>
                </a:lnTo>
                <a:lnTo>
                  <a:pt x="2280" y="147"/>
                </a:lnTo>
                <a:lnTo>
                  <a:pt x="2365" y="192"/>
                </a:lnTo>
                <a:lnTo>
                  <a:pt x="2445" y="243"/>
                </a:lnTo>
                <a:lnTo>
                  <a:pt x="2522" y="300"/>
                </a:lnTo>
                <a:lnTo>
                  <a:pt x="2591" y="361"/>
                </a:lnTo>
                <a:lnTo>
                  <a:pt x="2654" y="429"/>
                </a:lnTo>
                <a:lnTo>
                  <a:pt x="2713" y="500"/>
                </a:lnTo>
                <a:lnTo>
                  <a:pt x="2765" y="576"/>
                </a:lnTo>
                <a:lnTo>
                  <a:pt x="2813" y="656"/>
                </a:lnTo>
                <a:lnTo>
                  <a:pt x="2845" y="723"/>
                </a:lnTo>
                <a:lnTo>
                  <a:pt x="2873" y="798"/>
                </a:lnTo>
                <a:lnTo>
                  <a:pt x="2898" y="880"/>
                </a:lnTo>
                <a:lnTo>
                  <a:pt x="2918" y="969"/>
                </a:lnTo>
                <a:lnTo>
                  <a:pt x="2933" y="1060"/>
                </a:lnTo>
                <a:lnTo>
                  <a:pt x="2940" y="1154"/>
                </a:lnTo>
                <a:lnTo>
                  <a:pt x="2942" y="1250"/>
                </a:lnTo>
                <a:lnTo>
                  <a:pt x="2936" y="1345"/>
                </a:lnTo>
                <a:lnTo>
                  <a:pt x="2924" y="1438"/>
                </a:lnTo>
                <a:lnTo>
                  <a:pt x="2902" y="1529"/>
                </a:lnTo>
                <a:lnTo>
                  <a:pt x="2873" y="1607"/>
                </a:lnTo>
                <a:lnTo>
                  <a:pt x="2838" y="1680"/>
                </a:lnTo>
                <a:lnTo>
                  <a:pt x="2796" y="1747"/>
                </a:lnTo>
                <a:lnTo>
                  <a:pt x="2753" y="1812"/>
                </a:lnTo>
                <a:lnTo>
                  <a:pt x="2705" y="1876"/>
                </a:lnTo>
                <a:lnTo>
                  <a:pt x="2658" y="1936"/>
                </a:lnTo>
                <a:lnTo>
                  <a:pt x="2611" y="1998"/>
                </a:lnTo>
                <a:lnTo>
                  <a:pt x="2565" y="2060"/>
                </a:lnTo>
                <a:lnTo>
                  <a:pt x="2534" y="2110"/>
                </a:lnTo>
                <a:lnTo>
                  <a:pt x="2509" y="2167"/>
                </a:lnTo>
                <a:lnTo>
                  <a:pt x="2489" y="2227"/>
                </a:lnTo>
                <a:lnTo>
                  <a:pt x="2473" y="2292"/>
                </a:lnTo>
                <a:lnTo>
                  <a:pt x="2471" y="2323"/>
                </a:lnTo>
                <a:lnTo>
                  <a:pt x="2473" y="2360"/>
                </a:lnTo>
                <a:lnTo>
                  <a:pt x="2478" y="2405"/>
                </a:lnTo>
                <a:lnTo>
                  <a:pt x="2485" y="2452"/>
                </a:lnTo>
                <a:lnTo>
                  <a:pt x="2496" y="2503"/>
                </a:lnTo>
                <a:lnTo>
                  <a:pt x="2509" y="2554"/>
                </a:lnTo>
                <a:lnTo>
                  <a:pt x="2522" y="2603"/>
                </a:lnTo>
                <a:lnTo>
                  <a:pt x="2536" y="2650"/>
                </a:lnTo>
                <a:lnTo>
                  <a:pt x="2549" y="2692"/>
                </a:lnTo>
                <a:lnTo>
                  <a:pt x="2562" y="2729"/>
                </a:lnTo>
                <a:lnTo>
                  <a:pt x="2573" y="2756"/>
                </a:lnTo>
                <a:lnTo>
                  <a:pt x="2589" y="2796"/>
                </a:lnTo>
                <a:lnTo>
                  <a:pt x="2604" y="2845"/>
                </a:lnTo>
                <a:lnTo>
                  <a:pt x="2620" y="2900"/>
                </a:lnTo>
                <a:lnTo>
                  <a:pt x="2636" y="2956"/>
                </a:lnTo>
                <a:lnTo>
                  <a:pt x="2654" y="3007"/>
                </a:lnTo>
                <a:lnTo>
                  <a:pt x="2673" y="3052"/>
                </a:lnTo>
                <a:lnTo>
                  <a:pt x="2502" y="3107"/>
                </a:lnTo>
                <a:lnTo>
                  <a:pt x="2336" y="3154"/>
                </a:lnTo>
                <a:lnTo>
                  <a:pt x="2178" y="3192"/>
                </a:lnTo>
                <a:lnTo>
                  <a:pt x="2024" y="3220"/>
                </a:lnTo>
                <a:lnTo>
                  <a:pt x="1874" y="3240"/>
                </a:lnTo>
                <a:lnTo>
                  <a:pt x="1729" y="3247"/>
                </a:lnTo>
                <a:lnTo>
                  <a:pt x="1587" y="3245"/>
                </a:lnTo>
                <a:lnTo>
                  <a:pt x="1449" y="3232"/>
                </a:lnTo>
                <a:lnTo>
                  <a:pt x="1313" y="3209"/>
                </a:lnTo>
                <a:lnTo>
                  <a:pt x="1307" y="3176"/>
                </a:lnTo>
                <a:lnTo>
                  <a:pt x="1300" y="3138"/>
                </a:lnTo>
                <a:lnTo>
                  <a:pt x="1291" y="3092"/>
                </a:lnTo>
                <a:lnTo>
                  <a:pt x="1284" y="3043"/>
                </a:lnTo>
                <a:lnTo>
                  <a:pt x="1274" y="2990"/>
                </a:lnTo>
                <a:lnTo>
                  <a:pt x="1264" y="2936"/>
                </a:lnTo>
                <a:lnTo>
                  <a:pt x="1253" y="2883"/>
                </a:lnTo>
                <a:lnTo>
                  <a:pt x="1240" y="2832"/>
                </a:lnTo>
                <a:lnTo>
                  <a:pt x="1227" y="2783"/>
                </a:lnTo>
                <a:lnTo>
                  <a:pt x="1211" y="2740"/>
                </a:lnTo>
                <a:lnTo>
                  <a:pt x="1194" y="2703"/>
                </a:lnTo>
                <a:lnTo>
                  <a:pt x="1176" y="2674"/>
                </a:lnTo>
                <a:lnTo>
                  <a:pt x="1156" y="2656"/>
                </a:lnTo>
                <a:lnTo>
                  <a:pt x="1134" y="2647"/>
                </a:lnTo>
                <a:lnTo>
                  <a:pt x="1109" y="2643"/>
                </a:lnTo>
                <a:lnTo>
                  <a:pt x="1080" y="2645"/>
                </a:lnTo>
                <a:lnTo>
                  <a:pt x="1051" y="2649"/>
                </a:lnTo>
                <a:lnTo>
                  <a:pt x="1024" y="2656"/>
                </a:lnTo>
                <a:lnTo>
                  <a:pt x="998" y="2663"/>
                </a:lnTo>
                <a:lnTo>
                  <a:pt x="974" y="2670"/>
                </a:lnTo>
                <a:lnTo>
                  <a:pt x="956" y="2676"/>
                </a:lnTo>
                <a:lnTo>
                  <a:pt x="913" y="2690"/>
                </a:lnTo>
                <a:lnTo>
                  <a:pt x="864" y="2703"/>
                </a:lnTo>
                <a:lnTo>
                  <a:pt x="809" y="2714"/>
                </a:lnTo>
                <a:lnTo>
                  <a:pt x="751" y="2721"/>
                </a:lnTo>
                <a:lnTo>
                  <a:pt x="693" y="2727"/>
                </a:lnTo>
                <a:lnTo>
                  <a:pt x="634" y="2729"/>
                </a:lnTo>
                <a:lnTo>
                  <a:pt x="578" y="2725"/>
                </a:lnTo>
                <a:lnTo>
                  <a:pt x="525" y="2716"/>
                </a:lnTo>
                <a:lnTo>
                  <a:pt x="496" y="2709"/>
                </a:lnTo>
                <a:lnTo>
                  <a:pt x="467" y="2696"/>
                </a:lnTo>
                <a:lnTo>
                  <a:pt x="438" y="2681"/>
                </a:lnTo>
                <a:lnTo>
                  <a:pt x="413" y="2663"/>
                </a:lnTo>
                <a:lnTo>
                  <a:pt x="387" y="2641"/>
                </a:lnTo>
                <a:lnTo>
                  <a:pt x="367" y="2618"/>
                </a:lnTo>
                <a:lnTo>
                  <a:pt x="353" y="2589"/>
                </a:lnTo>
                <a:lnTo>
                  <a:pt x="342" y="2556"/>
                </a:lnTo>
                <a:lnTo>
                  <a:pt x="338" y="2520"/>
                </a:lnTo>
                <a:lnTo>
                  <a:pt x="342" y="2480"/>
                </a:lnTo>
                <a:lnTo>
                  <a:pt x="347" y="2452"/>
                </a:lnTo>
                <a:lnTo>
                  <a:pt x="354" y="2421"/>
                </a:lnTo>
                <a:lnTo>
                  <a:pt x="362" y="2389"/>
                </a:lnTo>
                <a:lnTo>
                  <a:pt x="365" y="2358"/>
                </a:lnTo>
                <a:lnTo>
                  <a:pt x="365" y="2325"/>
                </a:lnTo>
                <a:lnTo>
                  <a:pt x="356" y="2296"/>
                </a:lnTo>
                <a:lnTo>
                  <a:pt x="347" y="2280"/>
                </a:lnTo>
                <a:lnTo>
                  <a:pt x="331" y="2265"/>
                </a:lnTo>
                <a:lnTo>
                  <a:pt x="314" y="2254"/>
                </a:lnTo>
                <a:lnTo>
                  <a:pt x="296" y="2245"/>
                </a:lnTo>
                <a:lnTo>
                  <a:pt x="278" y="2232"/>
                </a:lnTo>
                <a:lnTo>
                  <a:pt x="264" y="2218"/>
                </a:lnTo>
                <a:lnTo>
                  <a:pt x="253" y="2200"/>
                </a:lnTo>
                <a:lnTo>
                  <a:pt x="249" y="2180"/>
                </a:lnTo>
                <a:lnTo>
                  <a:pt x="251" y="2160"/>
                </a:lnTo>
                <a:lnTo>
                  <a:pt x="258" y="2141"/>
                </a:lnTo>
                <a:lnTo>
                  <a:pt x="267" y="2125"/>
                </a:lnTo>
                <a:lnTo>
                  <a:pt x="273" y="2109"/>
                </a:lnTo>
                <a:lnTo>
                  <a:pt x="244" y="2089"/>
                </a:lnTo>
                <a:lnTo>
                  <a:pt x="224" y="2069"/>
                </a:lnTo>
                <a:lnTo>
                  <a:pt x="213" y="2049"/>
                </a:lnTo>
                <a:lnTo>
                  <a:pt x="211" y="2027"/>
                </a:lnTo>
                <a:lnTo>
                  <a:pt x="214" y="2007"/>
                </a:lnTo>
                <a:lnTo>
                  <a:pt x="222" y="1985"/>
                </a:lnTo>
                <a:lnTo>
                  <a:pt x="233" y="1963"/>
                </a:lnTo>
                <a:lnTo>
                  <a:pt x="245" y="1941"/>
                </a:lnTo>
                <a:lnTo>
                  <a:pt x="256" y="1918"/>
                </a:lnTo>
                <a:lnTo>
                  <a:pt x="267" y="1896"/>
                </a:lnTo>
                <a:lnTo>
                  <a:pt x="273" y="1872"/>
                </a:lnTo>
                <a:lnTo>
                  <a:pt x="253" y="1854"/>
                </a:lnTo>
                <a:lnTo>
                  <a:pt x="225" y="1840"/>
                </a:lnTo>
                <a:lnTo>
                  <a:pt x="194" y="1827"/>
                </a:lnTo>
                <a:lnTo>
                  <a:pt x="162" y="1816"/>
                </a:lnTo>
                <a:lnTo>
                  <a:pt x="129" y="1805"/>
                </a:lnTo>
                <a:lnTo>
                  <a:pt x="96" y="1794"/>
                </a:lnTo>
                <a:lnTo>
                  <a:pt x="65" y="1781"/>
                </a:lnTo>
                <a:lnTo>
                  <a:pt x="40" y="1767"/>
                </a:lnTo>
                <a:lnTo>
                  <a:pt x="18" y="1747"/>
                </a:lnTo>
                <a:lnTo>
                  <a:pt x="5" y="1723"/>
                </a:lnTo>
                <a:lnTo>
                  <a:pt x="0" y="1698"/>
                </a:lnTo>
                <a:lnTo>
                  <a:pt x="4" y="1674"/>
                </a:lnTo>
                <a:lnTo>
                  <a:pt x="13" y="1652"/>
                </a:lnTo>
                <a:lnTo>
                  <a:pt x="27" y="1634"/>
                </a:lnTo>
                <a:lnTo>
                  <a:pt x="44" y="1616"/>
                </a:lnTo>
                <a:lnTo>
                  <a:pt x="60" y="1601"/>
                </a:lnTo>
                <a:lnTo>
                  <a:pt x="73" y="1589"/>
                </a:lnTo>
                <a:lnTo>
                  <a:pt x="111" y="1545"/>
                </a:lnTo>
                <a:lnTo>
                  <a:pt x="151" y="1505"/>
                </a:lnTo>
                <a:lnTo>
                  <a:pt x="191" y="1465"/>
                </a:lnTo>
                <a:lnTo>
                  <a:pt x="229" y="1421"/>
                </a:lnTo>
                <a:lnTo>
                  <a:pt x="265" y="1378"/>
                </a:lnTo>
                <a:lnTo>
                  <a:pt x="298" y="1329"/>
                </a:lnTo>
                <a:lnTo>
                  <a:pt x="325" y="1276"/>
                </a:lnTo>
                <a:lnTo>
                  <a:pt x="340" y="1232"/>
                </a:lnTo>
                <a:lnTo>
                  <a:pt x="345" y="1189"/>
                </a:lnTo>
                <a:lnTo>
                  <a:pt x="345" y="1143"/>
                </a:lnTo>
                <a:lnTo>
                  <a:pt x="344" y="1094"/>
                </a:lnTo>
                <a:lnTo>
                  <a:pt x="342" y="1045"/>
                </a:lnTo>
                <a:lnTo>
                  <a:pt x="344" y="992"/>
                </a:lnTo>
                <a:lnTo>
                  <a:pt x="349" y="936"/>
                </a:lnTo>
                <a:lnTo>
                  <a:pt x="405" y="705"/>
                </a:lnTo>
                <a:lnTo>
                  <a:pt x="440" y="621"/>
                </a:lnTo>
                <a:lnTo>
                  <a:pt x="482" y="543"/>
                </a:lnTo>
                <a:lnTo>
                  <a:pt x="531" y="470"/>
                </a:lnTo>
                <a:lnTo>
                  <a:pt x="587" y="401"/>
                </a:lnTo>
                <a:lnTo>
                  <a:pt x="649" y="338"/>
                </a:lnTo>
                <a:lnTo>
                  <a:pt x="716" y="280"/>
                </a:lnTo>
                <a:lnTo>
                  <a:pt x="789" y="227"/>
                </a:lnTo>
                <a:lnTo>
                  <a:pt x="865" y="180"/>
                </a:lnTo>
                <a:lnTo>
                  <a:pt x="947" y="138"/>
                </a:lnTo>
                <a:lnTo>
                  <a:pt x="1031" y="103"/>
                </a:lnTo>
                <a:lnTo>
                  <a:pt x="1116" y="72"/>
                </a:lnTo>
                <a:lnTo>
                  <a:pt x="1402" y="9"/>
                </a:lnTo>
                <a:lnTo>
                  <a:pt x="1516" y="0"/>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
        <p:nvSpPr>
          <p:cNvPr id="46" name="Freeform 9">
            <a:extLst>
              <a:ext uri="{FF2B5EF4-FFF2-40B4-BE49-F238E27FC236}">
                <a16:creationId xmlns:a16="http://schemas.microsoft.com/office/drawing/2014/main" id="{822F6239-0EB6-4458-B472-E374F8766291}"/>
              </a:ext>
            </a:extLst>
          </p:cNvPr>
          <p:cNvSpPr>
            <a:spLocks/>
          </p:cNvSpPr>
          <p:nvPr/>
        </p:nvSpPr>
        <p:spPr bwMode="auto">
          <a:xfrm>
            <a:off x="9238369" y="1930806"/>
            <a:ext cx="269307" cy="349526"/>
          </a:xfrm>
          <a:custGeom>
            <a:avLst/>
            <a:gdLst>
              <a:gd name="T0" fmla="*/ 536 w 1882"/>
              <a:gd name="T1" fmla="*/ 10 h 2443"/>
              <a:gd name="T2" fmla="*/ 642 w 1882"/>
              <a:gd name="T3" fmla="*/ 32 h 2443"/>
              <a:gd name="T4" fmla="*/ 821 w 1882"/>
              <a:gd name="T5" fmla="*/ 80 h 2443"/>
              <a:gd name="T6" fmla="*/ 1054 w 1882"/>
              <a:gd name="T7" fmla="*/ 87 h 2443"/>
              <a:gd name="T8" fmla="*/ 1196 w 1882"/>
              <a:gd name="T9" fmla="*/ 59 h 2443"/>
              <a:gd name="T10" fmla="*/ 1321 w 1882"/>
              <a:gd name="T11" fmla="*/ 24 h 2443"/>
              <a:gd name="T12" fmla="*/ 1495 w 1882"/>
              <a:gd name="T13" fmla="*/ 8 h 2443"/>
              <a:gd name="T14" fmla="*/ 1566 w 1882"/>
              <a:gd name="T15" fmla="*/ 20 h 2443"/>
              <a:gd name="T16" fmla="*/ 1705 w 1882"/>
              <a:gd name="T17" fmla="*/ 69 h 2443"/>
              <a:gd name="T18" fmla="*/ 1811 w 1882"/>
              <a:gd name="T19" fmla="*/ 201 h 2443"/>
              <a:gd name="T20" fmla="*/ 1864 w 1882"/>
              <a:gd name="T21" fmla="*/ 359 h 2443"/>
              <a:gd name="T22" fmla="*/ 1881 w 1882"/>
              <a:gd name="T23" fmla="*/ 493 h 2443"/>
              <a:gd name="T24" fmla="*/ 1882 w 1882"/>
              <a:gd name="T25" fmla="*/ 550 h 2443"/>
              <a:gd name="T26" fmla="*/ 1842 w 1882"/>
              <a:gd name="T27" fmla="*/ 801 h 2443"/>
              <a:gd name="T28" fmla="*/ 1802 w 1882"/>
              <a:gd name="T29" fmla="*/ 923 h 2443"/>
              <a:gd name="T30" fmla="*/ 1727 w 1882"/>
              <a:gd name="T31" fmla="*/ 1080 h 2443"/>
              <a:gd name="T32" fmla="*/ 1661 w 1882"/>
              <a:gd name="T33" fmla="*/ 1268 h 2443"/>
              <a:gd name="T34" fmla="*/ 1644 w 1882"/>
              <a:gd name="T35" fmla="*/ 1341 h 2443"/>
              <a:gd name="T36" fmla="*/ 1636 w 1882"/>
              <a:gd name="T37" fmla="*/ 1465 h 2443"/>
              <a:gd name="T38" fmla="*/ 1614 w 1882"/>
              <a:gd name="T39" fmla="*/ 1657 h 2443"/>
              <a:gd name="T40" fmla="*/ 1567 w 1882"/>
              <a:gd name="T41" fmla="*/ 1913 h 2443"/>
              <a:gd name="T42" fmla="*/ 1526 w 1882"/>
              <a:gd name="T43" fmla="*/ 2084 h 2443"/>
              <a:gd name="T44" fmla="*/ 1493 w 1882"/>
              <a:gd name="T45" fmla="*/ 2189 h 2443"/>
              <a:gd name="T46" fmla="*/ 1400 w 1882"/>
              <a:gd name="T47" fmla="*/ 2375 h 2443"/>
              <a:gd name="T48" fmla="*/ 1327 w 1882"/>
              <a:gd name="T49" fmla="*/ 2438 h 2443"/>
              <a:gd name="T50" fmla="*/ 1287 w 1882"/>
              <a:gd name="T51" fmla="*/ 2441 h 2443"/>
              <a:gd name="T52" fmla="*/ 1243 w 1882"/>
              <a:gd name="T53" fmla="*/ 2407 h 2443"/>
              <a:gd name="T54" fmla="*/ 1201 w 1882"/>
              <a:gd name="T55" fmla="*/ 2280 h 2443"/>
              <a:gd name="T56" fmla="*/ 1180 w 1882"/>
              <a:gd name="T57" fmla="*/ 2148 h 2443"/>
              <a:gd name="T58" fmla="*/ 1174 w 1882"/>
              <a:gd name="T59" fmla="*/ 2039 h 2443"/>
              <a:gd name="T60" fmla="*/ 1152 w 1882"/>
              <a:gd name="T61" fmla="*/ 1785 h 2443"/>
              <a:gd name="T62" fmla="*/ 1125 w 1882"/>
              <a:gd name="T63" fmla="*/ 1654 h 2443"/>
              <a:gd name="T64" fmla="*/ 1089 w 1882"/>
              <a:gd name="T65" fmla="*/ 1553 h 2443"/>
              <a:gd name="T66" fmla="*/ 1008 w 1882"/>
              <a:gd name="T67" fmla="*/ 1480 h 2443"/>
              <a:gd name="T68" fmla="*/ 945 w 1882"/>
              <a:gd name="T69" fmla="*/ 1464 h 2443"/>
              <a:gd name="T70" fmla="*/ 860 w 1882"/>
              <a:gd name="T71" fmla="*/ 1476 h 2443"/>
              <a:gd name="T72" fmla="*/ 785 w 1882"/>
              <a:gd name="T73" fmla="*/ 1545 h 2443"/>
              <a:gd name="T74" fmla="*/ 761 w 1882"/>
              <a:gd name="T75" fmla="*/ 1600 h 2443"/>
              <a:gd name="T76" fmla="*/ 736 w 1882"/>
              <a:gd name="T77" fmla="*/ 1692 h 2443"/>
              <a:gd name="T78" fmla="*/ 711 w 1882"/>
              <a:gd name="T79" fmla="*/ 1877 h 2443"/>
              <a:gd name="T80" fmla="*/ 695 w 1882"/>
              <a:gd name="T81" fmla="*/ 2046 h 2443"/>
              <a:gd name="T82" fmla="*/ 690 w 1882"/>
              <a:gd name="T83" fmla="*/ 2157 h 2443"/>
              <a:gd name="T84" fmla="*/ 657 w 1882"/>
              <a:gd name="T85" fmla="*/ 2345 h 2443"/>
              <a:gd name="T86" fmla="*/ 613 w 1882"/>
              <a:gd name="T87" fmla="*/ 2424 h 2443"/>
              <a:gd name="T88" fmla="*/ 592 w 1882"/>
              <a:gd name="T89" fmla="*/ 2439 h 2443"/>
              <a:gd name="T90" fmla="*/ 481 w 1882"/>
              <a:gd name="T91" fmla="*/ 2389 h 2443"/>
              <a:gd name="T92" fmla="*/ 415 w 1882"/>
              <a:gd name="T93" fmla="*/ 2278 h 2443"/>
              <a:gd name="T94" fmla="*/ 392 w 1882"/>
              <a:gd name="T95" fmla="*/ 2217 h 2443"/>
              <a:gd name="T96" fmla="*/ 332 w 1882"/>
              <a:gd name="T97" fmla="*/ 2029 h 2443"/>
              <a:gd name="T98" fmla="*/ 286 w 1882"/>
              <a:gd name="T99" fmla="*/ 1821 h 2443"/>
              <a:gd name="T100" fmla="*/ 259 w 1882"/>
              <a:gd name="T101" fmla="*/ 1671 h 2443"/>
              <a:gd name="T102" fmla="*/ 240 w 1882"/>
              <a:gd name="T103" fmla="*/ 1555 h 2443"/>
              <a:gd name="T104" fmla="*/ 229 w 1882"/>
              <a:gd name="T105" fmla="*/ 1385 h 2443"/>
              <a:gd name="T106" fmla="*/ 218 w 1882"/>
              <a:gd name="T107" fmla="*/ 1279 h 2443"/>
              <a:gd name="T108" fmla="*/ 158 w 1882"/>
              <a:gd name="T109" fmla="*/ 1075 h 2443"/>
              <a:gd name="T110" fmla="*/ 131 w 1882"/>
              <a:gd name="T111" fmla="*/ 1004 h 2443"/>
              <a:gd name="T112" fmla="*/ 29 w 1882"/>
              <a:gd name="T113" fmla="*/ 722 h 2443"/>
              <a:gd name="T114" fmla="*/ 1 w 1882"/>
              <a:gd name="T115" fmla="*/ 565 h 2443"/>
              <a:gd name="T116" fmla="*/ 10 w 1882"/>
              <a:gd name="T117" fmla="*/ 393 h 2443"/>
              <a:gd name="T118" fmla="*/ 69 w 1882"/>
              <a:gd name="T119" fmla="*/ 212 h 2443"/>
              <a:gd name="T120" fmla="*/ 137 w 1882"/>
              <a:gd name="T121" fmla="*/ 118 h 2443"/>
              <a:gd name="T122" fmla="*/ 184 w 1882"/>
              <a:gd name="T123" fmla="*/ 71 h 2443"/>
              <a:gd name="T124" fmla="*/ 336 w 1882"/>
              <a:gd name="T125" fmla="*/ 6 h 2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82" h="2443">
                <a:moveTo>
                  <a:pt x="405" y="0"/>
                </a:moveTo>
                <a:lnTo>
                  <a:pt x="440" y="0"/>
                </a:lnTo>
                <a:lnTo>
                  <a:pt x="473" y="2"/>
                </a:lnTo>
                <a:lnTo>
                  <a:pt x="506" y="6"/>
                </a:lnTo>
                <a:lnTo>
                  <a:pt x="536" y="10"/>
                </a:lnTo>
                <a:lnTo>
                  <a:pt x="564" y="14"/>
                </a:lnTo>
                <a:lnTo>
                  <a:pt x="589" y="20"/>
                </a:lnTo>
                <a:lnTo>
                  <a:pt x="611" y="24"/>
                </a:lnTo>
                <a:lnTo>
                  <a:pt x="628" y="29"/>
                </a:lnTo>
                <a:lnTo>
                  <a:pt x="642" y="32"/>
                </a:lnTo>
                <a:lnTo>
                  <a:pt x="650" y="35"/>
                </a:lnTo>
                <a:lnTo>
                  <a:pt x="654" y="35"/>
                </a:lnTo>
                <a:lnTo>
                  <a:pt x="711" y="55"/>
                </a:lnTo>
                <a:lnTo>
                  <a:pt x="766" y="69"/>
                </a:lnTo>
                <a:lnTo>
                  <a:pt x="821" y="80"/>
                </a:lnTo>
                <a:lnTo>
                  <a:pt x="873" y="87"/>
                </a:lnTo>
                <a:lnTo>
                  <a:pt x="922" y="90"/>
                </a:lnTo>
                <a:lnTo>
                  <a:pt x="969" y="91"/>
                </a:lnTo>
                <a:lnTo>
                  <a:pt x="1013" y="90"/>
                </a:lnTo>
                <a:lnTo>
                  <a:pt x="1054" y="87"/>
                </a:lnTo>
                <a:lnTo>
                  <a:pt x="1091" y="82"/>
                </a:lnTo>
                <a:lnTo>
                  <a:pt x="1124" y="77"/>
                </a:lnTo>
                <a:lnTo>
                  <a:pt x="1152" y="70"/>
                </a:lnTo>
                <a:lnTo>
                  <a:pt x="1176" y="65"/>
                </a:lnTo>
                <a:lnTo>
                  <a:pt x="1196" y="59"/>
                </a:lnTo>
                <a:lnTo>
                  <a:pt x="1210" y="55"/>
                </a:lnTo>
                <a:lnTo>
                  <a:pt x="1219" y="52"/>
                </a:lnTo>
                <a:lnTo>
                  <a:pt x="1221" y="50"/>
                </a:lnTo>
                <a:lnTo>
                  <a:pt x="1274" y="36"/>
                </a:lnTo>
                <a:lnTo>
                  <a:pt x="1321" y="24"/>
                </a:lnTo>
                <a:lnTo>
                  <a:pt x="1365" y="17"/>
                </a:lnTo>
                <a:lnTo>
                  <a:pt x="1404" y="11"/>
                </a:lnTo>
                <a:lnTo>
                  <a:pt x="1438" y="9"/>
                </a:lnTo>
                <a:lnTo>
                  <a:pt x="1469" y="8"/>
                </a:lnTo>
                <a:lnTo>
                  <a:pt x="1495" y="8"/>
                </a:lnTo>
                <a:lnTo>
                  <a:pt x="1517" y="10"/>
                </a:lnTo>
                <a:lnTo>
                  <a:pt x="1536" y="12"/>
                </a:lnTo>
                <a:lnTo>
                  <a:pt x="1550" y="15"/>
                </a:lnTo>
                <a:lnTo>
                  <a:pt x="1560" y="18"/>
                </a:lnTo>
                <a:lnTo>
                  <a:pt x="1566" y="20"/>
                </a:lnTo>
                <a:lnTo>
                  <a:pt x="1568" y="20"/>
                </a:lnTo>
                <a:lnTo>
                  <a:pt x="1607" y="26"/>
                </a:lnTo>
                <a:lnTo>
                  <a:pt x="1642" y="36"/>
                </a:lnTo>
                <a:lnTo>
                  <a:pt x="1675" y="52"/>
                </a:lnTo>
                <a:lnTo>
                  <a:pt x="1705" y="69"/>
                </a:lnTo>
                <a:lnTo>
                  <a:pt x="1731" y="91"/>
                </a:lnTo>
                <a:lnTo>
                  <a:pt x="1755" y="115"/>
                </a:lnTo>
                <a:lnTo>
                  <a:pt x="1776" y="141"/>
                </a:lnTo>
                <a:lnTo>
                  <a:pt x="1795" y="170"/>
                </a:lnTo>
                <a:lnTo>
                  <a:pt x="1811" y="201"/>
                </a:lnTo>
                <a:lnTo>
                  <a:pt x="1825" y="231"/>
                </a:lnTo>
                <a:lnTo>
                  <a:pt x="1837" y="263"/>
                </a:lnTo>
                <a:lnTo>
                  <a:pt x="1848" y="296"/>
                </a:lnTo>
                <a:lnTo>
                  <a:pt x="1856" y="328"/>
                </a:lnTo>
                <a:lnTo>
                  <a:pt x="1864" y="359"/>
                </a:lnTo>
                <a:lnTo>
                  <a:pt x="1869" y="390"/>
                </a:lnTo>
                <a:lnTo>
                  <a:pt x="1874" y="419"/>
                </a:lnTo>
                <a:lnTo>
                  <a:pt x="1877" y="446"/>
                </a:lnTo>
                <a:lnTo>
                  <a:pt x="1879" y="471"/>
                </a:lnTo>
                <a:lnTo>
                  <a:pt x="1881" y="493"/>
                </a:lnTo>
                <a:lnTo>
                  <a:pt x="1882" y="513"/>
                </a:lnTo>
                <a:lnTo>
                  <a:pt x="1882" y="528"/>
                </a:lnTo>
                <a:lnTo>
                  <a:pt x="1882" y="540"/>
                </a:lnTo>
                <a:lnTo>
                  <a:pt x="1882" y="548"/>
                </a:lnTo>
                <a:lnTo>
                  <a:pt x="1882" y="550"/>
                </a:lnTo>
                <a:lnTo>
                  <a:pt x="1877" y="610"/>
                </a:lnTo>
                <a:lnTo>
                  <a:pt x="1869" y="665"/>
                </a:lnTo>
                <a:lnTo>
                  <a:pt x="1860" y="716"/>
                </a:lnTo>
                <a:lnTo>
                  <a:pt x="1852" y="762"/>
                </a:lnTo>
                <a:lnTo>
                  <a:pt x="1842" y="801"/>
                </a:lnTo>
                <a:lnTo>
                  <a:pt x="1833" y="836"/>
                </a:lnTo>
                <a:lnTo>
                  <a:pt x="1823" y="866"/>
                </a:lnTo>
                <a:lnTo>
                  <a:pt x="1815" y="890"/>
                </a:lnTo>
                <a:lnTo>
                  <a:pt x="1808" y="910"/>
                </a:lnTo>
                <a:lnTo>
                  <a:pt x="1802" y="923"/>
                </a:lnTo>
                <a:lnTo>
                  <a:pt x="1799" y="931"/>
                </a:lnTo>
                <a:lnTo>
                  <a:pt x="1798" y="934"/>
                </a:lnTo>
                <a:lnTo>
                  <a:pt x="1772" y="985"/>
                </a:lnTo>
                <a:lnTo>
                  <a:pt x="1747" y="1033"/>
                </a:lnTo>
                <a:lnTo>
                  <a:pt x="1727" y="1080"/>
                </a:lnTo>
                <a:lnTo>
                  <a:pt x="1709" y="1124"/>
                </a:lnTo>
                <a:lnTo>
                  <a:pt x="1694" y="1166"/>
                </a:lnTo>
                <a:lnTo>
                  <a:pt x="1681" y="1203"/>
                </a:lnTo>
                <a:lnTo>
                  <a:pt x="1670" y="1237"/>
                </a:lnTo>
                <a:lnTo>
                  <a:pt x="1661" y="1268"/>
                </a:lnTo>
                <a:lnTo>
                  <a:pt x="1654" y="1293"/>
                </a:lnTo>
                <a:lnTo>
                  <a:pt x="1650" y="1314"/>
                </a:lnTo>
                <a:lnTo>
                  <a:pt x="1647" y="1328"/>
                </a:lnTo>
                <a:lnTo>
                  <a:pt x="1644" y="1338"/>
                </a:lnTo>
                <a:lnTo>
                  <a:pt x="1644" y="1341"/>
                </a:lnTo>
                <a:lnTo>
                  <a:pt x="1640" y="1373"/>
                </a:lnTo>
                <a:lnTo>
                  <a:pt x="1637" y="1403"/>
                </a:lnTo>
                <a:lnTo>
                  <a:pt x="1636" y="1428"/>
                </a:lnTo>
                <a:lnTo>
                  <a:pt x="1636" y="1449"/>
                </a:lnTo>
                <a:lnTo>
                  <a:pt x="1636" y="1465"/>
                </a:lnTo>
                <a:lnTo>
                  <a:pt x="1637" y="1476"/>
                </a:lnTo>
                <a:lnTo>
                  <a:pt x="1637" y="1479"/>
                </a:lnTo>
                <a:lnTo>
                  <a:pt x="1630" y="1540"/>
                </a:lnTo>
                <a:lnTo>
                  <a:pt x="1623" y="1600"/>
                </a:lnTo>
                <a:lnTo>
                  <a:pt x="1614" y="1657"/>
                </a:lnTo>
                <a:lnTo>
                  <a:pt x="1605" y="1714"/>
                </a:lnTo>
                <a:lnTo>
                  <a:pt x="1595" y="1768"/>
                </a:lnTo>
                <a:lnTo>
                  <a:pt x="1585" y="1819"/>
                </a:lnTo>
                <a:lnTo>
                  <a:pt x="1575" y="1868"/>
                </a:lnTo>
                <a:lnTo>
                  <a:pt x="1567" y="1913"/>
                </a:lnTo>
                <a:lnTo>
                  <a:pt x="1557" y="1956"/>
                </a:lnTo>
                <a:lnTo>
                  <a:pt x="1548" y="1994"/>
                </a:lnTo>
                <a:lnTo>
                  <a:pt x="1540" y="2029"/>
                </a:lnTo>
                <a:lnTo>
                  <a:pt x="1533" y="2059"/>
                </a:lnTo>
                <a:lnTo>
                  <a:pt x="1526" y="2084"/>
                </a:lnTo>
                <a:lnTo>
                  <a:pt x="1521" y="2105"/>
                </a:lnTo>
                <a:lnTo>
                  <a:pt x="1517" y="2120"/>
                </a:lnTo>
                <a:lnTo>
                  <a:pt x="1514" y="2129"/>
                </a:lnTo>
                <a:lnTo>
                  <a:pt x="1514" y="2132"/>
                </a:lnTo>
                <a:lnTo>
                  <a:pt x="1493" y="2189"/>
                </a:lnTo>
                <a:lnTo>
                  <a:pt x="1473" y="2240"/>
                </a:lnTo>
                <a:lnTo>
                  <a:pt x="1455" y="2283"/>
                </a:lnTo>
                <a:lnTo>
                  <a:pt x="1435" y="2319"/>
                </a:lnTo>
                <a:lnTo>
                  <a:pt x="1418" y="2349"/>
                </a:lnTo>
                <a:lnTo>
                  <a:pt x="1400" y="2375"/>
                </a:lnTo>
                <a:lnTo>
                  <a:pt x="1384" y="2395"/>
                </a:lnTo>
                <a:lnTo>
                  <a:pt x="1367" y="2412"/>
                </a:lnTo>
                <a:lnTo>
                  <a:pt x="1353" y="2424"/>
                </a:lnTo>
                <a:lnTo>
                  <a:pt x="1340" y="2433"/>
                </a:lnTo>
                <a:lnTo>
                  <a:pt x="1327" y="2438"/>
                </a:lnTo>
                <a:lnTo>
                  <a:pt x="1316" y="2441"/>
                </a:lnTo>
                <a:lnTo>
                  <a:pt x="1307" y="2443"/>
                </a:lnTo>
                <a:lnTo>
                  <a:pt x="1298" y="2443"/>
                </a:lnTo>
                <a:lnTo>
                  <a:pt x="1291" y="2443"/>
                </a:lnTo>
                <a:lnTo>
                  <a:pt x="1287" y="2441"/>
                </a:lnTo>
                <a:lnTo>
                  <a:pt x="1284" y="2440"/>
                </a:lnTo>
                <a:lnTo>
                  <a:pt x="1283" y="2439"/>
                </a:lnTo>
                <a:lnTo>
                  <a:pt x="1268" y="2434"/>
                </a:lnTo>
                <a:lnTo>
                  <a:pt x="1255" y="2423"/>
                </a:lnTo>
                <a:lnTo>
                  <a:pt x="1243" y="2407"/>
                </a:lnTo>
                <a:lnTo>
                  <a:pt x="1232" y="2388"/>
                </a:lnTo>
                <a:lnTo>
                  <a:pt x="1224" y="2364"/>
                </a:lnTo>
                <a:lnTo>
                  <a:pt x="1215" y="2337"/>
                </a:lnTo>
                <a:lnTo>
                  <a:pt x="1207" y="2310"/>
                </a:lnTo>
                <a:lnTo>
                  <a:pt x="1201" y="2280"/>
                </a:lnTo>
                <a:lnTo>
                  <a:pt x="1194" y="2252"/>
                </a:lnTo>
                <a:lnTo>
                  <a:pt x="1190" y="2222"/>
                </a:lnTo>
                <a:lnTo>
                  <a:pt x="1185" y="2195"/>
                </a:lnTo>
                <a:lnTo>
                  <a:pt x="1182" y="2170"/>
                </a:lnTo>
                <a:lnTo>
                  <a:pt x="1180" y="2148"/>
                </a:lnTo>
                <a:lnTo>
                  <a:pt x="1177" y="2128"/>
                </a:lnTo>
                <a:lnTo>
                  <a:pt x="1176" y="2114"/>
                </a:lnTo>
                <a:lnTo>
                  <a:pt x="1175" y="2105"/>
                </a:lnTo>
                <a:lnTo>
                  <a:pt x="1175" y="2102"/>
                </a:lnTo>
                <a:lnTo>
                  <a:pt x="1174" y="2039"/>
                </a:lnTo>
                <a:lnTo>
                  <a:pt x="1172" y="1980"/>
                </a:lnTo>
                <a:lnTo>
                  <a:pt x="1169" y="1925"/>
                </a:lnTo>
                <a:lnTo>
                  <a:pt x="1163" y="1874"/>
                </a:lnTo>
                <a:lnTo>
                  <a:pt x="1158" y="1828"/>
                </a:lnTo>
                <a:lnTo>
                  <a:pt x="1152" y="1785"/>
                </a:lnTo>
                <a:lnTo>
                  <a:pt x="1146" y="1749"/>
                </a:lnTo>
                <a:lnTo>
                  <a:pt x="1139" y="1716"/>
                </a:lnTo>
                <a:lnTo>
                  <a:pt x="1134" y="1690"/>
                </a:lnTo>
                <a:lnTo>
                  <a:pt x="1129" y="1669"/>
                </a:lnTo>
                <a:lnTo>
                  <a:pt x="1125" y="1654"/>
                </a:lnTo>
                <a:lnTo>
                  <a:pt x="1123" y="1644"/>
                </a:lnTo>
                <a:lnTo>
                  <a:pt x="1122" y="1640"/>
                </a:lnTo>
                <a:lnTo>
                  <a:pt x="1113" y="1606"/>
                </a:lnTo>
                <a:lnTo>
                  <a:pt x="1102" y="1578"/>
                </a:lnTo>
                <a:lnTo>
                  <a:pt x="1089" y="1553"/>
                </a:lnTo>
                <a:lnTo>
                  <a:pt x="1074" y="1532"/>
                </a:lnTo>
                <a:lnTo>
                  <a:pt x="1058" y="1514"/>
                </a:lnTo>
                <a:lnTo>
                  <a:pt x="1042" y="1500"/>
                </a:lnTo>
                <a:lnTo>
                  <a:pt x="1024" y="1489"/>
                </a:lnTo>
                <a:lnTo>
                  <a:pt x="1008" y="1480"/>
                </a:lnTo>
                <a:lnTo>
                  <a:pt x="992" y="1474"/>
                </a:lnTo>
                <a:lnTo>
                  <a:pt x="977" y="1469"/>
                </a:lnTo>
                <a:lnTo>
                  <a:pt x="964" y="1466"/>
                </a:lnTo>
                <a:lnTo>
                  <a:pt x="953" y="1465"/>
                </a:lnTo>
                <a:lnTo>
                  <a:pt x="945" y="1464"/>
                </a:lnTo>
                <a:lnTo>
                  <a:pt x="940" y="1464"/>
                </a:lnTo>
                <a:lnTo>
                  <a:pt x="937" y="1464"/>
                </a:lnTo>
                <a:lnTo>
                  <a:pt x="908" y="1464"/>
                </a:lnTo>
                <a:lnTo>
                  <a:pt x="883" y="1468"/>
                </a:lnTo>
                <a:lnTo>
                  <a:pt x="860" y="1476"/>
                </a:lnTo>
                <a:lnTo>
                  <a:pt x="840" y="1487"/>
                </a:lnTo>
                <a:lnTo>
                  <a:pt x="822" y="1500"/>
                </a:lnTo>
                <a:lnTo>
                  <a:pt x="808" y="1514"/>
                </a:lnTo>
                <a:lnTo>
                  <a:pt x="795" y="1530"/>
                </a:lnTo>
                <a:lnTo>
                  <a:pt x="785" y="1545"/>
                </a:lnTo>
                <a:lnTo>
                  <a:pt x="777" y="1559"/>
                </a:lnTo>
                <a:lnTo>
                  <a:pt x="771" y="1574"/>
                </a:lnTo>
                <a:lnTo>
                  <a:pt x="766" y="1585"/>
                </a:lnTo>
                <a:lnTo>
                  <a:pt x="763" y="1594"/>
                </a:lnTo>
                <a:lnTo>
                  <a:pt x="761" y="1600"/>
                </a:lnTo>
                <a:lnTo>
                  <a:pt x="761" y="1602"/>
                </a:lnTo>
                <a:lnTo>
                  <a:pt x="754" y="1616"/>
                </a:lnTo>
                <a:lnTo>
                  <a:pt x="748" y="1637"/>
                </a:lnTo>
                <a:lnTo>
                  <a:pt x="741" y="1662"/>
                </a:lnTo>
                <a:lnTo>
                  <a:pt x="736" y="1692"/>
                </a:lnTo>
                <a:lnTo>
                  <a:pt x="730" y="1726"/>
                </a:lnTo>
                <a:lnTo>
                  <a:pt x="725" y="1761"/>
                </a:lnTo>
                <a:lnTo>
                  <a:pt x="719" y="1799"/>
                </a:lnTo>
                <a:lnTo>
                  <a:pt x="715" y="1838"/>
                </a:lnTo>
                <a:lnTo>
                  <a:pt x="711" y="1877"/>
                </a:lnTo>
                <a:lnTo>
                  <a:pt x="707" y="1915"/>
                </a:lnTo>
                <a:lnTo>
                  <a:pt x="704" y="1953"/>
                </a:lnTo>
                <a:lnTo>
                  <a:pt x="701" y="1987"/>
                </a:lnTo>
                <a:lnTo>
                  <a:pt x="697" y="2018"/>
                </a:lnTo>
                <a:lnTo>
                  <a:pt x="695" y="2046"/>
                </a:lnTo>
                <a:lnTo>
                  <a:pt x="694" y="2069"/>
                </a:lnTo>
                <a:lnTo>
                  <a:pt x="693" y="2086"/>
                </a:lnTo>
                <a:lnTo>
                  <a:pt x="692" y="2097"/>
                </a:lnTo>
                <a:lnTo>
                  <a:pt x="692" y="2102"/>
                </a:lnTo>
                <a:lnTo>
                  <a:pt x="690" y="2157"/>
                </a:lnTo>
                <a:lnTo>
                  <a:pt x="685" y="2205"/>
                </a:lnTo>
                <a:lnTo>
                  <a:pt x="680" y="2247"/>
                </a:lnTo>
                <a:lnTo>
                  <a:pt x="673" y="2285"/>
                </a:lnTo>
                <a:lnTo>
                  <a:pt x="665" y="2318"/>
                </a:lnTo>
                <a:lnTo>
                  <a:pt x="657" y="2345"/>
                </a:lnTo>
                <a:lnTo>
                  <a:pt x="648" y="2368"/>
                </a:lnTo>
                <a:lnTo>
                  <a:pt x="639" y="2387"/>
                </a:lnTo>
                <a:lnTo>
                  <a:pt x="629" y="2402"/>
                </a:lnTo>
                <a:lnTo>
                  <a:pt x="622" y="2414"/>
                </a:lnTo>
                <a:lnTo>
                  <a:pt x="613" y="2424"/>
                </a:lnTo>
                <a:lnTo>
                  <a:pt x="606" y="2430"/>
                </a:lnTo>
                <a:lnTo>
                  <a:pt x="600" y="2435"/>
                </a:lnTo>
                <a:lnTo>
                  <a:pt x="595" y="2438"/>
                </a:lnTo>
                <a:lnTo>
                  <a:pt x="593" y="2439"/>
                </a:lnTo>
                <a:lnTo>
                  <a:pt x="592" y="2439"/>
                </a:lnTo>
                <a:lnTo>
                  <a:pt x="566" y="2439"/>
                </a:lnTo>
                <a:lnTo>
                  <a:pt x="543" y="2434"/>
                </a:lnTo>
                <a:lnTo>
                  <a:pt x="520" y="2423"/>
                </a:lnTo>
                <a:lnTo>
                  <a:pt x="500" y="2407"/>
                </a:lnTo>
                <a:lnTo>
                  <a:pt x="481" y="2389"/>
                </a:lnTo>
                <a:lnTo>
                  <a:pt x="464" y="2368"/>
                </a:lnTo>
                <a:lnTo>
                  <a:pt x="450" y="2346"/>
                </a:lnTo>
                <a:lnTo>
                  <a:pt x="435" y="2323"/>
                </a:lnTo>
                <a:lnTo>
                  <a:pt x="424" y="2300"/>
                </a:lnTo>
                <a:lnTo>
                  <a:pt x="415" y="2278"/>
                </a:lnTo>
                <a:lnTo>
                  <a:pt x="407" y="2258"/>
                </a:lnTo>
                <a:lnTo>
                  <a:pt x="400" y="2242"/>
                </a:lnTo>
                <a:lnTo>
                  <a:pt x="396" y="2228"/>
                </a:lnTo>
                <a:lnTo>
                  <a:pt x="393" y="2220"/>
                </a:lnTo>
                <a:lnTo>
                  <a:pt x="392" y="2217"/>
                </a:lnTo>
                <a:lnTo>
                  <a:pt x="380" y="2185"/>
                </a:lnTo>
                <a:lnTo>
                  <a:pt x="367" y="2149"/>
                </a:lnTo>
                <a:lnTo>
                  <a:pt x="355" y="2110"/>
                </a:lnTo>
                <a:lnTo>
                  <a:pt x="343" y="2071"/>
                </a:lnTo>
                <a:lnTo>
                  <a:pt x="332" y="2029"/>
                </a:lnTo>
                <a:lnTo>
                  <a:pt x="323" y="1987"/>
                </a:lnTo>
                <a:lnTo>
                  <a:pt x="312" y="1944"/>
                </a:lnTo>
                <a:lnTo>
                  <a:pt x="303" y="1901"/>
                </a:lnTo>
                <a:lnTo>
                  <a:pt x="294" y="1861"/>
                </a:lnTo>
                <a:lnTo>
                  <a:pt x="286" y="1821"/>
                </a:lnTo>
                <a:lnTo>
                  <a:pt x="279" y="1784"/>
                </a:lnTo>
                <a:lnTo>
                  <a:pt x="272" y="1750"/>
                </a:lnTo>
                <a:lnTo>
                  <a:pt x="267" y="1719"/>
                </a:lnTo>
                <a:lnTo>
                  <a:pt x="262" y="1692"/>
                </a:lnTo>
                <a:lnTo>
                  <a:pt x="259" y="1671"/>
                </a:lnTo>
                <a:lnTo>
                  <a:pt x="256" y="1655"/>
                </a:lnTo>
                <a:lnTo>
                  <a:pt x="255" y="1644"/>
                </a:lnTo>
                <a:lnTo>
                  <a:pt x="253" y="1640"/>
                </a:lnTo>
                <a:lnTo>
                  <a:pt x="246" y="1598"/>
                </a:lnTo>
                <a:lnTo>
                  <a:pt x="240" y="1555"/>
                </a:lnTo>
                <a:lnTo>
                  <a:pt x="236" y="1514"/>
                </a:lnTo>
                <a:lnTo>
                  <a:pt x="234" y="1477"/>
                </a:lnTo>
                <a:lnTo>
                  <a:pt x="232" y="1442"/>
                </a:lnTo>
                <a:lnTo>
                  <a:pt x="230" y="1411"/>
                </a:lnTo>
                <a:lnTo>
                  <a:pt x="229" y="1385"/>
                </a:lnTo>
                <a:lnTo>
                  <a:pt x="229" y="1363"/>
                </a:lnTo>
                <a:lnTo>
                  <a:pt x="230" y="1347"/>
                </a:lnTo>
                <a:lnTo>
                  <a:pt x="230" y="1337"/>
                </a:lnTo>
                <a:lnTo>
                  <a:pt x="230" y="1334"/>
                </a:lnTo>
                <a:lnTo>
                  <a:pt x="218" y="1279"/>
                </a:lnTo>
                <a:lnTo>
                  <a:pt x="205" y="1228"/>
                </a:lnTo>
                <a:lnTo>
                  <a:pt x="192" y="1182"/>
                </a:lnTo>
                <a:lnTo>
                  <a:pt x="180" y="1142"/>
                </a:lnTo>
                <a:lnTo>
                  <a:pt x="169" y="1106"/>
                </a:lnTo>
                <a:lnTo>
                  <a:pt x="158" y="1075"/>
                </a:lnTo>
                <a:lnTo>
                  <a:pt x="149" y="1050"/>
                </a:lnTo>
                <a:lnTo>
                  <a:pt x="142" y="1029"/>
                </a:lnTo>
                <a:lnTo>
                  <a:pt x="136" y="1015"/>
                </a:lnTo>
                <a:lnTo>
                  <a:pt x="132" y="1006"/>
                </a:lnTo>
                <a:lnTo>
                  <a:pt x="131" y="1004"/>
                </a:lnTo>
                <a:lnTo>
                  <a:pt x="102" y="939"/>
                </a:lnTo>
                <a:lnTo>
                  <a:pt x="77" y="879"/>
                </a:lnTo>
                <a:lnTo>
                  <a:pt x="57" y="822"/>
                </a:lnTo>
                <a:lnTo>
                  <a:pt x="41" y="769"/>
                </a:lnTo>
                <a:lnTo>
                  <a:pt x="29" y="722"/>
                </a:lnTo>
                <a:lnTo>
                  <a:pt x="19" y="678"/>
                </a:lnTo>
                <a:lnTo>
                  <a:pt x="11" y="641"/>
                </a:lnTo>
                <a:lnTo>
                  <a:pt x="6" y="609"/>
                </a:lnTo>
                <a:lnTo>
                  <a:pt x="2" y="584"/>
                </a:lnTo>
                <a:lnTo>
                  <a:pt x="1" y="565"/>
                </a:lnTo>
                <a:lnTo>
                  <a:pt x="0" y="555"/>
                </a:lnTo>
                <a:lnTo>
                  <a:pt x="0" y="550"/>
                </a:lnTo>
                <a:lnTo>
                  <a:pt x="0" y="493"/>
                </a:lnTo>
                <a:lnTo>
                  <a:pt x="4" y="442"/>
                </a:lnTo>
                <a:lnTo>
                  <a:pt x="10" y="393"/>
                </a:lnTo>
                <a:lnTo>
                  <a:pt x="19" y="350"/>
                </a:lnTo>
                <a:lnTo>
                  <a:pt x="30" y="309"/>
                </a:lnTo>
                <a:lnTo>
                  <a:pt x="42" y="273"/>
                </a:lnTo>
                <a:lnTo>
                  <a:pt x="55" y="241"/>
                </a:lnTo>
                <a:lnTo>
                  <a:pt x="69" y="212"/>
                </a:lnTo>
                <a:lnTo>
                  <a:pt x="85" y="186"/>
                </a:lnTo>
                <a:lnTo>
                  <a:pt x="99" y="164"/>
                </a:lnTo>
                <a:lnTo>
                  <a:pt x="113" y="146"/>
                </a:lnTo>
                <a:lnTo>
                  <a:pt x="126" y="130"/>
                </a:lnTo>
                <a:lnTo>
                  <a:pt x="137" y="118"/>
                </a:lnTo>
                <a:lnTo>
                  <a:pt x="147" y="109"/>
                </a:lnTo>
                <a:lnTo>
                  <a:pt x="155" y="102"/>
                </a:lnTo>
                <a:lnTo>
                  <a:pt x="160" y="99"/>
                </a:lnTo>
                <a:lnTo>
                  <a:pt x="161" y="96"/>
                </a:lnTo>
                <a:lnTo>
                  <a:pt x="184" y="71"/>
                </a:lnTo>
                <a:lnTo>
                  <a:pt x="210" y="52"/>
                </a:lnTo>
                <a:lnTo>
                  <a:pt x="238" y="34"/>
                </a:lnTo>
                <a:lnTo>
                  <a:pt x="269" y="22"/>
                </a:lnTo>
                <a:lnTo>
                  <a:pt x="302" y="12"/>
                </a:lnTo>
                <a:lnTo>
                  <a:pt x="336" y="6"/>
                </a:lnTo>
                <a:lnTo>
                  <a:pt x="370" y="1"/>
                </a:lnTo>
                <a:lnTo>
                  <a:pt x="405"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algn="r" rtl="1"/>
            <a:endParaRPr lang="ko-KR" altLang="en-US" sz="2701">
              <a:latin typeface="Arial" pitchFamily="34" charset="0"/>
              <a:cs typeface="B Nazanin" panose="00000400000000000000" pitchFamily="2" charset="-78"/>
            </a:endParaRPr>
          </a:p>
        </p:txBody>
      </p:sp>
      <p:sp>
        <p:nvSpPr>
          <p:cNvPr id="47" name="Freeform 9">
            <a:extLst>
              <a:ext uri="{FF2B5EF4-FFF2-40B4-BE49-F238E27FC236}">
                <a16:creationId xmlns:a16="http://schemas.microsoft.com/office/drawing/2014/main" id="{F17AA7B5-C329-462C-988D-692AF15BEB91}"/>
              </a:ext>
            </a:extLst>
          </p:cNvPr>
          <p:cNvSpPr>
            <a:spLocks/>
          </p:cNvSpPr>
          <p:nvPr/>
        </p:nvSpPr>
        <p:spPr bwMode="auto">
          <a:xfrm>
            <a:off x="10613276" y="2838864"/>
            <a:ext cx="383048" cy="392258"/>
          </a:xfrm>
          <a:custGeom>
            <a:avLst/>
            <a:gdLst>
              <a:gd name="T0" fmla="*/ 1754 w 3785"/>
              <a:gd name="T1" fmla="*/ 114 h 3876"/>
              <a:gd name="T2" fmla="*/ 1771 w 3785"/>
              <a:gd name="T3" fmla="*/ 367 h 3876"/>
              <a:gd name="T4" fmla="*/ 1818 w 3785"/>
              <a:gd name="T5" fmla="*/ 614 h 3876"/>
              <a:gd name="T6" fmla="*/ 1902 w 3785"/>
              <a:gd name="T7" fmla="*/ 796 h 3876"/>
              <a:gd name="T8" fmla="*/ 2038 w 3785"/>
              <a:gd name="T9" fmla="*/ 858 h 3876"/>
              <a:gd name="T10" fmla="*/ 2180 w 3785"/>
              <a:gd name="T11" fmla="*/ 802 h 3876"/>
              <a:gd name="T12" fmla="*/ 2320 w 3785"/>
              <a:gd name="T13" fmla="*/ 722 h 3876"/>
              <a:gd name="T14" fmla="*/ 2609 w 3785"/>
              <a:gd name="T15" fmla="*/ 640 h 3876"/>
              <a:gd name="T16" fmla="*/ 2954 w 3785"/>
              <a:gd name="T17" fmla="*/ 674 h 3876"/>
              <a:gd name="T18" fmla="*/ 3298 w 3785"/>
              <a:gd name="T19" fmla="*/ 856 h 3876"/>
              <a:gd name="T20" fmla="*/ 3556 w 3785"/>
              <a:gd name="T21" fmla="*/ 1133 h 3876"/>
              <a:gd name="T22" fmla="*/ 3704 w 3785"/>
              <a:gd name="T23" fmla="*/ 1473 h 3876"/>
              <a:gd name="T24" fmla="*/ 3776 w 3785"/>
              <a:gd name="T25" fmla="*/ 1871 h 3876"/>
              <a:gd name="T26" fmla="*/ 3771 w 3785"/>
              <a:gd name="T27" fmla="*/ 2284 h 3876"/>
              <a:gd name="T28" fmla="*/ 3674 w 3785"/>
              <a:gd name="T29" fmla="*/ 2671 h 3876"/>
              <a:gd name="T30" fmla="*/ 3467 w 3785"/>
              <a:gd name="T31" fmla="*/ 3049 h 3876"/>
              <a:gd name="T32" fmla="*/ 3198 w 3785"/>
              <a:gd name="T33" fmla="*/ 3334 h 3876"/>
              <a:gd name="T34" fmla="*/ 2900 w 3785"/>
              <a:gd name="T35" fmla="*/ 3536 h 3876"/>
              <a:gd name="T36" fmla="*/ 2609 w 3785"/>
              <a:gd name="T37" fmla="*/ 3667 h 3876"/>
              <a:gd name="T38" fmla="*/ 2300 w 3785"/>
              <a:gd name="T39" fmla="*/ 3738 h 3876"/>
              <a:gd name="T40" fmla="*/ 1933 w 3785"/>
              <a:gd name="T41" fmla="*/ 3720 h 3876"/>
              <a:gd name="T42" fmla="*/ 1602 w 3785"/>
              <a:gd name="T43" fmla="*/ 3634 h 3876"/>
              <a:gd name="T44" fmla="*/ 1262 w 3785"/>
              <a:gd name="T45" fmla="*/ 3469 h 3876"/>
              <a:gd name="T46" fmla="*/ 913 w 3785"/>
              <a:gd name="T47" fmla="*/ 3256 h 3876"/>
              <a:gd name="T48" fmla="*/ 842 w 3785"/>
              <a:gd name="T49" fmla="*/ 3214 h 3876"/>
              <a:gd name="T50" fmla="*/ 753 w 3785"/>
              <a:gd name="T51" fmla="*/ 3174 h 3876"/>
              <a:gd name="T52" fmla="*/ 658 w 3785"/>
              <a:gd name="T53" fmla="*/ 3164 h 3876"/>
              <a:gd name="T54" fmla="*/ 571 w 3785"/>
              <a:gd name="T55" fmla="*/ 3213 h 3876"/>
              <a:gd name="T56" fmla="*/ 504 w 3785"/>
              <a:gd name="T57" fmla="*/ 3347 h 3876"/>
              <a:gd name="T58" fmla="*/ 467 w 3785"/>
              <a:gd name="T59" fmla="*/ 3596 h 3876"/>
              <a:gd name="T60" fmla="*/ 382 w 3785"/>
              <a:gd name="T61" fmla="*/ 3873 h 3876"/>
              <a:gd name="T62" fmla="*/ 16 w 3785"/>
              <a:gd name="T63" fmla="*/ 3869 h 3876"/>
              <a:gd name="T64" fmla="*/ 2 w 3785"/>
              <a:gd name="T65" fmla="*/ 3682 h 3876"/>
              <a:gd name="T66" fmla="*/ 9 w 3785"/>
              <a:gd name="T67" fmla="*/ 3413 h 3876"/>
              <a:gd name="T68" fmla="*/ 64 w 3785"/>
              <a:gd name="T69" fmla="*/ 3125 h 3876"/>
              <a:gd name="T70" fmla="*/ 182 w 3785"/>
              <a:gd name="T71" fmla="*/ 2867 h 3876"/>
              <a:gd name="T72" fmla="*/ 382 w 3785"/>
              <a:gd name="T73" fmla="*/ 2689 h 3876"/>
              <a:gd name="T74" fmla="*/ 556 w 3785"/>
              <a:gd name="T75" fmla="*/ 2647 h 3876"/>
              <a:gd name="T76" fmla="*/ 714 w 3785"/>
              <a:gd name="T77" fmla="*/ 2684 h 3876"/>
              <a:gd name="T78" fmla="*/ 971 w 3785"/>
              <a:gd name="T79" fmla="*/ 2734 h 3876"/>
              <a:gd name="T80" fmla="*/ 1387 w 3785"/>
              <a:gd name="T81" fmla="*/ 2694 h 3876"/>
              <a:gd name="T82" fmla="*/ 1711 w 3785"/>
              <a:gd name="T83" fmla="*/ 2527 h 3876"/>
              <a:gd name="T84" fmla="*/ 1909 w 3785"/>
              <a:gd name="T85" fmla="*/ 2273 h 3876"/>
              <a:gd name="T86" fmla="*/ 1973 w 3785"/>
              <a:gd name="T87" fmla="*/ 1993 h 3876"/>
              <a:gd name="T88" fmla="*/ 1916 w 3785"/>
              <a:gd name="T89" fmla="*/ 1658 h 3876"/>
              <a:gd name="T90" fmla="*/ 1760 w 3785"/>
              <a:gd name="T91" fmla="*/ 1404 h 3876"/>
              <a:gd name="T92" fmla="*/ 1564 w 3785"/>
              <a:gd name="T93" fmla="*/ 1238 h 3876"/>
              <a:gd name="T94" fmla="*/ 1387 w 3785"/>
              <a:gd name="T95" fmla="*/ 1056 h 3876"/>
              <a:gd name="T96" fmla="*/ 1300 w 3785"/>
              <a:gd name="T97" fmla="*/ 807 h 3876"/>
              <a:gd name="T98" fmla="*/ 1260 w 3785"/>
              <a:gd name="T99" fmla="*/ 585 h 3876"/>
              <a:gd name="T100" fmla="*/ 1251 w 3785"/>
              <a:gd name="T101" fmla="*/ 485 h 3876"/>
              <a:gd name="T102" fmla="*/ 1236 w 3785"/>
              <a:gd name="T103" fmla="*/ 293 h 3876"/>
              <a:gd name="T104" fmla="*/ 1236 w 3785"/>
              <a:gd name="T105" fmla="*/ 85 h 3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85" h="3876">
                <a:moveTo>
                  <a:pt x="1245" y="0"/>
                </a:moveTo>
                <a:lnTo>
                  <a:pt x="1753" y="4"/>
                </a:lnTo>
                <a:lnTo>
                  <a:pt x="1753" y="56"/>
                </a:lnTo>
                <a:lnTo>
                  <a:pt x="1754" y="114"/>
                </a:lnTo>
                <a:lnTo>
                  <a:pt x="1756" y="174"/>
                </a:lnTo>
                <a:lnTo>
                  <a:pt x="1760" y="238"/>
                </a:lnTo>
                <a:lnTo>
                  <a:pt x="1765" y="302"/>
                </a:lnTo>
                <a:lnTo>
                  <a:pt x="1771" y="367"/>
                </a:lnTo>
                <a:lnTo>
                  <a:pt x="1780" y="433"/>
                </a:lnTo>
                <a:lnTo>
                  <a:pt x="1791" y="494"/>
                </a:lnTo>
                <a:lnTo>
                  <a:pt x="1804" y="556"/>
                </a:lnTo>
                <a:lnTo>
                  <a:pt x="1818" y="614"/>
                </a:lnTo>
                <a:lnTo>
                  <a:pt x="1836" y="669"/>
                </a:lnTo>
                <a:lnTo>
                  <a:pt x="1854" y="718"/>
                </a:lnTo>
                <a:lnTo>
                  <a:pt x="1878" y="760"/>
                </a:lnTo>
                <a:lnTo>
                  <a:pt x="1902" y="796"/>
                </a:lnTo>
                <a:lnTo>
                  <a:pt x="1931" y="825"/>
                </a:lnTo>
                <a:lnTo>
                  <a:pt x="1962" y="844"/>
                </a:lnTo>
                <a:lnTo>
                  <a:pt x="2000" y="856"/>
                </a:lnTo>
                <a:lnTo>
                  <a:pt x="2038" y="858"/>
                </a:lnTo>
                <a:lnTo>
                  <a:pt x="2076" y="851"/>
                </a:lnTo>
                <a:lnTo>
                  <a:pt x="2113" y="838"/>
                </a:lnTo>
                <a:lnTo>
                  <a:pt x="2147" y="822"/>
                </a:lnTo>
                <a:lnTo>
                  <a:pt x="2180" y="802"/>
                </a:lnTo>
                <a:lnTo>
                  <a:pt x="2211" y="782"/>
                </a:lnTo>
                <a:lnTo>
                  <a:pt x="2240" y="764"/>
                </a:lnTo>
                <a:lnTo>
                  <a:pt x="2265" y="747"/>
                </a:lnTo>
                <a:lnTo>
                  <a:pt x="2320" y="722"/>
                </a:lnTo>
                <a:lnTo>
                  <a:pt x="2384" y="696"/>
                </a:lnTo>
                <a:lnTo>
                  <a:pt x="2454" y="673"/>
                </a:lnTo>
                <a:lnTo>
                  <a:pt x="2531" y="653"/>
                </a:lnTo>
                <a:lnTo>
                  <a:pt x="2609" y="640"/>
                </a:lnTo>
                <a:lnTo>
                  <a:pt x="2693" y="633"/>
                </a:lnTo>
                <a:lnTo>
                  <a:pt x="2774" y="636"/>
                </a:lnTo>
                <a:lnTo>
                  <a:pt x="2856" y="649"/>
                </a:lnTo>
                <a:lnTo>
                  <a:pt x="2954" y="674"/>
                </a:lnTo>
                <a:lnTo>
                  <a:pt x="3047" y="709"/>
                </a:lnTo>
                <a:lnTo>
                  <a:pt x="3136" y="751"/>
                </a:lnTo>
                <a:lnTo>
                  <a:pt x="3220" y="800"/>
                </a:lnTo>
                <a:lnTo>
                  <a:pt x="3298" y="856"/>
                </a:lnTo>
                <a:lnTo>
                  <a:pt x="3373" y="918"/>
                </a:lnTo>
                <a:lnTo>
                  <a:pt x="3440" y="985"/>
                </a:lnTo>
                <a:lnTo>
                  <a:pt x="3502" y="1056"/>
                </a:lnTo>
                <a:lnTo>
                  <a:pt x="3556" y="1133"/>
                </a:lnTo>
                <a:lnTo>
                  <a:pt x="3604" y="1213"/>
                </a:lnTo>
                <a:lnTo>
                  <a:pt x="3645" y="1296"/>
                </a:lnTo>
                <a:lnTo>
                  <a:pt x="3678" y="1384"/>
                </a:lnTo>
                <a:lnTo>
                  <a:pt x="3704" y="1473"/>
                </a:lnTo>
                <a:lnTo>
                  <a:pt x="3724" y="1567"/>
                </a:lnTo>
                <a:lnTo>
                  <a:pt x="3744" y="1665"/>
                </a:lnTo>
                <a:lnTo>
                  <a:pt x="3762" y="1769"/>
                </a:lnTo>
                <a:lnTo>
                  <a:pt x="3776" y="1871"/>
                </a:lnTo>
                <a:lnTo>
                  <a:pt x="3784" y="1974"/>
                </a:lnTo>
                <a:lnTo>
                  <a:pt x="3785" y="2078"/>
                </a:lnTo>
                <a:lnTo>
                  <a:pt x="3780" y="2182"/>
                </a:lnTo>
                <a:lnTo>
                  <a:pt x="3771" y="2284"/>
                </a:lnTo>
                <a:lnTo>
                  <a:pt x="3756" y="2380"/>
                </a:lnTo>
                <a:lnTo>
                  <a:pt x="3736" y="2473"/>
                </a:lnTo>
                <a:lnTo>
                  <a:pt x="3713" y="2560"/>
                </a:lnTo>
                <a:lnTo>
                  <a:pt x="3674" y="2671"/>
                </a:lnTo>
                <a:lnTo>
                  <a:pt x="3631" y="2774"/>
                </a:lnTo>
                <a:lnTo>
                  <a:pt x="3582" y="2873"/>
                </a:lnTo>
                <a:lnTo>
                  <a:pt x="3527" y="2964"/>
                </a:lnTo>
                <a:lnTo>
                  <a:pt x="3467" y="3049"/>
                </a:lnTo>
                <a:lnTo>
                  <a:pt x="3404" y="3129"/>
                </a:lnTo>
                <a:lnTo>
                  <a:pt x="3338" y="3204"/>
                </a:lnTo>
                <a:lnTo>
                  <a:pt x="3269" y="3271"/>
                </a:lnTo>
                <a:lnTo>
                  <a:pt x="3198" y="3334"/>
                </a:lnTo>
                <a:lnTo>
                  <a:pt x="3124" y="3393"/>
                </a:lnTo>
                <a:lnTo>
                  <a:pt x="3049" y="3445"/>
                </a:lnTo>
                <a:lnTo>
                  <a:pt x="2974" y="3493"/>
                </a:lnTo>
                <a:lnTo>
                  <a:pt x="2900" y="3536"/>
                </a:lnTo>
                <a:lnTo>
                  <a:pt x="2825" y="3576"/>
                </a:lnTo>
                <a:lnTo>
                  <a:pt x="2751" y="3611"/>
                </a:lnTo>
                <a:lnTo>
                  <a:pt x="2680" y="3640"/>
                </a:lnTo>
                <a:lnTo>
                  <a:pt x="2609" y="3667"/>
                </a:lnTo>
                <a:lnTo>
                  <a:pt x="2542" y="3689"/>
                </a:lnTo>
                <a:lnTo>
                  <a:pt x="2476" y="3709"/>
                </a:lnTo>
                <a:lnTo>
                  <a:pt x="2391" y="3727"/>
                </a:lnTo>
                <a:lnTo>
                  <a:pt x="2300" y="3738"/>
                </a:lnTo>
                <a:lnTo>
                  <a:pt x="2209" y="3742"/>
                </a:lnTo>
                <a:lnTo>
                  <a:pt x="2116" y="3740"/>
                </a:lnTo>
                <a:lnTo>
                  <a:pt x="2025" y="3733"/>
                </a:lnTo>
                <a:lnTo>
                  <a:pt x="1933" y="3720"/>
                </a:lnTo>
                <a:lnTo>
                  <a:pt x="1845" y="3704"/>
                </a:lnTo>
                <a:lnTo>
                  <a:pt x="1760" y="3682"/>
                </a:lnTo>
                <a:lnTo>
                  <a:pt x="1678" y="3660"/>
                </a:lnTo>
                <a:lnTo>
                  <a:pt x="1602" y="3634"/>
                </a:lnTo>
                <a:lnTo>
                  <a:pt x="1533" y="3607"/>
                </a:lnTo>
                <a:lnTo>
                  <a:pt x="1438" y="3565"/>
                </a:lnTo>
                <a:lnTo>
                  <a:pt x="1347" y="3518"/>
                </a:lnTo>
                <a:lnTo>
                  <a:pt x="1262" y="3469"/>
                </a:lnTo>
                <a:lnTo>
                  <a:pt x="1176" y="3416"/>
                </a:lnTo>
                <a:lnTo>
                  <a:pt x="1093" y="3364"/>
                </a:lnTo>
                <a:lnTo>
                  <a:pt x="1005" y="3309"/>
                </a:lnTo>
                <a:lnTo>
                  <a:pt x="913" y="3256"/>
                </a:lnTo>
                <a:lnTo>
                  <a:pt x="898" y="3247"/>
                </a:lnTo>
                <a:lnTo>
                  <a:pt x="880" y="3236"/>
                </a:lnTo>
                <a:lnTo>
                  <a:pt x="862" y="3225"/>
                </a:lnTo>
                <a:lnTo>
                  <a:pt x="842" y="3214"/>
                </a:lnTo>
                <a:lnTo>
                  <a:pt x="820" y="3204"/>
                </a:lnTo>
                <a:lnTo>
                  <a:pt x="798" y="3193"/>
                </a:lnTo>
                <a:lnTo>
                  <a:pt x="776" y="3184"/>
                </a:lnTo>
                <a:lnTo>
                  <a:pt x="753" y="3174"/>
                </a:lnTo>
                <a:lnTo>
                  <a:pt x="729" y="3167"/>
                </a:lnTo>
                <a:lnTo>
                  <a:pt x="705" y="3164"/>
                </a:lnTo>
                <a:lnTo>
                  <a:pt x="682" y="3162"/>
                </a:lnTo>
                <a:lnTo>
                  <a:pt x="658" y="3164"/>
                </a:lnTo>
                <a:lnTo>
                  <a:pt x="636" y="3169"/>
                </a:lnTo>
                <a:lnTo>
                  <a:pt x="613" y="3178"/>
                </a:lnTo>
                <a:lnTo>
                  <a:pt x="591" y="3193"/>
                </a:lnTo>
                <a:lnTo>
                  <a:pt x="571" y="3213"/>
                </a:lnTo>
                <a:lnTo>
                  <a:pt x="553" y="3236"/>
                </a:lnTo>
                <a:lnTo>
                  <a:pt x="534" y="3267"/>
                </a:lnTo>
                <a:lnTo>
                  <a:pt x="518" y="3304"/>
                </a:lnTo>
                <a:lnTo>
                  <a:pt x="504" y="3347"/>
                </a:lnTo>
                <a:lnTo>
                  <a:pt x="491" y="3396"/>
                </a:lnTo>
                <a:lnTo>
                  <a:pt x="482" y="3454"/>
                </a:lnTo>
                <a:lnTo>
                  <a:pt x="473" y="3522"/>
                </a:lnTo>
                <a:lnTo>
                  <a:pt x="467" y="3596"/>
                </a:lnTo>
                <a:lnTo>
                  <a:pt x="465" y="3680"/>
                </a:lnTo>
                <a:lnTo>
                  <a:pt x="465" y="3773"/>
                </a:lnTo>
                <a:lnTo>
                  <a:pt x="469" y="3876"/>
                </a:lnTo>
                <a:lnTo>
                  <a:pt x="382" y="3873"/>
                </a:lnTo>
                <a:lnTo>
                  <a:pt x="291" y="3865"/>
                </a:lnTo>
                <a:lnTo>
                  <a:pt x="200" y="3862"/>
                </a:lnTo>
                <a:lnTo>
                  <a:pt x="107" y="3862"/>
                </a:lnTo>
                <a:lnTo>
                  <a:pt x="16" y="3869"/>
                </a:lnTo>
                <a:lnTo>
                  <a:pt x="16" y="3840"/>
                </a:lnTo>
                <a:lnTo>
                  <a:pt x="11" y="3793"/>
                </a:lnTo>
                <a:lnTo>
                  <a:pt x="5" y="3740"/>
                </a:lnTo>
                <a:lnTo>
                  <a:pt x="2" y="3682"/>
                </a:lnTo>
                <a:lnTo>
                  <a:pt x="0" y="3618"/>
                </a:lnTo>
                <a:lnTo>
                  <a:pt x="0" y="3553"/>
                </a:lnTo>
                <a:lnTo>
                  <a:pt x="4" y="3484"/>
                </a:lnTo>
                <a:lnTo>
                  <a:pt x="9" y="3413"/>
                </a:lnTo>
                <a:lnTo>
                  <a:pt x="16" y="3342"/>
                </a:lnTo>
                <a:lnTo>
                  <a:pt x="29" y="3269"/>
                </a:lnTo>
                <a:lnTo>
                  <a:pt x="44" y="3196"/>
                </a:lnTo>
                <a:lnTo>
                  <a:pt x="64" y="3125"/>
                </a:lnTo>
                <a:lnTo>
                  <a:pt x="85" y="3056"/>
                </a:lnTo>
                <a:lnTo>
                  <a:pt x="113" y="2989"/>
                </a:lnTo>
                <a:lnTo>
                  <a:pt x="145" y="2925"/>
                </a:lnTo>
                <a:lnTo>
                  <a:pt x="182" y="2867"/>
                </a:lnTo>
                <a:lnTo>
                  <a:pt x="224" y="2813"/>
                </a:lnTo>
                <a:lnTo>
                  <a:pt x="271" y="2765"/>
                </a:lnTo>
                <a:lnTo>
                  <a:pt x="324" y="2724"/>
                </a:lnTo>
                <a:lnTo>
                  <a:pt x="382" y="2689"/>
                </a:lnTo>
                <a:lnTo>
                  <a:pt x="429" y="2667"/>
                </a:lnTo>
                <a:lnTo>
                  <a:pt x="474" y="2654"/>
                </a:lnTo>
                <a:lnTo>
                  <a:pt x="516" y="2649"/>
                </a:lnTo>
                <a:lnTo>
                  <a:pt x="556" y="2647"/>
                </a:lnTo>
                <a:lnTo>
                  <a:pt x="594" y="2653"/>
                </a:lnTo>
                <a:lnTo>
                  <a:pt x="633" y="2662"/>
                </a:lnTo>
                <a:lnTo>
                  <a:pt x="673" y="2673"/>
                </a:lnTo>
                <a:lnTo>
                  <a:pt x="714" y="2684"/>
                </a:lnTo>
                <a:lnTo>
                  <a:pt x="758" y="2698"/>
                </a:lnTo>
                <a:lnTo>
                  <a:pt x="805" y="2709"/>
                </a:lnTo>
                <a:lnTo>
                  <a:pt x="856" y="2720"/>
                </a:lnTo>
                <a:lnTo>
                  <a:pt x="971" y="2734"/>
                </a:lnTo>
                <a:lnTo>
                  <a:pt x="1082" y="2738"/>
                </a:lnTo>
                <a:lnTo>
                  <a:pt x="1189" y="2733"/>
                </a:lnTo>
                <a:lnTo>
                  <a:pt x="1291" y="2718"/>
                </a:lnTo>
                <a:lnTo>
                  <a:pt x="1387" y="2694"/>
                </a:lnTo>
                <a:lnTo>
                  <a:pt x="1478" y="2664"/>
                </a:lnTo>
                <a:lnTo>
                  <a:pt x="1562" y="2625"/>
                </a:lnTo>
                <a:lnTo>
                  <a:pt x="1640" y="2580"/>
                </a:lnTo>
                <a:lnTo>
                  <a:pt x="1711" y="2527"/>
                </a:lnTo>
                <a:lnTo>
                  <a:pt x="1773" y="2471"/>
                </a:lnTo>
                <a:lnTo>
                  <a:pt x="1827" y="2409"/>
                </a:lnTo>
                <a:lnTo>
                  <a:pt x="1873" y="2342"/>
                </a:lnTo>
                <a:lnTo>
                  <a:pt x="1909" y="2273"/>
                </a:lnTo>
                <a:lnTo>
                  <a:pt x="1931" y="2213"/>
                </a:lnTo>
                <a:lnTo>
                  <a:pt x="1947" y="2149"/>
                </a:lnTo>
                <a:lnTo>
                  <a:pt x="1962" y="2084"/>
                </a:lnTo>
                <a:lnTo>
                  <a:pt x="1973" y="1993"/>
                </a:lnTo>
                <a:lnTo>
                  <a:pt x="1971" y="1904"/>
                </a:lnTo>
                <a:lnTo>
                  <a:pt x="1962" y="1818"/>
                </a:lnTo>
                <a:lnTo>
                  <a:pt x="1942" y="1736"/>
                </a:lnTo>
                <a:lnTo>
                  <a:pt x="1916" y="1658"/>
                </a:lnTo>
                <a:lnTo>
                  <a:pt x="1884" y="1585"/>
                </a:lnTo>
                <a:lnTo>
                  <a:pt x="1845" y="1518"/>
                </a:lnTo>
                <a:lnTo>
                  <a:pt x="1804" y="1458"/>
                </a:lnTo>
                <a:lnTo>
                  <a:pt x="1760" y="1404"/>
                </a:lnTo>
                <a:lnTo>
                  <a:pt x="1714" y="1356"/>
                </a:lnTo>
                <a:lnTo>
                  <a:pt x="1669" y="1316"/>
                </a:lnTo>
                <a:lnTo>
                  <a:pt x="1618" y="1278"/>
                </a:lnTo>
                <a:lnTo>
                  <a:pt x="1564" y="1238"/>
                </a:lnTo>
                <a:lnTo>
                  <a:pt x="1513" y="1198"/>
                </a:lnTo>
                <a:lnTo>
                  <a:pt x="1464" y="1156"/>
                </a:lnTo>
                <a:lnTo>
                  <a:pt x="1422" y="1107"/>
                </a:lnTo>
                <a:lnTo>
                  <a:pt x="1387" y="1056"/>
                </a:lnTo>
                <a:lnTo>
                  <a:pt x="1358" y="1000"/>
                </a:lnTo>
                <a:lnTo>
                  <a:pt x="1334" y="938"/>
                </a:lnTo>
                <a:lnTo>
                  <a:pt x="1316" y="874"/>
                </a:lnTo>
                <a:lnTo>
                  <a:pt x="1300" y="807"/>
                </a:lnTo>
                <a:lnTo>
                  <a:pt x="1285" y="736"/>
                </a:lnTo>
                <a:lnTo>
                  <a:pt x="1273" y="664"/>
                </a:lnTo>
                <a:lnTo>
                  <a:pt x="1262" y="589"/>
                </a:lnTo>
                <a:lnTo>
                  <a:pt x="1260" y="585"/>
                </a:lnTo>
                <a:lnTo>
                  <a:pt x="1258" y="574"/>
                </a:lnTo>
                <a:lnTo>
                  <a:pt x="1256" y="553"/>
                </a:lnTo>
                <a:lnTo>
                  <a:pt x="1253" y="522"/>
                </a:lnTo>
                <a:lnTo>
                  <a:pt x="1251" y="485"/>
                </a:lnTo>
                <a:lnTo>
                  <a:pt x="1247" y="442"/>
                </a:lnTo>
                <a:lnTo>
                  <a:pt x="1244" y="394"/>
                </a:lnTo>
                <a:lnTo>
                  <a:pt x="1240" y="345"/>
                </a:lnTo>
                <a:lnTo>
                  <a:pt x="1236" y="293"/>
                </a:lnTo>
                <a:lnTo>
                  <a:pt x="1234" y="238"/>
                </a:lnTo>
                <a:lnTo>
                  <a:pt x="1234" y="185"/>
                </a:lnTo>
                <a:lnTo>
                  <a:pt x="1234" y="134"/>
                </a:lnTo>
                <a:lnTo>
                  <a:pt x="1236" y="85"/>
                </a:lnTo>
                <a:lnTo>
                  <a:pt x="1240" y="40"/>
                </a:lnTo>
                <a:lnTo>
                  <a:pt x="1245" y="0"/>
                </a:ln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pPr algn="r" rtl="1"/>
            <a:endParaRPr lang="ko-KR" altLang="en-US" sz="2701" dirty="0">
              <a:cs typeface="B Nazanin" panose="00000400000000000000" pitchFamily="2" charset="-78"/>
            </a:endParaRPr>
          </a:p>
        </p:txBody>
      </p:sp>
      <p:cxnSp>
        <p:nvCxnSpPr>
          <p:cNvPr id="48" name="Straight Connector 47">
            <a:extLst>
              <a:ext uri="{FF2B5EF4-FFF2-40B4-BE49-F238E27FC236}">
                <a16:creationId xmlns:a16="http://schemas.microsoft.com/office/drawing/2014/main" id="{A4B7E1B0-4F10-47B0-83B4-C9096A4A20B3}"/>
              </a:ext>
            </a:extLst>
          </p:cNvPr>
          <p:cNvCxnSpPr>
            <a:cxnSpLocks/>
            <a:stCxn id="57" idx="0"/>
            <a:endCxn id="39" idx="4"/>
          </p:cNvCxnSpPr>
          <p:nvPr/>
        </p:nvCxnSpPr>
        <p:spPr>
          <a:xfrm flipH="1" flipV="1">
            <a:off x="9362814" y="2429306"/>
            <a:ext cx="2" cy="1507405"/>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BDBDD90D-4A09-4C2C-8530-40087F44568F}"/>
              </a:ext>
            </a:extLst>
          </p:cNvPr>
          <p:cNvCxnSpPr>
            <a:cxnSpLocks/>
            <a:stCxn id="57" idx="0"/>
          </p:cNvCxnSpPr>
          <p:nvPr/>
        </p:nvCxnSpPr>
        <p:spPr>
          <a:xfrm flipH="1" flipV="1">
            <a:off x="8928016" y="3209456"/>
            <a:ext cx="434801" cy="727258"/>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6F31A5CB-FE82-4BEE-B156-041DD2E3D66D}"/>
              </a:ext>
            </a:extLst>
          </p:cNvPr>
          <p:cNvCxnSpPr>
            <a:cxnSpLocks/>
            <a:stCxn id="57" idx="0"/>
          </p:cNvCxnSpPr>
          <p:nvPr/>
        </p:nvCxnSpPr>
        <p:spPr>
          <a:xfrm flipV="1">
            <a:off x="9362817" y="3231122"/>
            <a:ext cx="430509" cy="705592"/>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6449CD95-9EE1-4FE4-914F-E89345183F10}"/>
              </a:ext>
            </a:extLst>
          </p:cNvPr>
          <p:cNvCxnSpPr>
            <a:cxnSpLocks/>
            <a:stCxn id="57" idx="0"/>
            <a:endCxn id="42" idx="2"/>
          </p:cNvCxnSpPr>
          <p:nvPr/>
        </p:nvCxnSpPr>
        <p:spPr>
          <a:xfrm flipV="1">
            <a:off x="9362814" y="3034995"/>
            <a:ext cx="1118210" cy="901718"/>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2" name="Freeform 81">
            <a:extLst>
              <a:ext uri="{FF2B5EF4-FFF2-40B4-BE49-F238E27FC236}">
                <a16:creationId xmlns:a16="http://schemas.microsoft.com/office/drawing/2014/main" id="{77AF96D6-D047-4767-B218-C75F86177A80}"/>
              </a:ext>
            </a:extLst>
          </p:cNvPr>
          <p:cNvSpPr/>
          <p:nvPr/>
        </p:nvSpPr>
        <p:spPr>
          <a:xfrm>
            <a:off x="8720130" y="2343757"/>
            <a:ext cx="611784" cy="1566250"/>
          </a:xfrm>
          <a:custGeom>
            <a:avLst/>
            <a:gdLst>
              <a:gd name="connsiteX0" fmla="*/ 506994 w 506994"/>
              <a:gd name="connsiteY0" fmla="*/ 1566249 h 1566249"/>
              <a:gd name="connsiteX1" fmla="*/ 321398 w 506994"/>
              <a:gd name="connsiteY1" fmla="*/ 113168 h 1566249"/>
              <a:gd name="connsiteX2" fmla="*/ 0 w 506994"/>
              <a:gd name="connsiteY2" fmla="*/ 0 h 1566249"/>
              <a:gd name="connsiteX3" fmla="*/ 0 w 506994"/>
              <a:gd name="connsiteY3" fmla="*/ 0 h 1566249"/>
            </a:gdLst>
            <a:ahLst/>
            <a:cxnLst>
              <a:cxn ang="0">
                <a:pos x="connsiteX0" y="connsiteY0"/>
              </a:cxn>
              <a:cxn ang="0">
                <a:pos x="connsiteX1" y="connsiteY1"/>
              </a:cxn>
              <a:cxn ang="0">
                <a:pos x="connsiteX2" y="connsiteY2"/>
              </a:cxn>
              <a:cxn ang="0">
                <a:pos x="connsiteX3" y="connsiteY3"/>
              </a:cxn>
            </a:cxnLst>
            <a:rect l="l" t="t" r="r" b="b"/>
            <a:pathLst>
              <a:path w="506994" h="1566249">
                <a:moveTo>
                  <a:pt x="506994" y="1566249"/>
                </a:moveTo>
                <a:lnTo>
                  <a:pt x="321398" y="113168"/>
                </a:lnTo>
                <a:lnTo>
                  <a:pt x="0" y="0"/>
                </a:lnTo>
                <a:lnTo>
                  <a:pt x="0" y="0"/>
                </a:lnTo>
              </a:path>
            </a:pathLst>
          </a:cu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ko-KR" altLang="en-US" sz="2701">
              <a:cs typeface="B Nazanin" panose="00000400000000000000" pitchFamily="2" charset="-78"/>
            </a:endParaRPr>
          </a:p>
        </p:txBody>
      </p:sp>
      <p:sp>
        <p:nvSpPr>
          <p:cNvPr id="53" name="Freeform 114">
            <a:extLst>
              <a:ext uri="{FF2B5EF4-FFF2-40B4-BE49-F238E27FC236}">
                <a16:creationId xmlns:a16="http://schemas.microsoft.com/office/drawing/2014/main" id="{F3B3682D-DDCA-4FF9-8B05-5C18A57AF90C}"/>
              </a:ext>
            </a:extLst>
          </p:cNvPr>
          <p:cNvSpPr/>
          <p:nvPr/>
        </p:nvSpPr>
        <p:spPr>
          <a:xfrm flipH="1">
            <a:off x="9400241" y="2343757"/>
            <a:ext cx="611784" cy="1566250"/>
          </a:xfrm>
          <a:custGeom>
            <a:avLst/>
            <a:gdLst>
              <a:gd name="connsiteX0" fmla="*/ 506994 w 506994"/>
              <a:gd name="connsiteY0" fmla="*/ 1566249 h 1566249"/>
              <a:gd name="connsiteX1" fmla="*/ 321398 w 506994"/>
              <a:gd name="connsiteY1" fmla="*/ 113168 h 1566249"/>
              <a:gd name="connsiteX2" fmla="*/ 0 w 506994"/>
              <a:gd name="connsiteY2" fmla="*/ 0 h 1566249"/>
              <a:gd name="connsiteX3" fmla="*/ 0 w 506994"/>
              <a:gd name="connsiteY3" fmla="*/ 0 h 1566249"/>
            </a:gdLst>
            <a:ahLst/>
            <a:cxnLst>
              <a:cxn ang="0">
                <a:pos x="connsiteX0" y="connsiteY0"/>
              </a:cxn>
              <a:cxn ang="0">
                <a:pos x="connsiteX1" y="connsiteY1"/>
              </a:cxn>
              <a:cxn ang="0">
                <a:pos x="connsiteX2" y="connsiteY2"/>
              </a:cxn>
              <a:cxn ang="0">
                <a:pos x="connsiteX3" y="connsiteY3"/>
              </a:cxn>
            </a:cxnLst>
            <a:rect l="l" t="t" r="r" b="b"/>
            <a:pathLst>
              <a:path w="506994" h="1566249">
                <a:moveTo>
                  <a:pt x="506994" y="1566249"/>
                </a:moveTo>
                <a:lnTo>
                  <a:pt x="321398" y="113168"/>
                </a:lnTo>
                <a:lnTo>
                  <a:pt x="0" y="0"/>
                </a:lnTo>
                <a:lnTo>
                  <a:pt x="0" y="0"/>
                </a:lnTo>
              </a:path>
            </a:pathLst>
          </a:cu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ko-KR" altLang="en-US" sz="2701" dirty="0">
              <a:cs typeface="B Nazanin" panose="00000400000000000000" pitchFamily="2" charset="-78"/>
            </a:endParaRPr>
          </a:p>
        </p:txBody>
      </p:sp>
      <p:cxnSp>
        <p:nvCxnSpPr>
          <p:cNvPr id="54" name="Straight Connector 53">
            <a:extLst>
              <a:ext uri="{FF2B5EF4-FFF2-40B4-BE49-F238E27FC236}">
                <a16:creationId xmlns:a16="http://schemas.microsoft.com/office/drawing/2014/main" id="{FC2A709B-E795-4BA4-82B4-0B680153B14D}"/>
              </a:ext>
            </a:extLst>
          </p:cNvPr>
          <p:cNvCxnSpPr>
            <a:cxnSpLocks/>
            <a:stCxn id="38" idx="6"/>
            <a:endCxn id="57" idx="0"/>
          </p:cNvCxnSpPr>
          <p:nvPr/>
        </p:nvCxnSpPr>
        <p:spPr>
          <a:xfrm>
            <a:off x="8244605" y="3034995"/>
            <a:ext cx="1118211" cy="901718"/>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368A4974-0A65-4CD8-A215-E83983D6B24E}"/>
              </a:ext>
            </a:extLst>
          </p:cNvPr>
          <p:cNvCxnSpPr>
            <a:stCxn id="57" idx="0"/>
            <a:endCxn id="60" idx="7"/>
          </p:cNvCxnSpPr>
          <p:nvPr/>
        </p:nvCxnSpPr>
        <p:spPr>
          <a:xfrm flipH="1" flipV="1">
            <a:off x="8630445" y="3461990"/>
            <a:ext cx="732370" cy="47472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71CF1DD8-738D-4BCA-AF7D-6F87E0D77ADB}"/>
              </a:ext>
            </a:extLst>
          </p:cNvPr>
          <p:cNvCxnSpPr>
            <a:cxnSpLocks/>
            <a:stCxn id="57" idx="0"/>
            <a:endCxn id="58" idx="1"/>
          </p:cNvCxnSpPr>
          <p:nvPr/>
        </p:nvCxnSpPr>
        <p:spPr>
          <a:xfrm flipV="1">
            <a:off x="9362814" y="3461990"/>
            <a:ext cx="732370" cy="47472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7" name="Oval 56">
            <a:extLst>
              <a:ext uri="{FF2B5EF4-FFF2-40B4-BE49-F238E27FC236}">
                <a16:creationId xmlns:a16="http://schemas.microsoft.com/office/drawing/2014/main" id="{4DA27D8E-31F2-47E7-95AB-A9920B24A859}"/>
              </a:ext>
            </a:extLst>
          </p:cNvPr>
          <p:cNvSpPr/>
          <p:nvPr/>
        </p:nvSpPr>
        <p:spPr>
          <a:xfrm>
            <a:off x="9255482" y="3936714"/>
            <a:ext cx="214669" cy="2146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8" name="Oval 57">
            <a:extLst>
              <a:ext uri="{FF2B5EF4-FFF2-40B4-BE49-F238E27FC236}">
                <a16:creationId xmlns:a16="http://schemas.microsoft.com/office/drawing/2014/main" id="{8B9711DF-9F8B-4C59-ACC4-F0FB85446BBE}"/>
              </a:ext>
            </a:extLst>
          </p:cNvPr>
          <p:cNvSpPr/>
          <p:nvPr/>
        </p:nvSpPr>
        <p:spPr>
          <a:xfrm>
            <a:off x="10000278" y="3367084"/>
            <a:ext cx="648072" cy="648072"/>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9" name="Freeform 18">
            <a:extLst>
              <a:ext uri="{FF2B5EF4-FFF2-40B4-BE49-F238E27FC236}">
                <a16:creationId xmlns:a16="http://schemas.microsoft.com/office/drawing/2014/main" id="{1A1FB581-E794-44F6-A656-07933BB88501}"/>
              </a:ext>
            </a:extLst>
          </p:cNvPr>
          <p:cNvSpPr>
            <a:spLocks/>
          </p:cNvSpPr>
          <p:nvPr/>
        </p:nvSpPr>
        <p:spPr bwMode="auto">
          <a:xfrm>
            <a:off x="10152158" y="3512140"/>
            <a:ext cx="346341" cy="394856"/>
          </a:xfrm>
          <a:custGeom>
            <a:avLst/>
            <a:gdLst/>
            <a:ahLst/>
            <a:cxnLst/>
            <a:rect l="l" t="t" r="r" b="b"/>
            <a:pathLst>
              <a:path w="3384376" h="3858469">
                <a:moveTo>
                  <a:pt x="1740934" y="236685"/>
                </a:moveTo>
                <a:lnTo>
                  <a:pt x="1571200" y="249050"/>
                </a:lnTo>
                <a:lnTo>
                  <a:pt x="1377859" y="294013"/>
                </a:lnTo>
                <a:lnTo>
                  <a:pt x="1316035" y="316494"/>
                </a:lnTo>
                <a:lnTo>
                  <a:pt x="1250839" y="341224"/>
                </a:lnTo>
                <a:lnTo>
                  <a:pt x="1187891" y="369326"/>
                </a:lnTo>
                <a:lnTo>
                  <a:pt x="1123819" y="403048"/>
                </a:lnTo>
                <a:lnTo>
                  <a:pt x="1063119" y="439018"/>
                </a:lnTo>
                <a:lnTo>
                  <a:pt x="1003544" y="478360"/>
                </a:lnTo>
                <a:lnTo>
                  <a:pt x="948464" y="523323"/>
                </a:lnTo>
                <a:lnTo>
                  <a:pt x="896757" y="571658"/>
                </a:lnTo>
                <a:lnTo>
                  <a:pt x="850670" y="625614"/>
                </a:lnTo>
                <a:lnTo>
                  <a:pt x="809079" y="680693"/>
                </a:lnTo>
                <a:lnTo>
                  <a:pt x="776481" y="741393"/>
                </a:lnTo>
                <a:lnTo>
                  <a:pt x="749504" y="807713"/>
                </a:lnTo>
                <a:lnTo>
                  <a:pt x="733767" y="876282"/>
                </a:lnTo>
                <a:lnTo>
                  <a:pt x="725898" y="952718"/>
                </a:lnTo>
                <a:lnTo>
                  <a:pt x="729270" y="1005550"/>
                </a:lnTo>
                <a:lnTo>
                  <a:pt x="743883" y="1055009"/>
                </a:lnTo>
                <a:lnTo>
                  <a:pt x="764117" y="1099972"/>
                </a:lnTo>
                <a:lnTo>
                  <a:pt x="793342" y="1140438"/>
                </a:lnTo>
                <a:lnTo>
                  <a:pt x="823692" y="1178657"/>
                </a:lnTo>
                <a:lnTo>
                  <a:pt x="858539" y="1212379"/>
                </a:lnTo>
                <a:lnTo>
                  <a:pt x="893385" y="1238232"/>
                </a:lnTo>
                <a:lnTo>
                  <a:pt x="929355" y="1262962"/>
                </a:lnTo>
                <a:lnTo>
                  <a:pt x="976566" y="1280947"/>
                </a:lnTo>
                <a:lnTo>
                  <a:pt x="1028273" y="1293312"/>
                </a:lnTo>
                <a:lnTo>
                  <a:pt x="1085601" y="1302304"/>
                </a:lnTo>
                <a:lnTo>
                  <a:pt x="1146301" y="1307925"/>
                </a:lnTo>
                <a:lnTo>
                  <a:pt x="1210373" y="1312421"/>
                </a:lnTo>
                <a:lnTo>
                  <a:pt x="1273321" y="1313545"/>
                </a:lnTo>
                <a:lnTo>
                  <a:pt x="1338517" y="1313545"/>
                </a:lnTo>
                <a:lnTo>
                  <a:pt x="1403713" y="1315793"/>
                </a:lnTo>
                <a:lnTo>
                  <a:pt x="1465537" y="1320290"/>
                </a:lnTo>
                <a:lnTo>
                  <a:pt x="1522865" y="1324786"/>
                </a:lnTo>
                <a:lnTo>
                  <a:pt x="1575696" y="1332654"/>
                </a:lnTo>
                <a:lnTo>
                  <a:pt x="1625155" y="1345019"/>
                </a:lnTo>
                <a:lnTo>
                  <a:pt x="1665622" y="1360756"/>
                </a:lnTo>
                <a:lnTo>
                  <a:pt x="1695971" y="1383238"/>
                </a:lnTo>
                <a:lnTo>
                  <a:pt x="1720701" y="1407967"/>
                </a:lnTo>
                <a:lnTo>
                  <a:pt x="1743182" y="1437193"/>
                </a:lnTo>
                <a:lnTo>
                  <a:pt x="1760043" y="1465295"/>
                </a:lnTo>
                <a:lnTo>
                  <a:pt x="1775780" y="1497893"/>
                </a:lnTo>
                <a:lnTo>
                  <a:pt x="1788145" y="1528243"/>
                </a:lnTo>
                <a:lnTo>
                  <a:pt x="1800510" y="1560841"/>
                </a:lnTo>
                <a:lnTo>
                  <a:pt x="1812875" y="1594563"/>
                </a:lnTo>
                <a:lnTo>
                  <a:pt x="1827488" y="1624913"/>
                </a:lnTo>
                <a:lnTo>
                  <a:pt x="1840977" y="1655263"/>
                </a:lnTo>
                <a:lnTo>
                  <a:pt x="1857838" y="1684489"/>
                </a:lnTo>
                <a:lnTo>
                  <a:pt x="1875823" y="1710342"/>
                </a:lnTo>
                <a:lnTo>
                  <a:pt x="1898304" y="1735072"/>
                </a:lnTo>
                <a:lnTo>
                  <a:pt x="1925282" y="1755305"/>
                </a:lnTo>
                <a:lnTo>
                  <a:pt x="1957880" y="1772166"/>
                </a:lnTo>
                <a:lnTo>
                  <a:pt x="1997222" y="1785655"/>
                </a:lnTo>
                <a:lnTo>
                  <a:pt x="2039937" y="1794647"/>
                </a:lnTo>
                <a:lnTo>
                  <a:pt x="2090520" y="1798020"/>
                </a:lnTo>
                <a:lnTo>
                  <a:pt x="2152344" y="1796896"/>
                </a:lnTo>
                <a:lnTo>
                  <a:pt x="2178198" y="1837362"/>
                </a:lnTo>
                <a:lnTo>
                  <a:pt x="2209672" y="1880077"/>
                </a:lnTo>
                <a:lnTo>
                  <a:pt x="2245642" y="1925040"/>
                </a:lnTo>
                <a:lnTo>
                  <a:pt x="2287233" y="1967754"/>
                </a:lnTo>
                <a:lnTo>
                  <a:pt x="2329947" y="2009345"/>
                </a:lnTo>
                <a:lnTo>
                  <a:pt x="2372662" y="2039695"/>
                </a:lnTo>
                <a:lnTo>
                  <a:pt x="2415377" y="2062176"/>
                </a:lnTo>
                <a:lnTo>
                  <a:pt x="2452471" y="2072293"/>
                </a:lnTo>
                <a:lnTo>
                  <a:pt x="2495186" y="2074541"/>
                </a:lnTo>
                <a:lnTo>
                  <a:pt x="2542397" y="2072293"/>
                </a:lnTo>
                <a:lnTo>
                  <a:pt x="2591856" y="2067797"/>
                </a:lnTo>
                <a:lnTo>
                  <a:pt x="2642439" y="2057680"/>
                </a:lnTo>
                <a:lnTo>
                  <a:pt x="2691898" y="2045315"/>
                </a:lnTo>
                <a:lnTo>
                  <a:pt x="2740233" y="2031826"/>
                </a:lnTo>
                <a:lnTo>
                  <a:pt x="2784072" y="2014965"/>
                </a:lnTo>
                <a:lnTo>
                  <a:pt x="2824539" y="1999228"/>
                </a:lnTo>
                <a:lnTo>
                  <a:pt x="2854888" y="1982367"/>
                </a:lnTo>
                <a:lnTo>
                  <a:pt x="2879618" y="1967754"/>
                </a:lnTo>
                <a:lnTo>
                  <a:pt x="2916712" y="1939653"/>
                </a:lnTo>
                <a:lnTo>
                  <a:pt x="2952683" y="1907055"/>
                </a:lnTo>
                <a:lnTo>
                  <a:pt x="2987529" y="1872208"/>
                </a:lnTo>
                <a:lnTo>
                  <a:pt x="3022375" y="1835114"/>
                </a:lnTo>
                <a:lnTo>
                  <a:pt x="3054973" y="1792399"/>
                </a:lnTo>
                <a:lnTo>
                  <a:pt x="3084199" y="1747437"/>
                </a:lnTo>
                <a:lnTo>
                  <a:pt x="3110053" y="1697977"/>
                </a:lnTo>
                <a:lnTo>
                  <a:pt x="3132534" y="1642898"/>
                </a:lnTo>
                <a:lnTo>
                  <a:pt x="3149395" y="1585570"/>
                </a:lnTo>
                <a:lnTo>
                  <a:pt x="3161760" y="1520374"/>
                </a:lnTo>
                <a:lnTo>
                  <a:pt x="3166256" y="1452930"/>
                </a:lnTo>
                <a:lnTo>
                  <a:pt x="3164008" y="1377617"/>
                </a:lnTo>
                <a:lnTo>
                  <a:pt x="3153891" y="1297808"/>
                </a:lnTo>
                <a:lnTo>
                  <a:pt x="3129162" y="1178657"/>
                </a:lnTo>
                <a:lnTo>
                  <a:pt x="3098812" y="1068498"/>
                </a:lnTo>
                <a:lnTo>
                  <a:pt x="3059469" y="962835"/>
                </a:lnTo>
                <a:lnTo>
                  <a:pt x="3012258" y="863917"/>
                </a:lnTo>
                <a:lnTo>
                  <a:pt x="2959427" y="772867"/>
                </a:lnTo>
                <a:lnTo>
                  <a:pt x="2896479" y="686314"/>
                </a:lnTo>
                <a:lnTo>
                  <a:pt x="2829035" y="608753"/>
                </a:lnTo>
                <a:lnTo>
                  <a:pt x="2750350" y="539060"/>
                </a:lnTo>
                <a:lnTo>
                  <a:pt x="2669417" y="473864"/>
                </a:lnTo>
                <a:lnTo>
                  <a:pt x="2577243" y="418785"/>
                </a:lnTo>
                <a:lnTo>
                  <a:pt x="2479449" y="369326"/>
                </a:lnTo>
                <a:lnTo>
                  <a:pt x="2374910" y="326611"/>
                </a:lnTo>
                <a:lnTo>
                  <a:pt x="2262503" y="294013"/>
                </a:lnTo>
                <a:lnTo>
                  <a:pt x="2142228" y="268159"/>
                </a:lnTo>
                <a:lnTo>
                  <a:pt x="2017456" y="249050"/>
                </a:lnTo>
                <a:lnTo>
                  <a:pt x="1882567" y="238933"/>
                </a:lnTo>
                <a:close/>
                <a:moveTo>
                  <a:pt x="1743955" y="0"/>
                </a:moveTo>
                <a:lnTo>
                  <a:pt x="1891201" y="1188"/>
                </a:lnTo>
                <a:lnTo>
                  <a:pt x="2029245" y="11883"/>
                </a:lnTo>
                <a:lnTo>
                  <a:pt x="2160387" y="29708"/>
                </a:lnTo>
                <a:lnTo>
                  <a:pt x="2285777" y="55851"/>
                </a:lnTo>
                <a:lnTo>
                  <a:pt x="2405415" y="87936"/>
                </a:lnTo>
                <a:lnTo>
                  <a:pt x="2515850" y="129527"/>
                </a:lnTo>
                <a:lnTo>
                  <a:pt x="2622834" y="174683"/>
                </a:lnTo>
                <a:lnTo>
                  <a:pt x="2720615" y="228157"/>
                </a:lnTo>
                <a:lnTo>
                  <a:pt x="2812644" y="288761"/>
                </a:lnTo>
                <a:lnTo>
                  <a:pt x="2901222" y="356496"/>
                </a:lnTo>
                <a:lnTo>
                  <a:pt x="2980598" y="428983"/>
                </a:lnTo>
                <a:lnTo>
                  <a:pt x="3053071" y="509789"/>
                </a:lnTo>
                <a:lnTo>
                  <a:pt x="3120942" y="594159"/>
                </a:lnTo>
                <a:lnTo>
                  <a:pt x="3180761" y="684471"/>
                </a:lnTo>
                <a:lnTo>
                  <a:pt x="3235979" y="779537"/>
                </a:lnTo>
                <a:lnTo>
                  <a:pt x="3272791" y="859154"/>
                </a:lnTo>
                <a:lnTo>
                  <a:pt x="3305001" y="948278"/>
                </a:lnTo>
                <a:lnTo>
                  <a:pt x="3333760" y="1045720"/>
                </a:lnTo>
                <a:lnTo>
                  <a:pt x="3356767" y="1151480"/>
                </a:lnTo>
                <a:lnTo>
                  <a:pt x="3374023" y="1259617"/>
                </a:lnTo>
                <a:lnTo>
                  <a:pt x="3382075" y="1371319"/>
                </a:lnTo>
                <a:lnTo>
                  <a:pt x="3384376" y="1485398"/>
                </a:lnTo>
                <a:lnTo>
                  <a:pt x="3377474" y="1598288"/>
                </a:lnTo>
                <a:lnTo>
                  <a:pt x="3363669" y="1708802"/>
                </a:lnTo>
                <a:lnTo>
                  <a:pt x="3338361" y="1816939"/>
                </a:lnTo>
                <a:lnTo>
                  <a:pt x="3305001" y="1909627"/>
                </a:lnTo>
                <a:lnTo>
                  <a:pt x="3264738" y="1996375"/>
                </a:lnTo>
                <a:lnTo>
                  <a:pt x="3216423" y="2075992"/>
                </a:lnTo>
                <a:lnTo>
                  <a:pt x="3166957" y="2153233"/>
                </a:lnTo>
                <a:lnTo>
                  <a:pt x="3111739" y="2229285"/>
                </a:lnTo>
                <a:lnTo>
                  <a:pt x="3057672" y="2300584"/>
                </a:lnTo>
                <a:lnTo>
                  <a:pt x="3003605" y="2374260"/>
                </a:lnTo>
                <a:lnTo>
                  <a:pt x="2950688" y="2447935"/>
                </a:lnTo>
                <a:lnTo>
                  <a:pt x="2915027" y="2507351"/>
                </a:lnTo>
                <a:lnTo>
                  <a:pt x="2886268" y="2575085"/>
                </a:lnTo>
                <a:lnTo>
                  <a:pt x="2863260" y="2646385"/>
                </a:lnTo>
                <a:lnTo>
                  <a:pt x="2844855" y="2723625"/>
                </a:lnTo>
                <a:lnTo>
                  <a:pt x="2842554" y="2760463"/>
                </a:lnTo>
                <a:lnTo>
                  <a:pt x="2844855" y="2804431"/>
                </a:lnTo>
                <a:lnTo>
                  <a:pt x="2850606" y="2857905"/>
                </a:lnTo>
                <a:lnTo>
                  <a:pt x="2858659" y="2913756"/>
                </a:lnTo>
                <a:lnTo>
                  <a:pt x="2871313" y="2974360"/>
                </a:lnTo>
                <a:lnTo>
                  <a:pt x="2886268" y="3034965"/>
                </a:lnTo>
                <a:lnTo>
                  <a:pt x="2901222" y="3093192"/>
                </a:lnTo>
                <a:lnTo>
                  <a:pt x="2917328" y="3149043"/>
                </a:lnTo>
                <a:lnTo>
                  <a:pt x="2932282" y="3198952"/>
                </a:lnTo>
                <a:lnTo>
                  <a:pt x="2947237" y="3242920"/>
                </a:lnTo>
                <a:lnTo>
                  <a:pt x="2959891" y="3275005"/>
                </a:lnTo>
                <a:lnTo>
                  <a:pt x="2978297" y="3322538"/>
                </a:lnTo>
                <a:lnTo>
                  <a:pt x="2995552" y="3380765"/>
                </a:lnTo>
                <a:lnTo>
                  <a:pt x="3013958" y="3446123"/>
                </a:lnTo>
                <a:lnTo>
                  <a:pt x="3032364" y="3512668"/>
                </a:lnTo>
                <a:lnTo>
                  <a:pt x="3053071" y="3573273"/>
                </a:lnTo>
                <a:lnTo>
                  <a:pt x="3074928" y="3626747"/>
                </a:lnTo>
                <a:lnTo>
                  <a:pt x="2878215" y="3692105"/>
                </a:lnTo>
                <a:lnTo>
                  <a:pt x="2687254" y="3747955"/>
                </a:lnTo>
                <a:lnTo>
                  <a:pt x="2505497" y="3793112"/>
                </a:lnTo>
                <a:lnTo>
                  <a:pt x="2328340" y="3826384"/>
                </a:lnTo>
                <a:lnTo>
                  <a:pt x="2155785" y="3850151"/>
                </a:lnTo>
                <a:lnTo>
                  <a:pt x="1988983" y="3858469"/>
                </a:lnTo>
                <a:lnTo>
                  <a:pt x="1825631" y="3856092"/>
                </a:lnTo>
                <a:lnTo>
                  <a:pt x="1666880" y="3840644"/>
                </a:lnTo>
                <a:lnTo>
                  <a:pt x="1510430" y="3813313"/>
                </a:lnTo>
                <a:lnTo>
                  <a:pt x="1503528" y="3774098"/>
                </a:lnTo>
                <a:lnTo>
                  <a:pt x="1495476" y="3728942"/>
                </a:lnTo>
                <a:lnTo>
                  <a:pt x="1485122" y="3674280"/>
                </a:lnTo>
                <a:lnTo>
                  <a:pt x="1477070" y="3616052"/>
                </a:lnTo>
                <a:lnTo>
                  <a:pt x="1465566" y="3553071"/>
                </a:lnTo>
                <a:lnTo>
                  <a:pt x="1454062" y="3488902"/>
                </a:lnTo>
                <a:lnTo>
                  <a:pt x="1441408" y="3425921"/>
                </a:lnTo>
                <a:lnTo>
                  <a:pt x="1426454" y="3365317"/>
                </a:lnTo>
                <a:lnTo>
                  <a:pt x="1411499" y="3307089"/>
                </a:lnTo>
                <a:lnTo>
                  <a:pt x="1393093" y="3255992"/>
                </a:lnTo>
                <a:lnTo>
                  <a:pt x="1373537" y="3212024"/>
                </a:lnTo>
                <a:lnTo>
                  <a:pt x="1352830" y="3177563"/>
                </a:lnTo>
                <a:lnTo>
                  <a:pt x="1329823" y="3156173"/>
                </a:lnTo>
                <a:lnTo>
                  <a:pt x="1304515" y="3145478"/>
                </a:lnTo>
                <a:lnTo>
                  <a:pt x="1275756" y="3140725"/>
                </a:lnTo>
                <a:lnTo>
                  <a:pt x="1242395" y="3143102"/>
                </a:lnTo>
                <a:lnTo>
                  <a:pt x="1209035" y="3147855"/>
                </a:lnTo>
                <a:lnTo>
                  <a:pt x="1177975" y="3156173"/>
                </a:lnTo>
                <a:lnTo>
                  <a:pt x="1148065" y="3164491"/>
                </a:lnTo>
                <a:lnTo>
                  <a:pt x="1120456" y="3172809"/>
                </a:lnTo>
                <a:lnTo>
                  <a:pt x="1099750" y="3179939"/>
                </a:lnTo>
                <a:lnTo>
                  <a:pt x="1050284" y="3196576"/>
                </a:lnTo>
                <a:lnTo>
                  <a:pt x="993916" y="3212024"/>
                </a:lnTo>
                <a:lnTo>
                  <a:pt x="930646" y="3225095"/>
                </a:lnTo>
                <a:lnTo>
                  <a:pt x="863925" y="3233414"/>
                </a:lnTo>
                <a:lnTo>
                  <a:pt x="797204" y="3240544"/>
                </a:lnTo>
                <a:lnTo>
                  <a:pt x="729332" y="3242920"/>
                </a:lnTo>
                <a:lnTo>
                  <a:pt x="664912" y="3238167"/>
                </a:lnTo>
                <a:lnTo>
                  <a:pt x="603942" y="3227472"/>
                </a:lnTo>
                <a:lnTo>
                  <a:pt x="570582" y="3219154"/>
                </a:lnTo>
                <a:lnTo>
                  <a:pt x="537221" y="3203706"/>
                </a:lnTo>
                <a:lnTo>
                  <a:pt x="503860" y="3185881"/>
                </a:lnTo>
                <a:lnTo>
                  <a:pt x="475101" y="3164491"/>
                </a:lnTo>
                <a:lnTo>
                  <a:pt x="445192" y="3138348"/>
                </a:lnTo>
                <a:lnTo>
                  <a:pt x="422184" y="3111017"/>
                </a:lnTo>
                <a:lnTo>
                  <a:pt x="406079" y="3076556"/>
                </a:lnTo>
                <a:lnTo>
                  <a:pt x="393425" y="3037341"/>
                </a:lnTo>
                <a:lnTo>
                  <a:pt x="388824" y="2994562"/>
                </a:lnTo>
                <a:lnTo>
                  <a:pt x="393425" y="2947029"/>
                </a:lnTo>
                <a:lnTo>
                  <a:pt x="399177" y="2913756"/>
                </a:lnTo>
                <a:lnTo>
                  <a:pt x="407230" y="2876918"/>
                </a:lnTo>
                <a:lnTo>
                  <a:pt x="416433" y="2838892"/>
                </a:lnTo>
                <a:lnTo>
                  <a:pt x="419884" y="2802054"/>
                </a:lnTo>
                <a:lnTo>
                  <a:pt x="419884" y="2762840"/>
                </a:lnTo>
                <a:lnTo>
                  <a:pt x="409530" y="2728379"/>
                </a:lnTo>
                <a:lnTo>
                  <a:pt x="399177" y="2709365"/>
                </a:lnTo>
                <a:lnTo>
                  <a:pt x="380771" y="2691541"/>
                </a:lnTo>
                <a:lnTo>
                  <a:pt x="361215" y="2678469"/>
                </a:lnTo>
                <a:lnTo>
                  <a:pt x="340508" y="2667774"/>
                </a:lnTo>
                <a:lnTo>
                  <a:pt x="319802" y="2652326"/>
                </a:lnTo>
                <a:lnTo>
                  <a:pt x="303697" y="2635690"/>
                </a:lnTo>
                <a:lnTo>
                  <a:pt x="291043" y="2614300"/>
                </a:lnTo>
                <a:lnTo>
                  <a:pt x="286441" y="2590534"/>
                </a:lnTo>
                <a:lnTo>
                  <a:pt x="288742" y="2566767"/>
                </a:lnTo>
                <a:lnTo>
                  <a:pt x="296794" y="2544189"/>
                </a:lnTo>
                <a:lnTo>
                  <a:pt x="307148" y="2525176"/>
                </a:lnTo>
                <a:lnTo>
                  <a:pt x="314050" y="2506163"/>
                </a:lnTo>
                <a:lnTo>
                  <a:pt x="280689" y="2482397"/>
                </a:lnTo>
                <a:lnTo>
                  <a:pt x="257682" y="2458630"/>
                </a:lnTo>
                <a:lnTo>
                  <a:pt x="245028" y="2434864"/>
                </a:lnTo>
                <a:lnTo>
                  <a:pt x="242727" y="2408721"/>
                </a:lnTo>
                <a:lnTo>
                  <a:pt x="246178" y="2384955"/>
                </a:lnTo>
                <a:lnTo>
                  <a:pt x="255381" y="2358812"/>
                </a:lnTo>
                <a:lnTo>
                  <a:pt x="268035" y="2332669"/>
                </a:lnTo>
                <a:lnTo>
                  <a:pt x="281840" y="2306526"/>
                </a:lnTo>
                <a:lnTo>
                  <a:pt x="294494" y="2279194"/>
                </a:lnTo>
                <a:lnTo>
                  <a:pt x="307148" y="2253051"/>
                </a:lnTo>
                <a:lnTo>
                  <a:pt x="314050" y="2224532"/>
                </a:lnTo>
                <a:lnTo>
                  <a:pt x="291043" y="2203142"/>
                </a:lnTo>
                <a:lnTo>
                  <a:pt x="258832" y="2186505"/>
                </a:lnTo>
                <a:lnTo>
                  <a:pt x="223171" y="2171057"/>
                </a:lnTo>
                <a:lnTo>
                  <a:pt x="186359" y="2157986"/>
                </a:lnTo>
                <a:lnTo>
                  <a:pt x="148397" y="2144914"/>
                </a:lnTo>
                <a:lnTo>
                  <a:pt x="110435" y="2131843"/>
                </a:lnTo>
                <a:lnTo>
                  <a:pt x="74774" y="2116395"/>
                </a:lnTo>
                <a:lnTo>
                  <a:pt x="46015" y="2099758"/>
                </a:lnTo>
                <a:lnTo>
                  <a:pt x="20707" y="2075992"/>
                </a:lnTo>
                <a:lnTo>
                  <a:pt x="5752" y="2047472"/>
                </a:lnTo>
                <a:lnTo>
                  <a:pt x="0" y="2017764"/>
                </a:lnTo>
                <a:lnTo>
                  <a:pt x="4602" y="1989245"/>
                </a:lnTo>
                <a:lnTo>
                  <a:pt x="14955" y="1963102"/>
                </a:lnTo>
                <a:lnTo>
                  <a:pt x="31060" y="1941712"/>
                </a:lnTo>
                <a:lnTo>
                  <a:pt x="50616" y="1920322"/>
                </a:lnTo>
                <a:lnTo>
                  <a:pt x="69022" y="1902497"/>
                </a:lnTo>
                <a:lnTo>
                  <a:pt x="83977" y="1888238"/>
                </a:lnTo>
                <a:lnTo>
                  <a:pt x="127691" y="1835952"/>
                </a:lnTo>
                <a:lnTo>
                  <a:pt x="173705" y="1788419"/>
                </a:lnTo>
                <a:lnTo>
                  <a:pt x="219720" y="1740886"/>
                </a:lnTo>
                <a:lnTo>
                  <a:pt x="263434" y="1688600"/>
                </a:lnTo>
                <a:lnTo>
                  <a:pt x="304847" y="1637503"/>
                </a:lnTo>
                <a:lnTo>
                  <a:pt x="342809" y="1579275"/>
                </a:lnTo>
                <a:lnTo>
                  <a:pt x="373869" y="1516294"/>
                </a:lnTo>
                <a:lnTo>
                  <a:pt x="391124" y="1464008"/>
                </a:lnTo>
                <a:lnTo>
                  <a:pt x="396876" y="1412910"/>
                </a:lnTo>
                <a:lnTo>
                  <a:pt x="396876" y="1358248"/>
                </a:lnTo>
                <a:lnTo>
                  <a:pt x="395726" y="1300020"/>
                </a:lnTo>
                <a:lnTo>
                  <a:pt x="393425" y="1241793"/>
                </a:lnTo>
                <a:lnTo>
                  <a:pt x="395726" y="1178812"/>
                </a:lnTo>
                <a:lnTo>
                  <a:pt x="401478" y="1112266"/>
                </a:lnTo>
                <a:lnTo>
                  <a:pt x="465898" y="837764"/>
                </a:lnTo>
                <a:lnTo>
                  <a:pt x="506161" y="737946"/>
                </a:lnTo>
                <a:lnTo>
                  <a:pt x="554476" y="645257"/>
                </a:lnTo>
                <a:lnTo>
                  <a:pt x="610844" y="558510"/>
                </a:lnTo>
                <a:lnTo>
                  <a:pt x="675265" y="476516"/>
                </a:lnTo>
                <a:lnTo>
                  <a:pt x="746588" y="401652"/>
                </a:lnTo>
                <a:lnTo>
                  <a:pt x="823662" y="332729"/>
                </a:lnTo>
                <a:lnTo>
                  <a:pt x="907639" y="269748"/>
                </a:lnTo>
                <a:lnTo>
                  <a:pt x="995067" y="213897"/>
                </a:lnTo>
                <a:lnTo>
                  <a:pt x="1089397" y="163988"/>
                </a:lnTo>
                <a:lnTo>
                  <a:pt x="1186027" y="122397"/>
                </a:lnTo>
                <a:lnTo>
                  <a:pt x="1283808" y="85559"/>
                </a:lnTo>
                <a:lnTo>
                  <a:pt x="1612813" y="1069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
        <p:nvSpPr>
          <p:cNvPr id="60" name="Oval 59">
            <a:extLst>
              <a:ext uri="{FF2B5EF4-FFF2-40B4-BE49-F238E27FC236}">
                <a16:creationId xmlns:a16="http://schemas.microsoft.com/office/drawing/2014/main" id="{01584A79-DD76-4B00-8EC6-5C2204BEE971}"/>
              </a:ext>
            </a:extLst>
          </p:cNvPr>
          <p:cNvSpPr/>
          <p:nvPr/>
        </p:nvSpPr>
        <p:spPr>
          <a:xfrm>
            <a:off x="8077282" y="3367084"/>
            <a:ext cx="648072" cy="648072"/>
          </a:xfrm>
          <a:prstGeom prst="ellipse">
            <a:avLst/>
          </a:prstGeom>
          <a:no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1" name="Freeform 9">
            <a:extLst>
              <a:ext uri="{FF2B5EF4-FFF2-40B4-BE49-F238E27FC236}">
                <a16:creationId xmlns:a16="http://schemas.microsoft.com/office/drawing/2014/main" id="{85E4D291-B6F5-4946-8F5C-3D9B2A15788C}"/>
              </a:ext>
            </a:extLst>
          </p:cNvPr>
          <p:cNvSpPr>
            <a:spLocks noEditPoints="1"/>
          </p:cNvSpPr>
          <p:nvPr/>
        </p:nvSpPr>
        <p:spPr bwMode="auto">
          <a:xfrm>
            <a:off x="8234469" y="3497030"/>
            <a:ext cx="347424" cy="388181"/>
          </a:xfrm>
          <a:custGeom>
            <a:avLst/>
            <a:gdLst>
              <a:gd name="T0" fmla="*/ 2069 w 3657"/>
              <a:gd name="T1" fmla="*/ 2744 h 4086"/>
              <a:gd name="T2" fmla="*/ 1988 w 3657"/>
              <a:gd name="T3" fmla="*/ 3306 h 4086"/>
              <a:gd name="T4" fmla="*/ 1926 w 3657"/>
              <a:gd name="T5" fmla="*/ 3584 h 4086"/>
              <a:gd name="T6" fmla="*/ 1591 w 3657"/>
              <a:gd name="T7" fmla="*/ 3678 h 4086"/>
              <a:gd name="T8" fmla="*/ 1193 w 3657"/>
              <a:gd name="T9" fmla="*/ 3775 h 4086"/>
              <a:gd name="T10" fmla="*/ 520 w 3657"/>
              <a:gd name="T11" fmla="*/ 4064 h 4086"/>
              <a:gd name="T12" fmla="*/ 226 w 3657"/>
              <a:gd name="T13" fmla="*/ 4068 h 4086"/>
              <a:gd name="T14" fmla="*/ 117 w 3657"/>
              <a:gd name="T15" fmla="*/ 3860 h 4086"/>
              <a:gd name="T16" fmla="*/ 160 w 3657"/>
              <a:gd name="T17" fmla="*/ 3584 h 4086"/>
              <a:gd name="T18" fmla="*/ 89 w 3657"/>
              <a:gd name="T19" fmla="*/ 3368 h 4086"/>
              <a:gd name="T20" fmla="*/ 477 w 3657"/>
              <a:gd name="T21" fmla="*/ 3340 h 4086"/>
              <a:gd name="T22" fmla="*/ 746 w 3657"/>
              <a:gd name="T23" fmla="*/ 3320 h 4086"/>
              <a:gd name="T24" fmla="*/ 1097 w 3657"/>
              <a:gd name="T25" fmla="*/ 3288 h 4086"/>
              <a:gd name="T26" fmla="*/ 1202 w 3657"/>
              <a:gd name="T27" fmla="*/ 3084 h 4086"/>
              <a:gd name="T28" fmla="*/ 1166 w 3657"/>
              <a:gd name="T29" fmla="*/ 2715 h 4086"/>
              <a:gd name="T30" fmla="*/ 1386 w 3657"/>
              <a:gd name="T31" fmla="*/ 2597 h 4086"/>
              <a:gd name="T32" fmla="*/ 1580 w 3657"/>
              <a:gd name="T33" fmla="*/ 2793 h 4086"/>
              <a:gd name="T34" fmla="*/ 1822 w 3657"/>
              <a:gd name="T35" fmla="*/ 2777 h 4086"/>
              <a:gd name="T36" fmla="*/ 413 w 3657"/>
              <a:gd name="T37" fmla="*/ 1677 h 4086"/>
              <a:gd name="T38" fmla="*/ 264 w 3657"/>
              <a:gd name="T39" fmla="*/ 1762 h 4086"/>
              <a:gd name="T40" fmla="*/ 337 w 3657"/>
              <a:gd name="T41" fmla="*/ 1973 h 4086"/>
              <a:gd name="T42" fmla="*/ 382 w 3657"/>
              <a:gd name="T43" fmla="*/ 2137 h 4086"/>
              <a:gd name="T44" fmla="*/ 422 w 3657"/>
              <a:gd name="T45" fmla="*/ 2282 h 4086"/>
              <a:gd name="T46" fmla="*/ 684 w 3657"/>
              <a:gd name="T47" fmla="*/ 2191 h 4086"/>
              <a:gd name="T48" fmla="*/ 766 w 3657"/>
              <a:gd name="T49" fmla="*/ 1906 h 4086"/>
              <a:gd name="T50" fmla="*/ 535 w 3657"/>
              <a:gd name="T51" fmla="*/ 1689 h 4086"/>
              <a:gd name="T52" fmla="*/ 2260 w 3657"/>
              <a:gd name="T53" fmla="*/ 28 h 4086"/>
              <a:gd name="T54" fmla="*/ 2949 w 3657"/>
              <a:gd name="T55" fmla="*/ 258 h 4086"/>
              <a:gd name="T56" fmla="*/ 3400 w 3657"/>
              <a:gd name="T57" fmla="*/ 766 h 4086"/>
              <a:gd name="T58" fmla="*/ 3646 w 3657"/>
              <a:gd name="T59" fmla="*/ 1468 h 4086"/>
              <a:gd name="T60" fmla="*/ 3557 w 3657"/>
              <a:gd name="T61" fmla="*/ 2180 h 4086"/>
              <a:gd name="T62" fmla="*/ 3113 w 3657"/>
              <a:gd name="T63" fmla="*/ 2711 h 4086"/>
              <a:gd name="T64" fmla="*/ 2695 w 3657"/>
              <a:gd name="T65" fmla="*/ 2897 h 4086"/>
              <a:gd name="T66" fmla="*/ 2440 w 3657"/>
              <a:gd name="T67" fmla="*/ 2840 h 4086"/>
              <a:gd name="T68" fmla="*/ 2269 w 3657"/>
              <a:gd name="T69" fmla="*/ 2600 h 4086"/>
              <a:gd name="T70" fmla="*/ 1911 w 3657"/>
              <a:gd name="T71" fmla="*/ 2473 h 4086"/>
              <a:gd name="T72" fmla="*/ 1382 w 3657"/>
              <a:gd name="T73" fmla="*/ 2513 h 4086"/>
              <a:gd name="T74" fmla="*/ 982 w 3657"/>
              <a:gd name="T75" fmla="*/ 2664 h 4086"/>
              <a:gd name="T76" fmla="*/ 689 w 3657"/>
              <a:gd name="T77" fmla="*/ 2731 h 4086"/>
              <a:gd name="T78" fmla="*/ 526 w 3657"/>
              <a:gd name="T79" fmla="*/ 2584 h 4086"/>
              <a:gd name="T80" fmla="*/ 437 w 3657"/>
              <a:gd name="T81" fmla="*/ 2433 h 4086"/>
              <a:gd name="T82" fmla="*/ 498 w 3657"/>
              <a:gd name="T83" fmla="*/ 2693 h 4086"/>
              <a:gd name="T84" fmla="*/ 729 w 3657"/>
              <a:gd name="T85" fmla="*/ 2806 h 4086"/>
              <a:gd name="T86" fmla="*/ 1017 w 3657"/>
              <a:gd name="T87" fmla="*/ 2728 h 4086"/>
              <a:gd name="T88" fmla="*/ 957 w 3657"/>
              <a:gd name="T89" fmla="*/ 3040 h 4086"/>
              <a:gd name="T90" fmla="*/ 657 w 3657"/>
              <a:gd name="T91" fmla="*/ 3080 h 4086"/>
              <a:gd name="T92" fmla="*/ 293 w 3657"/>
              <a:gd name="T93" fmla="*/ 3015 h 4086"/>
              <a:gd name="T94" fmla="*/ 60 w 3657"/>
              <a:gd name="T95" fmla="*/ 2966 h 4086"/>
              <a:gd name="T96" fmla="*/ 109 w 3657"/>
              <a:gd name="T97" fmla="*/ 2780 h 4086"/>
              <a:gd name="T98" fmla="*/ 244 w 3657"/>
              <a:gd name="T99" fmla="*/ 2578 h 4086"/>
              <a:gd name="T100" fmla="*/ 246 w 3657"/>
              <a:gd name="T101" fmla="*/ 2397 h 4086"/>
              <a:gd name="T102" fmla="*/ 58 w 3657"/>
              <a:gd name="T103" fmla="*/ 2204 h 4086"/>
              <a:gd name="T104" fmla="*/ 28 w 3657"/>
              <a:gd name="T105" fmla="*/ 2044 h 4086"/>
              <a:gd name="T106" fmla="*/ 200 w 3657"/>
              <a:gd name="T107" fmla="*/ 1904 h 4086"/>
              <a:gd name="T108" fmla="*/ 171 w 3657"/>
              <a:gd name="T109" fmla="*/ 1700 h 4086"/>
              <a:gd name="T110" fmla="*/ 173 w 3657"/>
              <a:gd name="T111" fmla="*/ 1388 h 4086"/>
              <a:gd name="T112" fmla="*/ 329 w 3657"/>
              <a:gd name="T113" fmla="*/ 820 h 4086"/>
              <a:gd name="T114" fmla="*/ 717 w 3657"/>
              <a:gd name="T115" fmla="*/ 360 h 4086"/>
              <a:gd name="T116" fmla="*/ 1566 w 3657"/>
              <a:gd name="T117" fmla="*/ 17 h 4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57" h="4086">
                <a:moveTo>
                  <a:pt x="1329" y="2660"/>
                </a:moveTo>
                <a:lnTo>
                  <a:pt x="1326" y="2668"/>
                </a:lnTo>
                <a:lnTo>
                  <a:pt x="1333" y="2660"/>
                </a:lnTo>
                <a:lnTo>
                  <a:pt x="1329" y="2660"/>
                </a:lnTo>
                <a:close/>
                <a:moveTo>
                  <a:pt x="1993" y="2577"/>
                </a:moveTo>
                <a:lnTo>
                  <a:pt x="2133" y="2617"/>
                </a:lnTo>
                <a:lnTo>
                  <a:pt x="2069" y="2744"/>
                </a:lnTo>
                <a:lnTo>
                  <a:pt x="1993" y="3008"/>
                </a:lnTo>
                <a:lnTo>
                  <a:pt x="1984" y="3058"/>
                </a:lnTo>
                <a:lnTo>
                  <a:pt x="1980" y="3109"/>
                </a:lnTo>
                <a:lnTo>
                  <a:pt x="1980" y="3160"/>
                </a:lnTo>
                <a:lnTo>
                  <a:pt x="1982" y="3209"/>
                </a:lnTo>
                <a:lnTo>
                  <a:pt x="1984" y="3258"/>
                </a:lnTo>
                <a:lnTo>
                  <a:pt x="1988" y="3306"/>
                </a:lnTo>
                <a:lnTo>
                  <a:pt x="1989" y="3353"/>
                </a:lnTo>
                <a:lnTo>
                  <a:pt x="1989" y="3397"/>
                </a:lnTo>
                <a:lnTo>
                  <a:pt x="1988" y="3440"/>
                </a:lnTo>
                <a:lnTo>
                  <a:pt x="1980" y="3480"/>
                </a:lnTo>
                <a:lnTo>
                  <a:pt x="1969" y="3518"/>
                </a:lnTo>
                <a:lnTo>
                  <a:pt x="1951" y="3553"/>
                </a:lnTo>
                <a:lnTo>
                  <a:pt x="1926" y="3584"/>
                </a:lnTo>
                <a:lnTo>
                  <a:pt x="1893" y="3613"/>
                </a:lnTo>
                <a:lnTo>
                  <a:pt x="1851" y="3635"/>
                </a:lnTo>
                <a:lnTo>
                  <a:pt x="1806" y="3653"/>
                </a:lnTo>
                <a:lnTo>
                  <a:pt x="1757" y="3664"/>
                </a:lnTo>
                <a:lnTo>
                  <a:pt x="1702" y="3671"/>
                </a:lnTo>
                <a:lnTo>
                  <a:pt x="1648" y="3675"/>
                </a:lnTo>
                <a:lnTo>
                  <a:pt x="1591" y="3678"/>
                </a:lnTo>
                <a:lnTo>
                  <a:pt x="1535" y="3682"/>
                </a:lnTo>
                <a:lnTo>
                  <a:pt x="1477" y="3686"/>
                </a:lnTo>
                <a:lnTo>
                  <a:pt x="1422" y="3691"/>
                </a:lnTo>
                <a:lnTo>
                  <a:pt x="1368" y="3702"/>
                </a:lnTo>
                <a:lnTo>
                  <a:pt x="1317" y="3717"/>
                </a:lnTo>
                <a:lnTo>
                  <a:pt x="1253" y="3742"/>
                </a:lnTo>
                <a:lnTo>
                  <a:pt x="1193" y="3775"/>
                </a:lnTo>
                <a:lnTo>
                  <a:pt x="1133" y="3811"/>
                </a:lnTo>
                <a:lnTo>
                  <a:pt x="1077" y="3849"/>
                </a:lnTo>
                <a:lnTo>
                  <a:pt x="1018" y="3888"/>
                </a:lnTo>
                <a:lnTo>
                  <a:pt x="962" y="3924"/>
                </a:lnTo>
                <a:lnTo>
                  <a:pt x="902" y="3957"/>
                </a:lnTo>
                <a:lnTo>
                  <a:pt x="840" y="3984"/>
                </a:lnTo>
                <a:lnTo>
                  <a:pt x="520" y="4064"/>
                </a:lnTo>
                <a:lnTo>
                  <a:pt x="482" y="4073"/>
                </a:lnTo>
                <a:lnTo>
                  <a:pt x="438" y="4080"/>
                </a:lnTo>
                <a:lnTo>
                  <a:pt x="395" y="4084"/>
                </a:lnTo>
                <a:lnTo>
                  <a:pt x="351" y="4086"/>
                </a:lnTo>
                <a:lnTo>
                  <a:pt x="308" y="4084"/>
                </a:lnTo>
                <a:lnTo>
                  <a:pt x="264" y="4078"/>
                </a:lnTo>
                <a:lnTo>
                  <a:pt x="226" y="4068"/>
                </a:lnTo>
                <a:lnTo>
                  <a:pt x="191" y="4053"/>
                </a:lnTo>
                <a:lnTo>
                  <a:pt x="160" y="4031"/>
                </a:lnTo>
                <a:lnTo>
                  <a:pt x="137" y="4004"/>
                </a:lnTo>
                <a:lnTo>
                  <a:pt x="122" y="3973"/>
                </a:lnTo>
                <a:lnTo>
                  <a:pt x="115" y="3938"/>
                </a:lnTo>
                <a:lnTo>
                  <a:pt x="113" y="3900"/>
                </a:lnTo>
                <a:lnTo>
                  <a:pt x="117" y="3860"/>
                </a:lnTo>
                <a:lnTo>
                  <a:pt x="124" y="3817"/>
                </a:lnTo>
                <a:lnTo>
                  <a:pt x="133" y="3775"/>
                </a:lnTo>
                <a:lnTo>
                  <a:pt x="142" y="3731"/>
                </a:lnTo>
                <a:lnTo>
                  <a:pt x="151" y="3691"/>
                </a:lnTo>
                <a:lnTo>
                  <a:pt x="158" y="3651"/>
                </a:lnTo>
                <a:lnTo>
                  <a:pt x="162" y="3617"/>
                </a:lnTo>
                <a:lnTo>
                  <a:pt x="160" y="3584"/>
                </a:lnTo>
                <a:lnTo>
                  <a:pt x="153" y="3551"/>
                </a:lnTo>
                <a:lnTo>
                  <a:pt x="140" y="3520"/>
                </a:lnTo>
                <a:lnTo>
                  <a:pt x="124" y="3489"/>
                </a:lnTo>
                <a:lnTo>
                  <a:pt x="108" y="3460"/>
                </a:lnTo>
                <a:lnTo>
                  <a:pt x="93" y="3429"/>
                </a:lnTo>
                <a:lnTo>
                  <a:pt x="88" y="3398"/>
                </a:lnTo>
                <a:lnTo>
                  <a:pt x="89" y="3368"/>
                </a:lnTo>
                <a:lnTo>
                  <a:pt x="142" y="3378"/>
                </a:lnTo>
                <a:lnTo>
                  <a:pt x="153" y="3340"/>
                </a:lnTo>
                <a:lnTo>
                  <a:pt x="277" y="3360"/>
                </a:lnTo>
                <a:lnTo>
                  <a:pt x="297" y="3406"/>
                </a:lnTo>
                <a:lnTo>
                  <a:pt x="337" y="3408"/>
                </a:lnTo>
                <a:lnTo>
                  <a:pt x="366" y="3348"/>
                </a:lnTo>
                <a:lnTo>
                  <a:pt x="477" y="3340"/>
                </a:lnTo>
                <a:lnTo>
                  <a:pt x="509" y="3404"/>
                </a:lnTo>
                <a:lnTo>
                  <a:pt x="535" y="3402"/>
                </a:lnTo>
                <a:lnTo>
                  <a:pt x="553" y="3340"/>
                </a:lnTo>
                <a:lnTo>
                  <a:pt x="686" y="3324"/>
                </a:lnTo>
                <a:lnTo>
                  <a:pt x="708" y="3378"/>
                </a:lnTo>
                <a:lnTo>
                  <a:pt x="720" y="3377"/>
                </a:lnTo>
                <a:lnTo>
                  <a:pt x="746" y="3320"/>
                </a:lnTo>
                <a:lnTo>
                  <a:pt x="849" y="3308"/>
                </a:lnTo>
                <a:lnTo>
                  <a:pt x="866" y="3346"/>
                </a:lnTo>
                <a:lnTo>
                  <a:pt x="924" y="3333"/>
                </a:lnTo>
                <a:lnTo>
                  <a:pt x="933" y="3288"/>
                </a:lnTo>
                <a:lnTo>
                  <a:pt x="1060" y="3268"/>
                </a:lnTo>
                <a:lnTo>
                  <a:pt x="1062" y="3298"/>
                </a:lnTo>
                <a:lnTo>
                  <a:pt x="1097" y="3288"/>
                </a:lnTo>
                <a:lnTo>
                  <a:pt x="1128" y="3273"/>
                </a:lnTo>
                <a:lnTo>
                  <a:pt x="1155" y="3258"/>
                </a:lnTo>
                <a:lnTo>
                  <a:pt x="1175" y="3238"/>
                </a:lnTo>
                <a:lnTo>
                  <a:pt x="1189" y="3217"/>
                </a:lnTo>
                <a:lnTo>
                  <a:pt x="1198" y="3177"/>
                </a:lnTo>
                <a:lnTo>
                  <a:pt x="1202" y="3133"/>
                </a:lnTo>
                <a:lnTo>
                  <a:pt x="1202" y="3084"/>
                </a:lnTo>
                <a:lnTo>
                  <a:pt x="1197" y="3031"/>
                </a:lnTo>
                <a:lnTo>
                  <a:pt x="1189" y="2978"/>
                </a:lnTo>
                <a:lnTo>
                  <a:pt x="1182" y="2922"/>
                </a:lnTo>
                <a:lnTo>
                  <a:pt x="1173" y="2868"/>
                </a:lnTo>
                <a:lnTo>
                  <a:pt x="1168" y="2813"/>
                </a:lnTo>
                <a:lnTo>
                  <a:pt x="1164" y="2762"/>
                </a:lnTo>
                <a:lnTo>
                  <a:pt x="1166" y="2715"/>
                </a:lnTo>
                <a:lnTo>
                  <a:pt x="1173" y="2671"/>
                </a:lnTo>
                <a:lnTo>
                  <a:pt x="1206" y="2664"/>
                </a:lnTo>
                <a:lnTo>
                  <a:pt x="1240" y="2651"/>
                </a:lnTo>
                <a:lnTo>
                  <a:pt x="1277" y="2637"/>
                </a:lnTo>
                <a:lnTo>
                  <a:pt x="1313" y="2620"/>
                </a:lnTo>
                <a:lnTo>
                  <a:pt x="1349" y="2608"/>
                </a:lnTo>
                <a:lnTo>
                  <a:pt x="1386" y="2597"/>
                </a:lnTo>
                <a:lnTo>
                  <a:pt x="1420" y="2591"/>
                </a:lnTo>
                <a:lnTo>
                  <a:pt x="1453" y="2591"/>
                </a:lnTo>
                <a:lnTo>
                  <a:pt x="1473" y="2649"/>
                </a:lnTo>
                <a:lnTo>
                  <a:pt x="1495" y="2697"/>
                </a:lnTo>
                <a:lnTo>
                  <a:pt x="1520" y="2737"/>
                </a:lnTo>
                <a:lnTo>
                  <a:pt x="1549" y="2768"/>
                </a:lnTo>
                <a:lnTo>
                  <a:pt x="1580" y="2793"/>
                </a:lnTo>
                <a:lnTo>
                  <a:pt x="1613" y="2809"/>
                </a:lnTo>
                <a:lnTo>
                  <a:pt x="1646" y="2818"/>
                </a:lnTo>
                <a:lnTo>
                  <a:pt x="1682" y="2822"/>
                </a:lnTo>
                <a:lnTo>
                  <a:pt x="1717" y="2818"/>
                </a:lnTo>
                <a:lnTo>
                  <a:pt x="1753" y="2809"/>
                </a:lnTo>
                <a:lnTo>
                  <a:pt x="1788" y="2795"/>
                </a:lnTo>
                <a:lnTo>
                  <a:pt x="1822" y="2777"/>
                </a:lnTo>
                <a:lnTo>
                  <a:pt x="1857" y="2751"/>
                </a:lnTo>
                <a:lnTo>
                  <a:pt x="1888" y="2724"/>
                </a:lnTo>
                <a:lnTo>
                  <a:pt x="1918" y="2691"/>
                </a:lnTo>
                <a:lnTo>
                  <a:pt x="1946" y="2657"/>
                </a:lnTo>
                <a:lnTo>
                  <a:pt x="1971" y="2617"/>
                </a:lnTo>
                <a:lnTo>
                  <a:pt x="1993" y="2577"/>
                </a:lnTo>
                <a:close/>
                <a:moveTo>
                  <a:pt x="413" y="1677"/>
                </a:moveTo>
                <a:lnTo>
                  <a:pt x="389" y="1686"/>
                </a:lnTo>
                <a:lnTo>
                  <a:pt x="364" y="1693"/>
                </a:lnTo>
                <a:lnTo>
                  <a:pt x="338" y="1700"/>
                </a:lnTo>
                <a:lnTo>
                  <a:pt x="315" y="1709"/>
                </a:lnTo>
                <a:lnTo>
                  <a:pt x="293" y="1720"/>
                </a:lnTo>
                <a:lnTo>
                  <a:pt x="277" y="1737"/>
                </a:lnTo>
                <a:lnTo>
                  <a:pt x="264" y="1762"/>
                </a:lnTo>
                <a:lnTo>
                  <a:pt x="260" y="1789"/>
                </a:lnTo>
                <a:lnTo>
                  <a:pt x="264" y="1818"/>
                </a:lnTo>
                <a:lnTo>
                  <a:pt x="273" y="1849"/>
                </a:lnTo>
                <a:lnTo>
                  <a:pt x="286" y="1882"/>
                </a:lnTo>
                <a:lnTo>
                  <a:pt x="302" y="1913"/>
                </a:lnTo>
                <a:lnTo>
                  <a:pt x="318" y="1944"/>
                </a:lnTo>
                <a:lnTo>
                  <a:pt x="337" y="1973"/>
                </a:lnTo>
                <a:lnTo>
                  <a:pt x="351" y="2000"/>
                </a:lnTo>
                <a:lnTo>
                  <a:pt x="364" y="2024"/>
                </a:lnTo>
                <a:lnTo>
                  <a:pt x="373" y="2044"/>
                </a:lnTo>
                <a:lnTo>
                  <a:pt x="377" y="2064"/>
                </a:lnTo>
                <a:lnTo>
                  <a:pt x="380" y="2088"/>
                </a:lnTo>
                <a:lnTo>
                  <a:pt x="382" y="2111"/>
                </a:lnTo>
                <a:lnTo>
                  <a:pt x="382" y="2137"/>
                </a:lnTo>
                <a:lnTo>
                  <a:pt x="382" y="2162"/>
                </a:lnTo>
                <a:lnTo>
                  <a:pt x="384" y="2188"/>
                </a:lnTo>
                <a:lnTo>
                  <a:pt x="388" y="2211"/>
                </a:lnTo>
                <a:lnTo>
                  <a:pt x="391" y="2233"/>
                </a:lnTo>
                <a:lnTo>
                  <a:pt x="398" y="2253"/>
                </a:lnTo>
                <a:lnTo>
                  <a:pt x="409" y="2269"/>
                </a:lnTo>
                <a:lnTo>
                  <a:pt x="422" y="2282"/>
                </a:lnTo>
                <a:lnTo>
                  <a:pt x="440" y="2289"/>
                </a:lnTo>
                <a:lnTo>
                  <a:pt x="464" y="2291"/>
                </a:lnTo>
                <a:lnTo>
                  <a:pt x="493" y="2288"/>
                </a:lnTo>
                <a:lnTo>
                  <a:pt x="551" y="2271"/>
                </a:lnTo>
                <a:lnTo>
                  <a:pt x="602" y="2249"/>
                </a:lnTo>
                <a:lnTo>
                  <a:pt x="646" y="2222"/>
                </a:lnTo>
                <a:lnTo>
                  <a:pt x="684" y="2191"/>
                </a:lnTo>
                <a:lnTo>
                  <a:pt x="715" y="2155"/>
                </a:lnTo>
                <a:lnTo>
                  <a:pt x="740" y="2117"/>
                </a:lnTo>
                <a:lnTo>
                  <a:pt x="758" y="2075"/>
                </a:lnTo>
                <a:lnTo>
                  <a:pt x="769" y="2033"/>
                </a:lnTo>
                <a:lnTo>
                  <a:pt x="775" y="1991"/>
                </a:lnTo>
                <a:lnTo>
                  <a:pt x="773" y="1948"/>
                </a:lnTo>
                <a:lnTo>
                  <a:pt x="766" y="1906"/>
                </a:lnTo>
                <a:lnTo>
                  <a:pt x="751" y="1864"/>
                </a:lnTo>
                <a:lnTo>
                  <a:pt x="731" y="1826"/>
                </a:lnTo>
                <a:lnTo>
                  <a:pt x="704" y="1789"/>
                </a:lnTo>
                <a:lnTo>
                  <a:pt x="671" y="1757"/>
                </a:lnTo>
                <a:lnTo>
                  <a:pt x="633" y="1729"/>
                </a:lnTo>
                <a:lnTo>
                  <a:pt x="586" y="1706"/>
                </a:lnTo>
                <a:lnTo>
                  <a:pt x="535" y="1689"/>
                </a:lnTo>
                <a:lnTo>
                  <a:pt x="477" y="1678"/>
                </a:lnTo>
                <a:lnTo>
                  <a:pt x="413" y="1677"/>
                </a:lnTo>
                <a:close/>
                <a:moveTo>
                  <a:pt x="1700" y="0"/>
                </a:moveTo>
                <a:lnTo>
                  <a:pt x="1855" y="0"/>
                </a:lnTo>
                <a:lnTo>
                  <a:pt x="1998" y="4"/>
                </a:lnTo>
                <a:lnTo>
                  <a:pt x="2135" y="13"/>
                </a:lnTo>
                <a:lnTo>
                  <a:pt x="2260" y="28"/>
                </a:lnTo>
                <a:lnTo>
                  <a:pt x="2380" y="46"/>
                </a:lnTo>
                <a:lnTo>
                  <a:pt x="2491" y="68"/>
                </a:lnTo>
                <a:lnTo>
                  <a:pt x="2595" y="97"/>
                </a:lnTo>
                <a:lnTo>
                  <a:pt x="2693" y="129"/>
                </a:lnTo>
                <a:lnTo>
                  <a:pt x="2784" y="168"/>
                </a:lnTo>
                <a:lnTo>
                  <a:pt x="2869" y="211"/>
                </a:lnTo>
                <a:lnTo>
                  <a:pt x="2949" y="258"/>
                </a:lnTo>
                <a:lnTo>
                  <a:pt x="3026" y="313"/>
                </a:lnTo>
                <a:lnTo>
                  <a:pt x="3097" y="375"/>
                </a:lnTo>
                <a:lnTo>
                  <a:pt x="3164" y="440"/>
                </a:lnTo>
                <a:lnTo>
                  <a:pt x="3228" y="513"/>
                </a:lnTo>
                <a:lnTo>
                  <a:pt x="3288" y="591"/>
                </a:lnTo>
                <a:lnTo>
                  <a:pt x="3344" y="675"/>
                </a:lnTo>
                <a:lnTo>
                  <a:pt x="3400" y="766"/>
                </a:lnTo>
                <a:lnTo>
                  <a:pt x="3453" y="864"/>
                </a:lnTo>
                <a:lnTo>
                  <a:pt x="3506" y="968"/>
                </a:lnTo>
                <a:lnTo>
                  <a:pt x="3546" y="1062"/>
                </a:lnTo>
                <a:lnTo>
                  <a:pt x="3580" y="1158"/>
                </a:lnTo>
                <a:lnTo>
                  <a:pt x="3608" y="1258"/>
                </a:lnTo>
                <a:lnTo>
                  <a:pt x="3631" y="1362"/>
                </a:lnTo>
                <a:lnTo>
                  <a:pt x="3646" y="1468"/>
                </a:lnTo>
                <a:lnTo>
                  <a:pt x="3655" y="1573"/>
                </a:lnTo>
                <a:lnTo>
                  <a:pt x="3657" y="1678"/>
                </a:lnTo>
                <a:lnTo>
                  <a:pt x="3651" y="1782"/>
                </a:lnTo>
                <a:lnTo>
                  <a:pt x="3638" y="1886"/>
                </a:lnTo>
                <a:lnTo>
                  <a:pt x="3618" y="1988"/>
                </a:lnTo>
                <a:lnTo>
                  <a:pt x="3591" y="2086"/>
                </a:lnTo>
                <a:lnTo>
                  <a:pt x="3557" y="2180"/>
                </a:lnTo>
                <a:lnTo>
                  <a:pt x="3515" y="2271"/>
                </a:lnTo>
                <a:lnTo>
                  <a:pt x="3466" y="2357"/>
                </a:lnTo>
                <a:lnTo>
                  <a:pt x="3408" y="2437"/>
                </a:lnTo>
                <a:lnTo>
                  <a:pt x="3342" y="2513"/>
                </a:lnTo>
                <a:lnTo>
                  <a:pt x="3271" y="2586"/>
                </a:lnTo>
                <a:lnTo>
                  <a:pt x="3195" y="2651"/>
                </a:lnTo>
                <a:lnTo>
                  <a:pt x="3113" y="2711"/>
                </a:lnTo>
                <a:lnTo>
                  <a:pt x="3024" y="2766"/>
                </a:lnTo>
                <a:lnTo>
                  <a:pt x="2931" y="2815"/>
                </a:lnTo>
                <a:lnTo>
                  <a:pt x="2833" y="2857"/>
                </a:lnTo>
                <a:lnTo>
                  <a:pt x="2806" y="2866"/>
                </a:lnTo>
                <a:lnTo>
                  <a:pt x="2771" y="2877"/>
                </a:lnTo>
                <a:lnTo>
                  <a:pt x="2735" y="2888"/>
                </a:lnTo>
                <a:lnTo>
                  <a:pt x="2695" y="2897"/>
                </a:lnTo>
                <a:lnTo>
                  <a:pt x="2653" y="2904"/>
                </a:lnTo>
                <a:lnTo>
                  <a:pt x="2613" y="2908"/>
                </a:lnTo>
                <a:lnTo>
                  <a:pt x="2573" y="2906"/>
                </a:lnTo>
                <a:lnTo>
                  <a:pt x="2535" y="2900"/>
                </a:lnTo>
                <a:lnTo>
                  <a:pt x="2500" y="2888"/>
                </a:lnTo>
                <a:lnTo>
                  <a:pt x="2469" y="2868"/>
                </a:lnTo>
                <a:lnTo>
                  <a:pt x="2440" y="2840"/>
                </a:lnTo>
                <a:lnTo>
                  <a:pt x="2415" y="2808"/>
                </a:lnTo>
                <a:lnTo>
                  <a:pt x="2389" y="2771"/>
                </a:lnTo>
                <a:lnTo>
                  <a:pt x="2368" y="2735"/>
                </a:lnTo>
                <a:lnTo>
                  <a:pt x="2346" y="2698"/>
                </a:lnTo>
                <a:lnTo>
                  <a:pt x="2324" y="2664"/>
                </a:lnTo>
                <a:lnTo>
                  <a:pt x="2300" y="2633"/>
                </a:lnTo>
                <a:lnTo>
                  <a:pt x="2269" y="2600"/>
                </a:lnTo>
                <a:lnTo>
                  <a:pt x="2229" y="2571"/>
                </a:lnTo>
                <a:lnTo>
                  <a:pt x="2184" y="2548"/>
                </a:lnTo>
                <a:lnTo>
                  <a:pt x="2133" y="2528"/>
                </a:lnTo>
                <a:lnTo>
                  <a:pt x="2080" y="2511"/>
                </a:lnTo>
                <a:lnTo>
                  <a:pt x="2024" y="2497"/>
                </a:lnTo>
                <a:lnTo>
                  <a:pt x="1968" y="2484"/>
                </a:lnTo>
                <a:lnTo>
                  <a:pt x="1911" y="2473"/>
                </a:lnTo>
                <a:lnTo>
                  <a:pt x="1857" y="2464"/>
                </a:lnTo>
                <a:lnTo>
                  <a:pt x="1780" y="2455"/>
                </a:lnTo>
                <a:lnTo>
                  <a:pt x="1702" y="2455"/>
                </a:lnTo>
                <a:lnTo>
                  <a:pt x="1622" y="2462"/>
                </a:lnTo>
                <a:lnTo>
                  <a:pt x="1542" y="2475"/>
                </a:lnTo>
                <a:lnTo>
                  <a:pt x="1460" y="2493"/>
                </a:lnTo>
                <a:lnTo>
                  <a:pt x="1382" y="2513"/>
                </a:lnTo>
                <a:lnTo>
                  <a:pt x="1306" y="2538"/>
                </a:lnTo>
                <a:lnTo>
                  <a:pt x="1233" y="2564"/>
                </a:lnTo>
                <a:lnTo>
                  <a:pt x="1166" y="2589"/>
                </a:lnTo>
                <a:lnTo>
                  <a:pt x="1102" y="2613"/>
                </a:lnTo>
                <a:lnTo>
                  <a:pt x="1046" y="2637"/>
                </a:lnTo>
                <a:lnTo>
                  <a:pt x="1017" y="2648"/>
                </a:lnTo>
                <a:lnTo>
                  <a:pt x="982" y="2664"/>
                </a:lnTo>
                <a:lnTo>
                  <a:pt x="944" y="2680"/>
                </a:lnTo>
                <a:lnTo>
                  <a:pt x="902" y="2697"/>
                </a:lnTo>
                <a:lnTo>
                  <a:pt x="858" y="2711"/>
                </a:lnTo>
                <a:lnTo>
                  <a:pt x="815" y="2724"/>
                </a:lnTo>
                <a:lnTo>
                  <a:pt x="769" y="2733"/>
                </a:lnTo>
                <a:lnTo>
                  <a:pt x="728" y="2737"/>
                </a:lnTo>
                <a:lnTo>
                  <a:pt x="689" y="2731"/>
                </a:lnTo>
                <a:lnTo>
                  <a:pt x="649" y="2720"/>
                </a:lnTo>
                <a:lnTo>
                  <a:pt x="617" y="2704"/>
                </a:lnTo>
                <a:lnTo>
                  <a:pt x="591" y="2686"/>
                </a:lnTo>
                <a:lnTo>
                  <a:pt x="569" y="2662"/>
                </a:lnTo>
                <a:lnTo>
                  <a:pt x="551" y="2638"/>
                </a:lnTo>
                <a:lnTo>
                  <a:pt x="537" y="2611"/>
                </a:lnTo>
                <a:lnTo>
                  <a:pt x="526" y="2584"/>
                </a:lnTo>
                <a:lnTo>
                  <a:pt x="515" y="2557"/>
                </a:lnTo>
                <a:lnTo>
                  <a:pt x="506" y="2531"/>
                </a:lnTo>
                <a:lnTo>
                  <a:pt x="495" y="2506"/>
                </a:lnTo>
                <a:lnTo>
                  <a:pt x="484" y="2482"/>
                </a:lnTo>
                <a:lnTo>
                  <a:pt x="471" y="2462"/>
                </a:lnTo>
                <a:lnTo>
                  <a:pt x="457" y="2446"/>
                </a:lnTo>
                <a:lnTo>
                  <a:pt x="437" y="2433"/>
                </a:lnTo>
                <a:lnTo>
                  <a:pt x="437" y="2451"/>
                </a:lnTo>
                <a:lnTo>
                  <a:pt x="448" y="2491"/>
                </a:lnTo>
                <a:lnTo>
                  <a:pt x="455" y="2533"/>
                </a:lnTo>
                <a:lnTo>
                  <a:pt x="464" y="2575"/>
                </a:lnTo>
                <a:lnTo>
                  <a:pt x="473" y="2617"/>
                </a:lnTo>
                <a:lnTo>
                  <a:pt x="484" y="2657"/>
                </a:lnTo>
                <a:lnTo>
                  <a:pt x="498" y="2693"/>
                </a:lnTo>
                <a:lnTo>
                  <a:pt x="517" y="2724"/>
                </a:lnTo>
                <a:lnTo>
                  <a:pt x="546" y="2755"/>
                </a:lnTo>
                <a:lnTo>
                  <a:pt x="578" y="2778"/>
                </a:lnTo>
                <a:lnTo>
                  <a:pt x="613" y="2795"/>
                </a:lnTo>
                <a:lnTo>
                  <a:pt x="649" y="2804"/>
                </a:lnTo>
                <a:lnTo>
                  <a:pt x="689" y="2808"/>
                </a:lnTo>
                <a:lnTo>
                  <a:pt x="729" y="2806"/>
                </a:lnTo>
                <a:lnTo>
                  <a:pt x="771" y="2800"/>
                </a:lnTo>
                <a:lnTo>
                  <a:pt x="813" y="2791"/>
                </a:lnTo>
                <a:lnTo>
                  <a:pt x="855" y="2780"/>
                </a:lnTo>
                <a:lnTo>
                  <a:pt x="898" y="2768"/>
                </a:lnTo>
                <a:lnTo>
                  <a:pt x="938" y="2753"/>
                </a:lnTo>
                <a:lnTo>
                  <a:pt x="978" y="2740"/>
                </a:lnTo>
                <a:lnTo>
                  <a:pt x="1017" y="2728"/>
                </a:lnTo>
                <a:lnTo>
                  <a:pt x="1051" y="2717"/>
                </a:lnTo>
                <a:lnTo>
                  <a:pt x="1086" y="2708"/>
                </a:lnTo>
                <a:lnTo>
                  <a:pt x="1089" y="2713"/>
                </a:lnTo>
                <a:lnTo>
                  <a:pt x="1097" y="2968"/>
                </a:lnTo>
                <a:lnTo>
                  <a:pt x="1089" y="2969"/>
                </a:lnTo>
                <a:lnTo>
                  <a:pt x="1060" y="3020"/>
                </a:lnTo>
                <a:lnTo>
                  <a:pt x="957" y="3040"/>
                </a:lnTo>
                <a:lnTo>
                  <a:pt x="928" y="2995"/>
                </a:lnTo>
                <a:lnTo>
                  <a:pt x="873" y="3002"/>
                </a:lnTo>
                <a:lnTo>
                  <a:pt x="857" y="3040"/>
                </a:lnTo>
                <a:lnTo>
                  <a:pt x="740" y="3064"/>
                </a:lnTo>
                <a:lnTo>
                  <a:pt x="726" y="3022"/>
                </a:lnTo>
                <a:lnTo>
                  <a:pt x="678" y="3026"/>
                </a:lnTo>
                <a:lnTo>
                  <a:pt x="657" y="3080"/>
                </a:lnTo>
                <a:lnTo>
                  <a:pt x="526" y="3077"/>
                </a:lnTo>
                <a:lnTo>
                  <a:pt x="518" y="3033"/>
                </a:lnTo>
                <a:lnTo>
                  <a:pt x="493" y="3033"/>
                </a:lnTo>
                <a:lnTo>
                  <a:pt x="473" y="3080"/>
                </a:lnTo>
                <a:lnTo>
                  <a:pt x="329" y="3071"/>
                </a:lnTo>
                <a:lnTo>
                  <a:pt x="340" y="3018"/>
                </a:lnTo>
                <a:lnTo>
                  <a:pt x="293" y="3015"/>
                </a:lnTo>
                <a:lnTo>
                  <a:pt x="277" y="3064"/>
                </a:lnTo>
                <a:lnTo>
                  <a:pt x="166" y="3037"/>
                </a:lnTo>
                <a:lnTo>
                  <a:pt x="164" y="3004"/>
                </a:lnTo>
                <a:lnTo>
                  <a:pt x="133" y="2998"/>
                </a:lnTo>
                <a:lnTo>
                  <a:pt x="104" y="2991"/>
                </a:lnTo>
                <a:lnTo>
                  <a:pt x="80" y="2980"/>
                </a:lnTo>
                <a:lnTo>
                  <a:pt x="60" y="2966"/>
                </a:lnTo>
                <a:lnTo>
                  <a:pt x="46" y="2948"/>
                </a:lnTo>
                <a:lnTo>
                  <a:pt x="40" y="2924"/>
                </a:lnTo>
                <a:lnTo>
                  <a:pt x="46" y="2897"/>
                </a:lnTo>
                <a:lnTo>
                  <a:pt x="57" y="2868"/>
                </a:lnTo>
                <a:lnTo>
                  <a:pt x="71" y="2838"/>
                </a:lnTo>
                <a:lnTo>
                  <a:pt x="89" y="2809"/>
                </a:lnTo>
                <a:lnTo>
                  <a:pt x="109" y="2780"/>
                </a:lnTo>
                <a:lnTo>
                  <a:pt x="128" y="2755"/>
                </a:lnTo>
                <a:lnTo>
                  <a:pt x="142" y="2731"/>
                </a:lnTo>
                <a:lnTo>
                  <a:pt x="153" y="2713"/>
                </a:lnTo>
                <a:lnTo>
                  <a:pt x="100" y="2657"/>
                </a:lnTo>
                <a:lnTo>
                  <a:pt x="106" y="2644"/>
                </a:lnTo>
                <a:lnTo>
                  <a:pt x="209" y="2600"/>
                </a:lnTo>
                <a:lnTo>
                  <a:pt x="244" y="2578"/>
                </a:lnTo>
                <a:lnTo>
                  <a:pt x="269" y="2555"/>
                </a:lnTo>
                <a:lnTo>
                  <a:pt x="284" y="2529"/>
                </a:lnTo>
                <a:lnTo>
                  <a:pt x="289" y="2506"/>
                </a:lnTo>
                <a:lnTo>
                  <a:pt x="288" y="2478"/>
                </a:lnTo>
                <a:lnTo>
                  <a:pt x="280" y="2451"/>
                </a:lnTo>
                <a:lnTo>
                  <a:pt x="266" y="2424"/>
                </a:lnTo>
                <a:lnTo>
                  <a:pt x="246" y="2397"/>
                </a:lnTo>
                <a:lnTo>
                  <a:pt x="222" y="2368"/>
                </a:lnTo>
                <a:lnTo>
                  <a:pt x="197" y="2340"/>
                </a:lnTo>
                <a:lnTo>
                  <a:pt x="169" y="2313"/>
                </a:lnTo>
                <a:lnTo>
                  <a:pt x="140" y="2284"/>
                </a:lnTo>
                <a:lnTo>
                  <a:pt x="111" y="2257"/>
                </a:lnTo>
                <a:lnTo>
                  <a:pt x="84" y="2229"/>
                </a:lnTo>
                <a:lnTo>
                  <a:pt x="58" y="2204"/>
                </a:lnTo>
                <a:lnTo>
                  <a:pt x="37" y="2178"/>
                </a:lnTo>
                <a:lnTo>
                  <a:pt x="18" y="2155"/>
                </a:lnTo>
                <a:lnTo>
                  <a:pt x="6" y="2131"/>
                </a:lnTo>
                <a:lnTo>
                  <a:pt x="0" y="2109"/>
                </a:lnTo>
                <a:lnTo>
                  <a:pt x="0" y="2088"/>
                </a:lnTo>
                <a:lnTo>
                  <a:pt x="11" y="2064"/>
                </a:lnTo>
                <a:lnTo>
                  <a:pt x="28" y="2044"/>
                </a:lnTo>
                <a:lnTo>
                  <a:pt x="48" y="2024"/>
                </a:lnTo>
                <a:lnTo>
                  <a:pt x="73" y="2006"/>
                </a:lnTo>
                <a:lnTo>
                  <a:pt x="100" y="1988"/>
                </a:lnTo>
                <a:lnTo>
                  <a:pt x="128" y="1969"/>
                </a:lnTo>
                <a:lnTo>
                  <a:pt x="155" y="1949"/>
                </a:lnTo>
                <a:lnTo>
                  <a:pt x="180" y="1928"/>
                </a:lnTo>
                <a:lnTo>
                  <a:pt x="200" y="1904"/>
                </a:lnTo>
                <a:lnTo>
                  <a:pt x="217" y="1877"/>
                </a:lnTo>
                <a:lnTo>
                  <a:pt x="226" y="1844"/>
                </a:lnTo>
                <a:lnTo>
                  <a:pt x="226" y="1811"/>
                </a:lnTo>
                <a:lnTo>
                  <a:pt x="218" y="1780"/>
                </a:lnTo>
                <a:lnTo>
                  <a:pt x="206" y="1753"/>
                </a:lnTo>
                <a:lnTo>
                  <a:pt x="189" y="1726"/>
                </a:lnTo>
                <a:lnTo>
                  <a:pt x="171" y="1700"/>
                </a:lnTo>
                <a:lnTo>
                  <a:pt x="151" y="1675"/>
                </a:lnTo>
                <a:lnTo>
                  <a:pt x="133" y="1648"/>
                </a:lnTo>
                <a:lnTo>
                  <a:pt x="117" y="1620"/>
                </a:lnTo>
                <a:lnTo>
                  <a:pt x="106" y="1591"/>
                </a:lnTo>
                <a:lnTo>
                  <a:pt x="102" y="1557"/>
                </a:lnTo>
                <a:lnTo>
                  <a:pt x="106" y="1520"/>
                </a:lnTo>
                <a:lnTo>
                  <a:pt x="173" y="1388"/>
                </a:lnTo>
                <a:lnTo>
                  <a:pt x="273" y="1144"/>
                </a:lnTo>
                <a:lnTo>
                  <a:pt x="286" y="1095"/>
                </a:lnTo>
                <a:lnTo>
                  <a:pt x="297" y="1040"/>
                </a:lnTo>
                <a:lnTo>
                  <a:pt x="302" y="984"/>
                </a:lnTo>
                <a:lnTo>
                  <a:pt x="309" y="928"/>
                </a:lnTo>
                <a:lnTo>
                  <a:pt x="318" y="873"/>
                </a:lnTo>
                <a:lnTo>
                  <a:pt x="329" y="820"/>
                </a:lnTo>
                <a:lnTo>
                  <a:pt x="346" y="771"/>
                </a:lnTo>
                <a:lnTo>
                  <a:pt x="384" y="697"/>
                </a:lnTo>
                <a:lnTo>
                  <a:pt x="433" y="622"/>
                </a:lnTo>
                <a:lnTo>
                  <a:pt x="493" y="551"/>
                </a:lnTo>
                <a:lnTo>
                  <a:pt x="560" y="484"/>
                </a:lnTo>
                <a:lnTo>
                  <a:pt x="635" y="420"/>
                </a:lnTo>
                <a:lnTo>
                  <a:pt x="717" y="360"/>
                </a:lnTo>
                <a:lnTo>
                  <a:pt x="802" y="304"/>
                </a:lnTo>
                <a:lnTo>
                  <a:pt x="889" y="251"/>
                </a:lnTo>
                <a:lnTo>
                  <a:pt x="978" y="206"/>
                </a:lnTo>
                <a:lnTo>
                  <a:pt x="1069" y="164"/>
                </a:lnTo>
                <a:lnTo>
                  <a:pt x="1158" y="129"/>
                </a:lnTo>
                <a:lnTo>
                  <a:pt x="1246" y="100"/>
                </a:lnTo>
                <a:lnTo>
                  <a:pt x="1566" y="17"/>
                </a:lnTo>
                <a:lnTo>
                  <a:pt x="1700"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
        <p:nvSpPr>
          <p:cNvPr id="62" name="Oval 61">
            <a:extLst>
              <a:ext uri="{FF2B5EF4-FFF2-40B4-BE49-F238E27FC236}">
                <a16:creationId xmlns:a16="http://schemas.microsoft.com/office/drawing/2014/main" id="{765FE114-D420-4775-B469-52132D77A1B8}"/>
              </a:ext>
            </a:extLst>
          </p:cNvPr>
          <p:cNvSpPr/>
          <p:nvPr/>
        </p:nvSpPr>
        <p:spPr>
          <a:xfrm>
            <a:off x="8498209" y="2609329"/>
            <a:ext cx="648072" cy="648072"/>
          </a:xfrm>
          <a:prstGeom prst="ellipse">
            <a:avLst/>
          </a:prstGeom>
          <a:no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3" name="Oval 62">
            <a:extLst>
              <a:ext uri="{FF2B5EF4-FFF2-40B4-BE49-F238E27FC236}">
                <a16:creationId xmlns:a16="http://schemas.microsoft.com/office/drawing/2014/main" id="{B649AAB4-2DCD-4085-9457-8976BF2A5FAD}"/>
              </a:ext>
            </a:extLst>
          </p:cNvPr>
          <p:cNvSpPr/>
          <p:nvPr/>
        </p:nvSpPr>
        <p:spPr>
          <a:xfrm>
            <a:off x="9604989" y="2609329"/>
            <a:ext cx="648072" cy="648072"/>
          </a:xfrm>
          <a:prstGeom prst="ellipse">
            <a:avLst/>
          </a:prstGeom>
          <a:noFill/>
          <a:ln w="254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4" name="Freeform 9">
            <a:extLst>
              <a:ext uri="{FF2B5EF4-FFF2-40B4-BE49-F238E27FC236}">
                <a16:creationId xmlns:a16="http://schemas.microsoft.com/office/drawing/2014/main" id="{4F692D90-A670-43F0-8215-52504E8ED19A}"/>
              </a:ext>
            </a:extLst>
          </p:cNvPr>
          <p:cNvSpPr>
            <a:spLocks noEditPoints="1"/>
          </p:cNvSpPr>
          <p:nvPr/>
        </p:nvSpPr>
        <p:spPr bwMode="auto">
          <a:xfrm>
            <a:off x="8640182" y="2813709"/>
            <a:ext cx="422438" cy="306645"/>
          </a:xfrm>
          <a:custGeom>
            <a:avLst/>
            <a:gdLst>
              <a:gd name="T0" fmla="*/ 1418 w 1846"/>
              <a:gd name="T1" fmla="*/ 21 h 1340"/>
              <a:gd name="T2" fmla="*/ 1609 w 1846"/>
              <a:gd name="T3" fmla="*/ 47 h 1340"/>
              <a:gd name="T4" fmla="*/ 1771 w 1846"/>
              <a:gd name="T5" fmla="*/ 100 h 1340"/>
              <a:gd name="T6" fmla="*/ 1840 w 1846"/>
              <a:gd name="T7" fmla="*/ 191 h 1340"/>
              <a:gd name="T8" fmla="*/ 1787 w 1846"/>
              <a:gd name="T9" fmla="*/ 294 h 1340"/>
              <a:gd name="T10" fmla="*/ 1673 w 1846"/>
              <a:gd name="T11" fmla="*/ 385 h 1340"/>
              <a:gd name="T12" fmla="*/ 1560 w 1846"/>
              <a:gd name="T13" fmla="*/ 447 h 1340"/>
              <a:gd name="T14" fmla="*/ 1462 w 1846"/>
              <a:gd name="T15" fmla="*/ 498 h 1340"/>
              <a:gd name="T16" fmla="*/ 1380 w 1846"/>
              <a:gd name="T17" fmla="*/ 565 h 1340"/>
              <a:gd name="T18" fmla="*/ 1289 w 1846"/>
              <a:gd name="T19" fmla="*/ 605 h 1340"/>
              <a:gd name="T20" fmla="*/ 1198 w 1846"/>
              <a:gd name="T21" fmla="*/ 596 h 1340"/>
              <a:gd name="T22" fmla="*/ 1140 w 1846"/>
              <a:gd name="T23" fmla="*/ 527 h 1340"/>
              <a:gd name="T24" fmla="*/ 1107 w 1846"/>
              <a:gd name="T25" fmla="*/ 447 h 1340"/>
              <a:gd name="T26" fmla="*/ 1091 w 1846"/>
              <a:gd name="T27" fmla="*/ 371 h 1340"/>
              <a:gd name="T28" fmla="*/ 1091 w 1846"/>
              <a:gd name="T29" fmla="*/ 232 h 1340"/>
              <a:gd name="T30" fmla="*/ 1106 w 1846"/>
              <a:gd name="T31" fmla="*/ 129 h 1340"/>
              <a:gd name="T32" fmla="*/ 1138 w 1846"/>
              <a:gd name="T33" fmla="*/ 80 h 1340"/>
              <a:gd name="T34" fmla="*/ 1213 w 1846"/>
              <a:gd name="T35" fmla="*/ 32 h 1340"/>
              <a:gd name="T36" fmla="*/ 606 w 1846"/>
              <a:gd name="T37" fmla="*/ 0 h 1340"/>
              <a:gd name="T38" fmla="*/ 749 w 1846"/>
              <a:gd name="T39" fmla="*/ 9 h 1340"/>
              <a:gd name="T40" fmla="*/ 882 w 1846"/>
              <a:gd name="T41" fmla="*/ 45 h 1340"/>
              <a:gd name="T42" fmla="*/ 978 w 1846"/>
              <a:gd name="T43" fmla="*/ 111 h 1340"/>
              <a:gd name="T44" fmla="*/ 1018 w 1846"/>
              <a:gd name="T45" fmla="*/ 229 h 1340"/>
              <a:gd name="T46" fmla="*/ 1018 w 1846"/>
              <a:gd name="T47" fmla="*/ 401 h 1340"/>
              <a:gd name="T48" fmla="*/ 1049 w 1846"/>
              <a:gd name="T49" fmla="*/ 511 h 1340"/>
              <a:gd name="T50" fmla="*/ 1086 w 1846"/>
              <a:gd name="T51" fmla="*/ 600 h 1340"/>
              <a:gd name="T52" fmla="*/ 1071 w 1846"/>
              <a:gd name="T53" fmla="*/ 678 h 1340"/>
              <a:gd name="T54" fmla="*/ 1029 w 1846"/>
              <a:gd name="T55" fmla="*/ 731 h 1340"/>
              <a:gd name="T56" fmla="*/ 940 w 1846"/>
              <a:gd name="T57" fmla="*/ 807 h 1340"/>
              <a:gd name="T58" fmla="*/ 780 w 1846"/>
              <a:gd name="T59" fmla="*/ 907 h 1340"/>
              <a:gd name="T60" fmla="*/ 658 w 1846"/>
              <a:gd name="T61" fmla="*/ 1016 h 1340"/>
              <a:gd name="T62" fmla="*/ 564 w 1846"/>
              <a:gd name="T63" fmla="*/ 1147 h 1340"/>
              <a:gd name="T64" fmla="*/ 458 w 1846"/>
              <a:gd name="T65" fmla="*/ 1252 h 1340"/>
              <a:gd name="T66" fmla="*/ 344 w 1846"/>
              <a:gd name="T67" fmla="*/ 1320 h 1340"/>
              <a:gd name="T68" fmla="*/ 246 w 1846"/>
              <a:gd name="T69" fmla="*/ 1340 h 1340"/>
              <a:gd name="T70" fmla="*/ 169 w 1846"/>
              <a:gd name="T71" fmla="*/ 1287 h 1340"/>
              <a:gd name="T72" fmla="*/ 93 w 1846"/>
              <a:gd name="T73" fmla="*/ 1156 h 1340"/>
              <a:gd name="T74" fmla="*/ 33 w 1846"/>
              <a:gd name="T75" fmla="*/ 974 h 1340"/>
              <a:gd name="T76" fmla="*/ 2 w 1846"/>
              <a:gd name="T77" fmla="*/ 760 h 1340"/>
              <a:gd name="T78" fmla="*/ 11 w 1846"/>
              <a:gd name="T79" fmla="*/ 540 h 1340"/>
              <a:gd name="T80" fmla="*/ 77 w 1846"/>
              <a:gd name="T81" fmla="*/ 332 h 1340"/>
              <a:gd name="T82" fmla="*/ 211 w 1846"/>
              <a:gd name="T83" fmla="*/ 161 h 1340"/>
              <a:gd name="T84" fmla="*/ 364 w 1846"/>
              <a:gd name="T85" fmla="*/ 60 h 1340"/>
              <a:gd name="T86" fmla="*/ 509 w 1846"/>
              <a:gd name="T87" fmla="*/ 16 h 1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46" h="1340">
                <a:moveTo>
                  <a:pt x="1289" y="20"/>
                </a:moveTo>
                <a:lnTo>
                  <a:pt x="1353" y="20"/>
                </a:lnTo>
                <a:lnTo>
                  <a:pt x="1418" y="21"/>
                </a:lnTo>
                <a:lnTo>
                  <a:pt x="1484" y="27"/>
                </a:lnTo>
                <a:lnTo>
                  <a:pt x="1547" y="36"/>
                </a:lnTo>
                <a:lnTo>
                  <a:pt x="1609" y="47"/>
                </a:lnTo>
                <a:lnTo>
                  <a:pt x="1669" y="61"/>
                </a:lnTo>
                <a:lnTo>
                  <a:pt x="1722" y="78"/>
                </a:lnTo>
                <a:lnTo>
                  <a:pt x="1771" y="100"/>
                </a:lnTo>
                <a:lnTo>
                  <a:pt x="1813" y="123"/>
                </a:lnTo>
                <a:lnTo>
                  <a:pt x="1846" y="151"/>
                </a:lnTo>
                <a:lnTo>
                  <a:pt x="1840" y="191"/>
                </a:lnTo>
                <a:lnTo>
                  <a:pt x="1827" y="229"/>
                </a:lnTo>
                <a:lnTo>
                  <a:pt x="1809" y="263"/>
                </a:lnTo>
                <a:lnTo>
                  <a:pt x="1787" y="294"/>
                </a:lnTo>
                <a:lnTo>
                  <a:pt x="1762" y="320"/>
                </a:lnTo>
                <a:lnTo>
                  <a:pt x="1717" y="356"/>
                </a:lnTo>
                <a:lnTo>
                  <a:pt x="1673" y="385"/>
                </a:lnTo>
                <a:lnTo>
                  <a:pt x="1633" y="409"/>
                </a:lnTo>
                <a:lnTo>
                  <a:pt x="1595" y="429"/>
                </a:lnTo>
                <a:lnTo>
                  <a:pt x="1560" y="447"/>
                </a:lnTo>
                <a:lnTo>
                  <a:pt x="1526" y="463"/>
                </a:lnTo>
                <a:lnTo>
                  <a:pt x="1493" y="480"/>
                </a:lnTo>
                <a:lnTo>
                  <a:pt x="1462" y="498"/>
                </a:lnTo>
                <a:lnTo>
                  <a:pt x="1431" y="520"/>
                </a:lnTo>
                <a:lnTo>
                  <a:pt x="1402" y="547"/>
                </a:lnTo>
                <a:lnTo>
                  <a:pt x="1380" y="565"/>
                </a:lnTo>
                <a:lnTo>
                  <a:pt x="1353" y="581"/>
                </a:lnTo>
                <a:lnTo>
                  <a:pt x="1322" y="594"/>
                </a:lnTo>
                <a:lnTo>
                  <a:pt x="1289" y="605"/>
                </a:lnTo>
                <a:lnTo>
                  <a:pt x="1257" y="609"/>
                </a:lnTo>
                <a:lnTo>
                  <a:pt x="1226" y="605"/>
                </a:lnTo>
                <a:lnTo>
                  <a:pt x="1198" y="596"/>
                </a:lnTo>
                <a:lnTo>
                  <a:pt x="1177" y="578"/>
                </a:lnTo>
                <a:lnTo>
                  <a:pt x="1157" y="554"/>
                </a:lnTo>
                <a:lnTo>
                  <a:pt x="1140" y="527"/>
                </a:lnTo>
                <a:lnTo>
                  <a:pt x="1126" y="498"/>
                </a:lnTo>
                <a:lnTo>
                  <a:pt x="1115" y="471"/>
                </a:lnTo>
                <a:lnTo>
                  <a:pt x="1107" y="447"/>
                </a:lnTo>
                <a:lnTo>
                  <a:pt x="1102" y="431"/>
                </a:lnTo>
                <a:lnTo>
                  <a:pt x="1097" y="405"/>
                </a:lnTo>
                <a:lnTo>
                  <a:pt x="1091" y="371"/>
                </a:lnTo>
                <a:lnTo>
                  <a:pt x="1089" y="327"/>
                </a:lnTo>
                <a:lnTo>
                  <a:pt x="1089" y="281"/>
                </a:lnTo>
                <a:lnTo>
                  <a:pt x="1091" y="232"/>
                </a:lnTo>
                <a:lnTo>
                  <a:pt x="1095" y="183"/>
                </a:lnTo>
                <a:lnTo>
                  <a:pt x="1102" y="140"/>
                </a:lnTo>
                <a:lnTo>
                  <a:pt x="1106" y="129"/>
                </a:lnTo>
                <a:lnTo>
                  <a:pt x="1113" y="114"/>
                </a:lnTo>
                <a:lnTo>
                  <a:pt x="1124" y="98"/>
                </a:lnTo>
                <a:lnTo>
                  <a:pt x="1138" y="80"/>
                </a:lnTo>
                <a:lnTo>
                  <a:pt x="1158" y="63"/>
                </a:lnTo>
                <a:lnTo>
                  <a:pt x="1184" y="47"/>
                </a:lnTo>
                <a:lnTo>
                  <a:pt x="1213" y="32"/>
                </a:lnTo>
                <a:lnTo>
                  <a:pt x="1249" y="23"/>
                </a:lnTo>
                <a:lnTo>
                  <a:pt x="1289" y="20"/>
                </a:lnTo>
                <a:close/>
                <a:moveTo>
                  <a:pt x="606" y="0"/>
                </a:moveTo>
                <a:lnTo>
                  <a:pt x="653" y="0"/>
                </a:lnTo>
                <a:lnTo>
                  <a:pt x="702" y="3"/>
                </a:lnTo>
                <a:lnTo>
                  <a:pt x="749" y="9"/>
                </a:lnTo>
                <a:lnTo>
                  <a:pt x="797" y="18"/>
                </a:lnTo>
                <a:lnTo>
                  <a:pt x="840" y="31"/>
                </a:lnTo>
                <a:lnTo>
                  <a:pt x="882" y="45"/>
                </a:lnTo>
                <a:lnTo>
                  <a:pt x="918" y="63"/>
                </a:lnTo>
                <a:lnTo>
                  <a:pt x="951" y="85"/>
                </a:lnTo>
                <a:lnTo>
                  <a:pt x="978" y="111"/>
                </a:lnTo>
                <a:lnTo>
                  <a:pt x="998" y="138"/>
                </a:lnTo>
                <a:lnTo>
                  <a:pt x="1009" y="171"/>
                </a:lnTo>
                <a:lnTo>
                  <a:pt x="1018" y="229"/>
                </a:lnTo>
                <a:lnTo>
                  <a:pt x="1020" y="289"/>
                </a:lnTo>
                <a:lnTo>
                  <a:pt x="1018" y="345"/>
                </a:lnTo>
                <a:lnTo>
                  <a:pt x="1018" y="401"/>
                </a:lnTo>
                <a:lnTo>
                  <a:pt x="1026" y="456"/>
                </a:lnTo>
                <a:lnTo>
                  <a:pt x="1035" y="481"/>
                </a:lnTo>
                <a:lnTo>
                  <a:pt x="1049" y="511"/>
                </a:lnTo>
                <a:lnTo>
                  <a:pt x="1064" y="540"/>
                </a:lnTo>
                <a:lnTo>
                  <a:pt x="1077" y="569"/>
                </a:lnTo>
                <a:lnTo>
                  <a:pt x="1086" y="600"/>
                </a:lnTo>
                <a:lnTo>
                  <a:pt x="1087" y="631"/>
                </a:lnTo>
                <a:lnTo>
                  <a:pt x="1078" y="663"/>
                </a:lnTo>
                <a:lnTo>
                  <a:pt x="1071" y="678"/>
                </a:lnTo>
                <a:lnTo>
                  <a:pt x="1060" y="694"/>
                </a:lnTo>
                <a:lnTo>
                  <a:pt x="1047" y="712"/>
                </a:lnTo>
                <a:lnTo>
                  <a:pt x="1029" y="731"/>
                </a:lnTo>
                <a:lnTo>
                  <a:pt x="1007" y="754"/>
                </a:lnTo>
                <a:lnTo>
                  <a:pt x="977" y="778"/>
                </a:lnTo>
                <a:lnTo>
                  <a:pt x="940" y="807"/>
                </a:lnTo>
                <a:lnTo>
                  <a:pt x="895" y="840"/>
                </a:lnTo>
                <a:lnTo>
                  <a:pt x="833" y="874"/>
                </a:lnTo>
                <a:lnTo>
                  <a:pt x="780" y="907"/>
                </a:lnTo>
                <a:lnTo>
                  <a:pt x="735" y="941"/>
                </a:lnTo>
                <a:lnTo>
                  <a:pt x="695" y="978"/>
                </a:lnTo>
                <a:lnTo>
                  <a:pt x="658" y="1016"/>
                </a:lnTo>
                <a:lnTo>
                  <a:pt x="624" y="1060"/>
                </a:lnTo>
                <a:lnTo>
                  <a:pt x="589" y="1107"/>
                </a:lnTo>
                <a:lnTo>
                  <a:pt x="564" y="1147"/>
                </a:lnTo>
                <a:lnTo>
                  <a:pt x="531" y="1185"/>
                </a:lnTo>
                <a:lnTo>
                  <a:pt x="497" y="1221"/>
                </a:lnTo>
                <a:lnTo>
                  <a:pt x="458" y="1252"/>
                </a:lnTo>
                <a:lnTo>
                  <a:pt x="420" y="1280"/>
                </a:lnTo>
                <a:lnTo>
                  <a:pt x="382" y="1303"/>
                </a:lnTo>
                <a:lnTo>
                  <a:pt x="344" y="1320"/>
                </a:lnTo>
                <a:lnTo>
                  <a:pt x="307" y="1332"/>
                </a:lnTo>
                <a:lnTo>
                  <a:pt x="275" y="1340"/>
                </a:lnTo>
                <a:lnTo>
                  <a:pt x="246" y="1340"/>
                </a:lnTo>
                <a:lnTo>
                  <a:pt x="220" y="1331"/>
                </a:lnTo>
                <a:lnTo>
                  <a:pt x="195" y="1314"/>
                </a:lnTo>
                <a:lnTo>
                  <a:pt x="169" y="1287"/>
                </a:lnTo>
                <a:lnTo>
                  <a:pt x="144" y="1251"/>
                </a:lnTo>
                <a:lnTo>
                  <a:pt x="118" y="1207"/>
                </a:lnTo>
                <a:lnTo>
                  <a:pt x="93" y="1156"/>
                </a:lnTo>
                <a:lnTo>
                  <a:pt x="71" y="1100"/>
                </a:lnTo>
                <a:lnTo>
                  <a:pt x="51" y="1040"/>
                </a:lnTo>
                <a:lnTo>
                  <a:pt x="33" y="974"/>
                </a:lnTo>
                <a:lnTo>
                  <a:pt x="18" y="905"/>
                </a:lnTo>
                <a:lnTo>
                  <a:pt x="7" y="832"/>
                </a:lnTo>
                <a:lnTo>
                  <a:pt x="2" y="760"/>
                </a:lnTo>
                <a:lnTo>
                  <a:pt x="0" y="687"/>
                </a:lnTo>
                <a:lnTo>
                  <a:pt x="4" y="612"/>
                </a:lnTo>
                <a:lnTo>
                  <a:pt x="11" y="540"/>
                </a:lnTo>
                <a:lnTo>
                  <a:pt x="27" y="467"/>
                </a:lnTo>
                <a:lnTo>
                  <a:pt x="49" y="398"/>
                </a:lnTo>
                <a:lnTo>
                  <a:pt x="77" y="332"/>
                </a:lnTo>
                <a:lnTo>
                  <a:pt x="113" y="271"/>
                </a:lnTo>
                <a:lnTo>
                  <a:pt x="158" y="214"/>
                </a:lnTo>
                <a:lnTo>
                  <a:pt x="211" y="161"/>
                </a:lnTo>
                <a:lnTo>
                  <a:pt x="264" y="120"/>
                </a:lnTo>
                <a:lnTo>
                  <a:pt x="313" y="85"/>
                </a:lnTo>
                <a:lnTo>
                  <a:pt x="364" y="60"/>
                </a:lnTo>
                <a:lnTo>
                  <a:pt x="413" y="41"/>
                </a:lnTo>
                <a:lnTo>
                  <a:pt x="460" y="27"/>
                </a:lnTo>
                <a:lnTo>
                  <a:pt x="509" y="16"/>
                </a:lnTo>
                <a:lnTo>
                  <a:pt x="558" y="7"/>
                </a:lnTo>
                <a:lnTo>
                  <a:pt x="606" y="0"/>
                </a:ln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
        <p:nvSpPr>
          <p:cNvPr id="65" name="Oval 1">
            <a:extLst>
              <a:ext uri="{FF2B5EF4-FFF2-40B4-BE49-F238E27FC236}">
                <a16:creationId xmlns:a16="http://schemas.microsoft.com/office/drawing/2014/main" id="{59983C89-3C8D-4A5B-B0A8-7EA3FCF7CC02}"/>
              </a:ext>
            </a:extLst>
          </p:cNvPr>
          <p:cNvSpPr/>
          <p:nvPr/>
        </p:nvSpPr>
        <p:spPr>
          <a:xfrm>
            <a:off x="9753613" y="2762686"/>
            <a:ext cx="352758" cy="379334"/>
          </a:xfrm>
          <a:custGeom>
            <a:avLst/>
            <a:gdLst/>
            <a:ahLst/>
            <a:cxnLst/>
            <a:rect l="l" t="t" r="r" b="b"/>
            <a:pathLst>
              <a:path w="4669637" h="5021437">
                <a:moveTo>
                  <a:pt x="3221000" y="0"/>
                </a:moveTo>
                <a:cubicBezTo>
                  <a:pt x="3362423" y="0"/>
                  <a:pt x="3491529" y="52734"/>
                  <a:pt x="3588254" y="141276"/>
                </a:cubicBezTo>
                <a:cubicBezTo>
                  <a:pt x="3684978" y="52735"/>
                  <a:pt x="3814082" y="3"/>
                  <a:pt x="3955503" y="3"/>
                </a:cubicBezTo>
                <a:cubicBezTo>
                  <a:pt x="4262962" y="3"/>
                  <a:pt x="4512207" y="249248"/>
                  <a:pt x="4512207" y="556707"/>
                </a:cubicBezTo>
                <a:cubicBezTo>
                  <a:pt x="4512207" y="669790"/>
                  <a:pt x="4478490" y="774998"/>
                  <a:pt x="4420089" y="862515"/>
                </a:cubicBezTo>
                <a:cubicBezTo>
                  <a:pt x="4570580" y="961849"/>
                  <a:pt x="4669637" y="1132542"/>
                  <a:pt x="4669637" y="1326370"/>
                </a:cubicBezTo>
                <a:cubicBezTo>
                  <a:pt x="4669637" y="1487821"/>
                  <a:pt x="4600910" y="1633219"/>
                  <a:pt x="4490000" y="1733701"/>
                </a:cubicBezTo>
                <a:cubicBezTo>
                  <a:pt x="4600910" y="1834183"/>
                  <a:pt x="4669637" y="1979581"/>
                  <a:pt x="4669637" y="2141032"/>
                </a:cubicBezTo>
                <a:cubicBezTo>
                  <a:pt x="4669637" y="2302483"/>
                  <a:pt x="4600910" y="2447881"/>
                  <a:pt x="4490000" y="2548363"/>
                </a:cubicBezTo>
                <a:cubicBezTo>
                  <a:pt x="4600910" y="2648845"/>
                  <a:pt x="4669637" y="2794244"/>
                  <a:pt x="4669637" y="2955694"/>
                </a:cubicBezTo>
                <a:cubicBezTo>
                  <a:pt x="4669637" y="3224895"/>
                  <a:pt x="4478563" y="3449467"/>
                  <a:pt x="4224627" y="3501139"/>
                </a:cubicBezTo>
                <a:cubicBezTo>
                  <a:pt x="4173492" y="3755645"/>
                  <a:pt x="3948659" y="3947273"/>
                  <a:pt x="3679069" y="3947273"/>
                </a:cubicBezTo>
                <a:cubicBezTo>
                  <a:pt x="3559167" y="3947273"/>
                  <a:pt x="3448117" y="3909367"/>
                  <a:pt x="3357878" y="3844002"/>
                </a:cubicBezTo>
                <a:cubicBezTo>
                  <a:pt x="3259607" y="3937451"/>
                  <a:pt x="3126492" y="3993881"/>
                  <a:pt x="2980197" y="3993881"/>
                </a:cubicBezTo>
                <a:cubicBezTo>
                  <a:pt x="2931818" y="3993881"/>
                  <a:pt x="2884880" y="3987710"/>
                  <a:pt x="2841084" y="3972961"/>
                </a:cubicBezTo>
                <a:cubicBezTo>
                  <a:pt x="2832044" y="4069054"/>
                  <a:pt x="2794874" y="4156856"/>
                  <a:pt x="2737231" y="4227693"/>
                </a:cubicBezTo>
                <a:cubicBezTo>
                  <a:pt x="2806079" y="4310086"/>
                  <a:pt x="2846234" y="4416407"/>
                  <a:pt x="2846234" y="4532107"/>
                </a:cubicBezTo>
                <a:cubicBezTo>
                  <a:pt x="2846234" y="4802356"/>
                  <a:pt x="2627153" y="5021437"/>
                  <a:pt x="2356904" y="5021437"/>
                </a:cubicBezTo>
                <a:cubicBezTo>
                  <a:pt x="2086655" y="5021437"/>
                  <a:pt x="1867574" y="4802356"/>
                  <a:pt x="1867574" y="4532107"/>
                </a:cubicBezTo>
                <a:cubicBezTo>
                  <a:pt x="1867574" y="4416078"/>
                  <a:pt x="1907958" y="4309481"/>
                  <a:pt x="1977158" y="4226990"/>
                </a:cubicBezTo>
                <a:cubicBezTo>
                  <a:pt x="1907958" y="4144498"/>
                  <a:pt x="1867574" y="4037901"/>
                  <a:pt x="1867574" y="3921872"/>
                </a:cubicBezTo>
                <a:lnTo>
                  <a:pt x="1870634" y="3891520"/>
                </a:lnTo>
                <a:cubicBezTo>
                  <a:pt x="1824903" y="3813479"/>
                  <a:pt x="1800200" y="3722456"/>
                  <a:pt x="1800200" y="3625662"/>
                </a:cubicBezTo>
                <a:cubicBezTo>
                  <a:pt x="1800200" y="3318203"/>
                  <a:pt x="2049445" y="3068958"/>
                  <a:pt x="2356904" y="3068958"/>
                </a:cubicBezTo>
                <a:cubicBezTo>
                  <a:pt x="2420773" y="3068958"/>
                  <a:pt x="2482129" y="3079714"/>
                  <a:pt x="2538468" y="3101802"/>
                </a:cubicBezTo>
                <a:cubicBezTo>
                  <a:pt x="2638465" y="2966803"/>
                  <a:pt x="2799249" y="2880473"/>
                  <a:pt x="2980197" y="2880473"/>
                </a:cubicBezTo>
                <a:cubicBezTo>
                  <a:pt x="3100008" y="2880473"/>
                  <a:pt x="3210978" y="2918321"/>
                  <a:pt x="3301190" y="2983581"/>
                </a:cubicBezTo>
                <a:cubicBezTo>
                  <a:pt x="3373807" y="2914346"/>
                  <a:pt x="3465808" y="2865716"/>
                  <a:pt x="3567959" y="2845066"/>
                </a:cubicBezTo>
                <a:cubicBezTo>
                  <a:pt x="3590854" y="2728399"/>
                  <a:pt x="3651016" y="2625236"/>
                  <a:pt x="3735867" y="2548363"/>
                </a:cubicBezTo>
                <a:cubicBezTo>
                  <a:pt x="3624957" y="2447881"/>
                  <a:pt x="3556229" y="2302483"/>
                  <a:pt x="3556229" y="2141032"/>
                </a:cubicBezTo>
                <a:cubicBezTo>
                  <a:pt x="3556229" y="1979581"/>
                  <a:pt x="3624957" y="1834183"/>
                  <a:pt x="3735867" y="1733701"/>
                </a:cubicBezTo>
                <a:cubicBezTo>
                  <a:pt x="3624957" y="1633219"/>
                  <a:pt x="3556229" y="1487821"/>
                  <a:pt x="3556229" y="1326370"/>
                </a:cubicBezTo>
                <a:cubicBezTo>
                  <a:pt x="3556229" y="1213287"/>
                  <a:pt x="3589946" y="1108079"/>
                  <a:pt x="3648347" y="1020561"/>
                </a:cubicBezTo>
                <a:cubicBezTo>
                  <a:pt x="3626565" y="1006627"/>
                  <a:pt x="3606074" y="990873"/>
                  <a:pt x="3588250" y="972135"/>
                </a:cubicBezTo>
                <a:cubicBezTo>
                  <a:pt x="3491526" y="1060675"/>
                  <a:pt x="3362421" y="1113408"/>
                  <a:pt x="3221000" y="1113408"/>
                </a:cubicBezTo>
                <a:cubicBezTo>
                  <a:pt x="3065923" y="1113408"/>
                  <a:pt x="2925655" y="1049999"/>
                  <a:pt x="2824957" y="947451"/>
                </a:cubicBezTo>
                <a:cubicBezTo>
                  <a:pt x="2724258" y="1050000"/>
                  <a:pt x="2583990" y="1113409"/>
                  <a:pt x="2428912" y="1113409"/>
                </a:cubicBezTo>
                <a:cubicBezTo>
                  <a:pt x="2253449" y="1113409"/>
                  <a:pt x="2096946" y="1032234"/>
                  <a:pt x="1996865" y="903815"/>
                </a:cubicBezTo>
                <a:cubicBezTo>
                  <a:pt x="1896784" y="1032234"/>
                  <a:pt x="1740280" y="1113410"/>
                  <a:pt x="1564816" y="1113410"/>
                </a:cubicBezTo>
                <a:cubicBezTo>
                  <a:pt x="1377378" y="1113410"/>
                  <a:pt x="1211575" y="1020776"/>
                  <a:pt x="1111593" y="878151"/>
                </a:cubicBezTo>
                <a:cubicBezTo>
                  <a:pt x="1080053" y="927774"/>
                  <a:pt x="1038222" y="969598"/>
                  <a:pt x="990563" y="1003955"/>
                </a:cubicBezTo>
                <a:cubicBezTo>
                  <a:pt x="1068182" y="1097494"/>
                  <a:pt x="1113408" y="1217901"/>
                  <a:pt x="1113408" y="1348870"/>
                </a:cubicBezTo>
                <a:cubicBezTo>
                  <a:pt x="1113408" y="1503969"/>
                  <a:pt x="1049982" y="1644253"/>
                  <a:pt x="947405" y="1744951"/>
                </a:cubicBezTo>
                <a:cubicBezTo>
                  <a:pt x="1049982" y="1845649"/>
                  <a:pt x="1113408" y="1985934"/>
                  <a:pt x="1113408" y="2141033"/>
                </a:cubicBezTo>
                <a:cubicBezTo>
                  <a:pt x="1113408" y="2296132"/>
                  <a:pt x="1049982" y="2436417"/>
                  <a:pt x="947405" y="2537115"/>
                </a:cubicBezTo>
                <a:cubicBezTo>
                  <a:pt x="1049982" y="2637813"/>
                  <a:pt x="1113408" y="2778098"/>
                  <a:pt x="1113408" y="2933196"/>
                </a:cubicBezTo>
                <a:cubicBezTo>
                  <a:pt x="1113408" y="3160411"/>
                  <a:pt x="977287" y="3355833"/>
                  <a:pt x="781802" y="3441590"/>
                </a:cubicBezTo>
                <a:cubicBezTo>
                  <a:pt x="781802" y="3467025"/>
                  <a:pt x="781802" y="3492460"/>
                  <a:pt x="781802" y="3517895"/>
                </a:cubicBezTo>
                <a:cubicBezTo>
                  <a:pt x="781802" y="3642214"/>
                  <a:pt x="681021" y="3742995"/>
                  <a:pt x="556702" y="3742995"/>
                </a:cubicBezTo>
                <a:lnTo>
                  <a:pt x="556703" y="3742994"/>
                </a:lnTo>
                <a:cubicBezTo>
                  <a:pt x="432384" y="3742994"/>
                  <a:pt x="331603" y="3642213"/>
                  <a:pt x="331603" y="3517894"/>
                </a:cubicBezTo>
                <a:lnTo>
                  <a:pt x="331603" y="3441589"/>
                </a:lnTo>
                <a:cubicBezTo>
                  <a:pt x="136120" y="3355831"/>
                  <a:pt x="0" y="3160410"/>
                  <a:pt x="0" y="2933196"/>
                </a:cubicBezTo>
                <a:cubicBezTo>
                  <a:pt x="0" y="2778098"/>
                  <a:pt x="63426" y="2637813"/>
                  <a:pt x="166003" y="2537115"/>
                </a:cubicBezTo>
                <a:cubicBezTo>
                  <a:pt x="63426" y="2436417"/>
                  <a:pt x="0" y="2296132"/>
                  <a:pt x="0" y="2141033"/>
                </a:cubicBezTo>
                <a:cubicBezTo>
                  <a:pt x="0" y="1985934"/>
                  <a:pt x="63426" y="1845649"/>
                  <a:pt x="166003" y="1744951"/>
                </a:cubicBezTo>
                <a:cubicBezTo>
                  <a:pt x="63426" y="1644253"/>
                  <a:pt x="0" y="1503969"/>
                  <a:pt x="0" y="1348870"/>
                </a:cubicBezTo>
                <a:cubicBezTo>
                  <a:pt x="0" y="1164802"/>
                  <a:pt x="89333" y="1001598"/>
                  <a:pt x="228018" y="901622"/>
                </a:cubicBezTo>
                <a:cubicBezTo>
                  <a:pt x="150398" y="808082"/>
                  <a:pt x="105172" y="687676"/>
                  <a:pt x="105172" y="556707"/>
                </a:cubicBezTo>
                <a:cubicBezTo>
                  <a:pt x="105172" y="249248"/>
                  <a:pt x="354417" y="3"/>
                  <a:pt x="661876" y="3"/>
                </a:cubicBezTo>
                <a:cubicBezTo>
                  <a:pt x="848326" y="3"/>
                  <a:pt x="1013368" y="91662"/>
                  <a:pt x="1113346" y="233137"/>
                </a:cubicBezTo>
                <a:cubicBezTo>
                  <a:pt x="1213323" y="91662"/>
                  <a:pt x="1378365" y="2"/>
                  <a:pt x="1564816" y="2"/>
                </a:cubicBezTo>
                <a:cubicBezTo>
                  <a:pt x="1740279" y="2"/>
                  <a:pt x="1896783" y="81177"/>
                  <a:pt x="1996864" y="209596"/>
                </a:cubicBezTo>
                <a:cubicBezTo>
                  <a:pt x="2096945" y="81176"/>
                  <a:pt x="2253449" y="1"/>
                  <a:pt x="2428912" y="1"/>
                </a:cubicBezTo>
                <a:cubicBezTo>
                  <a:pt x="2583990" y="1"/>
                  <a:pt x="2724257" y="63410"/>
                  <a:pt x="2824956" y="165958"/>
                </a:cubicBezTo>
                <a:cubicBezTo>
                  <a:pt x="2925654" y="63409"/>
                  <a:pt x="3065922" y="0"/>
                  <a:pt x="3221000"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Tree>
    <p:extLst>
      <p:ext uri="{BB962C8B-B14F-4D97-AF65-F5344CB8AC3E}">
        <p14:creationId xmlns:p14="http://schemas.microsoft.com/office/powerpoint/2010/main" val="418460092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0C455B2A-3D1B-4F98-ACA5-C72C064015F6}"/>
              </a:ext>
            </a:extLst>
          </p:cNvPr>
          <p:cNvGrpSpPr/>
          <p:nvPr/>
        </p:nvGrpSpPr>
        <p:grpSpPr>
          <a:xfrm>
            <a:off x="6412648" y="4664658"/>
            <a:ext cx="4797245" cy="1142740"/>
            <a:chOff x="6665542" y="2749602"/>
            <a:chExt cx="4797245" cy="1142740"/>
          </a:xfrm>
        </p:grpSpPr>
        <p:sp>
          <p:nvSpPr>
            <p:cNvPr id="8" name="TextBox 7">
              <a:extLst>
                <a:ext uri="{FF2B5EF4-FFF2-40B4-BE49-F238E27FC236}">
                  <a16:creationId xmlns:a16="http://schemas.microsoft.com/office/drawing/2014/main" id="{5CF5BDA4-10C7-46A6-AC30-523A3FC438AC}"/>
                </a:ext>
              </a:extLst>
            </p:cNvPr>
            <p:cNvSpPr txBox="1"/>
            <p:nvPr/>
          </p:nvSpPr>
          <p:spPr>
            <a:xfrm>
              <a:off x="6665542" y="2749602"/>
              <a:ext cx="4777152" cy="830997"/>
            </a:xfrm>
            <a:prstGeom prst="rect">
              <a:avLst/>
            </a:prstGeom>
            <a:noFill/>
          </p:spPr>
          <p:txBody>
            <a:bodyPr wrap="square" rtlCol="0" anchor="ctr">
              <a:spAutoFit/>
            </a:bodyPr>
            <a:lstStyle/>
            <a:p>
              <a:pPr algn="r" rtl="1"/>
              <a:r>
                <a:rPr lang="fa-IR" altLang="ko-KR" sz="4800" b="1" dirty="0">
                  <a:solidFill>
                    <a:schemeClr val="bg1"/>
                  </a:solidFill>
                  <a:latin typeface="+mj-lt"/>
                  <a:cs typeface="B Nazanin" panose="00000400000000000000" pitchFamily="2" charset="-78"/>
                </a:rPr>
                <a:t>شکستن بخش</a:t>
              </a:r>
              <a:endParaRPr lang="ko-KR" altLang="en-US" sz="4800" b="1" dirty="0">
                <a:solidFill>
                  <a:schemeClr val="bg1"/>
                </a:solidFill>
                <a:latin typeface="+mj-lt"/>
                <a:cs typeface="B Nazanin" panose="00000400000000000000" pitchFamily="2" charset="-78"/>
              </a:endParaRPr>
            </a:p>
          </p:txBody>
        </p:sp>
        <p:sp>
          <p:nvSpPr>
            <p:cNvPr id="9" name="TextBox 8">
              <a:extLst>
                <a:ext uri="{FF2B5EF4-FFF2-40B4-BE49-F238E27FC236}">
                  <a16:creationId xmlns:a16="http://schemas.microsoft.com/office/drawing/2014/main" id="{C062103B-F514-4BE9-B5B2-C13878D2FE7C}"/>
                </a:ext>
              </a:extLst>
            </p:cNvPr>
            <p:cNvSpPr txBox="1"/>
            <p:nvPr/>
          </p:nvSpPr>
          <p:spPr>
            <a:xfrm>
              <a:off x="6685691" y="3512686"/>
              <a:ext cx="4777096" cy="379656"/>
            </a:xfrm>
            <a:prstGeom prst="rect">
              <a:avLst/>
            </a:prstGeom>
            <a:noFill/>
          </p:spPr>
          <p:txBody>
            <a:bodyPr wrap="square" rtlCol="0" anchor="ctr">
              <a:spAutoFit/>
            </a:bodyPr>
            <a:lstStyle/>
            <a:p>
              <a:pPr algn="r" rtl="1"/>
              <a:r>
                <a:rPr lang="fa-IR" altLang="ko-KR" sz="1867" dirty="0">
                  <a:solidFill>
                    <a:schemeClr val="bg1"/>
                  </a:solidFill>
                  <a:cs typeface="B Nazanin" panose="00000400000000000000" pitchFamily="2" charset="-78"/>
                </a:rPr>
                <a:t>زیرنویس ارائه خود را وارد کنید</a:t>
              </a:r>
              <a:endParaRPr lang="ko-KR" altLang="en-US" sz="1867" dirty="0">
                <a:solidFill>
                  <a:schemeClr val="bg1"/>
                </a:solidFill>
                <a:cs typeface="B Nazanin" panose="00000400000000000000" pitchFamily="2" charset="-78"/>
              </a:endParaRPr>
            </a:p>
          </p:txBody>
        </p:sp>
      </p:grpSp>
    </p:spTree>
    <p:extLst>
      <p:ext uri="{BB962C8B-B14F-4D97-AF65-F5344CB8AC3E}">
        <p14:creationId xmlns:p14="http://schemas.microsoft.com/office/powerpoint/2010/main" val="175417577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Arrow: Up 2">
            <a:extLst>
              <a:ext uri="{FF2B5EF4-FFF2-40B4-BE49-F238E27FC236}">
                <a16:creationId xmlns:a16="http://schemas.microsoft.com/office/drawing/2014/main" id="{7479891C-D961-4B98-AA45-59BE5837CD2D}"/>
              </a:ext>
            </a:extLst>
          </p:cNvPr>
          <p:cNvSpPr/>
          <p:nvPr/>
        </p:nvSpPr>
        <p:spPr>
          <a:xfrm>
            <a:off x="2664069" y="2716824"/>
            <a:ext cx="3288323" cy="3993035"/>
          </a:xfrm>
          <a:prstGeom prst="upArrow">
            <a:avLst>
              <a:gd name="adj1" fmla="val 50000"/>
              <a:gd name="adj2" fmla="val 5888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4" name="TextBox 3">
            <a:extLst>
              <a:ext uri="{FF2B5EF4-FFF2-40B4-BE49-F238E27FC236}">
                <a16:creationId xmlns:a16="http://schemas.microsoft.com/office/drawing/2014/main" id="{70CF8123-943A-40C1-AF30-6302959A1E01}"/>
              </a:ext>
            </a:extLst>
          </p:cNvPr>
          <p:cNvSpPr txBox="1"/>
          <p:nvPr/>
        </p:nvSpPr>
        <p:spPr>
          <a:xfrm>
            <a:off x="4988828" y="2848626"/>
            <a:ext cx="3057247" cy="1107996"/>
          </a:xfrm>
          <a:prstGeom prst="rect">
            <a:avLst/>
          </a:prstGeom>
          <a:noFill/>
        </p:spPr>
        <p:txBody>
          <a:bodyPr wrap="none" rtlCol="0">
            <a:spAutoFit/>
          </a:bodyPr>
          <a:lstStyle/>
          <a:p>
            <a:r>
              <a:rPr lang="en-US" altLang="ko-KR" sz="6600" b="1" dirty="0">
                <a:solidFill>
                  <a:schemeClr val="accent3"/>
                </a:solidFill>
                <a:cs typeface="B Nazanin" panose="00000400000000000000" pitchFamily="2" charset="-78"/>
              </a:rPr>
              <a:t>35.42%</a:t>
            </a:r>
            <a:endParaRPr lang="ko-KR" altLang="en-US" sz="6600" b="1" dirty="0">
              <a:solidFill>
                <a:schemeClr val="accent3"/>
              </a:solidFill>
              <a:cs typeface="B Nazanin" panose="00000400000000000000" pitchFamily="2" charset="-78"/>
            </a:endParaRPr>
          </a:p>
        </p:txBody>
      </p:sp>
      <p:sp>
        <p:nvSpPr>
          <p:cNvPr id="6" name="TextBox 5">
            <a:extLst>
              <a:ext uri="{FF2B5EF4-FFF2-40B4-BE49-F238E27FC236}">
                <a16:creationId xmlns:a16="http://schemas.microsoft.com/office/drawing/2014/main" id="{1DBF2E1D-D393-4A88-A369-C9251C636CAF}"/>
              </a:ext>
            </a:extLst>
          </p:cNvPr>
          <p:cNvSpPr txBox="1"/>
          <p:nvPr/>
        </p:nvSpPr>
        <p:spPr>
          <a:xfrm>
            <a:off x="3174846" y="3420143"/>
            <a:ext cx="1807115" cy="307777"/>
          </a:xfrm>
          <a:prstGeom prst="rect">
            <a:avLst/>
          </a:prstGeom>
          <a:noFill/>
        </p:spPr>
        <p:txBody>
          <a:bodyPr wrap="square" rtlCol="0" anchor="ctr">
            <a:spAutoFit/>
          </a:bodyPr>
          <a:lstStyle/>
          <a:p>
            <a:pPr algn="r" rtl="1"/>
            <a:r>
              <a:rPr lang="fa-IR" altLang="ko-KR" sz="1400" b="1" dirty="0">
                <a:solidFill>
                  <a:schemeClr val="bg1"/>
                </a:solidFill>
                <a:cs typeface="B Nazanin" panose="00000400000000000000" pitchFamily="2" charset="-78"/>
              </a:rPr>
              <a:t>محتوا در اینجا</a:t>
            </a:r>
            <a:endParaRPr lang="ko-KR" altLang="en-US" sz="1400" b="1" dirty="0">
              <a:solidFill>
                <a:schemeClr val="bg1"/>
              </a:solidFill>
              <a:cs typeface="B Nazanin" panose="00000400000000000000" pitchFamily="2" charset="-78"/>
            </a:endParaRPr>
          </a:p>
        </p:txBody>
      </p:sp>
      <p:sp>
        <p:nvSpPr>
          <p:cNvPr id="7" name="TextBox 6">
            <a:extLst>
              <a:ext uri="{FF2B5EF4-FFF2-40B4-BE49-F238E27FC236}">
                <a16:creationId xmlns:a16="http://schemas.microsoft.com/office/drawing/2014/main" id="{A0B3AB02-1937-4F74-9FF7-8EAF9D38532A}"/>
              </a:ext>
            </a:extLst>
          </p:cNvPr>
          <p:cNvSpPr txBox="1"/>
          <p:nvPr/>
        </p:nvSpPr>
        <p:spPr>
          <a:xfrm>
            <a:off x="3330649" y="3826074"/>
            <a:ext cx="1799825" cy="830997"/>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b="1" dirty="0">
              <a:solidFill>
                <a:schemeClr val="bg1"/>
              </a:solidFill>
              <a:cs typeface="B Nazanin" panose="00000400000000000000" pitchFamily="2" charset="-78"/>
            </a:endParaRPr>
          </a:p>
        </p:txBody>
      </p:sp>
      <p:sp>
        <p:nvSpPr>
          <p:cNvPr id="10" name="TextBox 9">
            <a:extLst>
              <a:ext uri="{FF2B5EF4-FFF2-40B4-BE49-F238E27FC236}">
                <a16:creationId xmlns:a16="http://schemas.microsoft.com/office/drawing/2014/main" id="{3C8112B4-36D2-4E3C-8B7B-581ADA230D14}"/>
              </a:ext>
            </a:extLst>
          </p:cNvPr>
          <p:cNvSpPr txBox="1"/>
          <p:nvPr/>
        </p:nvSpPr>
        <p:spPr>
          <a:xfrm>
            <a:off x="7818706" y="4245251"/>
            <a:ext cx="3057247" cy="1107996"/>
          </a:xfrm>
          <a:prstGeom prst="rect">
            <a:avLst/>
          </a:prstGeom>
          <a:noFill/>
        </p:spPr>
        <p:txBody>
          <a:bodyPr wrap="none" rtlCol="0">
            <a:spAutoFit/>
          </a:bodyPr>
          <a:lstStyle/>
          <a:p>
            <a:r>
              <a:rPr lang="en-US" altLang="ko-KR" sz="6600" b="1" dirty="0">
                <a:solidFill>
                  <a:schemeClr val="accent4"/>
                </a:solidFill>
                <a:cs typeface="B Nazanin" panose="00000400000000000000" pitchFamily="2" charset="-78"/>
              </a:rPr>
              <a:t>15.42%</a:t>
            </a:r>
            <a:endParaRPr lang="ko-KR" altLang="en-US" sz="6600" b="1" dirty="0">
              <a:solidFill>
                <a:schemeClr val="accent4"/>
              </a:solidFill>
              <a:cs typeface="B Nazanin" panose="00000400000000000000" pitchFamily="2" charset="-78"/>
            </a:endParaRPr>
          </a:p>
        </p:txBody>
      </p:sp>
      <p:grpSp>
        <p:nvGrpSpPr>
          <p:cNvPr id="11" name="그룹 6">
            <a:extLst>
              <a:ext uri="{FF2B5EF4-FFF2-40B4-BE49-F238E27FC236}">
                <a16:creationId xmlns:a16="http://schemas.microsoft.com/office/drawing/2014/main" id="{4E65DB32-C358-42CF-A11A-02467B1F342C}"/>
              </a:ext>
            </a:extLst>
          </p:cNvPr>
          <p:cNvGrpSpPr/>
          <p:nvPr/>
        </p:nvGrpSpPr>
        <p:grpSpPr>
          <a:xfrm>
            <a:off x="6993983" y="5286102"/>
            <a:ext cx="4796501" cy="687214"/>
            <a:chOff x="467543" y="1720822"/>
            <a:chExt cx="2360724" cy="687214"/>
          </a:xfrm>
        </p:grpSpPr>
        <p:sp>
          <p:nvSpPr>
            <p:cNvPr id="12" name="TextBox 11">
              <a:extLst>
                <a:ext uri="{FF2B5EF4-FFF2-40B4-BE49-F238E27FC236}">
                  <a16:creationId xmlns:a16="http://schemas.microsoft.com/office/drawing/2014/main" id="{3F4E8D58-F552-4D83-A45B-330CD7BF5803}"/>
                </a:ext>
              </a:extLst>
            </p:cNvPr>
            <p:cNvSpPr txBox="1"/>
            <p:nvPr/>
          </p:nvSpPr>
          <p:spPr>
            <a:xfrm>
              <a:off x="467543" y="1720822"/>
              <a:ext cx="2360723"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13" name="TextBox 12">
              <a:extLst>
                <a:ext uri="{FF2B5EF4-FFF2-40B4-BE49-F238E27FC236}">
                  <a16:creationId xmlns:a16="http://schemas.microsoft.com/office/drawing/2014/main" id="{EE0CAAE6-572B-4BC5-9254-63B3239C2B6E}"/>
                </a:ext>
              </a:extLst>
            </p:cNvPr>
            <p:cNvSpPr txBox="1"/>
            <p:nvPr/>
          </p:nvSpPr>
          <p:spPr>
            <a:xfrm>
              <a:off x="477068" y="1946371"/>
              <a:ext cx="2351199"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ko-KR" altLang="en-US" sz="1200" b="1" dirty="0">
                <a:solidFill>
                  <a:schemeClr val="tx1">
                    <a:lumMod val="75000"/>
                    <a:lumOff val="25000"/>
                  </a:schemeClr>
                </a:solidFill>
                <a:cs typeface="B Nazanin" panose="00000400000000000000" pitchFamily="2" charset="-78"/>
              </a:endParaRPr>
            </a:p>
          </p:txBody>
        </p:sp>
      </p:grpSp>
      <p:sp>
        <p:nvSpPr>
          <p:cNvPr id="14" name="TextBox 13">
            <a:extLst>
              <a:ext uri="{FF2B5EF4-FFF2-40B4-BE49-F238E27FC236}">
                <a16:creationId xmlns:a16="http://schemas.microsoft.com/office/drawing/2014/main" id="{A1731154-712E-4285-BFC0-AEAD4F7ABA17}"/>
              </a:ext>
            </a:extLst>
          </p:cNvPr>
          <p:cNvSpPr txBox="1"/>
          <p:nvPr/>
        </p:nvSpPr>
        <p:spPr>
          <a:xfrm>
            <a:off x="5978437" y="1558042"/>
            <a:ext cx="2069797" cy="1107996"/>
          </a:xfrm>
          <a:prstGeom prst="rect">
            <a:avLst/>
          </a:prstGeom>
          <a:noFill/>
        </p:spPr>
        <p:txBody>
          <a:bodyPr wrap="none" rtlCol="0">
            <a:spAutoFit/>
          </a:bodyPr>
          <a:lstStyle/>
          <a:p>
            <a:r>
              <a:rPr lang="en-US" altLang="ko-KR" sz="6600" b="1" dirty="0">
                <a:solidFill>
                  <a:schemeClr val="accent1"/>
                </a:solidFill>
                <a:cs typeface="B Nazanin" panose="00000400000000000000" pitchFamily="2" charset="-78"/>
              </a:rPr>
              <a:t>$350</a:t>
            </a:r>
            <a:endParaRPr lang="ko-KR" altLang="en-US" sz="6600" b="1" dirty="0">
              <a:solidFill>
                <a:schemeClr val="accent1"/>
              </a:solidFill>
              <a:cs typeface="B Nazanin" panose="00000400000000000000" pitchFamily="2" charset="-78"/>
            </a:endParaRPr>
          </a:p>
        </p:txBody>
      </p:sp>
      <p:grpSp>
        <p:nvGrpSpPr>
          <p:cNvPr id="15" name="그룹 6">
            <a:extLst>
              <a:ext uri="{FF2B5EF4-FFF2-40B4-BE49-F238E27FC236}">
                <a16:creationId xmlns:a16="http://schemas.microsoft.com/office/drawing/2014/main" id="{A23F4352-CF13-415D-BFED-2BA7A718F350}"/>
              </a:ext>
            </a:extLst>
          </p:cNvPr>
          <p:cNvGrpSpPr/>
          <p:nvPr/>
        </p:nvGrpSpPr>
        <p:grpSpPr>
          <a:xfrm>
            <a:off x="8251283" y="1583767"/>
            <a:ext cx="3538711" cy="871880"/>
            <a:chOff x="467543" y="1720822"/>
            <a:chExt cx="2360724" cy="871880"/>
          </a:xfrm>
        </p:grpSpPr>
        <p:sp>
          <p:nvSpPr>
            <p:cNvPr id="16" name="TextBox 15">
              <a:extLst>
                <a:ext uri="{FF2B5EF4-FFF2-40B4-BE49-F238E27FC236}">
                  <a16:creationId xmlns:a16="http://schemas.microsoft.com/office/drawing/2014/main" id="{6F85579A-DC40-490E-ACA5-B93AC5D25333}"/>
                </a:ext>
              </a:extLst>
            </p:cNvPr>
            <p:cNvSpPr txBox="1"/>
            <p:nvPr/>
          </p:nvSpPr>
          <p:spPr>
            <a:xfrm>
              <a:off x="467543" y="1720822"/>
              <a:ext cx="2360723"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31C6B242-79D8-4B7F-A924-D8CE25DB982D}"/>
                </a:ext>
              </a:extLst>
            </p:cNvPr>
            <p:cNvSpPr txBox="1"/>
            <p:nvPr/>
          </p:nvSpPr>
          <p:spPr>
            <a:xfrm>
              <a:off x="477068" y="1946371"/>
              <a:ext cx="2351199"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ko-KR" altLang="en-US" sz="1200" b="1" dirty="0">
                <a:solidFill>
                  <a:schemeClr val="tx1">
                    <a:lumMod val="75000"/>
                    <a:lumOff val="25000"/>
                  </a:schemeClr>
                </a:solidFill>
                <a:cs typeface="B Nazanin" panose="00000400000000000000" pitchFamily="2" charset="-78"/>
              </a:endParaRPr>
            </a:p>
          </p:txBody>
        </p:sp>
      </p:grpSp>
      <p:grpSp>
        <p:nvGrpSpPr>
          <p:cNvPr id="18" name="그룹 19">
            <a:extLst>
              <a:ext uri="{FF2B5EF4-FFF2-40B4-BE49-F238E27FC236}">
                <a16:creationId xmlns:a16="http://schemas.microsoft.com/office/drawing/2014/main" id="{C4BF8440-6DCD-4B2B-840E-BF26DACAAF62}"/>
              </a:ext>
            </a:extLst>
          </p:cNvPr>
          <p:cNvGrpSpPr/>
          <p:nvPr/>
        </p:nvGrpSpPr>
        <p:grpSpPr>
          <a:xfrm>
            <a:off x="2502558" y="1583767"/>
            <a:ext cx="3272830" cy="871880"/>
            <a:chOff x="6444890" y="1720822"/>
            <a:chExt cx="2360723" cy="871880"/>
          </a:xfrm>
        </p:grpSpPr>
        <p:sp>
          <p:nvSpPr>
            <p:cNvPr id="19" name="TextBox 18">
              <a:extLst>
                <a:ext uri="{FF2B5EF4-FFF2-40B4-BE49-F238E27FC236}">
                  <a16:creationId xmlns:a16="http://schemas.microsoft.com/office/drawing/2014/main" id="{0FD877DF-00E2-4BBB-928B-356E4FFD1853}"/>
                </a:ext>
              </a:extLst>
            </p:cNvPr>
            <p:cNvSpPr txBox="1"/>
            <p:nvPr/>
          </p:nvSpPr>
          <p:spPr>
            <a:xfrm>
              <a:off x="6444890" y="1720822"/>
              <a:ext cx="2360723" cy="307777"/>
            </a:xfrm>
            <a:prstGeom prst="rect">
              <a:avLst/>
            </a:prstGeom>
            <a:noFill/>
          </p:spPr>
          <p:txBody>
            <a:bodyPr wrap="square" rtlCol="0" anchor="ctr">
              <a:spAutoFit/>
            </a:bodyPr>
            <a:lstStyle/>
            <a:p>
              <a:pPr algn="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A80143EB-2FA6-4830-A48D-15262BA6825F}"/>
                </a:ext>
              </a:extLst>
            </p:cNvPr>
            <p:cNvSpPr txBox="1"/>
            <p:nvPr/>
          </p:nvSpPr>
          <p:spPr>
            <a:xfrm>
              <a:off x="6444890" y="1946371"/>
              <a:ext cx="2351199" cy="646331"/>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ko-KR" altLang="en-US" sz="1200" b="1" dirty="0">
                <a:solidFill>
                  <a:schemeClr val="tx1">
                    <a:lumMod val="75000"/>
                    <a:lumOff val="25000"/>
                  </a:schemeClr>
                </a:solidFill>
                <a:cs typeface="B Nazanin" panose="00000400000000000000" pitchFamily="2" charset="-78"/>
              </a:endParaRPr>
            </a:p>
          </p:txBody>
        </p:sp>
      </p:grpSp>
      <p:sp>
        <p:nvSpPr>
          <p:cNvPr id="21" name="TextBox 20">
            <a:extLst>
              <a:ext uri="{FF2B5EF4-FFF2-40B4-BE49-F238E27FC236}">
                <a16:creationId xmlns:a16="http://schemas.microsoft.com/office/drawing/2014/main" id="{DD343678-9DB5-48F3-BF20-45D46F67B6A0}"/>
              </a:ext>
            </a:extLst>
          </p:cNvPr>
          <p:cNvSpPr txBox="1"/>
          <p:nvPr/>
        </p:nvSpPr>
        <p:spPr>
          <a:xfrm>
            <a:off x="609873" y="3082010"/>
            <a:ext cx="1803094" cy="2308324"/>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65000"/>
                  <a:lumOff val="3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BA53D806-0B78-4F47-98CC-9E824230754F}"/>
              </a:ext>
            </a:extLst>
          </p:cNvPr>
          <p:cNvSpPr txBox="1"/>
          <p:nvPr/>
        </p:nvSpPr>
        <p:spPr>
          <a:xfrm>
            <a:off x="609873" y="2769495"/>
            <a:ext cx="1803094" cy="307777"/>
          </a:xfrm>
          <a:prstGeom prst="rect">
            <a:avLst/>
          </a:prstGeom>
          <a:noFill/>
        </p:spPr>
        <p:txBody>
          <a:bodyPr wrap="square" rtlCol="0">
            <a:spAutoFit/>
          </a:bodyPr>
          <a:lstStyle/>
          <a:p>
            <a:r>
              <a:rPr lang="fa-IR" altLang="ko-KR" sz="1400" b="1" dirty="0">
                <a:solidFill>
                  <a:schemeClr val="tx1">
                    <a:lumMod val="65000"/>
                    <a:lumOff val="35000"/>
                  </a:schemeClr>
                </a:solidFill>
                <a:cs typeface="B Nazanin" panose="00000400000000000000" pitchFamily="2" charset="-78"/>
              </a:rPr>
              <a:t>عنوان محتوا را اضافه کنید</a:t>
            </a:r>
            <a:endParaRPr lang="ko-KR" altLang="en-US" sz="1400" b="1" dirty="0">
              <a:solidFill>
                <a:schemeClr val="tx1">
                  <a:lumMod val="65000"/>
                  <a:lumOff val="35000"/>
                </a:schemeClr>
              </a:solidFill>
              <a:cs typeface="B Nazanin" panose="00000400000000000000" pitchFamily="2" charset="-78"/>
            </a:endParaRPr>
          </a:p>
        </p:txBody>
      </p:sp>
      <p:grpSp>
        <p:nvGrpSpPr>
          <p:cNvPr id="23" name="Group 22">
            <a:extLst>
              <a:ext uri="{FF2B5EF4-FFF2-40B4-BE49-F238E27FC236}">
                <a16:creationId xmlns:a16="http://schemas.microsoft.com/office/drawing/2014/main" id="{DD534E98-B801-4C63-9FB7-1A565DC4112F}"/>
              </a:ext>
            </a:extLst>
          </p:cNvPr>
          <p:cNvGrpSpPr/>
          <p:nvPr/>
        </p:nvGrpSpPr>
        <p:grpSpPr>
          <a:xfrm>
            <a:off x="8000042" y="2981678"/>
            <a:ext cx="2593625" cy="1029607"/>
            <a:chOff x="8778414" y="873963"/>
            <a:chExt cx="3379134" cy="1341434"/>
          </a:xfrm>
        </p:grpSpPr>
        <p:grpSp>
          <p:nvGrpSpPr>
            <p:cNvPr id="24" name="그룹 242">
              <a:extLst>
                <a:ext uri="{FF2B5EF4-FFF2-40B4-BE49-F238E27FC236}">
                  <a16:creationId xmlns:a16="http://schemas.microsoft.com/office/drawing/2014/main" id="{FBD91D03-E7B4-44BC-AC0A-B14EB01E3B77}"/>
                </a:ext>
              </a:extLst>
            </p:cNvPr>
            <p:cNvGrpSpPr/>
            <p:nvPr/>
          </p:nvGrpSpPr>
          <p:grpSpPr>
            <a:xfrm>
              <a:off x="8778414" y="873966"/>
              <a:ext cx="1443738" cy="831980"/>
              <a:chOff x="4464344" y="5677604"/>
              <a:chExt cx="973810" cy="561175"/>
            </a:xfrm>
            <a:solidFill>
              <a:schemeClr val="accent1"/>
            </a:solidFill>
          </p:grpSpPr>
          <p:sp>
            <p:nvSpPr>
              <p:cNvPr id="56" name="Oval 55">
                <a:extLst>
                  <a:ext uri="{FF2B5EF4-FFF2-40B4-BE49-F238E27FC236}">
                    <a16:creationId xmlns:a16="http://schemas.microsoft.com/office/drawing/2014/main" id="{70D7B389-A492-4E76-975B-381678F2DF62}"/>
                  </a:ext>
                </a:extLst>
              </p:cNvPr>
              <p:cNvSpPr/>
              <p:nvPr/>
            </p:nvSpPr>
            <p:spPr>
              <a:xfrm rot="10800000">
                <a:off x="4464344" y="6021231"/>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57" name="Oval 56">
                <a:extLst>
                  <a:ext uri="{FF2B5EF4-FFF2-40B4-BE49-F238E27FC236}">
                    <a16:creationId xmlns:a16="http://schemas.microsoft.com/office/drawing/2014/main" id="{370DF0BF-F98C-4131-AECF-FE63018808A4}"/>
                  </a:ext>
                </a:extLst>
              </p:cNvPr>
              <p:cNvSpPr/>
              <p:nvPr/>
            </p:nvSpPr>
            <p:spPr>
              <a:xfrm>
                <a:off x="4468347" y="6021232"/>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58" name="Oval 57">
                <a:extLst>
                  <a:ext uri="{FF2B5EF4-FFF2-40B4-BE49-F238E27FC236}">
                    <a16:creationId xmlns:a16="http://schemas.microsoft.com/office/drawing/2014/main" id="{AAABFDE4-69F1-4A95-B653-30058D2A3EA0}"/>
                  </a:ext>
                </a:extLst>
              </p:cNvPr>
              <p:cNvSpPr/>
              <p:nvPr/>
            </p:nvSpPr>
            <p:spPr>
              <a:xfrm>
                <a:off x="4713271" y="5788551"/>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59" name="Rectangle 58">
                <a:extLst>
                  <a:ext uri="{FF2B5EF4-FFF2-40B4-BE49-F238E27FC236}">
                    <a16:creationId xmlns:a16="http://schemas.microsoft.com/office/drawing/2014/main" id="{E21962D5-8DDC-4586-BA81-5296596CE041}"/>
                  </a:ext>
                </a:extLst>
              </p:cNvPr>
              <p:cNvSpPr/>
              <p:nvPr/>
            </p:nvSpPr>
            <p:spPr>
              <a:xfrm rot="10800000">
                <a:off x="4772603" y="5931271"/>
                <a:ext cx="59331" cy="1996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60" name="Oval 59">
                <a:extLst>
                  <a:ext uri="{FF2B5EF4-FFF2-40B4-BE49-F238E27FC236}">
                    <a16:creationId xmlns:a16="http://schemas.microsoft.com/office/drawing/2014/main" id="{581F3DF7-8E63-4A73-918C-2F261BBDF115}"/>
                  </a:ext>
                </a:extLst>
              </p:cNvPr>
              <p:cNvSpPr/>
              <p:nvPr/>
            </p:nvSpPr>
            <p:spPr>
              <a:xfrm>
                <a:off x="4918640" y="5684789"/>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61" name="Rectangle 60">
                <a:extLst>
                  <a:ext uri="{FF2B5EF4-FFF2-40B4-BE49-F238E27FC236}">
                    <a16:creationId xmlns:a16="http://schemas.microsoft.com/office/drawing/2014/main" id="{61EFBED6-77C3-4E24-82BB-93F891877351}"/>
                  </a:ext>
                </a:extLst>
              </p:cNvPr>
              <p:cNvSpPr/>
              <p:nvPr/>
            </p:nvSpPr>
            <p:spPr>
              <a:xfrm rot="10800000">
                <a:off x="4968084" y="5832302"/>
                <a:ext cx="59331" cy="298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62" name="Oval 61">
                <a:extLst>
                  <a:ext uri="{FF2B5EF4-FFF2-40B4-BE49-F238E27FC236}">
                    <a16:creationId xmlns:a16="http://schemas.microsoft.com/office/drawing/2014/main" id="{6DB6411F-4664-4CAC-AEB4-5FFCB0FE6BAE}"/>
                  </a:ext>
                </a:extLst>
              </p:cNvPr>
              <p:cNvSpPr/>
              <p:nvPr/>
            </p:nvSpPr>
            <p:spPr>
              <a:xfrm>
                <a:off x="5114122" y="5677604"/>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63" name="Rectangle 62">
                <a:extLst>
                  <a:ext uri="{FF2B5EF4-FFF2-40B4-BE49-F238E27FC236}">
                    <a16:creationId xmlns:a16="http://schemas.microsoft.com/office/drawing/2014/main" id="{C38AC70C-EA7A-452B-86A8-70C84044CC43}"/>
                  </a:ext>
                </a:extLst>
              </p:cNvPr>
              <p:cNvSpPr/>
              <p:nvPr/>
            </p:nvSpPr>
            <p:spPr>
              <a:xfrm rot="10800000">
                <a:off x="5153677" y="5809314"/>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64" name="Oval 63">
                <a:extLst>
                  <a:ext uri="{FF2B5EF4-FFF2-40B4-BE49-F238E27FC236}">
                    <a16:creationId xmlns:a16="http://schemas.microsoft.com/office/drawing/2014/main" id="{AA22A858-9B3F-4130-B737-59EBF791106C}"/>
                  </a:ext>
                </a:extLst>
              </p:cNvPr>
              <p:cNvSpPr/>
              <p:nvPr/>
            </p:nvSpPr>
            <p:spPr>
              <a:xfrm>
                <a:off x="5319492" y="5786456"/>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65" name="Rectangle 64">
                <a:extLst>
                  <a:ext uri="{FF2B5EF4-FFF2-40B4-BE49-F238E27FC236}">
                    <a16:creationId xmlns:a16="http://schemas.microsoft.com/office/drawing/2014/main" id="{4A186E9C-F4FA-4E45-8427-E2634F935B68}"/>
                  </a:ext>
                </a:extLst>
              </p:cNvPr>
              <p:cNvSpPr/>
              <p:nvPr/>
            </p:nvSpPr>
            <p:spPr>
              <a:xfrm rot="10800000">
                <a:off x="5349158" y="5898389"/>
                <a:ext cx="59331" cy="231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grpSp>
        <p:grpSp>
          <p:nvGrpSpPr>
            <p:cNvPr id="25" name="그룹 241">
              <a:extLst>
                <a:ext uri="{FF2B5EF4-FFF2-40B4-BE49-F238E27FC236}">
                  <a16:creationId xmlns:a16="http://schemas.microsoft.com/office/drawing/2014/main" id="{61D53BD3-555E-4F28-B6B7-8349A2187BCD}"/>
                </a:ext>
              </a:extLst>
            </p:cNvPr>
            <p:cNvGrpSpPr/>
            <p:nvPr/>
          </p:nvGrpSpPr>
          <p:grpSpPr>
            <a:xfrm>
              <a:off x="9191447" y="1538364"/>
              <a:ext cx="1074685" cy="677033"/>
              <a:chOff x="4742937" y="6125745"/>
              <a:chExt cx="724882" cy="456662"/>
            </a:xfrm>
            <a:solidFill>
              <a:schemeClr val="accent5"/>
            </a:solidFill>
          </p:grpSpPr>
          <p:sp>
            <p:nvSpPr>
              <p:cNvPr id="48" name="Rectangle 47">
                <a:extLst>
                  <a:ext uri="{FF2B5EF4-FFF2-40B4-BE49-F238E27FC236}">
                    <a16:creationId xmlns:a16="http://schemas.microsoft.com/office/drawing/2014/main" id="{5EEC9DDB-302C-449D-87B3-301BF0BDEC38}"/>
                  </a:ext>
                </a:extLst>
              </p:cNvPr>
              <p:cNvSpPr/>
              <p:nvPr/>
            </p:nvSpPr>
            <p:spPr>
              <a:xfrm>
                <a:off x="4772602" y="6125746"/>
                <a:ext cx="59331" cy="234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49" name="Oval 48">
                <a:extLst>
                  <a:ext uri="{FF2B5EF4-FFF2-40B4-BE49-F238E27FC236}">
                    <a16:creationId xmlns:a16="http://schemas.microsoft.com/office/drawing/2014/main" id="{D0ADE5BC-4B1B-49B3-8C56-6607F8085113}"/>
                  </a:ext>
                </a:extLst>
              </p:cNvPr>
              <p:cNvSpPr/>
              <p:nvPr/>
            </p:nvSpPr>
            <p:spPr>
              <a:xfrm>
                <a:off x="4742937" y="6352798"/>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50" name="Oval 49">
                <a:extLst>
                  <a:ext uri="{FF2B5EF4-FFF2-40B4-BE49-F238E27FC236}">
                    <a16:creationId xmlns:a16="http://schemas.microsoft.com/office/drawing/2014/main" id="{21D85950-D913-479D-ACC1-9634E41FDFCB}"/>
                  </a:ext>
                </a:extLst>
              </p:cNvPr>
              <p:cNvSpPr/>
              <p:nvPr/>
            </p:nvSpPr>
            <p:spPr>
              <a:xfrm>
                <a:off x="4928529" y="6436782"/>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51" name="Rectangle 50">
                <a:extLst>
                  <a:ext uri="{FF2B5EF4-FFF2-40B4-BE49-F238E27FC236}">
                    <a16:creationId xmlns:a16="http://schemas.microsoft.com/office/drawing/2014/main" id="{0C28E8ED-A7DD-4CF1-8113-DA0FFF1BECE2}"/>
                  </a:ext>
                </a:extLst>
              </p:cNvPr>
              <p:cNvSpPr/>
              <p:nvPr/>
            </p:nvSpPr>
            <p:spPr>
              <a:xfrm>
                <a:off x="4968083" y="6130912"/>
                <a:ext cx="59331" cy="3342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52" name="Oval 51">
                <a:extLst>
                  <a:ext uri="{FF2B5EF4-FFF2-40B4-BE49-F238E27FC236}">
                    <a16:creationId xmlns:a16="http://schemas.microsoft.com/office/drawing/2014/main" id="{53645E32-A40E-489D-A142-853E461FB797}"/>
                  </a:ext>
                </a:extLst>
              </p:cNvPr>
              <p:cNvSpPr/>
              <p:nvPr/>
            </p:nvSpPr>
            <p:spPr>
              <a:xfrm>
                <a:off x="5104233" y="6424191"/>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53" name="Rectangle 52">
                <a:extLst>
                  <a:ext uri="{FF2B5EF4-FFF2-40B4-BE49-F238E27FC236}">
                    <a16:creationId xmlns:a16="http://schemas.microsoft.com/office/drawing/2014/main" id="{E04533D2-FD7A-40C1-86A3-74F3522D0638}"/>
                  </a:ext>
                </a:extLst>
              </p:cNvPr>
              <p:cNvSpPr/>
              <p:nvPr/>
            </p:nvSpPr>
            <p:spPr>
              <a:xfrm>
                <a:off x="5153676" y="6125746"/>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54" name="Oval 53">
                <a:extLst>
                  <a:ext uri="{FF2B5EF4-FFF2-40B4-BE49-F238E27FC236}">
                    <a16:creationId xmlns:a16="http://schemas.microsoft.com/office/drawing/2014/main" id="{DD41308D-A9B0-4EAC-8949-6B07CB7B49E9}"/>
                  </a:ext>
                </a:extLst>
              </p:cNvPr>
              <p:cNvSpPr/>
              <p:nvPr/>
            </p:nvSpPr>
            <p:spPr>
              <a:xfrm>
                <a:off x="5289826" y="6295562"/>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55" name="Rectangle 54">
                <a:extLst>
                  <a:ext uri="{FF2B5EF4-FFF2-40B4-BE49-F238E27FC236}">
                    <a16:creationId xmlns:a16="http://schemas.microsoft.com/office/drawing/2014/main" id="{19B8DF8F-F5F7-4DD5-9D49-3FF99B90392E}"/>
                  </a:ext>
                </a:extLst>
              </p:cNvPr>
              <p:cNvSpPr/>
              <p:nvPr/>
            </p:nvSpPr>
            <p:spPr>
              <a:xfrm>
                <a:off x="5349157" y="6125745"/>
                <a:ext cx="59331" cy="1812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grpSp>
        <p:grpSp>
          <p:nvGrpSpPr>
            <p:cNvPr id="26" name="그룹 240">
              <a:extLst>
                <a:ext uri="{FF2B5EF4-FFF2-40B4-BE49-F238E27FC236}">
                  <a16:creationId xmlns:a16="http://schemas.microsoft.com/office/drawing/2014/main" id="{1E7B0776-E0C9-4434-AC65-F1EAE702476D}"/>
                </a:ext>
              </a:extLst>
            </p:cNvPr>
            <p:cNvGrpSpPr/>
            <p:nvPr/>
          </p:nvGrpSpPr>
          <p:grpSpPr>
            <a:xfrm>
              <a:off x="10306718" y="873963"/>
              <a:ext cx="1443736" cy="831982"/>
              <a:chOff x="5495194" y="5677603"/>
              <a:chExt cx="973809" cy="561176"/>
            </a:xfrm>
            <a:solidFill>
              <a:schemeClr val="accent5"/>
            </a:solidFill>
          </p:grpSpPr>
          <p:sp>
            <p:nvSpPr>
              <p:cNvPr id="38" name="Oval 37">
                <a:extLst>
                  <a:ext uri="{FF2B5EF4-FFF2-40B4-BE49-F238E27FC236}">
                    <a16:creationId xmlns:a16="http://schemas.microsoft.com/office/drawing/2014/main" id="{6BA706E8-C509-4742-8897-6EC9154159C1}"/>
                  </a:ext>
                </a:extLst>
              </p:cNvPr>
              <p:cNvSpPr/>
              <p:nvPr/>
            </p:nvSpPr>
            <p:spPr>
              <a:xfrm>
                <a:off x="5495194" y="6021232"/>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39" name="Rectangle 38">
                <a:extLst>
                  <a:ext uri="{FF2B5EF4-FFF2-40B4-BE49-F238E27FC236}">
                    <a16:creationId xmlns:a16="http://schemas.microsoft.com/office/drawing/2014/main" id="{2033F063-2D88-455E-A77F-D090F975FE39}"/>
                  </a:ext>
                </a:extLst>
              </p:cNvPr>
              <p:cNvSpPr/>
              <p:nvPr/>
            </p:nvSpPr>
            <p:spPr>
              <a:xfrm rot="10800000">
                <a:off x="6380006" y="5899322"/>
                <a:ext cx="59331" cy="234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40" name="Oval 39">
                <a:extLst>
                  <a:ext uri="{FF2B5EF4-FFF2-40B4-BE49-F238E27FC236}">
                    <a16:creationId xmlns:a16="http://schemas.microsoft.com/office/drawing/2014/main" id="{EEB7D042-1E94-440A-8FF7-8407A5B166B8}"/>
                  </a:ext>
                </a:extLst>
              </p:cNvPr>
              <p:cNvSpPr/>
              <p:nvPr/>
            </p:nvSpPr>
            <p:spPr>
              <a:xfrm rot="10800000">
                <a:off x="6350341" y="5788550"/>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41" name="Oval 40">
                <a:extLst>
                  <a:ext uri="{FF2B5EF4-FFF2-40B4-BE49-F238E27FC236}">
                    <a16:creationId xmlns:a16="http://schemas.microsoft.com/office/drawing/2014/main" id="{3E251144-3B61-42C2-9A8A-B769A08DD555}"/>
                  </a:ext>
                </a:extLst>
              </p:cNvPr>
              <p:cNvSpPr/>
              <p:nvPr/>
            </p:nvSpPr>
            <p:spPr>
              <a:xfrm rot="10800000">
                <a:off x="5499197" y="6021231"/>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42" name="Oval 41">
                <a:extLst>
                  <a:ext uri="{FF2B5EF4-FFF2-40B4-BE49-F238E27FC236}">
                    <a16:creationId xmlns:a16="http://schemas.microsoft.com/office/drawing/2014/main" id="{1005ED21-946C-48A8-BC86-AC828E271C43}"/>
                  </a:ext>
                </a:extLst>
              </p:cNvPr>
              <p:cNvSpPr/>
              <p:nvPr/>
            </p:nvSpPr>
            <p:spPr>
              <a:xfrm rot="10800000">
                <a:off x="6144971" y="5684789"/>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43" name="Rectangle 42">
                <a:extLst>
                  <a:ext uri="{FF2B5EF4-FFF2-40B4-BE49-F238E27FC236}">
                    <a16:creationId xmlns:a16="http://schemas.microsoft.com/office/drawing/2014/main" id="{34F7F412-DC3D-45A2-93C2-AA6B8939DC22}"/>
                  </a:ext>
                </a:extLst>
              </p:cNvPr>
              <p:cNvSpPr/>
              <p:nvPr/>
            </p:nvSpPr>
            <p:spPr>
              <a:xfrm rot="10800000">
                <a:off x="6184525" y="5794845"/>
                <a:ext cx="59331" cy="3342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44" name="Oval 43">
                <a:extLst>
                  <a:ext uri="{FF2B5EF4-FFF2-40B4-BE49-F238E27FC236}">
                    <a16:creationId xmlns:a16="http://schemas.microsoft.com/office/drawing/2014/main" id="{C2C1C304-AFF5-49DB-B48E-C12C83F6EB47}"/>
                  </a:ext>
                </a:extLst>
              </p:cNvPr>
              <p:cNvSpPr/>
              <p:nvPr/>
            </p:nvSpPr>
            <p:spPr>
              <a:xfrm rot="10800000">
                <a:off x="5949489" y="5677603"/>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45" name="Rectangle 44">
                <a:extLst>
                  <a:ext uri="{FF2B5EF4-FFF2-40B4-BE49-F238E27FC236}">
                    <a16:creationId xmlns:a16="http://schemas.microsoft.com/office/drawing/2014/main" id="{BC4A5B31-CC44-4E7C-B500-477AA053B37C}"/>
                  </a:ext>
                </a:extLst>
              </p:cNvPr>
              <p:cNvSpPr/>
              <p:nvPr/>
            </p:nvSpPr>
            <p:spPr>
              <a:xfrm rot="10800000">
                <a:off x="5998932" y="5817832"/>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46" name="Oval 45">
                <a:extLst>
                  <a:ext uri="{FF2B5EF4-FFF2-40B4-BE49-F238E27FC236}">
                    <a16:creationId xmlns:a16="http://schemas.microsoft.com/office/drawing/2014/main" id="{753DD228-2156-48CD-98C4-65FF58504EC4}"/>
                  </a:ext>
                </a:extLst>
              </p:cNvPr>
              <p:cNvSpPr/>
              <p:nvPr/>
            </p:nvSpPr>
            <p:spPr>
              <a:xfrm rot="10800000">
                <a:off x="5744120" y="5786455"/>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47" name="Rectangle 46">
                <a:extLst>
                  <a:ext uri="{FF2B5EF4-FFF2-40B4-BE49-F238E27FC236}">
                    <a16:creationId xmlns:a16="http://schemas.microsoft.com/office/drawing/2014/main" id="{DD17E718-8B9B-4201-AF80-487A231F5B34}"/>
                  </a:ext>
                </a:extLst>
              </p:cNvPr>
              <p:cNvSpPr/>
              <p:nvPr/>
            </p:nvSpPr>
            <p:spPr>
              <a:xfrm rot="10800000">
                <a:off x="5803451" y="5953061"/>
                <a:ext cx="59331" cy="1812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dirty="0">
                  <a:cs typeface="B Nazanin" panose="00000400000000000000" pitchFamily="2" charset="-78"/>
                </a:endParaRPr>
              </a:p>
            </p:txBody>
          </p:sp>
        </p:grpSp>
        <p:grpSp>
          <p:nvGrpSpPr>
            <p:cNvPr id="27" name="Group 26">
              <a:extLst>
                <a:ext uri="{FF2B5EF4-FFF2-40B4-BE49-F238E27FC236}">
                  <a16:creationId xmlns:a16="http://schemas.microsoft.com/office/drawing/2014/main" id="{30D19E4A-3C48-4F1A-9CC3-39EB58D57ACE}"/>
                </a:ext>
              </a:extLst>
            </p:cNvPr>
            <p:cNvGrpSpPr/>
            <p:nvPr/>
          </p:nvGrpSpPr>
          <p:grpSpPr>
            <a:xfrm>
              <a:off x="10719749" y="1383417"/>
              <a:ext cx="1437799" cy="831980"/>
              <a:chOff x="10719749" y="1383417"/>
              <a:chExt cx="1437799" cy="831980"/>
            </a:xfrm>
          </p:grpSpPr>
          <p:sp>
            <p:nvSpPr>
              <p:cNvPr id="28" name="Oval 27">
                <a:extLst>
                  <a:ext uri="{FF2B5EF4-FFF2-40B4-BE49-F238E27FC236}">
                    <a16:creationId xmlns:a16="http://schemas.microsoft.com/office/drawing/2014/main" id="{8DAEBD89-1146-4DAA-A2BF-E859F808DAC1}"/>
                  </a:ext>
                </a:extLst>
              </p:cNvPr>
              <p:cNvSpPr/>
              <p:nvPr/>
            </p:nvSpPr>
            <p:spPr>
              <a:xfrm rot="10800000">
                <a:off x="11835021" y="1383417"/>
                <a:ext cx="322527" cy="3225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grpSp>
            <p:nvGrpSpPr>
              <p:cNvPr id="29" name="그룹 239">
                <a:extLst>
                  <a:ext uri="{FF2B5EF4-FFF2-40B4-BE49-F238E27FC236}">
                    <a16:creationId xmlns:a16="http://schemas.microsoft.com/office/drawing/2014/main" id="{3E34F5AE-BB36-4DBA-9483-6D2DFBFB8766}"/>
                  </a:ext>
                </a:extLst>
              </p:cNvPr>
              <p:cNvGrpSpPr/>
              <p:nvPr/>
            </p:nvGrpSpPr>
            <p:grpSpPr>
              <a:xfrm>
                <a:off x="10719749" y="1543336"/>
                <a:ext cx="1074685" cy="672061"/>
                <a:chOff x="5773786" y="6129098"/>
                <a:chExt cx="724882" cy="453308"/>
              </a:xfrm>
              <a:solidFill>
                <a:schemeClr val="accent1"/>
              </a:solidFill>
            </p:grpSpPr>
            <p:sp>
              <p:nvSpPr>
                <p:cNvPr id="30" name="Oval 29">
                  <a:extLst>
                    <a:ext uri="{FF2B5EF4-FFF2-40B4-BE49-F238E27FC236}">
                      <a16:creationId xmlns:a16="http://schemas.microsoft.com/office/drawing/2014/main" id="{F8E5A5B0-2B10-42B2-87AE-4C119EBEE141}"/>
                    </a:ext>
                  </a:extLst>
                </p:cNvPr>
                <p:cNvSpPr/>
                <p:nvPr/>
              </p:nvSpPr>
              <p:spPr>
                <a:xfrm rot="10800000">
                  <a:off x="6320675" y="6293466"/>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31" name="Rectangle 30">
                  <a:extLst>
                    <a:ext uri="{FF2B5EF4-FFF2-40B4-BE49-F238E27FC236}">
                      <a16:creationId xmlns:a16="http://schemas.microsoft.com/office/drawing/2014/main" id="{B5494F6C-B1A8-45BA-AD16-B13EA03DFBA4}"/>
                    </a:ext>
                  </a:extLst>
                </p:cNvPr>
                <p:cNvSpPr/>
                <p:nvPr/>
              </p:nvSpPr>
              <p:spPr>
                <a:xfrm>
                  <a:off x="6380005" y="6129098"/>
                  <a:ext cx="59331" cy="1996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32" name="Oval 31">
                  <a:extLst>
                    <a:ext uri="{FF2B5EF4-FFF2-40B4-BE49-F238E27FC236}">
                      <a16:creationId xmlns:a16="http://schemas.microsoft.com/office/drawing/2014/main" id="{AFA43F68-F572-4B2C-A84E-E7BBAF06D4EB}"/>
                    </a:ext>
                  </a:extLst>
                </p:cNvPr>
                <p:cNvSpPr/>
                <p:nvPr/>
              </p:nvSpPr>
              <p:spPr>
                <a:xfrm rot="10800000">
                  <a:off x="6135082" y="6417005"/>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33" name="Rectangle 32">
                  <a:extLst>
                    <a:ext uri="{FF2B5EF4-FFF2-40B4-BE49-F238E27FC236}">
                      <a16:creationId xmlns:a16="http://schemas.microsoft.com/office/drawing/2014/main" id="{4C1B35C8-58F7-456F-8052-D795838C9B93}"/>
                    </a:ext>
                  </a:extLst>
                </p:cNvPr>
                <p:cNvSpPr/>
                <p:nvPr/>
              </p:nvSpPr>
              <p:spPr>
                <a:xfrm>
                  <a:off x="6184524" y="6129098"/>
                  <a:ext cx="59331" cy="298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34" name="Oval 33">
                  <a:extLst>
                    <a:ext uri="{FF2B5EF4-FFF2-40B4-BE49-F238E27FC236}">
                      <a16:creationId xmlns:a16="http://schemas.microsoft.com/office/drawing/2014/main" id="{4353CCCF-4778-4C6B-8CCE-3EE7FBDAA0CA}"/>
                    </a:ext>
                  </a:extLst>
                </p:cNvPr>
                <p:cNvSpPr/>
                <p:nvPr/>
              </p:nvSpPr>
              <p:spPr>
                <a:xfrm rot="10800000">
                  <a:off x="5959378" y="6443967"/>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35" name="Rectangle 34">
                  <a:extLst>
                    <a:ext uri="{FF2B5EF4-FFF2-40B4-BE49-F238E27FC236}">
                      <a16:creationId xmlns:a16="http://schemas.microsoft.com/office/drawing/2014/main" id="{EB1D47AB-9EAB-4122-8E83-396260FDDA5C}"/>
                    </a:ext>
                  </a:extLst>
                </p:cNvPr>
                <p:cNvSpPr/>
                <p:nvPr/>
              </p:nvSpPr>
              <p:spPr>
                <a:xfrm>
                  <a:off x="5998931" y="6134264"/>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36" name="Oval 35">
                  <a:extLst>
                    <a:ext uri="{FF2B5EF4-FFF2-40B4-BE49-F238E27FC236}">
                      <a16:creationId xmlns:a16="http://schemas.microsoft.com/office/drawing/2014/main" id="{952D8B18-EEC2-4BE3-AA05-0656EE654E40}"/>
                    </a:ext>
                  </a:extLst>
                </p:cNvPr>
                <p:cNvSpPr/>
                <p:nvPr/>
              </p:nvSpPr>
              <p:spPr>
                <a:xfrm rot="10800000">
                  <a:off x="5773786" y="6354892"/>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37" name="Rectangle 36">
                  <a:extLst>
                    <a:ext uri="{FF2B5EF4-FFF2-40B4-BE49-F238E27FC236}">
                      <a16:creationId xmlns:a16="http://schemas.microsoft.com/office/drawing/2014/main" id="{5E201246-AC75-4F38-B71E-76A93AB136BB}"/>
                    </a:ext>
                  </a:extLst>
                </p:cNvPr>
                <p:cNvSpPr/>
                <p:nvPr/>
              </p:nvSpPr>
              <p:spPr>
                <a:xfrm>
                  <a:off x="5803450" y="6130005"/>
                  <a:ext cx="59331" cy="231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grpSp>
        </p:grpSp>
      </p:grpSp>
      <p:grpSp>
        <p:nvGrpSpPr>
          <p:cNvPr id="71" name="Group 70">
            <a:extLst>
              <a:ext uri="{FF2B5EF4-FFF2-40B4-BE49-F238E27FC236}">
                <a16:creationId xmlns:a16="http://schemas.microsoft.com/office/drawing/2014/main" id="{54741402-A1F5-4936-BBD3-D0BA037B9725}"/>
              </a:ext>
            </a:extLst>
          </p:cNvPr>
          <p:cNvGrpSpPr/>
          <p:nvPr/>
        </p:nvGrpSpPr>
        <p:grpSpPr>
          <a:xfrm>
            <a:off x="3803917" y="5442302"/>
            <a:ext cx="955741" cy="971179"/>
            <a:chOff x="4288042" y="2256809"/>
            <a:chExt cx="2952665" cy="3000359"/>
          </a:xfrm>
          <a:solidFill>
            <a:schemeClr val="bg1"/>
          </a:solidFill>
        </p:grpSpPr>
        <p:sp>
          <p:nvSpPr>
            <p:cNvPr id="72" name="Freeform: Shape 71">
              <a:extLst>
                <a:ext uri="{FF2B5EF4-FFF2-40B4-BE49-F238E27FC236}">
                  <a16:creationId xmlns:a16="http://schemas.microsoft.com/office/drawing/2014/main" id="{6D0C6F61-CF6D-4390-B62B-CCB57E05F8D5}"/>
                </a:ext>
              </a:extLst>
            </p:cNvPr>
            <p:cNvSpPr/>
            <p:nvPr/>
          </p:nvSpPr>
          <p:spPr>
            <a:xfrm>
              <a:off x="4392101" y="2382547"/>
              <a:ext cx="1560880" cy="1777670"/>
            </a:xfrm>
            <a:custGeom>
              <a:avLst/>
              <a:gdLst>
                <a:gd name="connsiteX0" fmla="*/ 789601 w 1560880"/>
                <a:gd name="connsiteY0" fmla="*/ 147906 h 1777669"/>
                <a:gd name="connsiteX1" fmla="*/ 1110449 w 1560880"/>
                <a:gd name="connsiteY1" fmla="*/ 334345 h 1777669"/>
                <a:gd name="connsiteX2" fmla="*/ 1431297 w 1560880"/>
                <a:gd name="connsiteY2" fmla="*/ 520783 h 1777669"/>
                <a:gd name="connsiteX3" fmla="*/ 1431297 w 1560880"/>
                <a:gd name="connsiteY3" fmla="*/ 889324 h 1777669"/>
                <a:gd name="connsiteX4" fmla="*/ 1431297 w 1560880"/>
                <a:gd name="connsiteY4" fmla="*/ 1257866 h 1777669"/>
                <a:gd name="connsiteX5" fmla="*/ 1110449 w 1560880"/>
                <a:gd name="connsiteY5" fmla="*/ 1444304 h 1777669"/>
                <a:gd name="connsiteX6" fmla="*/ 789601 w 1560880"/>
                <a:gd name="connsiteY6" fmla="*/ 1630743 h 1777669"/>
                <a:gd name="connsiteX7" fmla="*/ 468754 w 1560880"/>
                <a:gd name="connsiteY7" fmla="*/ 1444304 h 1777669"/>
                <a:gd name="connsiteX8" fmla="*/ 147906 w 1560880"/>
                <a:gd name="connsiteY8" fmla="*/ 1257866 h 1777669"/>
                <a:gd name="connsiteX9" fmla="*/ 147906 w 1560880"/>
                <a:gd name="connsiteY9" fmla="*/ 889324 h 1777669"/>
                <a:gd name="connsiteX10" fmla="*/ 147906 w 1560880"/>
                <a:gd name="connsiteY10" fmla="*/ 520783 h 1777669"/>
                <a:gd name="connsiteX11" fmla="*/ 468754 w 1560880"/>
                <a:gd name="connsiteY11" fmla="*/ 334345 h 1777669"/>
                <a:gd name="connsiteX12" fmla="*/ 789601 w 1560880"/>
                <a:gd name="connsiteY12" fmla="*/ 147906 h 1777669"/>
                <a:gd name="connsiteX13" fmla="*/ 789601 w 1560880"/>
                <a:gd name="connsiteY13" fmla="*/ 147906 h 1777669"/>
                <a:gd name="connsiteX14" fmla="*/ 789601 w 1560880"/>
                <a:gd name="connsiteY14" fmla="*/ 277979 h 1777669"/>
                <a:gd name="connsiteX15" fmla="*/ 264972 w 1560880"/>
                <a:gd name="connsiteY15" fmla="*/ 581484 h 1777669"/>
                <a:gd name="connsiteX16" fmla="*/ 264972 w 1560880"/>
                <a:gd name="connsiteY16" fmla="*/ 1188493 h 1777669"/>
                <a:gd name="connsiteX17" fmla="*/ 789601 w 1560880"/>
                <a:gd name="connsiteY17" fmla="*/ 1491998 h 1777669"/>
                <a:gd name="connsiteX18" fmla="*/ 1314231 w 1560880"/>
                <a:gd name="connsiteY18" fmla="*/ 1188493 h 1777669"/>
                <a:gd name="connsiteX19" fmla="*/ 1314231 w 1560880"/>
                <a:gd name="connsiteY19" fmla="*/ 581484 h 1777669"/>
                <a:gd name="connsiteX20" fmla="*/ 789601 w 1560880"/>
                <a:gd name="connsiteY20" fmla="*/ 277979 h 1777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60880" h="1777669">
                  <a:moveTo>
                    <a:pt x="789601" y="147906"/>
                  </a:moveTo>
                  <a:lnTo>
                    <a:pt x="1110449" y="334345"/>
                  </a:lnTo>
                  <a:lnTo>
                    <a:pt x="1431297" y="520783"/>
                  </a:lnTo>
                  <a:lnTo>
                    <a:pt x="1431297" y="889324"/>
                  </a:lnTo>
                  <a:lnTo>
                    <a:pt x="1431297" y="1257866"/>
                  </a:lnTo>
                  <a:lnTo>
                    <a:pt x="1110449" y="1444304"/>
                  </a:lnTo>
                  <a:lnTo>
                    <a:pt x="789601" y="1630743"/>
                  </a:lnTo>
                  <a:lnTo>
                    <a:pt x="468754" y="1444304"/>
                  </a:lnTo>
                  <a:lnTo>
                    <a:pt x="147906" y="1257866"/>
                  </a:lnTo>
                  <a:lnTo>
                    <a:pt x="147906" y="889324"/>
                  </a:lnTo>
                  <a:lnTo>
                    <a:pt x="147906" y="520783"/>
                  </a:lnTo>
                  <a:lnTo>
                    <a:pt x="468754" y="334345"/>
                  </a:lnTo>
                  <a:lnTo>
                    <a:pt x="789601" y="147906"/>
                  </a:lnTo>
                  <a:lnTo>
                    <a:pt x="789601" y="147906"/>
                  </a:lnTo>
                  <a:close/>
                  <a:moveTo>
                    <a:pt x="789601" y="277979"/>
                  </a:moveTo>
                  <a:lnTo>
                    <a:pt x="264972" y="581484"/>
                  </a:lnTo>
                  <a:lnTo>
                    <a:pt x="264972" y="1188493"/>
                  </a:lnTo>
                  <a:lnTo>
                    <a:pt x="789601" y="1491998"/>
                  </a:lnTo>
                  <a:lnTo>
                    <a:pt x="1314231" y="1188493"/>
                  </a:lnTo>
                  <a:lnTo>
                    <a:pt x="1314231" y="581484"/>
                  </a:lnTo>
                  <a:lnTo>
                    <a:pt x="789601" y="277979"/>
                  </a:lnTo>
                  <a:close/>
                </a:path>
              </a:pathLst>
            </a:custGeom>
            <a:grpFill/>
            <a:ln w="43323" cap="flat">
              <a:noFill/>
              <a:prstDash val="solid"/>
              <a:miter/>
            </a:ln>
          </p:spPr>
          <p:txBody>
            <a:bodyPr rtlCol="0" anchor="ctr"/>
            <a:lstStyle/>
            <a:p>
              <a:endParaRPr lang="en-US">
                <a:cs typeface="B Nazanin" panose="00000400000000000000" pitchFamily="2" charset="-78"/>
              </a:endParaRPr>
            </a:p>
          </p:txBody>
        </p:sp>
        <p:sp>
          <p:nvSpPr>
            <p:cNvPr id="73" name="Freeform: Shape 72">
              <a:extLst>
                <a:ext uri="{FF2B5EF4-FFF2-40B4-BE49-F238E27FC236}">
                  <a16:creationId xmlns:a16="http://schemas.microsoft.com/office/drawing/2014/main" id="{0C9F8D38-1E87-4974-9D3D-2013622E1E73}"/>
                </a:ext>
              </a:extLst>
            </p:cNvPr>
            <p:cNvSpPr/>
            <p:nvPr/>
          </p:nvSpPr>
          <p:spPr>
            <a:xfrm>
              <a:off x="4868287" y="2290747"/>
              <a:ext cx="607009" cy="607009"/>
            </a:xfrm>
            <a:custGeom>
              <a:avLst/>
              <a:gdLst>
                <a:gd name="connsiteX0" fmla="*/ 486846 w 607009"/>
                <a:gd name="connsiteY0" fmla="*/ 317351 h 607009"/>
                <a:gd name="connsiteX1" fmla="*/ 318150 w 607009"/>
                <a:gd name="connsiteY1" fmla="*/ 486846 h 607009"/>
                <a:gd name="connsiteX2" fmla="*/ 148655 w 607009"/>
                <a:gd name="connsiteY2" fmla="*/ 318150 h 607009"/>
                <a:gd name="connsiteX3" fmla="*/ 317351 w 607009"/>
                <a:gd name="connsiteY3" fmla="*/ 148655 h 607009"/>
                <a:gd name="connsiteX4" fmla="*/ 486846 w 607009"/>
                <a:gd name="connsiteY4" fmla="*/ 317351 h 607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009" h="607009">
                  <a:moveTo>
                    <a:pt x="486846" y="317351"/>
                  </a:moveTo>
                  <a:cubicBezTo>
                    <a:pt x="487066" y="410740"/>
                    <a:pt x="411538" y="486625"/>
                    <a:pt x="318150" y="486846"/>
                  </a:cubicBezTo>
                  <a:cubicBezTo>
                    <a:pt x="224761" y="487066"/>
                    <a:pt x="148875" y="411538"/>
                    <a:pt x="148655" y="318150"/>
                  </a:cubicBezTo>
                  <a:cubicBezTo>
                    <a:pt x="148434" y="224761"/>
                    <a:pt x="223962" y="148875"/>
                    <a:pt x="317351" y="148655"/>
                  </a:cubicBezTo>
                  <a:cubicBezTo>
                    <a:pt x="410740" y="148434"/>
                    <a:pt x="486625" y="223962"/>
                    <a:pt x="486846" y="317351"/>
                  </a:cubicBezTo>
                  <a:close/>
                </a:path>
              </a:pathLst>
            </a:custGeom>
            <a:grpFill/>
            <a:ln w="43323" cap="flat">
              <a:noFill/>
              <a:prstDash val="solid"/>
              <a:miter/>
            </a:ln>
          </p:spPr>
          <p:txBody>
            <a:bodyPr rtlCol="0" anchor="ctr"/>
            <a:lstStyle/>
            <a:p>
              <a:endParaRPr lang="en-US">
                <a:cs typeface="B Nazanin" panose="00000400000000000000" pitchFamily="2" charset="-78"/>
              </a:endParaRPr>
            </a:p>
          </p:txBody>
        </p:sp>
        <p:sp>
          <p:nvSpPr>
            <p:cNvPr id="74" name="Freeform: Shape 73">
              <a:extLst>
                <a:ext uri="{FF2B5EF4-FFF2-40B4-BE49-F238E27FC236}">
                  <a16:creationId xmlns:a16="http://schemas.microsoft.com/office/drawing/2014/main" id="{26CE5FB9-A5C3-4FF3-A0F9-87D4E7A2E4B6}"/>
                </a:ext>
              </a:extLst>
            </p:cNvPr>
            <p:cNvSpPr/>
            <p:nvPr/>
          </p:nvSpPr>
          <p:spPr>
            <a:xfrm>
              <a:off x="5445695" y="3297396"/>
              <a:ext cx="607009" cy="607009"/>
            </a:xfrm>
            <a:custGeom>
              <a:avLst/>
              <a:gdLst>
                <a:gd name="connsiteX0" fmla="*/ 308330 w 607009"/>
                <a:gd name="connsiteY0" fmla="*/ 468754 h 607009"/>
                <a:gd name="connsiteX1" fmla="*/ 468754 w 607009"/>
                <a:gd name="connsiteY1" fmla="*/ 308330 h 607009"/>
                <a:gd name="connsiteX2" fmla="*/ 308330 w 607009"/>
                <a:gd name="connsiteY2" fmla="*/ 147906 h 607009"/>
                <a:gd name="connsiteX3" fmla="*/ 147906 w 607009"/>
                <a:gd name="connsiteY3" fmla="*/ 308330 h 607009"/>
                <a:gd name="connsiteX4" fmla="*/ 308330 w 607009"/>
                <a:gd name="connsiteY4" fmla="*/ 468754 h 607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009" h="607009">
                  <a:moveTo>
                    <a:pt x="308330" y="468754"/>
                  </a:moveTo>
                  <a:cubicBezTo>
                    <a:pt x="395045" y="468754"/>
                    <a:pt x="468754" y="395045"/>
                    <a:pt x="468754" y="308330"/>
                  </a:cubicBezTo>
                  <a:cubicBezTo>
                    <a:pt x="468754" y="221614"/>
                    <a:pt x="395045" y="147906"/>
                    <a:pt x="308330" y="147906"/>
                  </a:cubicBezTo>
                  <a:cubicBezTo>
                    <a:pt x="221614" y="147906"/>
                    <a:pt x="147906" y="221614"/>
                    <a:pt x="147906" y="308330"/>
                  </a:cubicBezTo>
                  <a:cubicBezTo>
                    <a:pt x="147906" y="395045"/>
                    <a:pt x="221614" y="468754"/>
                    <a:pt x="308330" y="468754"/>
                  </a:cubicBezTo>
                  <a:close/>
                </a:path>
              </a:pathLst>
            </a:custGeom>
            <a:grpFill/>
            <a:ln w="43323" cap="flat">
              <a:noFill/>
              <a:prstDash val="solid"/>
              <a:miter/>
            </a:ln>
          </p:spPr>
          <p:txBody>
            <a:bodyPr rtlCol="0" anchor="ctr"/>
            <a:lstStyle/>
            <a:p>
              <a:endParaRPr lang="en-US">
                <a:cs typeface="B Nazanin" panose="00000400000000000000" pitchFamily="2" charset="-78"/>
              </a:endParaRPr>
            </a:p>
          </p:txBody>
        </p:sp>
        <p:sp>
          <p:nvSpPr>
            <p:cNvPr id="75" name="Freeform: Shape 74">
              <a:extLst>
                <a:ext uri="{FF2B5EF4-FFF2-40B4-BE49-F238E27FC236}">
                  <a16:creationId xmlns:a16="http://schemas.microsoft.com/office/drawing/2014/main" id="{940F8DE3-DF34-414E-AC6E-47DAD979C0AF}"/>
                </a:ext>
              </a:extLst>
            </p:cNvPr>
            <p:cNvSpPr/>
            <p:nvPr/>
          </p:nvSpPr>
          <p:spPr>
            <a:xfrm>
              <a:off x="5606119" y="3297396"/>
              <a:ext cx="433578" cy="607009"/>
            </a:xfrm>
            <a:custGeom>
              <a:avLst/>
              <a:gdLst>
                <a:gd name="connsiteX0" fmla="*/ 147906 w 433577"/>
                <a:gd name="connsiteY0" fmla="*/ 468754 h 607009"/>
                <a:gd name="connsiteX1" fmla="*/ 147906 w 433577"/>
                <a:gd name="connsiteY1" fmla="*/ 147906 h 607009"/>
                <a:gd name="connsiteX2" fmla="*/ 308330 w 433577"/>
                <a:gd name="connsiteY2" fmla="*/ 308330 h 607009"/>
                <a:gd name="connsiteX3" fmla="*/ 147906 w 433577"/>
                <a:gd name="connsiteY3" fmla="*/ 468754 h 607009"/>
              </a:gdLst>
              <a:ahLst/>
              <a:cxnLst>
                <a:cxn ang="0">
                  <a:pos x="connsiteX0" y="connsiteY0"/>
                </a:cxn>
                <a:cxn ang="0">
                  <a:pos x="connsiteX1" y="connsiteY1"/>
                </a:cxn>
                <a:cxn ang="0">
                  <a:pos x="connsiteX2" y="connsiteY2"/>
                </a:cxn>
                <a:cxn ang="0">
                  <a:pos x="connsiteX3" y="connsiteY3"/>
                </a:cxn>
              </a:cxnLst>
              <a:rect l="l" t="t" r="r" b="b"/>
              <a:pathLst>
                <a:path w="433577" h="607009">
                  <a:moveTo>
                    <a:pt x="147906" y="468754"/>
                  </a:moveTo>
                  <a:lnTo>
                    <a:pt x="147906" y="147906"/>
                  </a:lnTo>
                  <a:cubicBezTo>
                    <a:pt x="234622" y="147906"/>
                    <a:pt x="308330" y="221614"/>
                    <a:pt x="308330" y="308330"/>
                  </a:cubicBezTo>
                  <a:cubicBezTo>
                    <a:pt x="308330" y="395045"/>
                    <a:pt x="238957" y="468754"/>
                    <a:pt x="147906" y="468754"/>
                  </a:cubicBezTo>
                  <a:close/>
                </a:path>
              </a:pathLst>
            </a:custGeom>
            <a:grpFill/>
            <a:ln w="43323" cap="flat">
              <a:noFill/>
              <a:prstDash val="solid"/>
              <a:miter/>
            </a:ln>
          </p:spPr>
          <p:txBody>
            <a:bodyPr rtlCol="0" anchor="ctr"/>
            <a:lstStyle/>
            <a:p>
              <a:endParaRPr lang="en-US">
                <a:cs typeface="B Nazanin" panose="00000400000000000000" pitchFamily="2" charset="-78"/>
              </a:endParaRPr>
            </a:p>
          </p:txBody>
        </p:sp>
        <p:sp>
          <p:nvSpPr>
            <p:cNvPr id="76" name="Freeform: Shape 75">
              <a:extLst>
                <a:ext uri="{FF2B5EF4-FFF2-40B4-BE49-F238E27FC236}">
                  <a16:creationId xmlns:a16="http://schemas.microsoft.com/office/drawing/2014/main" id="{955B608F-4D67-4E58-9CAA-14D6377847D7}"/>
                </a:ext>
              </a:extLst>
            </p:cNvPr>
            <p:cNvSpPr/>
            <p:nvPr/>
          </p:nvSpPr>
          <p:spPr>
            <a:xfrm>
              <a:off x="4288042" y="3301732"/>
              <a:ext cx="607009" cy="607009"/>
            </a:xfrm>
            <a:custGeom>
              <a:avLst/>
              <a:gdLst>
                <a:gd name="connsiteX0" fmla="*/ 317001 w 607009"/>
                <a:gd name="connsiteY0" fmla="*/ 486097 h 607009"/>
                <a:gd name="connsiteX1" fmla="*/ 486097 w 607009"/>
                <a:gd name="connsiteY1" fmla="*/ 317001 h 607009"/>
                <a:gd name="connsiteX2" fmla="*/ 317001 w 607009"/>
                <a:gd name="connsiteY2" fmla="*/ 147906 h 607009"/>
                <a:gd name="connsiteX3" fmla="*/ 147906 w 607009"/>
                <a:gd name="connsiteY3" fmla="*/ 317001 h 607009"/>
                <a:gd name="connsiteX4" fmla="*/ 317001 w 607009"/>
                <a:gd name="connsiteY4" fmla="*/ 486097 h 607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009" h="607009">
                  <a:moveTo>
                    <a:pt x="317001" y="486097"/>
                  </a:moveTo>
                  <a:cubicBezTo>
                    <a:pt x="408053" y="486097"/>
                    <a:pt x="486097" y="412389"/>
                    <a:pt x="486097" y="317001"/>
                  </a:cubicBezTo>
                  <a:cubicBezTo>
                    <a:pt x="486097" y="225950"/>
                    <a:pt x="412389" y="147906"/>
                    <a:pt x="317001" y="147906"/>
                  </a:cubicBezTo>
                  <a:cubicBezTo>
                    <a:pt x="221614" y="147906"/>
                    <a:pt x="147906" y="221614"/>
                    <a:pt x="147906" y="317001"/>
                  </a:cubicBezTo>
                  <a:cubicBezTo>
                    <a:pt x="147906" y="408053"/>
                    <a:pt x="221614" y="486097"/>
                    <a:pt x="317001" y="486097"/>
                  </a:cubicBezTo>
                  <a:close/>
                </a:path>
              </a:pathLst>
            </a:custGeom>
            <a:grpFill/>
            <a:ln w="43323" cap="flat">
              <a:noFill/>
              <a:prstDash val="solid"/>
              <a:miter/>
            </a:ln>
          </p:spPr>
          <p:txBody>
            <a:bodyPr rtlCol="0" anchor="ctr"/>
            <a:lstStyle/>
            <a:p>
              <a:endParaRPr lang="en-US">
                <a:cs typeface="B Nazanin" panose="00000400000000000000" pitchFamily="2" charset="-78"/>
              </a:endParaRPr>
            </a:p>
          </p:txBody>
        </p:sp>
        <p:sp>
          <p:nvSpPr>
            <p:cNvPr id="77" name="Freeform: Shape 76">
              <a:extLst>
                <a:ext uri="{FF2B5EF4-FFF2-40B4-BE49-F238E27FC236}">
                  <a16:creationId xmlns:a16="http://schemas.microsoft.com/office/drawing/2014/main" id="{E59557BF-AB18-4708-9097-B002C0CB5562}"/>
                </a:ext>
              </a:extLst>
            </p:cNvPr>
            <p:cNvSpPr/>
            <p:nvPr/>
          </p:nvSpPr>
          <p:spPr>
            <a:xfrm>
              <a:off x="4288042" y="2621014"/>
              <a:ext cx="607009" cy="607009"/>
            </a:xfrm>
            <a:custGeom>
              <a:avLst/>
              <a:gdLst>
                <a:gd name="connsiteX0" fmla="*/ 317001 w 607009"/>
                <a:gd name="connsiteY0" fmla="*/ 486097 h 607009"/>
                <a:gd name="connsiteX1" fmla="*/ 486097 w 607009"/>
                <a:gd name="connsiteY1" fmla="*/ 317001 h 607009"/>
                <a:gd name="connsiteX2" fmla="*/ 317001 w 607009"/>
                <a:gd name="connsiteY2" fmla="*/ 147906 h 607009"/>
                <a:gd name="connsiteX3" fmla="*/ 147906 w 607009"/>
                <a:gd name="connsiteY3" fmla="*/ 317001 h 607009"/>
                <a:gd name="connsiteX4" fmla="*/ 317001 w 607009"/>
                <a:gd name="connsiteY4" fmla="*/ 486097 h 607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009" h="607009">
                  <a:moveTo>
                    <a:pt x="317001" y="486097"/>
                  </a:moveTo>
                  <a:cubicBezTo>
                    <a:pt x="408053" y="486097"/>
                    <a:pt x="486097" y="412389"/>
                    <a:pt x="486097" y="317001"/>
                  </a:cubicBezTo>
                  <a:cubicBezTo>
                    <a:pt x="486097" y="225950"/>
                    <a:pt x="412389" y="147906"/>
                    <a:pt x="317001" y="147906"/>
                  </a:cubicBezTo>
                  <a:cubicBezTo>
                    <a:pt x="221614" y="147906"/>
                    <a:pt x="147906" y="225950"/>
                    <a:pt x="147906" y="317001"/>
                  </a:cubicBezTo>
                  <a:cubicBezTo>
                    <a:pt x="147906" y="412389"/>
                    <a:pt x="221614" y="486097"/>
                    <a:pt x="317001" y="486097"/>
                  </a:cubicBezTo>
                  <a:close/>
                </a:path>
              </a:pathLst>
            </a:custGeom>
            <a:grpFill/>
            <a:ln w="43323" cap="flat">
              <a:noFill/>
              <a:prstDash val="solid"/>
              <a:miter/>
            </a:ln>
          </p:spPr>
          <p:txBody>
            <a:bodyPr rtlCol="0" anchor="ctr"/>
            <a:lstStyle/>
            <a:p>
              <a:endParaRPr lang="en-US">
                <a:cs typeface="B Nazanin" panose="00000400000000000000" pitchFamily="2" charset="-78"/>
              </a:endParaRPr>
            </a:p>
          </p:txBody>
        </p:sp>
        <p:sp>
          <p:nvSpPr>
            <p:cNvPr id="78" name="Freeform: Shape 77">
              <a:extLst>
                <a:ext uri="{FF2B5EF4-FFF2-40B4-BE49-F238E27FC236}">
                  <a16:creationId xmlns:a16="http://schemas.microsoft.com/office/drawing/2014/main" id="{441A3DBF-847E-4D4B-B171-D296B9A05D08}"/>
                </a:ext>
              </a:extLst>
            </p:cNvPr>
            <p:cNvSpPr/>
            <p:nvPr/>
          </p:nvSpPr>
          <p:spPr>
            <a:xfrm>
              <a:off x="5554090" y="2382547"/>
              <a:ext cx="1560880" cy="1734312"/>
            </a:xfrm>
            <a:custGeom>
              <a:avLst/>
              <a:gdLst>
                <a:gd name="connsiteX0" fmla="*/ 789601 w 1560880"/>
                <a:gd name="connsiteY0" fmla="*/ 147906 h 1734311"/>
                <a:gd name="connsiteX1" fmla="*/ 1110449 w 1560880"/>
                <a:gd name="connsiteY1" fmla="*/ 334345 h 1734311"/>
                <a:gd name="connsiteX2" fmla="*/ 1431297 w 1560880"/>
                <a:gd name="connsiteY2" fmla="*/ 520783 h 1734311"/>
                <a:gd name="connsiteX3" fmla="*/ 1431297 w 1560880"/>
                <a:gd name="connsiteY3" fmla="*/ 889324 h 1734311"/>
                <a:gd name="connsiteX4" fmla="*/ 1431297 w 1560880"/>
                <a:gd name="connsiteY4" fmla="*/ 1257866 h 1734311"/>
                <a:gd name="connsiteX5" fmla="*/ 1110449 w 1560880"/>
                <a:gd name="connsiteY5" fmla="*/ 1444304 h 1734311"/>
                <a:gd name="connsiteX6" fmla="*/ 789601 w 1560880"/>
                <a:gd name="connsiteY6" fmla="*/ 1622071 h 1734311"/>
                <a:gd name="connsiteX7" fmla="*/ 468754 w 1560880"/>
                <a:gd name="connsiteY7" fmla="*/ 1435632 h 1734311"/>
                <a:gd name="connsiteX8" fmla="*/ 147906 w 1560880"/>
                <a:gd name="connsiteY8" fmla="*/ 1249194 h 1734311"/>
                <a:gd name="connsiteX9" fmla="*/ 147906 w 1560880"/>
                <a:gd name="connsiteY9" fmla="*/ 880653 h 1734311"/>
                <a:gd name="connsiteX10" fmla="*/ 147906 w 1560880"/>
                <a:gd name="connsiteY10" fmla="*/ 512112 h 1734311"/>
                <a:gd name="connsiteX11" fmla="*/ 468754 w 1560880"/>
                <a:gd name="connsiteY11" fmla="*/ 325673 h 1734311"/>
                <a:gd name="connsiteX12" fmla="*/ 789601 w 1560880"/>
                <a:gd name="connsiteY12" fmla="*/ 147906 h 1734311"/>
                <a:gd name="connsiteX13" fmla="*/ 789601 w 1560880"/>
                <a:gd name="connsiteY13" fmla="*/ 147906 h 1734311"/>
                <a:gd name="connsiteX14" fmla="*/ 789601 w 1560880"/>
                <a:gd name="connsiteY14" fmla="*/ 277979 h 1734311"/>
                <a:gd name="connsiteX15" fmla="*/ 264972 w 1560880"/>
                <a:gd name="connsiteY15" fmla="*/ 581484 h 1734311"/>
                <a:gd name="connsiteX16" fmla="*/ 264972 w 1560880"/>
                <a:gd name="connsiteY16" fmla="*/ 1188493 h 1734311"/>
                <a:gd name="connsiteX17" fmla="*/ 789601 w 1560880"/>
                <a:gd name="connsiteY17" fmla="*/ 1491998 h 1734311"/>
                <a:gd name="connsiteX18" fmla="*/ 1314231 w 1560880"/>
                <a:gd name="connsiteY18" fmla="*/ 1188493 h 1734311"/>
                <a:gd name="connsiteX19" fmla="*/ 1314231 w 1560880"/>
                <a:gd name="connsiteY19" fmla="*/ 581484 h 1734311"/>
                <a:gd name="connsiteX20" fmla="*/ 789601 w 1560880"/>
                <a:gd name="connsiteY20" fmla="*/ 277979 h 1734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60880" h="1734311">
                  <a:moveTo>
                    <a:pt x="789601" y="147906"/>
                  </a:moveTo>
                  <a:lnTo>
                    <a:pt x="1110449" y="334345"/>
                  </a:lnTo>
                  <a:lnTo>
                    <a:pt x="1431297" y="520783"/>
                  </a:lnTo>
                  <a:lnTo>
                    <a:pt x="1431297" y="889324"/>
                  </a:lnTo>
                  <a:lnTo>
                    <a:pt x="1431297" y="1257866"/>
                  </a:lnTo>
                  <a:lnTo>
                    <a:pt x="1110449" y="1444304"/>
                  </a:lnTo>
                  <a:lnTo>
                    <a:pt x="789601" y="1622071"/>
                  </a:lnTo>
                  <a:lnTo>
                    <a:pt x="468754" y="1435632"/>
                  </a:lnTo>
                  <a:lnTo>
                    <a:pt x="147906" y="1249194"/>
                  </a:lnTo>
                  <a:lnTo>
                    <a:pt x="147906" y="880653"/>
                  </a:lnTo>
                  <a:lnTo>
                    <a:pt x="147906" y="512112"/>
                  </a:lnTo>
                  <a:lnTo>
                    <a:pt x="468754" y="325673"/>
                  </a:lnTo>
                  <a:lnTo>
                    <a:pt x="789601" y="147906"/>
                  </a:lnTo>
                  <a:lnTo>
                    <a:pt x="789601" y="147906"/>
                  </a:lnTo>
                  <a:close/>
                  <a:moveTo>
                    <a:pt x="789601" y="277979"/>
                  </a:moveTo>
                  <a:lnTo>
                    <a:pt x="264972" y="581484"/>
                  </a:lnTo>
                  <a:lnTo>
                    <a:pt x="264972" y="1188493"/>
                  </a:lnTo>
                  <a:lnTo>
                    <a:pt x="789601" y="1491998"/>
                  </a:lnTo>
                  <a:lnTo>
                    <a:pt x="1314231" y="1188493"/>
                  </a:lnTo>
                  <a:lnTo>
                    <a:pt x="1314231" y="581484"/>
                  </a:lnTo>
                  <a:lnTo>
                    <a:pt x="789601" y="277979"/>
                  </a:lnTo>
                  <a:close/>
                </a:path>
              </a:pathLst>
            </a:custGeom>
            <a:grpFill/>
            <a:ln w="43323" cap="flat">
              <a:noFill/>
              <a:prstDash val="solid"/>
              <a:miter/>
            </a:ln>
          </p:spPr>
          <p:txBody>
            <a:bodyPr rtlCol="0" anchor="ctr"/>
            <a:lstStyle/>
            <a:p>
              <a:endParaRPr lang="en-US">
                <a:cs typeface="B Nazanin" panose="00000400000000000000" pitchFamily="2" charset="-78"/>
              </a:endParaRPr>
            </a:p>
          </p:txBody>
        </p:sp>
        <p:sp>
          <p:nvSpPr>
            <p:cNvPr id="79" name="Freeform: Shape 78">
              <a:extLst>
                <a:ext uri="{FF2B5EF4-FFF2-40B4-BE49-F238E27FC236}">
                  <a16:creationId xmlns:a16="http://schemas.microsoft.com/office/drawing/2014/main" id="{3A99A2EB-2146-4ABE-A5AC-031CD4E75E35}"/>
                </a:ext>
              </a:extLst>
            </p:cNvPr>
            <p:cNvSpPr/>
            <p:nvPr/>
          </p:nvSpPr>
          <p:spPr>
            <a:xfrm>
              <a:off x="6057040" y="2256809"/>
              <a:ext cx="607009" cy="607009"/>
            </a:xfrm>
            <a:custGeom>
              <a:avLst/>
              <a:gdLst>
                <a:gd name="connsiteX0" fmla="*/ 317001 w 607009"/>
                <a:gd name="connsiteY0" fmla="*/ 486097 h 607009"/>
                <a:gd name="connsiteX1" fmla="*/ 486097 w 607009"/>
                <a:gd name="connsiteY1" fmla="*/ 317001 h 607009"/>
                <a:gd name="connsiteX2" fmla="*/ 317001 w 607009"/>
                <a:gd name="connsiteY2" fmla="*/ 147906 h 607009"/>
                <a:gd name="connsiteX3" fmla="*/ 147906 w 607009"/>
                <a:gd name="connsiteY3" fmla="*/ 317001 h 607009"/>
                <a:gd name="connsiteX4" fmla="*/ 317001 w 607009"/>
                <a:gd name="connsiteY4" fmla="*/ 486097 h 607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009" h="607009">
                  <a:moveTo>
                    <a:pt x="317001" y="486097"/>
                  </a:moveTo>
                  <a:cubicBezTo>
                    <a:pt x="408053" y="486097"/>
                    <a:pt x="486097" y="412389"/>
                    <a:pt x="486097" y="317001"/>
                  </a:cubicBezTo>
                  <a:cubicBezTo>
                    <a:pt x="486097" y="225950"/>
                    <a:pt x="412389" y="147906"/>
                    <a:pt x="317001" y="147906"/>
                  </a:cubicBezTo>
                  <a:cubicBezTo>
                    <a:pt x="225950" y="147906"/>
                    <a:pt x="147906" y="221614"/>
                    <a:pt x="147906" y="317001"/>
                  </a:cubicBezTo>
                  <a:cubicBezTo>
                    <a:pt x="147906" y="408053"/>
                    <a:pt x="221614" y="486097"/>
                    <a:pt x="317001" y="486097"/>
                  </a:cubicBezTo>
                  <a:close/>
                </a:path>
              </a:pathLst>
            </a:custGeom>
            <a:grpFill/>
            <a:ln w="43323" cap="flat">
              <a:noFill/>
              <a:prstDash val="solid"/>
              <a:miter/>
            </a:ln>
          </p:spPr>
          <p:txBody>
            <a:bodyPr rtlCol="0" anchor="ctr"/>
            <a:lstStyle/>
            <a:p>
              <a:endParaRPr lang="en-US">
                <a:cs typeface="B Nazanin" panose="00000400000000000000" pitchFamily="2" charset="-78"/>
              </a:endParaRPr>
            </a:p>
          </p:txBody>
        </p:sp>
        <p:sp>
          <p:nvSpPr>
            <p:cNvPr id="80" name="Freeform: Shape 79">
              <a:extLst>
                <a:ext uri="{FF2B5EF4-FFF2-40B4-BE49-F238E27FC236}">
                  <a16:creationId xmlns:a16="http://schemas.microsoft.com/office/drawing/2014/main" id="{EC410A75-4C8B-4A76-B3DF-AE371C5FDD72}"/>
                </a:ext>
              </a:extLst>
            </p:cNvPr>
            <p:cNvSpPr/>
            <p:nvPr/>
          </p:nvSpPr>
          <p:spPr>
            <a:xfrm>
              <a:off x="6612019" y="2621014"/>
              <a:ext cx="607009" cy="607009"/>
            </a:xfrm>
            <a:custGeom>
              <a:avLst/>
              <a:gdLst>
                <a:gd name="connsiteX0" fmla="*/ 317001 w 607009"/>
                <a:gd name="connsiteY0" fmla="*/ 486097 h 607009"/>
                <a:gd name="connsiteX1" fmla="*/ 486097 w 607009"/>
                <a:gd name="connsiteY1" fmla="*/ 317001 h 607009"/>
                <a:gd name="connsiteX2" fmla="*/ 317001 w 607009"/>
                <a:gd name="connsiteY2" fmla="*/ 147906 h 607009"/>
                <a:gd name="connsiteX3" fmla="*/ 147906 w 607009"/>
                <a:gd name="connsiteY3" fmla="*/ 317001 h 607009"/>
                <a:gd name="connsiteX4" fmla="*/ 317001 w 607009"/>
                <a:gd name="connsiteY4" fmla="*/ 486097 h 607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009" h="607009">
                  <a:moveTo>
                    <a:pt x="317001" y="486097"/>
                  </a:moveTo>
                  <a:cubicBezTo>
                    <a:pt x="408053" y="486097"/>
                    <a:pt x="486097" y="412389"/>
                    <a:pt x="486097" y="317001"/>
                  </a:cubicBezTo>
                  <a:cubicBezTo>
                    <a:pt x="486097" y="225950"/>
                    <a:pt x="412389" y="147906"/>
                    <a:pt x="317001" y="147906"/>
                  </a:cubicBezTo>
                  <a:cubicBezTo>
                    <a:pt x="225950" y="147906"/>
                    <a:pt x="147906" y="221614"/>
                    <a:pt x="147906" y="317001"/>
                  </a:cubicBezTo>
                  <a:cubicBezTo>
                    <a:pt x="147906" y="412389"/>
                    <a:pt x="221614" y="486097"/>
                    <a:pt x="317001" y="486097"/>
                  </a:cubicBezTo>
                  <a:close/>
                </a:path>
              </a:pathLst>
            </a:custGeom>
            <a:grpFill/>
            <a:ln w="43323" cap="flat">
              <a:noFill/>
              <a:prstDash val="solid"/>
              <a:miter/>
            </a:ln>
          </p:spPr>
          <p:txBody>
            <a:bodyPr rtlCol="0" anchor="ctr"/>
            <a:lstStyle/>
            <a:p>
              <a:endParaRPr lang="en-US">
                <a:cs typeface="B Nazanin" panose="00000400000000000000" pitchFamily="2" charset="-78"/>
              </a:endParaRPr>
            </a:p>
          </p:txBody>
        </p:sp>
        <p:sp>
          <p:nvSpPr>
            <p:cNvPr id="81" name="Freeform: Shape 80">
              <a:extLst>
                <a:ext uri="{FF2B5EF4-FFF2-40B4-BE49-F238E27FC236}">
                  <a16:creationId xmlns:a16="http://schemas.microsoft.com/office/drawing/2014/main" id="{5EF46DEF-7C5A-4A9B-AE5C-AE18C99A12B1}"/>
                </a:ext>
              </a:extLst>
            </p:cNvPr>
            <p:cNvSpPr/>
            <p:nvPr/>
          </p:nvSpPr>
          <p:spPr>
            <a:xfrm>
              <a:off x="6633698" y="3262710"/>
              <a:ext cx="607009" cy="607009"/>
            </a:xfrm>
            <a:custGeom>
              <a:avLst/>
              <a:gdLst>
                <a:gd name="connsiteX0" fmla="*/ 317001 w 607009"/>
                <a:gd name="connsiteY0" fmla="*/ 486097 h 607009"/>
                <a:gd name="connsiteX1" fmla="*/ 486097 w 607009"/>
                <a:gd name="connsiteY1" fmla="*/ 317001 h 607009"/>
                <a:gd name="connsiteX2" fmla="*/ 317001 w 607009"/>
                <a:gd name="connsiteY2" fmla="*/ 147906 h 607009"/>
                <a:gd name="connsiteX3" fmla="*/ 147906 w 607009"/>
                <a:gd name="connsiteY3" fmla="*/ 317001 h 607009"/>
                <a:gd name="connsiteX4" fmla="*/ 317001 w 607009"/>
                <a:gd name="connsiteY4" fmla="*/ 486097 h 607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009" h="607009">
                  <a:moveTo>
                    <a:pt x="317001" y="486097"/>
                  </a:moveTo>
                  <a:cubicBezTo>
                    <a:pt x="408053" y="486097"/>
                    <a:pt x="486097" y="412389"/>
                    <a:pt x="486097" y="317001"/>
                  </a:cubicBezTo>
                  <a:cubicBezTo>
                    <a:pt x="486097" y="225950"/>
                    <a:pt x="412389" y="147906"/>
                    <a:pt x="317001" y="147906"/>
                  </a:cubicBezTo>
                  <a:cubicBezTo>
                    <a:pt x="225950" y="147906"/>
                    <a:pt x="147906" y="221614"/>
                    <a:pt x="147906" y="317001"/>
                  </a:cubicBezTo>
                  <a:cubicBezTo>
                    <a:pt x="147906" y="412389"/>
                    <a:pt x="221614" y="486097"/>
                    <a:pt x="317001" y="486097"/>
                  </a:cubicBezTo>
                  <a:close/>
                </a:path>
              </a:pathLst>
            </a:custGeom>
            <a:grpFill/>
            <a:ln w="43323" cap="flat">
              <a:noFill/>
              <a:prstDash val="solid"/>
              <a:miter/>
            </a:ln>
          </p:spPr>
          <p:txBody>
            <a:bodyPr rtlCol="0" anchor="ctr"/>
            <a:lstStyle/>
            <a:p>
              <a:endParaRPr lang="en-US">
                <a:cs typeface="B Nazanin" panose="00000400000000000000" pitchFamily="2" charset="-78"/>
              </a:endParaRPr>
            </a:p>
          </p:txBody>
        </p:sp>
        <p:sp>
          <p:nvSpPr>
            <p:cNvPr id="82" name="Freeform: Shape 81">
              <a:extLst>
                <a:ext uri="{FF2B5EF4-FFF2-40B4-BE49-F238E27FC236}">
                  <a16:creationId xmlns:a16="http://schemas.microsoft.com/office/drawing/2014/main" id="{75F33040-9F0A-49DB-8697-64AEA8B6E06B}"/>
                </a:ext>
              </a:extLst>
            </p:cNvPr>
            <p:cNvSpPr/>
            <p:nvPr/>
          </p:nvSpPr>
          <p:spPr>
            <a:xfrm>
              <a:off x="5606119" y="3297396"/>
              <a:ext cx="433578" cy="607009"/>
            </a:xfrm>
            <a:custGeom>
              <a:avLst/>
              <a:gdLst>
                <a:gd name="connsiteX0" fmla="*/ 147906 w 433577"/>
                <a:gd name="connsiteY0" fmla="*/ 468754 h 607009"/>
                <a:gd name="connsiteX1" fmla="*/ 147906 w 433577"/>
                <a:gd name="connsiteY1" fmla="*/ 147906 h 607009"/>
                <a:gd name="connsiteX2" fmla="*/ 308330 w 433577"/>
                <a:gd name="connsiteY2" fmla="*/ 308330 h 607009"/>
                <a:gd name="connsiteX3" fmla="*/ 147906 w 433577"/>
                <a:gd name="connsiteY3" fmla="*/ 468754 h 607009"/>
              </a:gdLst>
              <a:ahLst/>
              <a:cxnLst>
                <a:cxn ang="0">
                  <a:pos x="connsiteX0" y="connsiteY0"/>
                </a:cxn>
                <a:cxn ang="0">
                  <a:pos x="connsiteX1" y="connsiteY1"/>
                </a:cxn>
                <a:cxn ang="0">
                  <a:pos x="connsiteX2" y="connsiteY2"/>
                </a:cxn>
                <a:cxn ang="0">
                  <a:pos x="connsiteX3" y="connsiteY3"/>
                </a:cxn>
              </a:cxnLst>
              <a:rect l="l" t="t" r="r" b="b"/>
              <a:pathLst>
                <a:path w="433577" h="607009">
                  <a:moveTo>
                    <a:pt x="147906" y="468754"/>
                  </a:moveTo>
                  <a:lnTo>
                    <a:pt x="147906" y="147906"/>
                  </a:lnTo>
                  <a:cubicBezTo>
                    <a:pt x="234622" y="147906"/>
                    <a:pt x="308330" y="221614"/>
                    <a:pt x="308330" y="308330"/>
                  </a:cubicBezTo>
                  <a:cubicBezTo>
                    <a:pt x="308330" y="395045"/>
                    <a:pt x="238957" y="468754"/>
                    <a:pt x="147906" y="468754"/>
                  </a:cubicBezTo>
                  <a:close/>
                </a:path>
              </a:pathLst>
            </a:custGeom>
            <a:grpFill/>
            <a:ln w="43323" cap="flat">
              <a:noFill/>
              <a:prstDash val="solid"/>
              <a:miter/>
            </a:ln>
          </p:spPr>
          <p:txBody>
            <a:bodyPr rtlCol="0" anchor="ctr"/>
            <a:lstStyle/>
            <a:p>
              <a:endParaRPr lang="en-US">
                <a:cs typeface="B Nazanin" panose="00000400000000000000" pitchFamily="2" charset="-78"/>
              </a:endParaRPr>
            </a:p>
          </p:txBody>
        </p:sp>
        <p:sp>
          <p:nvSpPr>
            <p:cNvPr id="83" name="Freeform: Shape 82">
              <a:extLst>
                <a:ext uri="{FF2B5EF4-FFF2-40B4-BE49-F238E27FC236}">
                  <a16:creationId xmlns:a16="http://schemas.microsoft.com/office/drawing/2014/main" id="{B512108C-A4A2-4256-B17A-B0A19ACDB12A}"/>
                </a:ext>
              </a:extLst>
            </p:cNvPr>
            <p:cNvSpPr/>
            <p:nvPr/>
          </p:nvSpPr>
          <p:spPr>
            <a:xfrm>
              <a:off x="5437023" y="2612343"/>
              <a:ext cx="607009" cy="607009"/>
            </a:xfrm>
            <a:custGeom>
              <a:avLst/>
              <a:gdLst>
                <a:gd name="connsiteX0" fmla="*/ 317001 w 607009"/>
                <a:gd name="connsiteY0" fmla="*/ 486097 h 607009"/>
                <a:gd name="connsiteX1" fmla="*/ 486097 w 607009"/>
                <a:gd name="connsiteY1" fmla="*/ 317001 h 607009"/>
                <a:gd name="connsiteX2" fmla="*/ 317001 w 607009"/>
                <a:gd name="connsiteY2" fmla="*/ 147906 h 607009"/>
                <a:gd name="connsiteX3" fmla="*/ 147906 w 607009"/>
                <a:gd name="connsiteY3" fmla="*/ 317001 h 607009"/>
                <a:gd name="connsiteX4" fmla="*/ 317001 w 607009"/>
                <a:gd name="connsiteY4" fmla="*/ 486097 h 607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009" h="607009">
                  <a:moveTo>
                    <a:pt x="317001" y="486097"/>
                  </a:moveTo>
                  <a:cubicBezTo>
                    <a:pt x="408053" y="486097"/>
                    <a:pt x="486097" y="412389"/>
                    <a:pt x="486097" y="317001"/>
                  </a:cubicBezTo>
                  <a:cubicBezTo>
                    <a:pt x="486097" y="225950"/>
                    <a:pt x="412388" y="147906"/>
                    <a:pt x="317001" y="147906"/>
                  </a:cubicBezTo>
                  <a:cubicBezTo>
                    <a:pt x="225950" y="147906"/>
                    <a:pt x="147906" y="221614"/>
                    <a:pt x="147906" y="317001"/>
                  </a:cubicBezTo>
                  <a:cubicBezTo>
                    <a:pt x="147906" y="412389"/>
                    <a:pt x="225950" y="486097"/>
                    <a:pt x="317001" y="486097"/>
                  </a:cubicBezTo>
                  <a:close/>
                </a:path>
              </a:pathLst>
            </a:custGeom>
            <a:grpFill/>
            <a:ln w="43323" cap="flat">
              <a:noFill/>
              <a:prstDash val="solid"/>
              <a:miter/>
            </a:ln>
          </p:spPr>
          <p:txBody>
            <a:bodyPr rtlCol="0" anchor="ctr"/>
            <a:lstStyle/>
            <a:p>
              <a:endParaRPr lang="en-US">
                <a:cs typeface="B Nazanin" panose="00000400000000000000" pitchFamily="2" charset="-78"/>
              </a:endParaRPr>
            </a:p>
          </p:txBody>
        </p:sp>
        <p:sp>
          <p:nvSpPr>
            <p:cNvPr id="84" name="Freeform: Shape 83">
              <a:extLst>
                <a:ext uri="{FF2B5EF4-FFF2-40B4-BE49-F238E27FC236}">
                  <a16:creationId xmlns:a16="http://schemas.microsoft.com/office/drawing/2014/main" id="{460A741D-F2C0-4CC2-8B98-EE0D6279D5FC}"/>
                </a:ext>
              </a:extLst>
            </p:cNvPr>
            <p:cNvSpPr/>
            <p:nvPr/>
          </p:nvSpPr>
          <p:spPr>
            <a:xfrm>
              <a:off x="4973095" y="3392783"/>
              <a:ext cx="1560880" cy="1734312"/>
            </a:xfrm>
            <a:custGeom>
              <a:avLst/>
              <a:gdLst>
                <a:gd name="connsiteX0" fmla="*/ 789601 w 1560880"/>
                <a:gd name="connsiteY0" fmla="*/ 147906 h 1734311"/>
                <a:gd name="connsiteX1" fmla="*/ 1110449 w 1560880"/>
                <a:gd name="connsiteY1" fmla="*/ 334345 h 1734311"/>
                <a:gd name="connsiteX2" fmla="*/ 1431297 w 1560880"/>
                <a:gd name="connsiteY2" fmla="*/ 520783 h 1734311"/>
                <a:gd name="connsiteX3" fmla="*/ 1431297 w 1560880"/>
                <a:gd name="connsiteY3" fmla="*/ 889324 h 1734311"/>
                <a:gd name="connsiteX4" fmla="*/ 1431297 w 1560880"/>
                <a:gd name="connsiteY4" fmla="*/ 1257866 h 1734311"/>
                <a:gd name="connsiteX5" fmla="*/ 1106113 w 1560880"/>
                <a:gd name="connsiteY5" fmla="*/ 1439968 h 1734311"/>
                <a:gd name="connsiteX6" fmla="*/ 785266 w 1560880"/>
                <a:gd name="connsiteY6" fmla="*/ 1626407 h 1734311"/>
                <a:gd name="connsiteX7" fmla="*/ 468754 w 1560880"/>
                <a:gd name="connsiteY7" fmla="*/ 1439968 h 1734311"/>
                <a:gd name="connsiteX8" fmla="*/ 147906 w 1560880"/>
                <a:gd name="connsiteY8" fmla="*/ 1253530 h 1734311"/>
                <a:gd name="connsiteX9" fmla="*/ 147906 w 1560880"/>
                <a:gd name="connsiteY9" fmla="*/ 884989 h 1734311"/>
                <a:gd name="connsiteX10" fmla="*/ 147906 w 1560880"/>
                <a:gd name="connsiteY10" fmla="*/ 516447 h 1734311"/>
                <a:gd name="connsiteX11" fmla="*/ 468754 w 1560880"/>
                <a:gd name="connsiteY11" fmla="*/ 330009 h 1734311"/>
                <a:gd name="connsiteX12" fmla="*/ 789601 w 1560880"/>
                <a:gd name="connsiteY12" fmla="*/ 147906 h 1734311"/>
                <a:gd name="connsiteX13" fmla="*/ 789601 w 1560880"/>
                <a:gd name="connsiteY13" fmla="*/ 147906 h 1734311"/>
                <a:gd name="connsiteX14" fmla="*/ 789601 w 1560880"/>
                <a:gd name="connsiteY14" fmla="*/ 277979 h 1734311"/>
                <a:gd name="connsiteX15" fmla="*/ 264972 w 1560880"/>
                <a:gd name="connsiteY15" fmla="*/ 581484 h 1734311"/>
                <a:gd name="connsiteX16" fmla="*/ 264972 w 1560880"/>
                <a:gd name="connsiteY16" fmla="*/ 1188493 h 1734311"/>
                <a:gd name="connsiteX17" fmla="*/ 789601 w 1560880"/>
                <a:gd name="connsiteY17" fmla="*/ 1491998 h 1734311"/>
                <a:gd name="connsiteX18" fmla="*/ 1314231 w 1560880"/>
                <a:gd name="connsiteY18" fmla="*/ 1188493 h 1734311"/>
                <a:gd name="connsiteX19" fmla="*/ 1314231 w 1560880"/>
                <a:gd name="connsiteY19" fmla="*/ 581484 h 1734311"/>
                <a:gd name="connsiteX20" fmla="*/ 789601 w 1560880"/>
                <a:gd name="connsiteY20" fmla="*/ 277979 h 1734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60880" h="1734311">
                  <a:moveTo>
                    <a:pt x="789601" y="147906"/>
                  </a:moveTo>
                  <a:lnTo>
                    <a:pt x="1110449" y="334345"/>
                  </a:lnTo>
                  <a:lnTo>
                    <a:pt x="1431297" y="520783"/>
                  </a:lnTo>
                  <a:lnTo>
                    <a:pt x="1431297" y="889324"/>
                  </a:lnTo>
                  <a:lnTo>
                    <a:pt x="1431297" y="1257866"/>
                  </a:lnTo>
                  <a:lnTo>
                    <a:pt x="1106113" y="1439968"/>
                  </a:lnTo>
                  <a:lnTo>
                    <a:pt x="785266" y="1626407"/>
                  </a:lnTo>
                  <a:lnTo>
                    <a:pt x="468754" y="1439968"/>
                  </a:lnTo>
                  <a:lnTo>
                    <a:pt x="147906" y="1253530"/>
                  </a:lnTo>
                  <a:lnTo>
                    <a:pt x="147906" y="884989"/>
                  </a:lnTo>
                  <a:lnTo>
                    <a:pt x="147906" y="516447"/>
                  </a:lnTo>
                  <a:lnTo>
                    <a:pt x="468754" y="330009"/>
                  </a:lnTo>
                  <a:lnTo>
                    <a:pt x="789601" y="147906"/>
                  </a:lnTo>
                  <a:lnTo>
                    <a:pt x="789601" y="147906"/>
                  </a:lnTo>
                  <a:close/>
                  <a:moveTo>
                    <a:pt x="789601" y="277979"/>
                  </a:moveTo>
                  <a:lnTo>
                    <a:pt x="264972" y="581484"/>
                  </a:lnTo>
                  <a:lnTo>
                    <a:pt x="264972" y="1188493"/>
                  </a:lnTo>
                  <a:lnTo>
                    <a:pt x="789601" y="1491998"/>
                  </a:lnTo>
                  <a:lnTo>
                    <a:pt x="1314231" y="1188493"/>
                  </a:lnTo>
                  <a:lnTo>
                    <a:pt x="1314231" y="581484"/>
                  </a:lnTo>
                  <a:lnTo>
                    <a:pt x="789601" y="277979"/>
                  </a:lnTo>
                  <a:close/>
                </a:path>
              </a:pathLst>
            </a:custGeom>
            <a:grpFill/>
            <a:ln w="43323" cap="flat">
              <a:noFill/>
              <a:prstDash val="solid"/>
              <a:miter/>
            </a:ln>
          </p:spPr>
          <p:txBody>
            <a:bodyPr rtlCol="0" anchor="ctr"/>
            <a:lstStyle/>
            <a:p>
              <a:endParaRPr lang="en-US">
                <a:cs typeface="B Nazanin" panose="00000400000000000000" pitchFamily="2" charset="-78"/>
              </a:endParaRPr>
            </a:p>
          </p:txBody>
        </p:sp>
        <p:sp>
          <p:nvSpPr>
            <p:cNvPr id="85" name="Freeform: Shape 84">
              <a:extLst>
                <a:ext uri="{FF2B5EF4-FFF2-40B4-BE49-F238E27FC236}">
                  <a16:creationId xmlns:a16="http://schemas.microsoft.com/office/drawing/2014/main" id="{97A299C8-73EF-485E-9DF6-AEBF9D7297C2}"/>
                </a:ext>
              </a:extLst>
            </p:cNvPr>
            <p:cNvSpPr/>
            <p:nvPr/>
          </p:nvSpPr>
          <p:spPr>
            <a:xfrm>
              <a:off x="5450031" y="4650159"/>
              <a:ext cx="607009" cy="607009"/>
            </a:xfrm>
            <a:custGeom>
              <a:avLst/>
              <a:gdLst>
                <a:gd name="connsiteX0" fmla="*/ 317001 w 607009"/>
                <a:gd name="connsiteY0" fmla="*/ 486097 h 607009"/>
                <a:gd name="connsiteX1" fmla="*/ 486097 w 607009"/>
                <a:gd name="connsiteY1" fmla="*/ 317001 h 607009"/>
                <a:gd name="connsiteX2" fmla="*/ 317001 w 607009"/>
                <a:gd name="connsiteY2" fmla="*/ 147906 h 607009"/>
                <a:gd name="connsiteX3" fmla="*/ 147906 w 607009"/>
                <a:gd name="connsiteY3" fmla="*/ 317001 h 607009"/>
                <a:gd name="connsiteX4" fmla="*/ 317001 w 607009"/>
                <a:gd name="connsiteY4" fmla="*/ 486097 h 607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009" h="607009">
                  <a:moveTo>
                    <a:pt x="317001" y="486097"/>
                  </a:moveTo>
                  <a:cubicBezTo>
                    <a:pt x="408053" y="486097"/>
                    <a:pt x="486097" y="412389"/>
                    <a:pt x="486097" y="317001"/>
                  </a:cubicBezTo>
                  <a:cubicBezTo>
                    <a:pt x="486097" y="225950"/>
                    <a:pt x="412389" y="147906"/>
                    <a:pt x="317001" y="147906"/>
                  </a:cubicBezTo>
                  <a:cubicBezTo>
                    <a:pt x="221614" y="147906"/>
                    <a:pt x="147906" y="221614"/>
                    <a:pt x="147906" y="317001"/>
                  </a:cubicBezTo>
                  <a:cubicBezTo>
                    <a:pt x="147906" y="408053"/>
                    <a:pt x="225950" y="486097"/>
                    <a:pt x="317001" y="486097"/>
                  </a:cubicBezTo>
                  <a:close/>
                </a:path>
              </a:pathLst>
            </a:custGeom>
            <a:grpFill/>
            <a:ln w="43323" cap="flat">
              <a:noFill/>
              <a:prstDash val="solid"/>
              <a:miter/>
            </a:ln>
          </p:spPr>
          <p:txBody>
            <a:bodyPr rtlCol="0" anchor="ctr"/>
            <a:lstStyle/>
            <a:p>
              <a:endParaRPr lang="en-US">
                <a:cs typeface="B Nazanin" panose="00000400000000000000" pitchFamily="2" charset="-78"/>
              </a:endParaRPr>
            </a:p>
          </p:txBody>
        </p:sp>
        <p:sp>
          <p:nvSpPr>
            <p:cNvPr id="86" name="Freeform: Shape 85">
              <a:extLst>
                <a:ext uri="{FF2B5EF4-FFF2-40B4-BE49-F238E27FC236}">
                  <a16:creationId xmlns:a16="http://schemas.microsoft.com/office/drawing/2014/main" id="{4C27C222-8EFA-4C29-9695-81A75E2E0DF3}"/>
                </a:ext>
              </a:extLst>
            </p:cNvPr>
            <p:cNvSpPr/>
            <p:nvPr/>
          </p:nvSpPr>
          <p:spPr>
            <a:xfrm>
              <a:off x="5437023" y="3280053"/>
              <a:ext cx="607009" cy="607009"/>
            </a:xfrm>
            <a:custGeom>
              <a:avLst/>
              <a:gdLst>
                <a:gd name="connsiteX0" fmla="*/ 317001 w 607009"/>
                <a:gd name="connsiteY0" fmla="*/ 486097 h 607009"/>
                <a:gd name="connsiteX1" fmla="*/ 486097 w 607009"/>
                <a:gd name="connsiteY1" fmla="*/ 317001 h 607009"/>
                <a:gd name="connsiteX2" fmla="*/ 317001 w 607009"/>
                <a:gd name="connsiteY2" fmla="*/ 147906 h 607009"/>
                <a:gd name="connsiteX3" fmla="*/ 147906 w 607009"/>
                <a:gd name="connsiteY3" fmla="*/ 317001 h 607009"/>
                <a:gd name="connsiteX4" fmla="*/ 317001 w 607009"/>
                <a:gd name="connsiteY4" fmla="*/ 486097 h 607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009" h="607009">
                  <a:moveTo>
                    <a:pt x="317001" y="486097"/>
                  </a:moveTo>
                  <a:cubicBezTo>
                    <a:pt x="408053" y="486097"/>
                    <a:pt x="486097" y="412389"/>
                    <a:pt x="486097" y="317001"/>
                  </a:cubicBezTo>
                  <a:cubicBezTo>
                    <a:pt x="486097" y="225950"/>
                    <a:pt x="412388" y="147906"/>
                    <a:pt x="317001" y="147906"/>
                  </a:cubicBezTo>
                  <a:cubicBezTo>
                    <a:pt x="225950" y="147906"/>
                    <a:pt x="147906" y="221614"/>
                    <a:pt x="147906" y="317001"/>
                  </a:cubicBezTo>
                  <a:cubicBezTo>
                    <a:pt x="147906" y="408053"/>
                    <a:pt x="225950" y="486097"/>
                    <a:pt x="317001" y="486097"/>
                  </a:cubicBezTo>
                  <a:close/>
                </a:path>
              </a:pathLst>
            </a:custGeom>
            <a:grpFill/>
            <a:ln w="43323" cap="flat">
              <a:noFill/>
              <a:prstDash val="solid"/>
              <a:miter/>
            </a:ln>
          </p:spPr>
          <p:txBody>
            <a:bodyPr rtlCol="0" anchor="ctr"/>
            <a:lstStyle/>
            <a:p>
              <a:endParaRPr lang="en-US">
                <a:cs typeface="B Nazanin" panose="00000400000000000000" pitchFamily="2" charset="-78"/>
              </a:endParaRPr>
            </a:p>
          </p:txBody>
        </p:sp>
        <p:sp>
          <p:nvSpPr>
            <p:cNvPr id="87" name="Freeform: Shape 86">
              <a:extLst>
                <a:ext uri="{FF2B5EF4-FFF2-40B4-BE49-F238E27FC236}">
                  <a16:creationId xmlns:a16="http://schemas.microsoft.com/office/drawing/2014/main" id="{14BD5837-ABBD-4333-8509-3BADF2370349}"/>
                </a:ext>
              </a:extLst>
            </p:cNvPr>
            <p:cNvSpPr/>
            <p:nvPr/>
          </p:nvSpPr>
          <p:spPr>
            <a:xfrm>
              <a:off x="6026689" y="3626915"/>
              <a:ext cx="607009" cy="607009"/>
            </a:xfrm>
            <a:custGeom>
              <a:avLst/>
              <a:gdLst>
                <a:gd name="connsiteX0" fmla="*/ 317001 w 607009"/>
                <a:gd name="connsiteY0" fmla="*/ 486097 h 607009"/>
                <a:gd name="connsiteX1" fmla="*/ 486097 w 607009"/>
                <a:gd name="connsiteY1" fmla="*/ 317001 h 607009"/>
                <a:gd name="connsiteX2" fmla="*/ 317001 w 607009"/>
                <a:gd name="connsiteY2" fmla="*/ 147906 h 607009"/>
                <a:gd name="connsiteX3" fmla="*/ 147906 w 607009"/>
                <a:gd name="connsiteY3" fmla="*/ 317001 h 607009"/>
                <a:gd name="connsiteX4" fmla="*/ 317001 w 607009"/>
                <a:gd name="connsiteY4" fmla="*/ 486097 h 607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009" h="607009">
                  <a:moveTo>
                    <a:pt x="317001" y="486097"/>
                  </a:moveTo>
                  <a:cubicBezTo>
                    <a:pt x="408053" y="486097"/>
                    <a:pt x="486097" y="412389"/>
                    <a:pt x="486097" y="317001"/>
                  </a:cubicBezTo>
                  <a:cubicBezTo>
                    <a:pt x="486097" y="225950"/>
                    <a:pt x="412389" y="147906"/>
                    <a:pt x="317001" y="147906"/>
                  </a:cubicBezTo>
                  <a:cubicBezTo>
                    <a:pt x="225950" y="147906"/>
                    <a:pt x="147906" y="221614"/>
                    <a:pt x="147906" y="317001"/>
                  </a:cubicBezTo>
                  <a:cubicBezTo>
                    <a:pt x="147906" y="408053"/>
                    <a:pt x="225950" y="486097"/>
                    <a:pt x="317001" y="486097"/>
                  </a:cubicBezTo>
                  <a:close/>
                </a:path>
              </a:pathLst>
            </a:custGeom>
            <a:grpFill/>
            <a:ln w="43323" cap="flat">
              <a:noFill/>
              <a:prstDash val="solid"/>
              <a:miter/>
            </a:ln>
          </p:spPr>
          <p:txBody>
            <a:bodyPr rtlCol="0" anchor="ctr"/>
            <a:lstStyle/>
            <a:p>
              <a:endParaRPr lang="en-US">
                <a:cs typeface="B Nazanin" panose="00000400000000000000" pitchFamily="2" charset="-78"/>
              </a:endParaRPr>
            </a:p>
          </p:txBody>
        </p:sp>
        <p:sp>
          <p:nvSpPr>
            <p:cNvPr id="88" name="Freeform: Shape 87">
              <a:extLst>
                <a:ext uri="{FF2B5EF4-FFF2-40B4-BE49-F238E27FC236}">
                  <a16:creationId xmlns:a16="http://schemas.microsoft.com/office/drawing/2014/main" id="{5326CBB0-BE92-4779-B6DB-03185DB3E435}"/>
                </a:ext>
              </a:extLst>
            </p:cNvPr>
            <p:cNvSpPr/>
            <p:nvPr/>
          </p:nvSpPr>
          <p:spPr>
            <a:xfrm>
              <a:off x="6013682" y="4320640"/>
              <a:ext cx="607009" cy="607009"/>
            </a:xfrm>
            <a:custGeom>
              <a:avLst/>
              <a:gdLst>
                <a:gd name="connsiteX0" fmla="*/ 317001 w 607009"/>
                <a:gd name="connsiteY0" fmla="*/ 486097 h 607009"/>
                <a:gd name="connsiteX1" fmla="*/ 486097 w 607009"/>
                <a:gd name="connsiteY1" fmla="*/ 317001 h 607009"/>
                <a:gd name="connsiteX2" fmla="*/ 317001 w 607009"/>
                <a:gd name="connsiteY2" fmla="*/ 147906 h 607009"/>
                <a:gd name="connsiteX3" fmla="*/ 147906 w 607009"/>
                <a:gd name="connsiteY3" fmla="*/ 317001 h 607009"/>
                <a:gd name="connsiteX4" fmla="*/ 317001 w 607009"/>
                <a:gd name="connsiteY4" fmla="*/ 486097 h 607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009" h="607009">
                  <a:moveTo>
                    <a:pt x="317001" y="486097"/>
                  </a:moveTo>
                  <a:cubicBezTo>
                    <a:pt x="408053" y="486097"/>
                    <a:pt x="486097" y="412389"/>
                    <a:pt x="486097" y="317001"/>
                  </a:cubicBezTo>
                  <a:cubicBezTo>
                    <a:pt x="486097" y="221614"/>
                    <a:pt x="412389" y="147906"/>
                    <a:pt x="317001" y="147906"/>
                  </a:cubicBezTo>
                  <a:cubicBezTo>
                    <a:pt x="225950" y="147906"/>
                    <a:pt x="147906" y="221614"/>
                    <a:pt x="147906" y="317001"/>
                  </a:cubicBezTo>
                  <a:cubicBezTo>
                    <a:pt x="147906" y="412389"/>
                    <a:pt x="225950" y="486097"/>
                    <a:pt x="317001" y="486097"/>
                  </a:cubicBezTo>
                  <a:close/>
                </a:path>
              </a:pathLst>
            </a:custGeom>
            <a:grpFill/>
            <a:ln w="43323" cap="flat">
              <a:noFill/>
              <a:prstDash val="solid"/>
              <a:miter/>
            </a:ln>
          </p:spPr>
          <p:txBody>
            <a:bodyPr rtlCol="0" anchor="ctr"/>
            <a:lstStyle/>
            <a:p>
              <a:endParaRPr lang="en-US">
                <a:cs typeface="B Nazanin" panose="00000400000000000000" pitchFamily="2" charset="-78"/>
              </a:endParaRPr>
            </a:p>
          </p:txBody>
        </p:sp>
        <p:sp>
          <p:nvSpPr>
            <p:cNvPr id="89" name="Freeform: Shape 88">
              <a:extLst>
                <a:ext uri="{FF2B5EF4-FFF2-40B4-BE49-F238E27FC236}">
                  <a16:creationId xmlns:a16="http://schemas.microsoft.com/office/drawing/2014/main" id="{B2D4779C-7FA5-49A8-A92B-83E4FFE907A1}"/>
                </a:ext>
              </a:extLst>
            </p:cNvPr>
            <p:cNvSpPr/>
            <p:nvPr/>
          </p:nvSpPr>
          <p:spPr>
            <a:xfrm>
              <a:off x="4869036" y="4298961"/>
              <a:ext cx="607009" cy="607009"/>
            </a:xfrm>
            <a:custGeom>
              <a:avLst/>
              <a:gdLst>
                <a:gd name="connsiteX0" fmla="*/ 317001 w 607009"/>
                <a:gd name="connsiteY0" fmla="*/ 486097 h 607009"/>
                <a:gd name="connsiteX1" fmla="*/ 486097 w 607009"/>
                <a:gd name="connsiteY1" fmla="*/ 317001 h 607009"/>
                <a:gd name="connsiteX2" fmla="*/ 317001 w 607009"/>
                <a:gd name="connsiteY2" fmla="*/ 147906 h 607009"/>
                <a:gd name="connsiteX3" fmla="*/ 147906 w 607009"/>
                <a:gd name="connsiteY3" fmla="*/ 317001 h 607009"/>
                <a:gd name="connsiteX4" fmla="*/ 317001 w 607009"/>
                <a:gd name="connsiteY4" fmla="*/ 486097 h 607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009" h="607009">
                  <a:moveTo>
                    <a:pt x="317001" y="486097"/>
                  </a:moveTo>
                  <a:cubicBezTo>
                    <a:pt x="408053" y="486097"/>
                    <a:pt x="486097" y="412389"/>
                    <a:pt x="486097" y="317001"/>
                  </a:cubicBezTo>
                  <a:cubicBezTo>
                    <a:pt x="486097" y="221614"/>
                    <a:pt x="412389" y="147906"/>
                    <a:pt x="317001" y="147906"/>
                  </a:cubicBezTo>
                  <a:cubicBezTo>
                    <a:pt x="225950" y="147906"/>
                    <a:pt x="147906" y="221614"/>
                    <a:pt x="147906" y="317001"/>
                  </a:cubicBezTo>
                  <a:cubicBezTo>
                    <a:pt x="147906" y="412389"/>
                    <a:pt x="225950" y="486097"/>
                    <a:pt x="317001" y="486097"/>
                  </a:cubicBezTo>
                  <a:close/>
                </a:path>
              </a:pathLst>
            </a:custGeom>
            <a:grpFill/>
            <a:ln w="43323" cap="flat">
              <a:noFill/>
              <a:prstDash val="solid"/>
              <a:miter/>
            </a:ln>
          </p:spPr>
          <p:txBody>
            <a:bodyPr rtlCol="0" anchor="ctr"/>
            <a:lstStyle/>
            <a:p>
              <a:endParaRPr lang="en-US">
                <a:cs typeface="B Nazanin" panose="00000400000000000000" pitchFamily="2" charset="-78"/>
              </a:endParaRPr>
            </a:p>
          </p:txBody>
        </p:sp>
        <p:sp>
          <p:nvSpPr>
            <p:cNvPr id="90" name="Freeform: Shape 89">
              <a:extLst>
                <a:ext uri="{FF2B5EF4-FFF2-40B4-BE49-F238E27FC236}">
                  <a16:creationId xmlns:a16="http://schemas.microsoft.com/office/drawing/2014/main" id="{8ACA4D00-2077-43DC-B39C-31ACE2ACEC45}"/>
                </a:ext>
              </a:extLst>
            </p:cNvPr>
            <p:cNvSpPr/>
            <p:nvPr/>
          </p:nvSpPr>
          <p:spPr>
            <a:xfrm>
              <a:off x="4860365" y="3613908"/>
              <a:ext cx="607009" cy="607009"/>
            </a:xfrm>
            <a:custGeom>
              <a:avLst/>
              <a:gdLst>
                <a:gd name="connsiteX0" fmla="*/ 317001 w 607009"/>
                <a:gd name="connsiteY0" fmla="*/ 486097 h 607009"/>
                <a:gd name="connsiteX1" fmla="*/ 486097 w 607009"/>
                <a:gd name="connsiteY1" fmla="*/ 317001 h 607009"/>
                <a:gd name="connsiteX2" fmla="*/ 317001 w 607009"/>
                <a:gd name="connsiteY2" fmla="*/ 147906 h 607009"/>
                <a:gd name="connsiteX3" fmla="*/ 147906 w 607009"/>
                <a:gd name="connsiteY3" fmla="*/ 317001 h 607009"/>
                <a:gd name="connsiteX4" fmla="*/ 317001 w 607009"/>
                <a:gd name="connsiteY4" fmla="*/ 486097 h 607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009" h="607009">
                  <a:moveTo>
                    <a:pt x="317001" y="486097"/>
                  </a:moveTo>
                  <a:cubicBezTo>
                    <a:pt x="408053" y="486097"/>
                    <a:pt x="486097" y="412389"/>
                    <a:pt x="486097" y="317001"/>
                  </a:cubicBezTo>
                  <a:cubicBezTo>
                    <a:pt x="486097" y="225950"/>
                    <a:pt x="412389" y="147906"/>
                    <a:pt x="317001" y="147906"/>
                  </a:cubicBezTo>
                  <a:cubicBezTo>
                    <a:pt x="225950" y="147906"/>
                    <a:pt x="147906" y="221614"/>
                    <a:pt x="147906" y="317001"/>
                  </a:cubicBezTo>
                  <a:cubicBezTo>
                    <a:pt x="147906" y="412389"/>
                    <a:pt x="225950" y="486097"/>
                    <a:pt x="317001" y="486097"/>
                  </a:cubicBezTo>
                  <a:close/>
                </a:path>
              </a:pathLst>
            </a:custGeom>
            <a:grpFill/>
            <a:ln w="43323" cap="flat">
              <a:noFill/>
              <a:prstDash val="solid"/>
              <a:miter/>
            </a:ln>
          </p:spPr>
          <p:txBody>
            <a:bodyPr rtlCol="0" anchor="ctr"/>
            <a:lstStyle/>
            <a:p>
              <a:endParaRPr lang="en-US">
                <a:cs typeface="B Nazanin" panose="00000400000000000000" pitchFamily="2" charset="-78"/>
              </a:endParaRPr>
            </a:p>
          </p:txBody>
        </p:sp>
      </p:grpSp>
    </p:spTree>
    <p:extLst>
      <p:ext uri="{BB962C8B-B14F-4D97-AF65-F5344CB8AC3E}">
        <p14:creationId xmlns:p14="http://schemas.microsoft.com/office/powerpoint/2010/main" val="84821263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B5DD1D5-DBD6-4BDE-A0A5-C904D0E0E1BC}"/>
              </a:ext>
            </a:extLst>
          </p:cNvPr>
          <p:cNvSpPr txBox="1"/>
          <p:nvPr/>
        </p:nvSpPr>
        <p:spPr>
          <a:xfrm>
            <a:off x="967565" y="513764"/>
            <a:ext cx="3905871" cy="2004395"/>
          </a:xfrm>
          <a:prstGeom prst="rect">
            <a:avLst/>
          </a:prstGeom>
          <a:noFill/>
        </p:spPr>
        <p:txBody>
          <a:bodyPr wrap="square" rtlCol="0">
            <a:spAutoFit/>
          </a:bodyPr>
          <a:lstStyle/>
          <a:p>
            <a:pPr algn="r" rtl="1">
              <a:lnSpc>
                <a:spcPct val="150000"/>
              </a:lnSpc>
            </a:pPr>
            <a:r>
              <a:rPr lang="fa-IR" altLang="ko-KR" sz="14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ko-KR" altLang="en-US" sz="1400" dirty="0">
              <a:solidFill>
                <a:schemeClr val="bg1"/>
              </a:solidFill>
              <a:cs typeface="B Nazanin" panose="00000400000000000000" pitchFamily="2" charset="-78"/>
            </a:endParaRPr>
          </a:p>
        </p:txBody>
      </p:sp>
      <p:sp>
        <p:nvSpPr>
          <p:cNvPr id="5" name="TextBox 4">
            <a:extLst>
              <a:ext uri="{FF2B5EF4-FFF2-40B4-BE49-F238E27FC236}">
                <a16:creationId xmlns:a16="http://schemas.microsoft.com/office/drawing/2014/main" id="{438BF90D-FBED-41E8-857E-511323D5E45D}"/>
              </a:ext>
            </a:extLst>
          </p:cNvPr>
          <p:cNvSpPr txBox="1"/>
          <p:nvPr/>
        </p:nvSpPr>
        <p:spPr>
          <a:xfrm>
            <a:off x="602819" y="513764"/>
            <a:ext cx="460177" cy="361950"/>
          </a:xfrm>
          <a:custGeom>
            <a:avLst/>
            <a:gdLst/>
            <a:ahLst/>
            <a:cxnLst/>
            <a:rect l="l" t="t" r="r" b="b"/>
            <a:pathLst>
              <a:path w="460177" h="361950">
                <a:moveTo>
                  <a:pt x="427435" y="0"/>
                </a:moveTo>
                <a:lnTo>
                  <a:pt x="460177" y="69056"/>
                </a:lnTo>
                <a:cubicBezTo>
                  <a:pt x="426839" y="80168"/>
                  <a:pt x="402928" y="95646"/>
                  <a:pt x="388442" y="115490"/>
                </a:cubicBezTo>
                <a:cubicBezTo>
                  <a:pt x="373956" y="135334"/>
                  <a:pt x="366316" y="161726"/>
                  <a:pt x="365522" y="194667"/>
                </a:cubicBezTo>
                <a:lnTo>
                  <a:pt x="446485" y="194667"/>
                </a:lnTo>
                <a:lnTo>
                  <a:pt x="446485" y="361950"/>
                </a:lnTo>
                <a:lnTo>
                  <a:pt x="279202" y="361950"/>
                </a:lnTo>
                <a:lnTo>
                  <a:pt x="279202" y="242292"/>
                </a:lnTo>
                <a:cubicBezTo>
                  <a:pt x="279202" y="193476"/>
                  <a:pt x="283468" y="155178"/>
                  <a:pt x="292001" y="127396"/>
                </a:cubicBezTo>
                <a:cubicBezTo>
                  <a:pt x="300534" y="99615"/>
                  <a:pt x="316409" y="74612"/>
                  <a:pt x="339626" y="52387"/>
                </a:cubicBezTo>
                <a:cubicBezTo>
                  <a:pt x="362843" y="30162"/>
                  <a:pt x="392113" y="12700"/>
                  <a:pt x="427435" y="0"/>
                </a:cubicBezTo>
                <a:close/>
                <a:moveTo>
                  <a:pt x="148233" y="0"/>
                </a:moveTo>
                <a:lnTo>
                  <a:pt x="180975" y="69056"/>
                </a:lnTo>
                <a:cubicBezTo>
                  <a:pt x="147638" y="80168"/>
                  <a:pt x="123726" y="95646"/>
                  <a:pt x="109240" y="115490"/>
                </a:cubicBezTo>
                <a:cubicBezTo>
                  <a:pt x="94754" y="135334"/>
                  <a:pt x="87114" y="161726"/>
                  <a:pt x="86321" y="194667"/>
                </a:cubicBezTo>
                <a:lnTo>
                  <a:pt x="167283" y="194667"/>
                </a:lnTo>
                <a:lnTo>
                  <a:pt x="167283" y="361950"/>
                </a:lnTo>
                <a:lnTo>
                  <a:pt x="0" y="361950"/>
                </a:lnTo>
                <a:lnTo>
                  <a:pt x="0" y="242292"/>
                </a:lnTo>
                <a:cubicBezTo>
                  <a:pt x="0" y="193873"/>
                  <a:pt x="4267" y="155674"/>
                  <a:pt x="12800" y="127694"/>
                </a:cubicBezTo>
                <a:cubicBezTo>
                  <a:pt x="21332" y="99714"/>
                  <a:pt x="37108" y="74612"/>
                  <a:pt x="60127" y="52387"/>
                </a:cubicBezTo>
                <a:cubicBezTo>
                  <a:pt x="83146" y="30162"/>
                  <a:pt x="112514" y="12700"/>
                  <a:pt x="148233"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ko-KR" altLang="en-US" sz="9600" b="1" dirty="0">
              <a:solidFill>
                <a:schemeClr val="bg1"/>
              </a:solidFill>
              <a:cs typeface="B Nazanin" panose="00000400000000000000" pitchFamily="2" charset="-78"/>
            </a:endParaRPr>
          </a:p>
        </p:txBody>
      </p:sp>
      <p:sp>
        <p:nvSpPr>
          <p:cNvPr id="6" name="TextBox 5">
            <a:extLst>
              <a:ext uri="{FF2B5EF4-FFF2-40B4-BE49-F238E27FC236}">
                <a16:creationId xmlns:a16="http://schemas.microsoft.com/office/drawing/2014/main" id="{E0A52150-2328-409C-A2FE-D86FABE3FEA0}"/>
              </a:ext>
            </a:extLst>
          </p:cNvPr>
          <p:cNvSpPr txBox="1"/>
          <p:nvPr/>
        </p:nvSpPr>
        <p:spPr>
          <a:xfrm rot="10800000">
            <a:off x="4873436" y="2270496"/>
            <a:ext cx="460177" cy="361950"/>
          </a:xfrm>
          <a:custGeom>
            <a:avLst/>
            <a:gdLst/>
            <a:ahLst/>
            <a:cxnLst/>
            <a:rect l="l" t="t" r="r" b="b"/>
            <a:pathLst>
              <a:path w="460177" h="361950">
                <a:moveTo>
                  <a:pt x="167283" y="361950"/>
                </a:moveTo>
                <a:lnTo>
                  <a:pt x="0" y="361950"/>
                </a:lnTo>
                <a:lnTo>
                  <a:pt x="0" y="242292"/>
                </a:lnTo>
                <a:cubicBezTo>
                  <a:pt x="0" y="193873"/>
                  <a:pt x="4266" y="155674"/>
                  <a:pt x="12800" y="127694"/>
                </a:cubicBezTo>
                <a:cubicBezTo>
                  <a:pt x="21333" y="99714"/>
                  <a:pt x="37108" y="74612"/>
                  <a:pt x="60127" y="52387"/>
                </a:cubicBezTo>
                <a:cubicBezTo>
                  <a:pt x="83146" y="30162"/>
                  <a:pt x="112515" y="12700"/>
                  <a:pt x="148233" y="0"/>
                </a:cubicBezTo>
                <a:lnTo>
                  <a:pt x="180975" y="69056"/>
                </a:lnTo>
                <a:cubicBezTo>
                  <a:pt x="147638" y="80168"/>
                  <a:pt x="123726" y="95647"/>
                  <a:pt x="109240" y="115490"/>
                </a:cubicBezTo>
                <a:cubicBezTo>
                  <a:pt x="94754" y="135334"/>
                  <a:pt x="87115" y="161726"/>
                  <a:pt x="86321" y="194667"/>
                </a:cubicBezTo>
                <a:lnTo>
                  <a:pt x="167283" y="194667"/>
                </a:lnTo>
                <a:close/>
                <a:moveTo>
                  <a:pt x="446485" y="361950"/>
                </a:moveTo>
                <a:lnTo>
                  <a:pt x="279202" y="361950"/>
                </a:lnTo>
                <a:lnTo>
                  <a:pt x="279202" y="242292"/>
                </a:lnTo>
                <a:cubicBezTo>
                  <a:pt x="279202" y="193476"/>
                  <a:pt x="283468" y="155178"/>
                  <a:pt x="292001" y="127397"/>
                </a:cubicBezTo>
                <a:cubicBezTo>
                  <a:pt x="300534" y="99615"/>
                  <a:pt x="316409" y="74612"/>
                  <a:pt x="339626" y="52387"/>
                </a:cubicBezTo>
                <a:cubicBezTo>
                  <a:pt x="362843" y="30162"/>
                  <a:pt x="392113" y="12700"/>
                  <a:pt x="427435" y="0"/>
                </a:cubicBezTo>
                <a:lnTo>
                  <a:pt x="460177" y="69056"/>
                </a:lnTo>
                <a:cubicBezTo>
                  <a:pt x="426840" y="80168"/>
                  <a:pt x="402928" y="95647"/>
                  <a:pt x="388442" y="115490"/>
                </a:cubicBezTo>
                <a:cubicBezTo>
                  <a:pt x="373956" y="135334"/>
                  <a:pt x="366316" y="161726"/>
                  <a:pt x="365522" y="194667"/>
                </a:cubicBezTo>
                <a:lnTo>
                  <a:pt x="446485" y="194667"/>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ko-KR" altLang="en-US" sz="9600" b="1" dirty="0">
              <a:solidFill>
                <a:schemeClr val="bg1"/>
              </a:solidFill>
              <a:cs typeface="B Nazanin" panose="00000400000000000000" pitchFamily="2" charset="-78"/>
            </a:endParaRPr>
          </a:p>
        </p:txBody>
      </p:sp>
      <p:sp>
        <p:nvSpPr>
          <p:cNvPr id="7" name="TextBox 6">
            <a:extLst>
              <a:ext uri="{FF2B5EF4-FFF2-40B4-BE49-F238E27FC236}">
                <a16:creationId xmlns:a16="http://schemas.microsoft.com/office/drawing/2014/main" id="{6093B513-7F65-4056-9ACA-2C372D18101E}"/>
              </a:ext>
            </a:extLst>
          </p:cNvPr>
          <p:cNvSpPr txBox="1"/>
          <p:nvPr/>
        </p:nvSpPr>
        <p:spPr>
          <a:xfrm>
            <a:off x="7205812" y="5299356"/>
            <a:ext cx="4504988" cy="861005"/>
          </a:xfrm>
          <a:prstGeom prst="rect">
            <a:avLst/>
          </a:prstGeom>
          <a:noFill/>
          <a:effectLst/>
        </p:spPr>
        <p:txBody>
          <a:bodyPr wrap="square" rtlCol="0" anchor="ctr">
            <a:spAutoFit/>
          </a:bodyPr>
          <a:lstStyle>
            <a:defPPr>
              <a:defRPr lang="en-US"/>
            </a:defPPr>
            <a:lvl1pPr indent="0" algn="ctr">
              <a:lnSpc>
                <a:spcPct val="90000"/>
              </a:lnSpc>
              <a:spcBef>
                <a:spcPts val="1000"/>
              </a:spcBef>
              <a:buFontTx/>
              <a:buNone/>
              <a:defRPr sz="5400">
                <a:solidFill>
                  <a:schemeClr val="bg1"/>
                </a:solidFill>
                <a:effectLst>
                  <a:outerShdw blurRad="12700" dist="88900" dir="3000000" algn="tl" rotWithShape="0">
                    <a:schemeClr val="accent2">
                      <a:alpha val="40000"/>
                    </a:schemeClr>
                  </a:outerShdw>
                </a:effectLst>
                <a:latin typeface="+mj-lt"/>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r"/>
            <a:r>
              <a:rPr lang="fa-IR" dirty="0">
                <a:effectLst/>
                <a:cs typeface="B Nazanin" panose="00000400000000000000" pitchFamily="2" charset="-78"/>
              </a:rPr>
              <a:t>سبک اینفوگرافیک</a:t>
            </a:r>
            <a:endParaRPr lang="en-US" dirty="0">
              <a:effectLst/>
              <a:cs typeface="B Nazanin" panose="00000400000000000000" pitchFamily="2" charset="-78"/>
            </a:endParaRPr>
          </a:p>
        </p:txBody>
      </p:sp>
      <p:sp>
        <p:nvSpPr>
          <p:cNvPr id="8" name="TextBox 7">
            <a:extLst>
              <a:ext uri="{FF2B5EF4-FFF2-40B4-BE49-F238E27FC236}">
                <a16:creationId xmlns:a16="http://schemas.microsoft.com/office/drawing/2014/main" id="{6322D3C2-A51B-446F-BF60-A6A247BDA9F8}"/>
              </a:ext>
            </a:extLst>
          </p:cNvPr>
          <p:cNvSpPr txBox="1"/>
          <p:nvPr/>
        </p:nvSpPr>
        <p:spPr>
          <a:xfrm>
            <a:off x="6807201" y="4552828"/>
            <a:ext cx="4903600" cy="338554"/>
          </a:xfrm>
          <a:prstGeom prst="rect">
            <a:avLst/>
          </a:prstGeom>
          <a:noFill/>
          <a:effectLst/>
        </p:spPr>
        <p:txBody>
          <a:bodyPr wrap="square" rtlCol="0" anchor="ctr">
            <a:spAutoFit/>
          </a:bodyPr>
          <a:lstStyle/>
          <a:p>
            <a:pPr algn="r"/>
            <a:r>
              <a:rPr lang="fa-IR" altLang="ko-KR" sz="1600" dirty="0">
                <a:solidFill>
                  <a:schemeClr val="bg1"/>
                </a:solidFill>
                <a:cs typeface="B Nazanin" panose="00000400000000000000" pitchFamily="2" charset="-78"/>
              </a:rPr>
              <a:t>خود لور دردناک است و با استفاده از کل عمل جلوگیری می کند.</a:t>
            </a:r>
            <a:endParaRPr lang="ko-KR" altLang="en-US" sz="1600" dirty="0">
              <a:solidFill>
                <a:schemeClr val="bg1"/>
              </a:solidFill>
              <a:cs typeface="B Nazanin" panose="00000400000000000000" pitchFamily="2" charset="-78"/>
            </a:endParaRPr>
          </a:p>
        </p:txBody>
      </p:sp>
    </p:spTree>
    <p:extLst>
      <p:ext uri="{BB962C8B-B14F-4D97-AF65-F5344CB8AC3E}">
        <p14:creationId xmlns:p14="http://schemas.microsoft.com/office/powerpoint/2010/main" val="140433950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ppt_w/2"/>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ppt_w</p:attrName>
                                        </p:attrNameLst>
                                      </p:cBhvr>
                                      <p:tavLst>
                                        <p:tav tm="0">
                                          <p:val>
                                            <p:fltVal val="0"/>
                                          </p:val>
                                        </p:tav>
                                        <p:tav tm="100000">
                                          <p:val>
                                            <p:strVal val="#ppt_w"/>
                                          </p:val>
                                        </p:tav>
                                      </p:tavLst>
                                    </p:anim>
                                    <p:anim calcmode="lin" valueType="num">
                                      <p:cBhvr>
                                        <p:cTn id="10"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ED7C6D33-80F1-41FB-840C-4B3BD6253D48}"/>
              </a:ext>
            </a:extLst>
          </p:cNvPr>
          <p:cNvGraphicFramePr/>
          <p:nvPr>
            <p:extLst>
              <p:ext uri="{D42A27DB-BD31-4B8C-83A1-F6EECF244321}">
                <p14:modId xmlns:p14="http://schemas.microsoft.com/office/powerpoint/2010/main" val="3017357537"/>
              </p:ext>
            </p:extLst>
          </p:nvPr>
        </p:nvGraphicFramePr>
        <p:xfrm>
          <a:off x="1421725" y="3746246"/>
          <a:ext cx="2096285" cy="201622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3" name="Chart 2">
            <a:extLst>
              <a:ext uri="{FF2B5EF4-FFF2-40B4-BE49-F238E27FC236}">
                <a16:creationId xmlns:a16="http://schemas.microsoft.com/office/drawing/2014/main" id="{5CE408FC-B285-4DDB-8F13-BF7FA5CB11D3}"/>
              </a:ext>
            </a:extLst>
          </p:cNvPr>
          <p:cNvGraphicFramePr/>
          <p:nvPr>
            <p:extLst>
              <p:ext uri="{D42A27DB-BD31-4B8C-83A1-F6EECF244321}">
                <p14:modId xmlns:p14="http://schemas.microsoft.com/office/powerpoint/2010/main" val="1527344543"/>
              </p:ext>
            </p:extLst>
          </p:nvPr>
        </p:nvGraphicFramePr>
        <p:xfrm>
          <a:off x="8643596" y="3746246"/>
          <a:ext cx="2096285" cy="2016224"/>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Freeform 9">
            <a:extLst>
              <a:ext uri="{FF2B5EF4-FFF2-40B4-BE49-F238E27FC236}">
                <a16:creationId xmlns:a16="http://schemas.microsoft.com/office/drawing/2014/main" id="{8095F8AB-9C46-486E-AC33-CBA3266DC457}"/>
              </a:ext>
            </a:extLst>
          </p:cNvPr>
          <p:cNvSpPr>
            <a:spLocks/>
          </p:cNvSpPr>
          <p:nvPr/>
        </p:nvSpPr>
        <p:spPr bwMode="auto">
          <a:xfrm>
            <a:off x="6482153" y="1934638"/>
            <a:ext cx="1167155" cy="4164069"/>
          </a:xfrm>
          <a:custGeom>
            <a:avLst/>
            <a:gdLst>
              <a:gd name="T0" fmla="*/ 453 w 768"/>
              <a:gd name="T1" fmla="*/ 45 h 2740"/>
              <a:gd name="T2" fmla="*/ 508 w 768"/>
              <a:gd name="T3" fmla="*/ 200 h 2740"/>
              <a:gd name="T4" fmla="*/ 464 w 768"/>
              <a:gd name="T5" fmla="*/ 287 h 2740"/>
              <a:gd name="T6" fmla="*/ 479 w 768"/>
              <a:gd name="T7" fmla="*/ 389 h 2740"/>
              <a:gd name="T8" fmla="*/ 628 w 768"/>
              <a:gd name="T9" fmla="*/ 445 h 2740"/>
              <a:gd name="T10" fmla="*/ 691 w 768"/>
              <a:gd name="T11" fmla="*/ 583 h 2740"/>
              <a:gd name="T12" fmla="*/ 719 w 768"/>
              <a:gd name="T13" fmla="*/ 858 h 2740"/>
              <a:gd name="T14" fmla="*/ 748 w 768"/>
              <a:gd name="T15" fmla="*/ 1287 h 2740"/>
              <a:gd name="T16" fmla="*/ 768 w 768"/>
              <a:gd name="T17" fmla="*/ 1416 h 2740"/>
              <a:gd name="T18" fmla="*/ 713 w 768"/>
              <a:gd name="T19" fmla="*/ 1478 h 2740"/>
              <a:gd name="T20" fmla="*/ 677 w 768"/>
              <a:gd name="T21" fmla="*/ 1427 h 2740"/>
              <a:gd name="T22" fmla="*/ 691 w 768"/>
              <a:gd name="T23" fmla="*/ 1320 h 2740"/>
              <a:gd name="T24" fmla="*/ 639 w 768"/>
              <a:gd name="T25" fmla="*/ 934 h 2740"/>
              <a:gd name="T26" fmla="*/ 595 w 768"/>
              <a:gd name="T27" fmla="*/ 745 h 2740"/>
              <a:gd name="T28" fmla="*/ 555 w 768"/>
              <a:gd name="T29" fmla="*/ 792 h 2740"/>
              <a:gd name="T30" fmla="*/ 535 w 768"/>
              <a:gd name="T31" fmla="*/ 947 h 2740"/>
              <a:gd name="T32" fmla="*/ 611 w 768"/>
              <a:gd name="T33" fmla="*/ 1125 h 2740"/>
              <a:gd name="T34" fmla="*/ 639 w 768"/>
              <a:gd name="T35" fmla="*/ 1351 h 2740"/>
              <a:gd name="T36" fmla="*/ 617 w 768"/>
              <a:gd name="T37" fmla="*/ 1912 h 2740"/>
              <a:gd name="T38" fmla="*/ 544 w 768"/>
              <a:gd name="T39" fmla="*/ 2387 h 2740"/>
              <a:gd name="T40" fmla="*/ 559 w 768"/>
              <a:gd name="T41" fmla="*/ 2711 h 2740"/>
              <a:gd name="T42" fmla="*/ 455 w 768"/>
              <a:gd name="T43" fmla="*/ 2687 h 2740"/>
              <a:gd name="T44" fmla="*/ 451 w 768"/>
              <a:gd name="T45" fmla="*/ 2523 h 2740"/>
              <a:gd name="T46" fmla="*/ 468 w 768"/>
              <a:gd name="T47" fmla="*/ 2363 h 2740"/>
              <a:gd name="T48" fmla="*/ 448 w 768"/>
              <a:gd name="T49" fmla="*/ 2136 h 2740"/>
              <a:gd name="T50" fmla="*/ 455 w 768"/>
              <a:gd name="T51" fmla="*/ 1894 h 2740"/>
              <a:gd name="T52" fmla="*/ 406 w 768"/>
              <a:gd name="T53" fmla="*/ 1598 h 2740"/>
              <a:gd name="T54" fmla="*/ 351 w 768"/>
              <a:gd name="T55" fmla="*/ 1680 h 2740"/>
              <a:gd name="T56" fmla="*/ 330 w 768"/>
              <a:gd name="T57" fmla="*/ 2018 h 2740"/>
              <a:gd name="T58" fmla="*/ 310 w 768"/>
              <a:gd name="T59" fmla="*/ 2223 h 2740"/>
              <a:gd name="T60" fmla="*/ 308 w 768"/>
              <a:gd name="T61" fmla="*/ 2411 h 2740"/>
              <a:gd name="T62" fmla="*/ 324 w 768"/>
              <a:gd name="T63" fmla="*/ 2647 h 2740"/>
              <a:gd name="T64" fmla="*/ 253 w 768"/>
              <a:gd name="T65" fmla="*/ 2729 h 2740"/>
              <a:gd name="T66" fmla="*/ 217 w 768"/>
              <a:gd name="T67" fmla="*/ 2616 h 2740"/>
              <a:gd name="T68" fmla="*/ 231 w 768"/>
              <a:gd name="T69" fmla="*/ 2376 h 2740"/>
              <a:gd name="T70" fmla="*/ 180 w 768"/>
              <a:gd name="T71" fmla="*/ 2118 h 2740"/>
              <a:gd name="T72" fmla="*/ 168 w 768"/>
              <a:gd name="T73" fmla="*/ 1867 h 2740"/>
              <a:gd name="T74" fmla="*/ 175 w 768"/>
              <a:gd name="T75" fmla="*/ 1607 h 2740"/>
              <a:gd name="T76" fmla="*/ 126 w 768"/>
              <a:gd name="T77" fmla="*/ 1363 h 2740"/>
              <a:gd name="T78" fmla="*/ 166 w 768"/>
              <a:gd name="T79" fmla="*/ 1107 h 2740"/>
              <a:gd name="T80" fmla="*/ 235 w 768"/>
              <a:gd name="T81" fmla="*/ 869 h 2740"/>
              <a:gd name="T82" fmla="*/ 182 w 768"/>
              <a:gd name="T83" fmla="*/ 711 h 2740"/>
              <a:gd name="T84" fmla="*/ 128 w 768"/>
              <a:gd name="T85" fmla="*/ 931 h 2740"/>
              <a:gd name="T86" fmla="*/ 119 w 768"/>
              <a:gd name="T87" fmla="*/ 1111 h 2740"/>
              <a:gd name="T88" fmla="*/ 64 w 768"/>
              <a:gd name="T89" fmla="*/ 1311 h 2740"/>
              <a:gd name="T90" fmla="*/ 100 w 768"/>
              <a:gd name="T91" fmla="*/ 1460 h 2740"/>
              <a:gd name="T92" fmla="*/ 79 w 768"/>
              <a:gd name="T93" fmla="*/ 1481 h 2740"/>
              <a:gd name="T94" fmla="*/ 4 w 768"/>
              <a:gd name="T95" fmla="*/ 1423 h 2740"/>
              <a:gd name="T96" fmla="*/ 22 w 768"/>
              <a:gd name="T97" fmla="*/ 1251 h 2740"/>
              <a:gd name="T98" fmla="*/ 70 w 768"/>
              <a:gd name="T99" fmla="*/ 623 h 2740"/>
              <a:gd name="T100" fmla="*/ 117 w 768"/>
              <a:gd name="T101" fmla="*/ 458 h 2740"/>
              <a:gd name="T102" fmla="*/ 251 w 768"/>
              <a:gd name="T103" fmla="*/ 412 h 2740"/>
              <a:gd name="T104" fmla="*/ 320 w 768"/>
              <a:gd name="T105" fmla="*/ 325 h 2740"/>
              <a:gd name="T106" fmla="*/ 253 w 768"/>
              <a:gd name="T107" fmla="*/ 221 h 2740"/>
              <a:gd name="T108" fmla="*/ 250 w 768"/>
              <a:gd name="T109" fmla="*/ 136 h 2740"/>
              <a:gd name="T110" fmla="*/ 322 w 768"/>
              <a:gd name="T111" fmla="*/ 3 h 2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8" h="2740">
                <a:moveTo>
                  <a:pt x="339" y="0"/>
                </a:moveTo>
                <a:lnTo>
                  <a:pt x="375" y="3"/>
                </a:lnTo>
                <a:lnTo>
                  <a:pt x="406" y="12"/>
                </a:lnTo>
                <a:lnTo>
                  <a:pt x="431" y="27"/>
                </a:lnTo>
                <a:lnTo>
                  <a:pt x="453" y="45"/>
                </a:lnTo>
                <a:lnTo>
                  <a:pt x="471" y="69"/>
                </a:lnTo>
                <a:lnTo>
                  <a:pt x="486" y="94"/>
                </a:lnTo>
                <a:lnTo>
                  <a:pt x="495" y="123"/>
                </a:lnTo>
                <a:lnTo>
                  <a:pt x="495" y="183"/>
                </a:lnTo>
                <a:lnTo>
                  <a:pt x="508" y="200"/>
                </a:lnTo>
                <a:lnTo>
                  <a:pt x="502" y="221"/>
                </a:lnTo>
                <a:lnTo>
                  <a:pt x="495" y="240"/>
                </a:lnTo>
                <a:lnTo>
                  <a:pt x="484" y="256"/>
                </a:lnTo>
                <a:lnTo>
                  <a:pt x="475" y="271"/>
                </a:lnTo>
                <a:lnTo>
                  <a:pt x="464" y="287"/>
                </a:lnTo>
                <a:lnTo>
                  <a:pt x="455" y="303"/>
                </a:lnTo>
                <a:lnTo>
                  <a:pt x="451" y="323"/>
                </a:lnTo>
                <a:lnTo>
                  <a:pt x="450" y="349"/>
                </a:lnTo>
                <a:lnTo>
                  <a:pt x="455" y="380"/>
                </a:lnTo>
                <a:lnTo>
                  <a:pt x="479" y="389"/>
                </a:lnTo>
                <a:lnTo>
                  <a:pt x="508" y="400"/>
                </a:lnTo>
                <a:lnTo>
                  <a:pt x="539" y="409"/>
                </a:lnTo>
                <a:lnTo>
                  <a:pt x="570" y="420"/>
                </a:lnTo>
                <a:lnTo>
                  <a:pt x="600" y="431"/>
                </a:lnTo>
                <a:lnTo>
                  <a:pt x="628" y="445"/>
                </a:lnTo>
                <a:lnTo>
                  <a:pt x="650" y="460"/>
                </a:lnTo>
                <a:lnTo>
                  <a:pt x="668" y="480"/>
                </a:lnTo>
                <a:lnTo>
                  <a:pt x="682" y="511"/>
                </a:lnTo>
                <a:lnTo>
                  <a:pt x="690" y="545"/>
                </a:lnTo>
                <a:lnTo>
                  <a:pt x="691" y="583"/>
                </a:lnTo>
                <a:lnTo>
                  <a:pt x="693" y="623"/>
                </a:lnTo>
                <a:lnTo>
                  <a:pt x="693" y="665"/>
                </a:lnTo>
                <a:lnTo>
                  <a:pt x="699" y="707"/>
                </a:lnTo>
                <a:lnTo>
                  <a:pt x="710" y="781"/>
                </a:lnTo>
                <a:lnTo>
                  <a:pt x="719" y="858"/>
                </a:lnTo>
                <a:lnTo>
                  <a:pt x="728" y="931"/>
                </a:lnTo>
                <a:lnTo>
                  <a:pt x="739" y="1000"/>
                </a:lnTo>
                <a:lnTo>
                  <a:pt x="742" y="1183"/>
                </a:lnTo>
                <a:lnTo>
                  <a:pt x="742" y="1267"/>
                </a:lnTo>
                <a:lnTo>
                  <a:pt x="748" y="1287"/>
                </a:lnTo>
                <a:lnTo>
                  <a:pt x="753" y="1311"/>
                </a:lnTo>
                <a:lnTo>
                  <a:pt x="759" y="1336"/>
                </a:lnTo>
                <a:lnTo>
                  <a:pt x="762" y="1363"/>
                </a:lnTo>
                <a:lnTo>
                  <a:pt x="766" y="1391"/>
                </a:lnTo>
                <a:lnTo>
                  <a:pt x="768" y="1416"/>
                </a:lnTo>
                <a:lnTo>
                  <a:pt x="764" y="1440"/>
                </a:lnTo>
                <a:lnTo>
                  <a:pt x="757" y="1458"/>
                </a:lnTo>
                <a:lnTo>
                  <a:pt x="742" y="1474"/>
                </a:lnTo>
                <a:lnTo>
                  <a:pt x="722" y="1483"/>
                </a:lnTo>
                <a:lnTo>
                  <a:pt x="713" y="1478"/>
                </a:lnTo>
                <a:lnTo>
                  <a:pt x="699" y="1478"/>
                </a:lnTo>
                <a:lnTo>
                  <a:pt x="682" y="1480"/>
                </a:lnTo>
                <a:lnTo>
                  <a:pt x="668" y="1480"/>
                </a:lnTo>
                <a:lnTo>
                  <a:pt x="659" y="1443"/>
                </a:lnTo>
                <a:lnTo>
                  <a:pt x="677" y="1427"/>
                </a:lnTo>
                <a:lnTo>
                  <a:pt x="686" y="1411"/>
                </a:lnTo>
                <a:lnTo>
                  <a:pt x="688" y="1394"/>
                </a:lnTo>
                <a:lnTo>
                  <a:pt x="688" y="1372"/>
                </a:lnTo>
                <a:lnTo>
                  <a:pt x="688" y="1349"/>
                </a:lnTo>
                <a:lnTo>
                  <a:pt x="691" y="1320"/>
                </a:lnTo>
                <a:lnTo>
                  <a:pt x="695" y="1305"/>
                </a:lnTo>
                <a:lnTo>
                  <a:pt x="700" y="1287"/>
                </a:lnTo>
                <a:lnTo>
                  <a:pt x="699" y="1267"/>
                </a:lnTo>
                <a:lnTo>
                  <a:pt x="642" y="1096"/>
                </a:lnTo>
                <a:lnTo>
                  <a:pt x="639" y="934"/>
                </a:lnTo>
                <a:lnTo>
                  <a:pt x="608" y="827"/>
                </a:lnTo>
                <a:lnTo>
                  <a:pt x="604" y="809"/>
                </a:lnTo>
                <a:lnTo>
                  <a:pt x="600" y="789"/>
                </a:lnTo>
                <a:lnTo>
                  <a:pt x="599" y="767"/>
                </a:lnTo>
                <a:lnTo>
                  <a:pt x="595" y="745"/>
                </a:lnTo>
                <a:lnTo>
                  <a:pt x="588" y="727"/>
                </a:lnTo>
                <a:lnTo>
                  <a:pt x="579" y="714"/>
                </a:lnTo>
                <a:lnTo>
                  <a:pt x="573" y="741"/>
                </a:lnTo>
                <a:lnTo>
                  <a:pt x="566" y="767"/>
                </a:lnTo>
                <a:lnTo>
                  <a:pt x="555" y="792"/>
                </a:lnTo>
                <a:lnTo>
                  <a:pt x="544" y="820"/>
                </a:lnTo>
                <a:lnTo>
                  <a:pt x="535" y="849"/>
                </a:lnTo>
                <a:lnTo>
                  <a:pt x="530" y="880"/>
                </a:lnTo>
                <a:lnTo>
                  <a:pt x="530" y="912"/>
                </a:lnTo>
                <a:lnTo>
                  <a:pt x="535" y="947"/>
                </a:lnTo>
                <a:lnTo>
                  <a:pt x="546" y="983"/>
                </a:lnTo>
                <a:lnTo>
                  <a:pt x="560" y="1018"/>
                </a:lnTo>
                <a:lnTo>
                  <a:pt x="577" y="1052"/>
                </a:lnTo>
                <a:lnTo>
                  <a:pt x="595" y="1089"/>
                </a:lnTo>
                <a:lnTo>
                  <a:pt x="611" y="1125"/>
                </a:lnTo>
                <a:lnTo>
                  <a:pt x="626" y="1165"/>
                </a:lnTo>
                <a:lnTo>
                  <a:pt x="637" y="1207"/>
                </a:lnTo>
                <a:lnTo>
                  <a:pt x="644" y="1251"/>
                </a:lnTo>
                <a:lnTo>
                  <a:pt x="646" y="1300"/>
                </a:lnTo>
                <a:lnTo>
                  <a:pt x="639" y="1351"/>
                </a:lnTo>
                <a:lnTo>
                  <a:pt x="582" y="1680"/>
                </a:lnTo>
                <a:lnTo>
                  <a:pt x="590" y="1734"/>
                </a:lnTo>
                <a:lnTo>
                  <a:pt x="599" y="1792"/>
                </a:lnTo>
                <a:lnTo>
                  <a:pt x="608" y="1851"/>
                </a:lnTo>
                <a:lnTo>
                  <a:pt x="617" y="1912"/>
                </a:lnTo>
                <a:lnTo>
                  <a:pt x="617" y="1972"/>
                </a:lnTo>
                <a:lnTo>
                  <a:pt x="611" y="2034"/>
                </a:lnTo>
                <a:lnTo>
                  <a:pt x="559" y="2320"/>
                </a:lnTo>
                <a:lnTo>
                  <a:pt x="551" y="2351"/>
                </a:lnTo>
                <a:lnTo>
                  <a:pt x="544" y="2387"/>
                </a:lnTo>
                <a:lnTo>
                  <a:pt x="537" y="2425"/>
                </a:lnTo>
                <a:lnTo>
                  <a:pt x="535" y="2463"/>
                </a:lnTo>
                <a:lnTo>
                  <a:pt x="539" y="2503"/>
                </a:lnTo>
                <a:lnTo>
                  <a:pt x="582" y="2696"/>
                </a:lnTo>
                <a:lnTo>
                  <a:pt x="559" y="2711"/>
                </a:lnTo>
                <a:lnTo>
                  <a:pt x="533" y="2723"/>
                </a:lnTo>
                <a:lnTo>
                  <a:pt x="504" y="2734"/>
                </a:lnTo>
                <a:lnTo>
                  <a:pt x="471" y="2740"/>
                </a:lnTo>
                <a:lnTo>
                  <a:pt x="460" y="2714"/>
                </a:lnTo>
                <a:lnTo>
                  <a:pt x="455" y="2687"/>
                </a:lnTo>
                <a:lnTo>
                  <a:pt x="453" y="2656"/>
                </a:lnTo>
                <a:lnTo>
                  <a:pt x="455" y="2625"/>
                </a:lnTo>
                <a:lnTo>
                  <a:pt x="457" y="2591"/>
                </a:lnTo>
                <a:lnTo>
                  <a:pt x="455" y="2556"/>
                </a:lnTo>
                <a:lnTo>
                  <a:pt x="451" y="2523"/>
                </a:lnTo>
                <a:lnTo>
                  <a:pt x="448" y="2492"/>
                </a:lnTo>
                <a:lnTo>
                  <a:pt x="450" y="2461"/>
                </a:lnTo>
                <a:lnTo>
                  <a:pt x="455" y="2431"/>
                </a:lnTo>
                <a:lnTo>
                  <a:pt x="460" y="2398"/>
                </a:lnTo>
                <a:lnTo>
                  <a:pt x="468" y="2363"/>
                </a:lnTo>
                <a:lnTo>
                  <a:pt x="471" y="2327"/>
                </a:lnTo>
                <a:lnTo>
                  <a:pt x="471" y="2287"/>
                </a:lnTo>
                <a:lnTo>
                  <a:pt x="468" y="2243"/>
                </a:lnTo>
                <a:lnTo>
                  <a:pt x="457" y="2192"/>
                </a:lnTo>
                <a:lnTo>
                  <a:pt x="448" y="2136"/>
                </a:lnTo>
                <a:lnTo>
                  <a:pt x="439" y="2074"/>
                </a:lnTo>
                <a:lnTo>
                  <a:pt x="437" y="2012"/>
                </a:lnTo>
                <a:lnTo>
                  <a:pt x="442" y="1951"/>
                </a:lnTo>
                <a:lnTo>
                  <a:pt x="448" y="1925"/>
                </a:lnTo>
                <a:lnTo>
                  <a:pt x="455" y="1894"/>
                </a:lnTo>
                <a:lnTo>
                  <a:pt x="457" y="1863"/>
                </a:lnTo>
                <a:lnTo>
                  <a:pt x="455" y="1831"/>
                </a:lnTo>
                <a:lnTo>
                  <a:pt x="439" y="1754"/>
                </a:lnTo>
                <a:lnTo>
                  <a:pt x="422" y="1678"/>
                </a:lnTo>
                <a:lnTo>
                  <a:pt x="406" y="1598"/>
                </a:lnTo>
                <a:lnTo>
                  <a:pt x="395" y="1516"/>
                </a:lnTo>
                <a:lnTo>
                  <a:pt x="388" y="1431"/>
                </a:lnTo>
                <a:lnTo>
                  <a:pt x="382" y="1431"/>
                </a:lnTo>
                <a:lnTo>
                  <a:pt x="382" y="1436"/>
                </a:lnTo>
                <a:lnTo>
                  <a:pt x="351" y="1680"/>
                </a:lnTo>
                <a:lnTo>
                  <a:pt x="319" y="1807"/>
                </a:lnTo>
                <a:lnTo>
                  <a:pt x="313" y="1861"/>
                </a:lnTo>
                <a:lnTo>
                  <a:pt x="317" y="1914"/>
                </a:lnTo>
                <a:lnTo>
                  <a:pt x="322" y="1965"/>
                </a:lnTo>
                <a:lnTo>
                  <a:pt x="330" y="2018"/>
                </a:lnTo>
                <a:lnTo>
                  <a:pt x="331" y="2072"/>
                </a:lnTo>
                <a:lnTo>
                  <a:pt x="328" y="2127"/>
                </a:lnTo>
                <a:lnTo>
                  <a:pt x="322" y="2152"/>
                </a:lnTo>
                <a:lnTo>
                  <a:pt x="317" y="2185"/>
                </a:lnTo>
                <a:lnTo>
                  <a:pt x="310" y="2223"/>
                </a:lnTo>
                <a:lnTo>
                  <a:pt x="304" y="2263"/>
                </a:lnTo>
                <a:lnTo>
                  <a:pt x="300" y="2303"/>
                </a:lnTo>
                <a:lnTo>
                  <a:pt x="299" y="2343"/>
                </a:lnTo>
                <a:lnTo>
                  <a:pt x="300" y="2380"/>
                </a:lnTo>
                <a:lnTo>
                  <a:pt x="308" y="2411"/>
                </a:lnTo>
                <a:lnTo>
                  <a:pt x="339" y="2474"/>
                </a:lnTo>
                <a:lnTo>
                  <a:pt x="328" y="2511"/>
                </a:lnTo>
                <a:lnTo>
                  <a:pt x="320" y="2556"/>
                </a:lnTo>
                <a:lnTo>
                  <a:pt x="320" y="2603"/>
                </a:lnTo>
                <a:lnTo>
                  <a:pt x="324" y="2647"/>
                </a:lnTo>
                <a:lnTo>
                  <a:pt x="324" y="2689"/>
                </a:lnTo>
                <a:lnTo>
                  <a:pt x="319" y="2727"/>
                </a:lnTo>
                <a:lnTo>
                  <a:pt x="299" y="2734"/>
                </a:lnTo>
                <a:lnTo>
                  <a:pt x="275" y="2736"/>
                </a:lnTo>
                <a:lnTo>
                  <a:pt x="253" y="2729"/>
                </a:lnTo>
                <a:lnTo>
                  <a:pt x="231" y="2718"/>
                </a:lnTo>
                <a:lnTo>
                  <a:pt x="213" y="2700"/>
                </a:lnTo>
                <a:lnTo>
                  <a:pt x="202" y="2678"/>
                </a:lnTo>
                <a:lnTo>
                  <a:pt x="199" y="2651"/>
                </a:lnTo>
                <a:lnTo>
                  <a:pt x="217" y="2616"/>
                </a:lnTo>
                <a:lnTo>
                  <a:pt x="230" y="2574"/>
                </a:lnTo>
                <a:lnTo>
                  <a:pt x="235" y="2529"/>
                </a:lnTo>
                <a:lnTo>
                  <a:pt x="239" y="2480"/>
                </a:lnTo>
                <a:lnTo>
                  <a:pt x="237" y="2429"/>
                </a:lnTo>
                <a:lnTo>
                  <a:pt x="231" y="2376"/>
                </a:lnTo>
                <a:lnTo>
                  <a:pt x="222" y="2321"/>
                </a:lnTo>
                <a:lnTo>
                  <a:pt x="213" y="2267"/>
                </a:lnTo>
                <a:lnTo>
                  <a:pt x="202" y="2216"/>
                </a:lnTo>
                <a:lnTo>
                  <a:pt x="191" y="2165"/>
                </a:lnTo>
                <a:lnTo>
                  <a:pt x="180" y="2118"/>
                </a:lnTo>
                <a:lnTo>
                  <a:pt x="171" y="2074"/>
                </a:lnTo>
                <a:lnTo>
                  <a:pt x="162" y="2034"/>
                </a:lnTo>
                <a:lnTo>
                  <a:pt x="157" y="1980"/>
                </a:lnTo>
                <a:lnTo>
                  <a:pt x="160" y="1923"/>
                </a:lnTo>
                <a:lnTo>
                  <a:pt x="168" y="1867"/>
                </a:lnTo>
                <a:lnTo>
                  <a:pt x="179" y="1812"/>
                </a:lnTo>
                <a:lnTo>
                  <a:pt x="186" y="1756"/>
                </a:lnTo>
                <a:lnTo>
                  <a:pt x="190" y="1700"/>
                </a:lnTo>
                <a:lnTo>
                  <a:pt x="182" y="1643"/>
                </a:lnTo>
                <a:lnTo>
                  <a:pt x="175" y="1607"/>
                </a:lnTo>
                <a:lnTo>
                  <a:pt x="166" y="1565"/>
                </a:lnTo>
                <a:lnTo>
                  <a:pt x="155" y="1518"/>
                </a:lnTo>
                <a:lnTo>
                  <a:pt x="144" y="1467"/>
                </a:lnTo>
                <a:lnTo>
                  <a:pt x="133" y="1414"/>
                </a:lnTo>
                <a:lnTo>
                  <a:pt x="126" y="1363"/>
                </a:lnTo>
                <a:lnTo>
                  <a:pt x="122" y="1312"/>
                </a:lnTo>
                <a:lnTo>
                  <a:pt x="122" y="1265"/>
                </a:lnTo>
                <a:lnTo>
                  <a:pt x="128" y="1223"/>
                </a:lnTo>
                <a:lnTo>
                  <a:pt x="144" y="1163"/>
                </a:lnTo>
                <a:lnTo>
                  <a:pt x="166" y="1107"/>
                </a:lnTo>
                <a:lnTo>
                  <a:pt x="190" y="1051"/>
                </a:lnTo>
                <a:lnTo>
                  <a:pt x="213" y="998"/>
                </a:lnTo>
                <a:lnTo>
                  <a:pt x="231" y="943"/>
                </a:lnTo>
                <a:lnTo>
                  <a:pt x="237" y="905"/>
                </a:lnTo>
                <a:lnTo>
                  <a:pt x="235" y="869"/>
                </a:lnTo>
                <a:lnTo>
                  <a:pt x="228" y="832"/>
                </a:lnTo>
                <a:lnTo>
                  <a:pt x="215" y="800"/>
                </a:lnTo>
                <a:lnTo>
                  <a:pt x="202" y="769"/>
                </a:lnTo>
                <a:lnTo>
                  <a:pt x="191" y="740"/>
                </a:lnTo>
                <a:lnTo>
                  <a:pt x="182" y="711"/>
                </a:lnTo>
                <a:lnTo>
                  <a:pt x="179" y="711"/>
                </a:lnTo>
                <a:lnTo>
                  <a:pt x="170" y="769"/>
                </a:lnTo>
                <a:lnTo>
                  <a:pt x="157" y="825"/>
                </a:lnTo>
                <a:lnTo>
                  <a:pt x="140" y="878"/>
                </a:lnTo>
                <a:lnTo>
                  <a:pt x="128" y="931"/>
                </a:lnTo>
                <a:lnTo>
                  <a:pt x="122" y="969"/>
                </a:lnTo>
                <a:lnTo>
                  <a:pt x="122" y="1005"/>
                </a:lnTo>
                <a:lnTo>
                  <a:pt x="124" y="1041"/>
                </a:lnTo>
                <a:lnTo>
                  <a:pt x="124" y="1078"/>
                </a:lnTo>
                <a:lnTo>
                  <a:pt x="119" y="1111"/>
                </a:lnTo>
                <a:lnTo>
                  <a:pt x="110" y="1145"/>
                </a:lnTo>
                <a:lnTo>
                  <a:pt x="95" y="1181"/>
                </a:lnTo>
                <a:lnTo>
                  <a:pt x="82" y="1223"/>
                </a:lnTo>
                <a:lnTo>
                  <a:pt x="71" y="1267"/>
                </a:lnTo>
                <a:lnTo>
                  <a:pt x="64" y="1311"/>
                </a:lnTo>
                <a:lnTo>
                  <a:pt x="62" y="1358"/>
                </a:lnTo>
                <a:lnTo>
                  <a:pt x="71" y="1403"/>
                </a:lnTo>
                <a:lnTo>
                  <a:pt x="108" y="1451"/>
                </a:lnTo>
                <a:lnTo>
                  <a:pt x="104" y="1456"/>
                </a:lnTo>
                <a:lnTo>
                  <a:pt x="100" y="1460"/>
                </a:lnTo>
                <a:lnTo>
                  <a:pt x="100" y="1463"/>
                </a:lnTo>
                <a:lnTo>
                  <a:pt x="100" y="1469"/>
                </a:lnTo>
                <a:lnTo>
                  <a:pt x="99" y="1472"/>
                </a:lnTo>
                <a:lnTo>
                  <a:pt x="99" y="1480"/>
                </a:lnTo>
                <a:lnTo>
                  <a:pt x="79" y="1481"/>
                </a:lnTo>
                <a:lnTo>
                  <a:pt x="62" y="1481"/>
                </a:lnTo>
                <a:lnTo>
                  <a:pt x="48" y="1481"/>
                </a:lnTo>
                <a:lnTo>
                  <a:pt x="31" y="1483"/>
                </a:lnTo>
                <a:lnTo>
                  <a:pt x="13" y="1452"/>
                </a:lnTo>
                <a:lnTo>
                  <a:pt x="4" y="1423"/>
                </a:lnTo>
                <a:lnTo>
                  <a:pt x="0" y="1392"/>
                </a:lnTo>
                <a:lnTo>
                  <a:pt x="2" y="1361"/>
                </a:lnTo>
                <a:lnTo>
                  <a:pt x="8" y="1327"/>
                </a:lnTo>
                <a:lnTo>
                  <a:pt x="15" y="1291"/>
                </a:lnTo>
                <a:lnTo>
                  <a:pt x="22" y="1251"/>
                </a:lnTo>
                <a:lnTo>
                  <a:pt x="22" y="1036"/>
                </a:lnTo>
                <a:lnTo>
                  <a:pt x="62" y="751"/>
                </a:lnTo>
                <a:lnTo>
                  <a:pt x="68" y="709"/>
                </a:lnTo>
                <a:lnTo>
                  <a:pt x="70" y="665"/>
                </a:lnTo>
                <a:lnTo>
                  <a:pt x="70" y="623"/>
                </a:lnTo>
                <a:lnTo>
                  <a:pt x="71" y="581"/>
                </a:lnTo>
                <a:lnTo>
                  <a:pt x="75" y="541"/>
                </a:lnTo>
                <a:lnTo>
                  <a:pt x="84" y="507"/>
                </a:lnTo>
                <a:lnTo>
                  <a:pt x="99" y="476"/>
                </a:lnTo>
                <a:lnTo>
                  <a:pt x="117" y="458"/>
                </a:lnTo>
                <a:lnTo>
                  <a:pt x="139" y="445"/>
                </a:lnTo>
                <a:lnTo>
                  <a:pt x="164" y="436"/>
                </a:lnTo>
                <a:lnTo>
                  <a:pt x="193" y="429"/>
                </a:lnTo>
                <a:lnTo>
                  <a:pt x="222" y="421"/>
                </a:lnTo>
                <a:lnTo>
                  <a:pt x="251" y="412"/>
                </a:lnTo>
                <a:lnTo>
                  <a:pt x="275" y="403"/>
                </a:lnTo>
                <a:lnTo>
                  <a:pt x="297" y="389"/>
                </a:lnTo>
                <a:lnTo>
                  <a:pt x="311" y="371"/>
                </a:lnTo>
                <a:lnTo>
                  <a:pt x="322" y="347"/>
                </a:lnTo>
                <a:lnTo>
                  <a:pt x="320" y="325"/>
                </a:lnTo>
                <a:lnTo>
                  <a:pt x="313" y="303"/>
                </a:lnTo>
                <a:lnTo>
                  <a:pt x="299" y="281"/>
                </a:lnTo>
                <a:lnTo>
                  <a:pt x="282" y="261"/>
                </a:lnTo>
                <a:lnTo>
                  <a:pt x="266" y="241"/>
                </a:lnTo>
                <a:lnTo>
                  <a:pt x="253" y="221"/>
                </a:lnTo>
                <a:lnTo>
                  <a:pt x="248" y="203"/>
                </a:lnTo>
                <a:lnTo>
                  <a:pt x="253" y="191"/>
                </a:lnTo>
                <a:lnTo>
                  <a:pt x="253" y="174"/>
                </a:lnTo>
                <a:lnTo>
                  <a:pt x="250" y="154"/>
                </a:lnTo>
                <a:lnTo>
                  <a:pt x="250" y="136"/>
                </a:lnTo>
                <a:lnTo>
                  <a:pt x="251" y="116"/>
                </a:lnTo>
                <a:lnTo>
                  <a:pt x="262" y="83"/>
                </a:lnTo>
                <a:lnTo>
                  <a:pt x="280" y="54"/>
                </a:lnTo>
                <a:lnTo>
                  <a:pt x="302" y="27"/>
                </a:lnTo>
                <a:lnTo>
                  <a:pt x="322" y="3"/>
                </a:lnTo>
                <a:lnTo>
                  <a:pt x="339"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ko-KR" altLang="en-US" sz="2701">
              <a:cs typeface="B Nazanin" panose="00000400000000000000" pitchFamily="2" charset="-78"/>
            </a:endParaRPr>
          </a:p>
        </p:txBody>
      </p:sp>
      <p:grpSp>
        <p:nvGrpSpPr>
          <p:cNvPr id="10" name="Group 9">
            <a:extLst>
              <a:ext uri="{FF2B5EF4-FFF2-40B4-BE49-F238E27FC236}">
                <a16:creationId xmlns:a16="http://schemas.microsoft.com/office/drawing/2014/main" id="{AE606656-D049-432B-AD22-5C689BC95F50}"/>
              </a:ext>
            </a:extLst>
          </p:cNvPr>
          <p:cNvGrpSpPr/>
          <p:nvPr/>
        </p:nvGrpSpPr>
        <p:grpSpPr>
          <a:xfrm>
            <a:off x="8044962" y="2215399"/>
            <a:ext cx="3301597" cy="1162967"/>
            <a:chOff x="4830996" y="1667658"/>
            <a:chExt cx="1574762" cy="1162967"/>
          </a:xfrm>
        </p:grpSpPr>
        <p:sp>
          <p:nvSpPr>
            <p:cNvPr id="11" name="Rectangle 10">
              <a:extLst>
                <a:ext uri="{FF2B5EF4-FFF2-40B4-BE49-F238E27FC236}">
                  <a16:creationId xmlns:a16="http://schemas.microsoft.com/office/drawing/2014/main" id="{EDC5E0E1-0A25-4341-9F61-A8A60F7F0DCA}"/>
                </a:ext>
              </a:extLst>
            </p:cNvPr>
            <p:cNvSpPr/>
            <p:nvPr/>
          </p:nvSpPr>
          <p:spPr>
            <a:xfrm>
              <a:off x="4830996" y="1930379"/>
              <a:ext cx="1574762" cy="900246"/>
            </a:xfrm>
            <a:prstGeom prst="rect">
              <a:avLst/>
            </a:prstGeom>
          </p:spPr>
          <p:txBody>
            <a:bodyPr wrap="square">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من امیدوارم و معتقدم که این الگو زمان، پول و اعتبار شما را جلب کند. 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12" name="TextBox 11">
              <a:extLst>
                <a:ext uri="{FF2B5EF4-FFF2-40B4-BE49-F238E27FC236}">
                  <a16:creationId xmlns:a16="http://schemas.microsoft.com/office/drawing/2014/main" id="{4CDD19F6-8456-4FB9-8AB7-5919992CEFC8}"/>
                </a:ext>
              </a:extLst>
            </p:cNvPr>
            <p:cNvSpPr txBox="1"/>
            <p:nvPr/>
          </p:nvSpPr>
          <p:spPr>
            <a:xfrm>
              <a:off x="4830996" y="1667658"/>
              <a:ext cx="1574762" cy="307777"/>
            </a:xfrm>
            <a:prstGeom prst="rect">
              <a:avLst/>
            </a:prstGeom>
            <a:noFill/>
          </p:spPr>
          <p:txBody>
            <a:bodyPr wrap="square" rtlCol="0" anchor="ctr">
              <a:spAutoFit/>
            </a:bodyPr>
            <a:lstStyle/>
            <a:p>
              <a:pPr algn="ctr"/>
              <a:r>
                <a:rPr lang="fa-IR" altLang="ko-KR" sz="1400" b="1" dirty="0">
                  <a:solidFill>
                    <a:srgbClr val="FF0000"/>
                  </a:solidFill>
                  <a:cs typeface="B Nazanin" panose="00000400000000000000" pitchFamily="2" charset="-78"/>
                </a:rPr>
                <a:t>محتوا در اینجا</a:t>
              </a:r>
              <a:endParaRPr lang="ko-KR" altLang="en-US" sz="1400" b="1" dirty="0">
                <a:solidFill>
                  <a:srgbClr val="FF0000"/>
                </a:solidFill>
                <a:cs typeface="B Nazanin" panose="00000400000000000000" pitchFamily="2" charset="-78"/>
              </a:endParaRPr>
            </a:p>
          </p:txBody>
        </p:sp>
      </p:grpSp>
      <p:sp>
        <p:nvSpPr>
          <p:cNvPr id="14" name="Freeform 18">
            <a:extLst>
              <a:ext uri="{FF2B5EF4-FFF2-40B4-BE49-F238E27FC236}">
                <a16:creationId xmlns:a16="http://schemas.microsoft.com/office/drawing/2014/main" id="{26DBD35E-98D6-4D13-B96B-85EE9F78B039}"/>
              </a:ext>
            </a:extLst>
          </p:cNvPr>
          <p:cNvSpPr>
            <a:spLocks/>
          </p:cNvSpPr>
          <p:nvPr/>
        </p:nvSpPr>
        <p:spPr bwMode="auto">
          <a:xfrm>
            <a:off x="4554416" y="1777406"/>
            <a:ext cx="1241045" cy="4316301"/>
          </a:xfrm>
          <a:custGeom>
            <a:avLst/>
            <a:gdLst>
              <a:gd name="T0" fmla="*/ 564 w 862"/>
              <a:gd name="T1" fmla="*/ 78 h 2998"/>
              <a:gd name="T2" fmla="*/ 579 w 862"/>
              <a:gd name="T3" fmla="*/ 156 h 2998"/>
              <a:gd name="T4" fmla="*/ 570 w 862"/>
              <a:gd name="T5" fmla="*/ 282 h 2998"/>
              <a:gd name="T6" fmla="*/ 531 w 862"/>
              <a:gd name="T7" fmla="*/ 420 h 2998"/>
              <a:gd name="T8" fmla="*/ 675 w 862"/>
              <a:gd name="T9" fmla="*/ 489 h 2998"/>
              <a:gd name="T10" fmla="*/ 819 w 862"/>
              <a:gd name="T11" fmla="*/ 589 h 2998"/>
              <a:gd name="T12" fmla="*/ 851 w 862"/>
              <a:gd name="T13" fmla="*/ 876 h 2998"/>
              <a:gd name="T14" fmla="*/ 846 w 862"/>
              <a:gd name="T15" fmla="*/ 1427 h 2998"/>
              <a:gd name="T16" fmla="*/ 817 w 862"/>
              <a:gd name="T17" fmla="*/ 1724 h 2998"/>
              <a:gd name="T18" fmla="*/ 739 w 862"/>
              <a:gd name="T19" fmla="*/ 1745 h 2998"/>
              <a:gd name="T20" fmla="*/ 753 w 862"/>
              <a:gd name="T21" fmla="*/ 1714 h 2998"/>
              <a:gd name="T22" fmla="*/ 750 w 862"/>
              <a:gd name="T23" fmla="*/ 1698 h 2998"/>
              <a:gd name="T24" fmla="*/ 790 w 862"/>
              <a:gd name="T25" fmla="*/ 1658 h 2998"/>
              <a:gd name="T26" fmla="*/ 788 w 862"/>
              <a:gd name="T27" fmla="*/ 1607 h 2998"/>
              <a:gd name="T28" fmla="*/ 742 w 862"/>
              <a:gd name="T29" fmla="*/ 1660 h 2998"/>
              <a:gd name="T30" fmla="*/ 751 w 862"/>
              <a:gd name="T31" fmla="*/ 1380 h 2998"/>
              <a:gd name="T32" fmla="*/ 702 w 862"/>
              <a:gd name="T33" fmla="*/ 1000 h 2998"/>
              <a:gd name="T34" fmla="*/ 684 w 862"/>
              <a:gd name="T35" fmla="*/ 831 h 2998"/>
              <a:gd name="T36" fmla="*/ 642 w 862"/>
              <a:gd name="T37" fmla="*/ 1014 h 2998"/>
              <a:gd name="T38" fmla="*/ 730 w 862"/>
              <a:gd name="T39" fmla="*/ 1656 h 2998"/>
              <a:gd name="T40" fmla="*/ 708 w 862"/>
              <a:gd name="T41" fmla="*/ 1924 h 2998"/>
              <a:gd name="T42" fmla="*/ 753 w 862"/>
              <a:gd name="T43" fmla="*/ 2256 h 2998"/>
              <a:gd name="T44" fmla="*/ 671 w 862"/>
              <a:gd name="T45" fmla="*/ 2687 h 2998"/>
              <a:gd name="T46" fmla="*/ 722 w 862"/>
              <a:gd name="T47" fmla="*/ 2894 h 2998"/>
              <a:gd name="T48" fmla="*/ 568 w 862"/>
              <a:gd name="T49" fmla="*/ 2989 h 2998"/>
              <a:gd name="T50" fmla="*/ 551 w 862"/>
              <a:gd name="T51" fmla="*/ 2773 h 2998"/>
              <a:gd name="T52" fmla="*/ 570 w 862"/>
              <a:gd name="T53" fmla="*/ 2627 h 2998"/>
              <a:gd name="T54" fmla="*/ 539 w 862"/>
              <a:gd name="T55" fmla="*/ 2349 h 2998"/>
              <a:gd name="T56" fmla="*/ 515 w 862"/>
              <a:gd name="T57" fmla="*/ 1994 h 2998"/>
              <a:gd name="T58" fmla="*/ 422 w 862"/>
              <a:gd name="T59" fmla="*/ 1576 h 2998"/>
              <a:gd name="T60" fmla="*/ 386 w 862"/>
              <a:gd name="T61" fmla="*/ 1833 h 2998"/>
              <a:gd name="T62" fmla="*/ 319 w 862"/>
              <a:gd name="T63" fmla="*/ 2120 h 2998"/>
              <a:gd name="T64" fmla="*/ 311 w 862"/>
              <a:gd name="T65" fmla="*/ 2525 h 2998"/>
              <a:gd name="T66" fmla="*/ 339 w 862"/>
              <a:gd name="T67" fmla="*/ 2773 h 2998"/>
              <a:gd name="T68" fmla="*/ 331 w 862"/>
              <a:gd name="T69" fmla="*/ 2984 h 2998"/>
              <a:gd name="T70" fmla="*/ 210 w 862"/>
              <a:gd name="T71" fmla="*/ 2989 h 2998"/>
              <a:gd name="T72" fmla="*/ 195 w 862"/>
              <a:gd name="T73" fmla="*/ 2838 h 2998"/>
              <a:gd name="T74" fmla="*/ 191 w 862"/>
              <a:gd name="T75" fmla="*/ 2504 h 2998"/>
              <a:gd name="T76" fmla="*/ 130 w 862"/>
              <a:gd name="T77" fmla="*/ 2254 h 2998"/>
              <a:gd name="T78" fmla="*/ 171 w 862"/>
              <a:gd name="T79" fmla="*/ 1971 h 2998"/>
              <a:gd name="T80" fmla="*/ 148 w 862"/>
              <a:gd name="T81" fmla="*/ 1718 h 2998"/>
              <a:gd name="T82" fmla="*/ 204 w 862"/>
              <a:gd name="T83" fmla="*/ 1189 h 2998"/>
              <a:gd name="T84" fmla="*/ 195 w 862"/>
              <a:gd name="T85" fmla="*/ 809 h 2998"/>
              <a:gd name="T86" fmla="*/ 168 w 862"/>
              <a:gd name="T87" fmla="*/ 962 h 2998"/>
              <a:gd name="T88" fmla="*/ 144 w 862"/>
              <a:gd name="T89" fmla="*/ 1229 h 2998"/>
              <a:gd name="T90" fmla="*/ 110 w 862"/>
              <a:gd name="T91" fmla="*/ 1402 h 2998"/>
              <a:gd name="T92" fmla="*/ 122 w 862"/>
              <a:gd name="T93" fmla="*/ 1656 h 2998"/>
              <a:gd name="T94" fmla="*/ 82 w 862"/>
              <a:gd name="T95" fmla="*/ 1656 h 2998"/>
              <a:gd name="T96" fmla="*/ 110 w 862"/>
              <a:gd name="T97" fmla="*/ 1704 h 2998"/>
              <a:gd name="T98" fmla="*/ 124 w 862"/>
              <a:gd name="T99" fmla="*/ 1729 h 2998"/>
              <a:gd name="T100" fmla="*/ 95 w 862"/>
              <a:gd name="T101" fmla="*/ 1751 h 2998"/>
              <a:gd name="T102" fmla="*/ 2 w 862"/>
              <a:gd name="T103" fmla="*/ 1640 h 2998"/>
              <a:gd name="T104" fmla="*/ 2 w 862"/>
              <a:gd name="T105" fmla="*/ 1140 h 2998"/>
              <a:gd name="T106" fmla="*/ 11 w 862"/>
              <a:gd name="T107" fmla="*/ 933 h 2998"/>
              <a:gd name="T108" fmla="*/ 22 w 862"/>
              <a:gd name="T109" fmla="*/ 693 h 2998"/>
              <a:gd name="T110" fmla="*/ 99 w 862"/>
              <a:gd name="T111" fmla="*/ 524 h 2998"/>
              <a:gd name="T112" fmla="*/ 288 w 862"/>
              <a:gd name="T113" fmla="*/ 453 h 2998"/>
              <a:gd name="T114" fmla="*/ 339 w 862"/>
              <a:gd name="T115" fmla="*/ 311 h 2998"/>
              <a:gd name="T116" fmla="*/ 299 w 862"/>
              <a:gd name="T117" fmla="*/ 224 h 2998"/>
              <a:gd name="T118" fmla="*/ 313 w 862"/>
              <a:gd name="T119" fmla="*/ 104 h 2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2" h="2998">
                <a:moveTo>
                  <a:pt x="439" y="0"/>
                </a:moveTo>
                <a:lnTo>
                  <a:pt x="522" y="27"/>
                </a:lnTo>
                <a:lnTo>
                  <a:pt x="551" y="73"/>
                </a:lnTo>
                <a:lnTo>
                  <a:pt x="555" y="76"/>
                </a:lnTo>
                <a:lnTo>
                  <a:pt x="560" y="78"/>
                </a:lnTo>
                <a:lnTo>
                  <a:pt x="564" y="78"/>
                </a:lnTo>
                <a:lnTo>
                  <a:pt x="568" y="80"/>
                </a:lnTo>
                <a:lnTo>
                  <a:pt x="570" y="80"/>
                </a:lnTo>
                <a:lnTo>
                  <a:pt x="573" y="84"/>
                </a:lnTo>
                <a:lnTo>
                  <a:pt x="575" y="87"/>
                </a:lnTo>
                <a:lnTo>
                  <a:pt x="579" y="93"/>
                </a:lnTo>
                <a:lnTo>
                  <a:pt x="579" y="156"/>
                </a:lnTo>
                <a:lnTo>
                  <a:pt x="580" y="180"/>
                </a:lnTo>
                <a:lnTo>
                  <a:pt x="584" y="202"/>
                </a:lnTo>
                <a:lnTo>
                  <a:pt x="588" y="222"/>
                </a:lnTo>
                <a:lnTo>
                  <a:pt x="588" y="240"/>
                </a:lnTo>
                <a:lnTo>
                  <a:pt x="580" y="262"/>
                </a:lnTo>
                <a:lnTo>
                  <a:pt x="570" y="282"/>
                </a:lnTo>
                <a:lnTo>
                  <a:pt x="557" y="302"/>
                </a:lnTo>
                <a:lnTo>
                  <a:pt x="544" y="324"/>
                </a:lnTo>
                <a:lnTo>
                  <a:pt x="533" y="344"/>
                </a:lnTo>
                <a:lnTo>
                  <a:pt x="526" y="367"/>
                </a:lnTo>
                <a:lnTo>
                  <a:pt x="524" y="393"/>
                </a:lnTo>
                <a:lnTo>
                  <a:pt x="531" y="420"/>
                </a:lnTo>
                <a:lnTo>
                  <a:pt x="544" y="438"/>
                </a:lnTo>
                <a:lnTo>
                  <a:pt x="562" y="453"/>
                </a:lnTo>
                <a:lnTo>
                  <a:pt x="586" y="464"/>
                </a:lnTo>
                <a:lnTo>
                  <a:pt x="613" y="473"/>
                </a:lnTo>
                <a:lnTo>
                  <a:pt x="644" y="482"/>
                </a:lnTo>
                <a:lnTo>
                  <a:pt x="675" y="489"/>
                </a:lnTo>
                <a:lnTo>
                  <a:pt x="706" y="498"/>
                </a:lnTo>
                <a:lnTo>
                  <a:pt x="737" y="507"/>
                </a:lnTo>
                <a:lnTo>
                  <a:pt x="762" y="520"/>
                </a:lnTo>
                <a:lnTo>
                  <a:pt x="786" y="536"/>
                </a:lnTo>
                <a:lnTo>
                  <a:pt x="802" y="556"/>
                </a:lnTo>
                <a:lnTo>
                  <a:pt x="819" y="589"/>
                </a:lnTo>
                <a:lnTo>
                  <a:pt x="831" y="629"/>
                </a:lnTo>
                <a:lnTo>
                  <a:pt x="840" y="674"/>
                </a:lnTo>
                <a:lnTo>
                  <a:pt x="846" y="722"/>
                </a:lnTo>
                <a:lnTo>
                  <a:pt x="850" y="774"/>
                </a:lnTo>
                <a:lnTo>
                  <a:pt x="851" y="825"/>
                </a:lnTo>
                <a:lnTo>
                  <a:pt x="851" y="876"/>
                </a:lnTo>
                <a:lnTo>
                  <a:pt x="851" y="925"/>
                </a:lnTo>
                <a:lnTo>
                  <a:pt x="851" y="973"/>
                </a:lnTo>
                <a:lnTo>
                  <a:pt x="862" y="1127"/>
                </a:lnTo>
                <a:lnTo>
                  <a:pt x="850" y="1227"/>
                </a:lnTo>
                <a:lnTo>
                  <a:pt x="844" y="1329"/>
                </a:lnTo>
                <a:lnTo>
                  <a:pt x="846" y="1427"/>
                </a:lnTo>
                <a:lnTo>
                  <a:pt x="853" y="1524"/>
                </a:lnTo>
                <a:lnTo>
                  <a:pt x="862" y="1616"/>
                </a:lnTo>
                <a:lnTo>
                  <a:pt x="862" y="1649"/>
                </a:lnTo>
                <a:lnTo>
                  <a:pt x="853" y="1676"/>
                </a:lnTo>
                <a:lnTo>
                  <a:pt x="839" y="1702"/>
                </a:lnTo>
                <a:lnTo>
                  <a:pt x="817" y="1724"/>
                </a:lnTo>
                <a:lnTo>
                  <a:pt x="793" y="1742"/>
                </a:lnTo>
                <a:lnTo>
                  <a:pt x="768" y="1754"/>
                </a:lnTo>
                <a:lnTo>
                  <a:pt x="742" y="1764"/>
                </a:lnTo>
                <a:lnTo>
                  <a:pt x="742" y="1756"/>
                </a:lnTo>
                <a:lnTo>
                  <a:pt x="740" y="1751"/>
                </a:lnTo>
                <a:lnTo>
                  <a:pt x="739" y="1745"/>
                </a:lnTo>
                <a:lnTo>
                  <a:pt x="739" y="1742"/>
                </a:lnTo>
                <a:lnTo>
                  <a:pt x="739" y="1736"/>
                </a:lnTo>
                <a:lnTo>
                  <a:pt x="739" y="1729"/>
                </a:lnTo>
                <a:lnTo>
                  <a:pt x="744" y="1724"/>
                </a:lnTo>
                <a:lnTo>
                  <a:pt x="750" y="1720"/>
                </a:lnTo>
                <a:lnTo>
                  <a:pt x="753" y="1714"/>
                </a:lnTo>
                <a:lnTo>
                  <a:pt x="757" y="1707"/>
                </a:lnTo>
                <a:lnTo>
                  <a:pt x="759" y="1700"/>
                </a:lnTo>
                <a:lnTo>
                  <a:pt x="755" y="1698"/>
                </a:lnTo>
                <a:lnTo>
                  <a:pt x="751" y="1698"/>
                </a:lnTo>
                <a:lnTo>
                  <a:pt x="750" y="1698"/>
                </a:lnTo>
                <a:lnTo>
                  <a:pt x="750" y="1698"/>
                </a:lnTo>
                <a:lnTo>
                  <a:pt x="750" y="1696"/>
                </a:lnTo>
                <a:lnTo>
                  <a:pt x="750" y="1694"/>
                </a:lnTo>
                <a:lnTo>
                  <a:pt x="748" y="1693"/>
                </a:lnTo>
                <a:lnTo>
                  <a:pt x="748" y="1687"/>
                </a:lnTo>
                <a:lnTo>
                  <a:pt x="770" y="1674"/>
                </a:lnTo>
                <a:lnTo>
                  <a:pt x="790" y="1658"/>
                </a:lnTo>
                <a:lnTo>
                  <a:pt x="808" y="1640"/>
                </a:lnTo>
                <a:lnTo>
                  <a:pt x="806" y="1631"/>
                </a:lnTo>
                <a:lnTo>
                  <a:pt x="804" y="1624"/>
                </a:lnTo>
                <a:lnTo>
                  <a:pt x="802" y="1618"/>
                </a:lnTo>
                <a:lnTo>
                  <a:pt x="799" y="1613"/>
                </a:lnTo>
                <a:lnTo>
                  <a:pt x="788" y="1607"/>
                </a:lnTo>
                <a:lnTo>
                  <a:pt x="779" y="1613"/>
                </a:lnTo>
                <a:lnTo>
                  <a:pt x="775" y="1625"/>
                </a:lnTo>
                <a:lnTo>
                  <a:pt x="771" y="1638"/>
                </a:lnTo>
                <a:lnTo>
                  <a:pt x="766" y="1647"/>
                </a:lnTo>
                <a:lnTo>
                  <a:pt x="757" y="1656"/>
                </a:lnTo>
                <a:lnTo>
                  <a:pt x="742" y="1660"/>
                </a:lnTo>
                <a:lnTo>
                  <a:pt x="735" y="1547"/>
                </a:lnTo>
                <a:lnTo>
                  <a:pt x="768" y="1493"/>
                </a:lnTo>
                <a:lnTo>
                  <a:pt x="768" y="1469"/>
                </a:lnTo>
                <a:lnTo>
                  <a:pt x="766" y="1442"/>
                </a:lnTo>
                <a:lnTo>
                  <a:pt x="759" y="1413"/>
                </a:lnTo>
                <a:lnTo>
                  <a:pt x="751" y="1380"/>
                </a:lnTo>
                <a:lnTo>
                  <a:pt x="742" y="1349"/>
                </a:lnTo>
                <a:lnTo>
                  <a:pt x="733" y="1318"/>
                </a:lnTo>
                <a:lnTo>
                  <a:pt x="724" y="1291"/>
                </a:lnTo>
                <a:lnTo>
                  <a:pt x="719" y="1267"/>
                </a:lnTo>
                <a:lnTo>
                  <a:pt x="722" y="1056"/>
                </a:lnTo>
                <a:lnTo>
                  <a:pt x="702" y="1000"/>
                </a:lnTo>
                <a:lnTo>
                  <a:pt x="699" y="974"/>
                </a:lnTo>
                <a:lnTo>
                  <a:pt x="697" y="945"/>
                </a:lnTo>
                <a:lnTo>
                  <a:pt x="695" y="914"/>
                </a:lnTo>
                <a:lnTo>
                  <a:pt x="695" y="884"/>
                </a:lnTo>
                <a:lnTo>
                  <a:pt x="691" y="854"/>
                </a:lnTo>
                <a:lnTo>
                  <a:pt x="684" y="831"/>
                </a:lnTo>
                <a:lnTo>
                  <a:pt x="671" y="813"/>
                </a:lnTo>
                <a:lnTo>
                  <a:pt x="668" y="809"/>
                </a:lnTo>
                <a:lnTo>
                  <a:pt x="668" y="889"/>
                </a:lnTo>
                <a:lnTo>
                  <a:pt x="653" y="927"/>
                </a:lnTo>
                <a:lnTo>
                  <a:pt x="644" y="969"/>
                </a:lnTo>
                <a:lnTo>
                  <a:pt x="642" y="1014"/>
                </a:lnTo>
                <a:lnTo>
                  <a:pt x="642" y="1060"/>
                </a:lnTo>
                <a:lnTo>
                  <a:pt x="648" y="1105"/>
                </a:lnTo>
                <a:lnTo>
                  <a:pt x="655" y="1149"/>
                </a:lnTo>
                <a:lnTo>
                  <a:pt x="662" y="1187"/>
                </a:lnTo>
                <a:lnTo>
                  <a:pt x="728" y="1620"/>
                </a:lnTo>
                <a:lnTo>
                  <a:pt x="730" y="1656"/>
                </a:lnTo>
                <a:lnTo>
                  <a:pt x="728" y="1698"/>
                </a:lnTo>
                <a:lnTo>
                  <a:pt x="722" y="1744"/>
                </a:lnTo>
                <a:lnTo>
                  <a:pt x="717" y="1789"/>
                </a:lnTo>
                <a:lnTo>
                  <a:pt x="710" y="1836"/>
                </a:lnTo>
                <a:lnTo>
                  <a:pt x="708" y="1882"/>
                </a:lnTo>
                <a:lnTo>
                  <a:pt x="708" y="1924"/>
                </a:lnTo>
                <a:lnTo>
                  <a:pt x="713" y="1974"/>
                </a:lnTo>
                <a:lnTo>
                  <a:pt x="722" y="2027"/>
                </a:lnTo>
                <a:lnTo>
                  <a:pt x="733" y="2082"/>
                </a:lnTo>
                <a:lnTo>
                  <a:pt x="744" y="2140"/>
                </a:lnTo>
                <a:lnTo>
                  <a:pt x="751" y="2198"/>
                </a:lnTo>
                <a:lnTo>
                  <a:pt x="753" y="2256"/>
                </a:lnTo>
                <a:lnTo>
                  <a:pt x="748" y="2313"/>
                </a:lnTo>
                <a:lnTo>
                  <a:pt x="731" y="2387"/>
                </a:lnTo>
                <a:lnTo>
                  <a:pt x="715" y="2458"/>
                </a:lnTo>
                <a:lnTo>
                  <a:pt x="699" y="2531"/>
                </a:lnTo>
                <a:lnTo>
                  <a:pt x="684" y="2607"/>
                </a:lnTo>
                <a:lnTo>
                  <a:pt x="671" y="2687"/>
                </a:lnTo>
                <a:lnTo>
                  <a:pt x="670" y="2727"/>
                </a:lnTo>
                <a:lnTo>
                  <a:pt x="675" y="2762"/>
                </a:lnTo>
                <a:lnTo>
                  <a:pt x="684" y="2796"/>
                </a:lnTo>
                <a:lnTo>
                  <a:pt x="697" y="2829"/>
                </a:lnTo>
                <a:lnTo>
                  <a:pt x="710" y="2862"/>
                </a:lnTo>
                <a:lnTo>
                  <a:pt x="722" y="2894"/>
                </a:lnTo>
                <a:lnTo>
                  <a:pt x="731" y="2927"/>
                </a:lnTo>
                <a:lnTo>
                  <a:pt x="735" y="2964"/>
                </a:lnTo>
                <a:lnTo>
                  <a:pt x="699" y="2980"/>
                </a:lnTo>
                <a:lnTo>
                  <a:pt x="659" y="2989"/>
                </a:lnTo>
                <a:lnTo>
                  <a:pt x="615" y="2991"/>
                </a:lnTo>
                <a:lnTo>
                  <a:pt x="568" y="2989"/>
                </a:lnTo>
                <a:lnTo>
                  <a:pt x="559" y="2962"/>
                </a:lnTo>
                <a:lnTo>
                  <a:pt x="551" y="2929"/>
                </a:lnTo>
                <a:lnTo>
                  <a:pt x="548" y="2894"/>
                </a:lnTo>
                <a:lnTo>
                  <a:pt x="551" y="2856"/>
                </a:lnTo>
                <a:lnTo>
                  <a:pt x="555" y="2784"/>
                </a:lnTo>
                <a:lnTo>
                  <a:pt x="551" y="2773"/>
                </a:lnTo>
                <a:lnTo>
                  <a:pt x="546" y="2760"/>
                </a:lnTo>
                <a:lnTo>
                  <a:pt x="542" y="2745"/>
                </a:lnTo>
                <a:lnTo>
                  <a:pt x="542" y="2727"/>
                </a:lnTo>
                <a:lnTo>
                  <a:pt x="551" y="2696"/>
                </a:lnTo>
                <a:lnTo>
                  <a:pt x="560" y="2664"/>
                </a:lnTo>
                <a:lnTo>
                  <a:pt x="570" y="2627"/>
                </a:lnTo>
                <a:lnTo>
                  <a:pt x="575" y="2589"/>
                </a:lnTo>
                <a:lnTo>
                  <a:pt x="577" y="2545"/>
                </a:lnTo>
                <a:lnTo>
                  <a:pt x="571" y="2500"/>
                </a:lnTo>
                <a:lnTo>
                  <a:pt x="560" y="2453"/>
                </a:lnTo>
                <a:lnTo>
                  <a:pt x="550" y="2402"/>
                </a:lnTo>
                <a:lnTo>
                  <a:pt x="539" y="2349"/>
                </a:lnTo>
                <a:lnTo>
                  <a:pt x="535" y="2294"/>
                </a:lnTo>
                <a:lnTo>
                  <a:pt x="539" y="2240"/>
                </a:lnTo>
                <a:lnTo>
                  <a:pt x="559" y="2116"/>
                </a:lnTo>
                <a:lnTo>
                  <a:pt x="548" y="2076"/>
                </a:lnTo>
                <a:lnTo>
                  <a:pt x="531" y="2036"/>
                </a:lnTo>
                <a:lnTo>
                  <a:pt x="515" y="1994"/>
                </a:lnTo>
                <a:lnTo>
                  <a:pt x="502" y="1953"/>
                </a:lnTo>
                <a:lnTo>
                  <a:pt x="491" y="1784"/>
                </a:lnTo>
                <a:lnTo>
                  <a:pt x="439" y="1540"/>
                </a:lnTo>
                <a:lnTo>
                  <a:pt x="431" y="1540"/>
                </a:lnTo>
                <a:lnTo>
                  <a:pt x="426" y="1556"/>
                </a:lnTo>
                <a:lnTo>
                  <a:pt x="422" y="1576"/>
                </a:lnTo>
                <a:lnTo>
                  <a:pt x="422" y="1600"/>
                </a:lnTo>
                <a:lnTo>
                  <a:pt x="406" y="1642"/>
                </a:lnTo>
                <a:lnTo>
                  <a:pt x="397" y="1685"/>
                </a:lnTo>
                <a:lnTo>
                  <a:pt x="391" y="1733"/>
                </a:lnTo>
                <a:lnTo>
                  <a:pt x="390" y="1782"/>
                </a:lnTo>
                <a:lnTo>
                  <a:pt x="386" y="1833"/>
                </a:lnTo>
                <a:lnTo>
                  <a:pt x="382" y="1885"/>
                </a:lnTo>
                <a:lnTo>
                  <a:pt x="375" y="1936"/>
                </a:lnTo>
                <a:lnTo>
                  <a:pt x="362" y="1985"/>
                </a:lnTo>
                <a:lnTo>
                  <a:pt x="346" y="2031"/>
                </a:lnTo>
                <a:lnTo>
                  <a:pt x="330" y="2076"/>
                </a:lnTo>
                <a:lnTo>
                  <a:pt x="319" y="2120"/>
                </a:lnTo>
                <a:lnTo>
                  <a:pt x="339" y="2209"/>
                </a:lnTo>
                <a:lnTo>
                  <a:pt x="339" y="2364"/>
                </a:lnTo>
                <a:lnTo>
                  <a:pt x="331" y="2400"/>
                </a:lnTo>
                <a:lnTo>
                  <a:pt x="322" y="2438"/>
                </a:lnTo>
                <a:lnTo>
                  <a:pt x="315" y="2482"/>
                </a:lnTo>
                <a:lnTo>
                  <a:pt x="311" y="2525"/>
                </a:lnTo>
                <a:lnTo>
                  <a:pt x="315" y="2569"/>
                </a:lnTo>
                <a:lnTo>
                  <a:pt x="319" y="2664"/>
                </a:lnTo>
                <a:lnTo>
                  <a:pt x="348" y="2727"/>
                </a:lnTo>
                <a:lnTo>
                  <a:pt x="348" y="2744"/>
                </a:lnTo>
                <a:lnTo>
                  <a:pt x="344" y="2758"/>
                </a:lnTo>
                <a:lnTo>
                  <a:pt x="339" y="2773"/>
                </a:lnTo>
                <a:lnTo>
                  <a:pt x="335" y="2784"/>
                </a:lnTo>
                <a:lnTo>
                  <a:pt x="331" y="2822"/>
                </a:lnTo>
                <a:lnTo>
                  <a:pt x="333" y="2862"/>
                </a:lnTo>
                <a:lnTo>
                  <a:pt x="335" y="2902"/>
                </a:lnTo>
                <a:lnTo>
                  <a:pt x="337" y="2944"/>
                </a:lnTo>
                <a:lnTo>
                  <a:pt x="331" y="2984"/>
                </a:lnTo>
                <a:lnTo>
                  <a:pt x="322" y="2984"/>
                </a:lnTo>
                <a:lnTo>
                  <a:pt x="304" y="2993"/>
                </a:lnTo>
                <a:lnTo>
                  <a:pt x="280" y="2998"/>
                </a:lnTo>
                <a:lnTo>
                  <a:pt x="257" y="2998"/>
                </a:lnTo>
                <a:lnTo>
                  <a:pt x="233" y="2996"/>
                </a:lnTo>
                <a:lnTo>
                  <a:pt x="210" y="2989"/>
                </a:lnTo>
                <a:lnTo>
                  <a:pt x="190" y="2980"/>
                </a:lnTo>
                <a:lnTo>
                  <a:pt x="173" y="2965"/>
                </a:lnTo>
                <a:lnTo>
                  <a:pt x="162" y="2949"/>
                </a:lnTo>
                <a:lnTo>
                  <a:pt x="159" y="2929"/>
                </a:lnTo>
                <a:lnTo>
                  <a:pt x="179" y="2885"/>
                </a:lnTo>
                <a:lnTo>
                  <a:pt x="195" y="2838"/>
                </a:lnTo>
                <a:lnTo>
                  <a:pt x="206" y="2784"/>
                </a:lnTo>
                <a:lnTo>
                  <a:pt x="211" y="2727"/>
                </a:lnTo>
                <a:lnTo>
                  <a:pt x="213" y="2671"/>
                </a:lnTo>
                <a:lnTo>
                  <a:pt x="210" y="2613"/>
                </a:lnTo>
                <a:lnTo>
                  <a:pt x="202" y="2556"/>
                </a:lnTo>
                <a:lnTo>
                  <a:pt x="191" y="2504"/>
                </a:lnTo>
                <a:lnTo>
                  <a:pt x="179" y="2467"/>
                </a:lnTo>
                <a:lnTo>
                  <a:pt x="166" y="2431"/>
                </a:lnTo>
                <a:lnTo>
                  <a:pt x="153" y="2389"/>
                </a:lnTo>
                <a:lnTo>
                  <a:pt x="140" y="2347"/>
                </a:lnTo>
                <a:lnTo>
                  <a:pt x="133" y="2302"/>
                </a:lnTo>
                <a:lnTo>
                  <a:pt x="130" y="2254"/>
                </a:lnTo>
                <a:lnTo>
                  <a:pt x="135" y="2204"/>
                </a:lnTo>
                <a:lnTo>
                  <a:pt x="142" y="2165"/>
                </a:lnTo>
                <a:lnTo>
                  <a:pt x="151" y="2120"/>
                </a:lnTo>
                <a:lnTo>
                  <a:pt x="159" y="2071"/>
                </a:lnTo>
                <a:lnTo>
                  <a:pt x="166" y="2022"/>
                </a:lnTo>
                <a:lnTo>
                  <a:pt x="171" y="1971"/>
                </a:lnTo>
                <a:lnTo>
                  <a:pt x="171" y="1924"/>
                </a:lnTo>
                <a:lnTo>
                  <a:pt x="168" y="1880"/>
                </a:lnTo>
                <a:lnTo>
                  <a:pt x="162" y="1847"/>
                </a:lnTo>
                <a:lnTo>
                  <a:pt x="157" y="1809"/>
                </a:lnTo>
                <a:lnTo>
                  <a:pt x="151" y="1765"/>
                </a:lnTo>
                <a:lnTo>
                  <a:pt x="148" y="1718"/>
                </a:lnTo>
                <a:lnTo>
                  <a:pt x="144" y="1673"/>
                </a:lnTo>
                <a:lnTo>
                  <a:pt x="142" y="1629"/>
                </a:lnTo>
                <a:lnTo>
                  <a:pt x="144" y="1591"/>
                </a:lnTo>
                <a:lnTo>
                  <a:pt x="148" y="1560"/>
                </a:lnTo>
                <a:lnTo>
                  <a:pt x="195" y="1224"/>
                </a:lnTo>
                <a:lnTo>
                  <a:pt x="204" y="1189"/>
                </a:lnTo>
                <a:lnTo>
                  <a:pt x="213" y="1153"/>
                </a:lnTo>
                <a:lnTo>
                  <a:pt x="222" y="1113"/>
                </a:lnTo>
                <a:lnTo>
                  <a:pt x="226" y="1071"/>
                </a:lnTo>
                <a:lnTo>
                  <a:pt x="222" y="1029"/>
                </a:lnTo>
                <a:lnTo>
                  <a:pt x="199" y="904"/>
                </a:lnTo>
                <a:lnTo>
                  <a:pt x="195" y="809"/>
                </a:lnTo>
                <a:lnTo>
                  <a:pt x="191" y="813"/>
                </a:lnTo>
                <a:lnTo>
                  <a:pt x="180" y="836"/>
                </a:lnTo>
                <a:lnTo>
                  <a:pt x="175" y="865"/>
                </a:lnTo>
                <a:lnTo>
                  <a:pt x="171" y="896"/>
                </a:lnTo>
                <a:lnTo>
                  <a:pt x="171" y="929"/>
                </a:lnTo>
                <a:lnTo>
                  <a:pt x="168" y="962"/>
                </a:lnTo>
                <a:lnTo>
                  <a:pt x="162" y="993"/>
                </a:lnTo>
                <a:lnTo>
                  <a:pt x="139" y="1067"/>
                </a:lnTo>
                <a:lnTo>
                  <a:pt x="135" y="1107"/>
                </a:lnTo>
                <a:lnTo>
                  <a:pt x="135" y="1147"/>
                </a:lnTo>
                <a:lnTo>
                  <a:pt x="140" y="1189"/>
                </a:lnTo>
                <a:lnTo>
                  <a:pt x="144" y="1229"/>
                </a:lnTo>
                <a:lnTo>
                  <a:pt x="144" y="1269"/>
                </a:lnTo>
                <a:lnTo>
                  <a:pt x="139" y="1309"/>
                </a:lnTo>
                <a:lnTo>
                  <a:pt x="135" y="1325"/>
                </a:lnTo>
                <a:lnTo>
                  <a:pt x="128" y="1347"/>
                </a:lnTo>
                <a:lnTo>
                  <a:pt x="119" y="1373"/>
                </a:lnTo>
                <a:lnTo>
                  <a:pt x="110" y="1402"/>
                </a:lnTo>
                <a:lnTo>
                  <a:pt x="102" y="1429"/>
                </a:lnTo>
                <a:lnTo>
                  <a:pt x="99" y="1456"/>
                </a:lnTo>
                <a:lnTo>
                  <a:pt x="97" y="1480"/>
                </a:lnTo>
                <a:lnTo>
                  <a:pt x="99" y="1500"/>
                </a:lnTo>
                <a:lnTo>
                  <a:pt x="128" y="1544"/>
                </a:lnTo>
                <a:lnTo>
                  <a:pt x="122" y="1656"/>
                </a:lnTo>
                <a:lnTo>
                  <a:pt x="108" y="1660"/>
                </a:lnTo>
                <a:lnTo>
                  <a:pt x="99" y="1640"/>
                </a:lnTo>
                <a:lnTo>
                  <a:pt x="91" y="1616"/>
                </a:lnTo>
                <a:lnTo>
                  <a:pt x="68" y="1607"/>
                </a:lnTo>
                <a:lnTo>
                  <a:pt x="62" y="1636"/>
                </a:lnTo>
                <a:lnTo>
                  <a:pt x="82" y="1656"/>
                </a:lnTo>
                <a:lnTo>
                  <a:pt x="104" y="1678"/>
                </a:lnTo>
                <a:lnTo>
                  <a:pt x="119" y="1700"/>
                </a:lnTo>
                <a:lnTo>
                  <a:pt x="115" y="1702"/>
                </a:lnTo>
                <a:lnTo>
                  <a:pt x="111" y="1702"/>
                </a:lnTo>
                <a:lnTo>
                  <a:pt x="110" y="1702"/>
                </a:lnTo>
                <a:lnTo>
                  <a:pt x="110" y="1704"/>
                </a:lnTo>
                <a:lnTo>
                  <a:pt x="110" y="1704"/>
                </a:lnTo>
                <a:lnTo>
                  <a:pt x="110" y="1705"/>
                </a:lnTo>
                <a:lnTo>
                  <a:pt x="108" y="1707"/>
                </a:lnTo>
                <a:lnTo>
                  <a:pt x="108" y="1713"/>
                </a:lnTo>
                <a:lnTo>
                  <a:pt x="119" y="1718"/>
                </a:lnTo>
                <a:lnTo>
                  <a:pt x="124" y="1729"/>
                </a:lnTo>
                <a:lnTo>
                  <a:pt x="128" y="1744"/>
                </a:lnTo>
                <a:lnTo>
                  <a:pt x="124" y="1749"/>
                </a:lnTo>
                <a:lnTo>
                  <a:pt x="122" y="1754"/>
                </a:lnTo>
                <a:lnTo>
                  <a:pt x="119" y="1760"/>
                </a:lnTo>
                <a:lnTo>
                  <a:pt x="115" y="1764"/>
                </a:lnTo>
                <a:lnTo>
                  <a:pt x="95" y="1751"/>
                </a:lnTo>
                <a:lnTo>
                  <a:pt x="75" y="1740"/>
                </a:lnTo>
                <a:lnTo>
                  <a:pt x="57" y="1729"/>
                </a:lnTo>
                <a:lnTo>
                  <a:pt x="39" y="1714"/>
                </a:lnTo>
                <a:lnTo>
                  <a:pt x="24" y="1696"/>
                </a:lnTo>
                <a:lnTo>
                  <a:pt x="11" y="1673"/>
                </a:lnTo>
                <a:lnTo>
                  <a:pt x="2" y="1640"/>
                </a:lnTo>
                <a:lnTo>
                  <a:pt x="2" y="1607"/>
                </a:lnTo>
                <a:lnTo>
                  <a:pt x="6" y="1574"/>
                </a:lnTo>
                <a:lnTo>
                  <a:pt x="11" y="1540"/>
                </a:lnTo>
                <a:lnTo>
                  <a:pt x="17" y="1505"/>
                </a:lnTo>
                <a:lnTo>
                  <a:pt x="19" y="1473"/>
                </a:lnTo>
                <a:lnTo>
                  <a:pt x="2" y="1140"/>
                </a:lnTo>
                <a:lnTo>
                  <a:pt x="0" y="1105"/>
                </a:lnTo>
                <a:lnTo>
                  <a:pt x="2" y="1071"/>
                </a:lnTo>
                <a:lnTo>
                  <a:pt x="8" y="1038"/>
                </a:lnTo>
                <a:lnTo>
                  <a:pt x="13" y="1005"/>
                </a:lnTo>
                <a:lnTo>
                  <a:pt x="15" y="969"/>
                </a:lnTo>
                <a:lnTo>
                  <a:pt x="11" y="933"/>
                </a:lnTo>
                <a:lnTo>
                  <a:pt x="8" y="904"/>
                </a:lnTo>
                <a:lnTo>
                  <a:pt x="6" y="867"/>
                </a:lnTo>
                <a:lnTo>
                  <a:pt x="8" y="825"/>
                </a:lnTo>
                <a:lnTo>
                  <a:pt x="11" y="782"/>
                </a:lnTo>
                <a:lnTo>
                  <a:pt x="17" y="736"/>
                </a:lnTo>
                <a:lnTo>
                  <a:pt x="22" y="693"/>
                </a:lnTo>
                <a:lnTo>
                  <a:pt x="30" y="653"/>
                </a:lnTo>
                <a:lnTo>
                  <a:pt x="39" y="616"/>
                </a:lnTo>
                <a:lnTo>
                  <a:pt x="46" y="587"/>
                </a:lnTo>
                <a:lnTo>
                  <a:pt x="55" y="567"/>
                </a:lnTo>
                <a:lnTo>
                  <a:pt x="75" y="544"/>
                </a:lnTo>
                <a:lnTo>
                  <a:pt x="99" y="524"/>
                </a:lnTo>
                <a:lnTo>
                  <a:pt x="128" y="509"/>
                </a:lnTo>
                <a:lnTo>
                  <a:pt x="159" y="496"/>
                </a:lnTo>
                <a:lnTo>
                  <a:pt x="191" y="485"/>
                </a:lnTo>
                <a:lnTo>
                  <a:pt x="224" y="476"/>
                </a:lnTo>
                <a:lnTo>
                  <a:pt x="257" y="465"/>
                </a:lnTo>
                <a:lnTo>
                  <a:pt x="288" y="453"/>
                </a:lnTo>
                <a:lnTo>
                  <a:pt x="315" y="436"/>
                </a:lnTo>
                <a:lnTo>
                  <a:pt x="339" y="416"/>
                </a:lnTo>
                <a:lnTo>
                  <a:pt x="339" y="391"/>
                </a:lnTo>
                <a:lnTo>
                  <a:pt x="340" y="364"/>
                </a:lnTo>
                <a:lnTo>
                  <a:pt x="340" y="336"/>
                </a:lnTo>
                <a:lnTo>
                  <a:pt x="339" y="311"/>
                </a:lnTo>
                <a:lnTo>
                  <a:pt x="331" y="293"/>
                </a:lnTo>
                <a:lnTo>
                  <a:pt x="322" y="280"/>
                </a:lnTo>
                <a:lnTo>
                  <a:pt x="313" y="269"/>
                </a:lnTo>
                <a:lnTo>
                  <a:pt x="304" y="254"/>
                </a:lnTo>
                <a:lnTo>
                  <a:pt x="299" y="236"/>
                </a:lnTo>
                <a:lnTo>
                  <a:pt x="299" y="224"/>
                </a:lnTo>
                <a:lnTo>
                  <a:pt x="302" y="214"/>
                </a:lnTo>
                <a:lnTo>
                  <a:pt x="306" y="207"/>
                </a:lnTo>
                <a:lnTo>
                  <a:pt x="311" y="200"/>
                </a:lnTo>
                <a:lnTo>
                  <a:pt x="315" y="193"/>
                </a:lnTo>
                <a:lnTo>
                  <a:pt x="302" y="133"/>
                </a:lnTo>
                <a:lnTo>
                  <a:pt x="313" y="104"/>
                </a:lnTo>
                <a:lnTo>
                  <a:pt x="330" y="74"/>
                </a:lnTo>
                <a:lnTo>
                  <a:pt x="353" y="47"/>
                </a:lnTo>
                <a:lnTo>
                  <a:pt x="380" y="25"/>
                </a:lnTo>
                <a:lnTo>
                  <a:pt x="410" y="9"/>
                </a:lnTo>
                <a:lnTo>
                  <a:pt x="439"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ko-KR" altLang="en-US" sz="2701">
              <a:cs typeface="B Nazanin" panose="00000400000000000000" pitchFamily="2" charset="-78"/>
            </a:endParaRPr>
          </a:p>
        </p:txBody>
      </p:sp>
      <p:grpSp>
        <p:nvGrpSpPr>
          <p:cNvPr id="5" name="Group 4">
            <a:extLst>
              <a:ext uri="{FF2B5EF4-FFF2-40B4-BE49-F238E27FC236}">
                <a16:creationId xmlns:a16="http://schemas.microsoft.com/office/drawing/2014/main" id="{1262A130-5973-4CEC-A5AE-28022BADCCCF}"/>
              </a:ext>
            </a:extLst>
          </p:cNvPr>
          <p:cNvGrpSpPr/>
          <p:nvPr/>
        </p:nvGrpSpPr>
        <p:grpSpPr>
          <a:xfrm>
            <a:off x="9047390" y="4498567"/>
            <a:ext cx="1288695" cy="511581"/>
            <a:chOff x="9047390" y="4498567"/>
            <a:chExt cx="1288695" cy="511581"/>
          </a:xfrm>
        </p:grpSpPr>
        <p:grpSp>
          <p:nvGrpSpPr>
            <p:cNvPr id="22" name="그룹 242">
              <a:extLst>
                <a:ext uri="{FF2B5EF4-FFF2-40B4-BE49-F238E27FC236}">
                  <a16:creationId xmlns:a16="http://schemas.microsoft.com/office/drawing/2014/main" id="{DC132DEA-C4C3-4AB5-B575-2DC9317C052D}"/>
                </a:ext>
              </a:extLst>
            </p:cNvPr>
            <p:cNvGrpSpPr/>
            <p:nvPr/>
          </p:nvGrpSpPr>
          <p:grpSpPr>
            <a:xfrm>
              <a:off x="9047390" y="4498568"/>
              <a:ext cx="550596" cy="317291"/>
              <a:chOff x="4464344" y="5677604"/>
              <a:chExt cx="973810" cy="561175"/>
            </a:xfrm>
            <a:solidFill>
              <a:schemeClr val="accent4"/>
            </a:solidFill>
          </p:grpSpPr>
          <p:sp>
            <p:nvSpPr>
              <p:cNvPr id="140" name="Oval 139">
                <a:extLst>
                  <a:ext uri="{FF2B5EF4-FFF2-40B4-BE49-F238E27FC236}">
                    <a16:creationId xmlns:a16="http://schemas.microsoft.com/office/drawing/2014/main" id="{E5BDA509-9C87-4A19-87A4-7D66581AFD1E}"/>
                  </a:ext>
                </a:extLst>
              </p:cNvPr>
              <p:cNvSpPr/>
              <p:nvPr/>
            </p:nvSpPr>
            <p:spPr>
              <a:xfrm rot="10800000">
                <a:off x="4464344" y="6021231"/>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41" name="Oval 140">
                <a:extLst>
                  <a:ext uri="{FF2B5EF4-FFF2-40B4-BE49-F238E27FC236}">
                    <a16:creationId xmlns:a16="http://schemas.microsoft.com/office/drawing/2014/main" id="{AAEE5253-614A-4166-9A47-91E5FF0126E0}"/>
                  </a:ext>
                </a:extLst>
              </p:cNvPr>
              <p:cNvSpPr/>
              <p:nvPr/>
            </p:nvSpPr>
            <p:spPr>
              <a:xfrm>
                <a:off x="4468347" y="6021232"/>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42" name="Oval 141">
                <a:extLst>
                  <a:ext uri="{FF2B5EF4-FFF2-40B4-BE49-F238E27FC236}">
                    <a16:creationId xmlns:a16="http://schemas.microsoft.com/office/drawing/2014/main" id="{95EDBA8C-881D-4986-990D-B0ED4075B1EC}"/>
                  </a:ext>
                </a:extLst>
              </p:cNvPr>
              <p:cNvSpPr/>
              <p:nvPr/>
            </p:nvSpPr>
            <p:spPr>
              <a:xfrm>
                <a:off x="4713271" y="5788551"/>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43" name="Rectangle 142">
                <a:extLst>
                  <a:ext uri="{FF2B5EF4-FFF2-40B4-BE49-F238E27FC236}">
                    <a16:creationId xmlns:a16="http://schemas.microsoft.com/office/drawing/2014/main" id="{5727EEAF-8A0A-4A84-AA6E-680BAADACC97}"/>
                  </a:ext>
                </a:extLst>
              </p:cNvPr>
              <p:cNvSpPr/>
              <p:nvPr/>
            </p:nvSpPr>
            <p:spPr>
              <a:xfrm rot="10800000">
                <a:off x="4772603" y="5931271"/>
                <a:ext cx="59331" cy="1996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44" name="Oval 143">
                <a:extLst>
                  <a:ext uri="{FF2B5EF4-FFF2-40B4-BE49-F238E27FC236}">
                    <a16:creationId xmlns:a16="http://schemas.microsoft.com/office/drawing/2014/main" id="{E862F947-6F2E-45E6-9719-3466F90EF619}"/>
                  </a:ext>
                </a:extLst>
              </p:cNvPr>
              <p:cNvSpPr/>
              <p:nvPr/>
            </p:nvSpPr>
            <p:spPr>
              <a:xfrm>
                <a:off x="4918640" y="5684789"/>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45" name="Rectangle 144">
                <a:extLst>
                  <a:ext uri="{FF2B5EF4-FFF2-40B4-BE49-F238E27FC236}">
                    <a16:creationId xmlns:a16="http://schemas.microsoft.com/office/drawing/2014/main" id="{927E70C6-4732-48F3-864F-7788642138A3}"/>
                  </a:ext>
                </a:extLst>
              </p:cNvPr>
              <p:cNvSpPr/>
              <p:nvPr/>
            </p:nvSpPr>
            <p:spPr>
              <a:xfrm rot="10800000">
                <a:off x="4968084" y="5832302"/>
                <a:ext cx="59331" cy="298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46" name="Oval 145">
                <a:extLst>
                  <a:ext uri="{FF2B5EF4-FFF2-40B4-BE49-F238E27FC236}">
                    <a16:creationId xmlns:a16="http://schemas.microsoft.com/office/drawing/2014/main" id="{6431822F-E56C-4B96-8DB4-B6B019CEEF06}"/>
                  </a:ext>
                </a:extLst>
              </p:cNvPr>
              <p:cNvSpPr/>
              <p:nvPr/>
            </p:nvSpPr>
            <p:spPr>
              <a:xfrm>
                <a:off x="5114122" y="5677604"/>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47" name="Rectangle 146">
                <a:extLst>
                  <a:ext uri="{FF2B5EF4-FFF2-40B4-BE49-F238E27FC236}">
                    <a16:creationId xmlns:a16="http://schemas.microsoft.com/office/drawing/2014/main" id="{7A36863C-2CC4-4A5F-B5D1-863A8D837753}"/>
                  </a:ext>
                </a:extLst>
              </p:cNvPr>
              <p:cNvSpPr/>
              <p:nvPr/>
            </p:nvSpPr>
            <p:spPr>
              <a:xfrm rot="10800000">
                <a:off x="5153677" y="5809314"/>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48" name="Oval 147">
                <a:extLst>
                  <a:ext uri="{FF2B5EF4-FFF2-40B4-BE49-F238E27FC236}">
                    <a16:creationId xmlns:a16="http://schemas.microsoft.com/office/drawing/2014/main" id="{0521AADC-D932-4F60-94D1-303F55276474}"/>
                  </a:ext>
                </a:extLst>
              </p:cNvPr>
              <p:cNvSpPr/>
              <p:nvPr/>
            </p:nvSpPr>
            <p:spPr>
              <a:xfrm>
                <a:off x="5319492" y="5786456"/>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49" name="Rectangle 148">
                <a:extLst>
                  <a:ext uri="{FF2B5EF4-FFF2-40B4-BE49-F238E27FC236}">
                    <a16:creationId xmlns:a16="http://schemas.microsoft.com/office/drawing/2014/main" id="{08FFF77A-421E-40E4-BBEC-4B6DD8F51751}"/>
                  </a:ext>
                </a:extLst>
              </p:cNvPr>
              <p:cNvSpPr/>
              <p:nvPr/>
            </p:nvSpPr>
            <p:spPr>
              <a:xfrm rot="10800000">
                <a:off x="5349158" y="5898389"/>
                <a:ext cx="59331" cy="231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grpSp>
        <p:grpSp>
          <p:nvGrpSpPr>
            <p:cNvPr id="29" name="그룹 241">
              <a:extLst>
                <a:ext uri="{FF2B5EF4-FFF2-40B4-BE49-F238E27FC236}">
                  <a16:creationId xmlns:a16="http://schemas.microsoft.com/office/drawing/2014/main" id="{13B3F376-B185-4749-B550-2330200B6EA8}"/>
                </a:ext>
              </a:extLst>
            </p:cNvPr>
            <p:cNvGrpSpPr/>
            <p:nvPr/>
          </p:nvGrpSpPr>
          <p:grpSpPr>
            <a:xfrm>
              <a:off x="9204908" y="4751949"/>
              <a:ext cx="409851" cy="258199"/>
              <a:chOff x="4742937" y="6125745"/>
              <a:chExt cx="724882" cy="456662"/>
            </a:xfrm>
            <a:solidFill>
              <a:schemeClr val="accent5"/>
            </a:solidFill>
          </p:grpSpPr>
          <p:sp>
            <p:nvSpPr>
              <p:cNvPr id="79" name="Rectangle 78">
                <a:extLst>
                  <a:ext uri="{FF2B5EF4-FFF2-40B4-BE49-F238E27FC236}">
                    <a16:creationId xmlns:a16="http://schemas.microsoft.com/office/drawing/2014/main" id="{804CC2A6-04F5-4791-B430-CEB3EB2C089D}"/>
                  </a:ext>
                </a:extLst>
              </p:cNvPr>
              <p:cNvSpPr/>
              <p:nvPr/>
            </p:nvSpPr>
            <p:spPr>
              <a:xfrm>
                <a:off x="4772602" y="6125746"/>
                <a:ext cx="59331" cy="234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80" name="Oval 79">
                <a:extLst>
                  <a:ext uri="{FF2B5EF4-FFF2-40B4-BE49-F238E27FC236}">
                    <a16:creationId xmlns:a16="http://schemas.microsoft.com/office/drawing/2014/main" id="{2F28BD93-86BF-43C8-A41A-E990B766F31D}"/>
                  </a:ext>
                </a:extLst>
              </p:cNvPr>
              <p:cNvSpPr/>
              <p:nvPr/>
            </p:nvSpPr>
            <p:spPr>
              <a:xfrm>
                <a:off x="4742937" y="6352798"/>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81" name="Oval 80">
                <a:extLst>
                  <a:ext uri="{FF2B5EF4-FFF2-40B4-BE49-F238E27FC236}">
                    <a16:creationId xmlns:a16="http://schemas.microsoft.com/office/drawing/2014/main" id="{460CA0CF-57A2-4761-95C7-C9E976A6AEC9}"/>
                  </a:ext>
                </a:extLst>
              </p:cNvPr>
              <p:cNvSpPr/>
              <p:nvPr/>
            </p:nvSpPr>
            <p:spPr>
              <a:xfrm>
                <a:off x="4928529" y="6436782"/>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82" name="Rectangle 81">
                <a:extLst>
                  <a:ext uri="{FF2B5EF4-FFF2-40B4-BE49-F238E27FC236}">
                    <a16:creationId xmlns:a16="http://schemas.microsoft.com/office/drawing/2014/main" id="{81CC9878-D57B-4BA2-ACCD-367B88CB3935}"/>
                  </a:ext>
                </a:extLst>
              </p:cNvPr>
              <p:cNvSpPr/>
              <p:nvPr/>
            </p:nvSpPr>
            <p:spPr>
              <a:xfrm>
                <a:off x="4968083" y="6130912"/>
                <a:ext cx="59331" cy="3342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83" name="Oval 82">
                <a:extLst>
                  <a:ext uri="{FF2B5EF4-FFF2-40B4-BE49-F238E27FC236}">
                    <a16:creationId xmlns:a16="http://schemas.microsoft.com/office/drawing/2014/main" id="{CB11139F-C6DD-4FB0-8391-91BCD77418CA}"/>
                  </a:ext>
                </a:extLst>
              </p:cNvPr>
              <p:cNvSpPr/>
              <p:nvPr/>
            </p:nvSpPr>
            <p:spPr>
              <a:xfrm>
                <a:off x="5104233" y="6424191"/>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84" name="Rectangle 83">
                <a:extLst>
                  <a:ext uri="{FF2B5EF4-FFF2-40B4-BE49-F238E27FC236}">
                    <a16:creationId xmlns:a16="http://schemas.microsoft.com/office/drawing/2014/main" id="{F3C931BB-2456-4D52-A052-3AA9C9D60C0D}"/>
                  </a:ext>
                </a:extLst>
              </p:cNvPr>
              <p:cNvSpPr/>
              <p:nvPr/>
            </p:nvSpPr>
            <p:spPr>
              <a:xfrm>
                <a:off x="5153676" y="6125746"/>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85" name="Oval 84">
                <a:extLst>
                  <a:ext uri="{FF2B5EF4-FFF2-40B4-BE49-F238E27FC236}">
                    <a16:creationId xmlns:a16="http://schemas.microsoft.com/office/drawing/2014/main" id="{456EFAE6-E2D9-4218-B552-E5DB923854B2}"/>
                  </a:ext>
                </a:extLst>
              </p:cNvPr>
              <p:cNvSpPr/>
              <p:nvPr/>
            </p:nvSpPr>
            <p:spPr>
              <a:xfrm>
                <a:off x="5289826" y="6295562"/>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86" name="Rectangle 85">
                <a:extLst>
                  <a:ext uri="{FF2B5EF4-FFF2-40B4-BE49-F238E27FC236}">
                    <a16:creationId xmlns:a16="http://schemas.microsoft.com/office/drawing/2014/main" id="{90A0FB12-4BF6-4CA9-9937-F52CC805F42F}"/>
                  </a:ext>
                </a:extLst>
              </p:cNvPr>
              <p:cNvSpPr/>
              <p:nvPr/>
            </p:nvSpPr>
            <p:spPr>
              <a:xfrm>
                <a:off x="5349157" y="6125745"/>
                <a:ext cx="59331" cy="1812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grpSp>
        <p:grpSp>
          <p:nvGrpSpPr>
            <p:cNvPr id="30" name="그룹 240">
              <a:extLst>
                <a:ext uri="{FF2B5EF4-FFF2-40B4-BE49-F238E27FC236}">
                  <a16:creationId xmlns:a16="http://schemas.microsoft.com/office/drawing/2014/main" id="{330DC955-EE61-4792-B761-88BE88ED5462}"/>
                </a:ext>
              </a:extLst>
            </p:cNvPr>
            <p:cNvGrpSpPr/>
            <p:nvPr/>
          </p:nvGrpSpPr>
          <p:grpSpPr>
            <a:xfrm>
              <a:off x="9630237" y="4498567"/>
              <a:ext cx="550595" cy="317292"/>
              <a:chOff x="5495194" y="5677603"/>
              <a:chExt cx="973809" cy="561176"/>
            </a:xfrm>
            <a:solidFill>
              <a:schemeClr val="accent5"/>
            </a:solidFill>
          </p:grpSpPr>
          <p:sp>
            <p:nvSpPr>
              <p:cNvPr id="69" name="Oval 68">
                <a:extLst>
                  <a:ext uri="{FF2B5EF4-FFF2-40B4-BE49-F238E27FC236}">
                    <a16:creationId xmlns:a16="http://schemas.microsoft.com/office/drawing/2014/main" id="{A67F5C61-32CD-4FAB-A113-5A43F141AF99}"/>
                  </a:ext>
                </a:extLst>
              </p:cNvPr>
              <p:cNvSpPr/>
              <p:nvPr/>
            </p:nvSpPr>
            <p:spPr>
              <a:xfrm>
                <a:off x="5495194" y="6021232"/>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70" name="Rectangle 69">
                <a:extLst>
                  <a:ext uri="{FF2B5EF4-FFF2-40B4-BE49-F238E27FC236}">
                    <a16:creationId xmlns:a16="http://schemas.microsoft.com/office/drawing/2014/main" id="{724B8845-6100-46AC-B736-4D3E67B07107}"/>
                  </a:ext>
                </a:extLst>
              </p:cNvPr>
              <p:cNvSpPr/>
              <p:nvPr/>
            </p:nvSpPr>
            <p:spPr>
              <a:xfrm rot="10800000">
                <a:off x="6380006" y="5899322"/>
                <a:ext cx="59331" cy="234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71" name="Oval 70">
                <a:extLst>
                  <a:ext uri="{FF2B5EF4-FFF2-40B4-BE49-F238E27FC236}">
                    <a16:creationId xmlns:a16="http://schemas.microsoft.com/office/drawing/2014/main" id="{FD709357-C95D-4E2C-8E44-F45ED805A293}"/>
                  </a:ext>
                </a:extLst>
              </p:cNvPr>
              <p:cNvSpPr/>
              <p:nvPr/>
            </p:nvSpPr>
            <p:spPr>
              <a:xfrm rot="10800000">
                <a:off x="6350341" y="5788550"/>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72" name="Oval 71">
                <a:extLst>
                  <a:ext uri="{FF2B5EF4-FFF2-40B4-BE49-F238E27FC236}">
                    <a16:creationId xmlns:a16="http://schemas.microsoft.com/office/drawing/2014/main" id="{8D8E3E32-E356-45C5-AADB-357D59ECEA81}"/>
                  </a:ext>
                </a:extLst>
              </p:cNvPr>
              <p:cNvSpPr/>
              <p:nvPr/>
            </p:nvSpPr>
            <p:spPr>
              <a:xfrm rot="10800000">
                <a:off x="5499197" y="6021231"/>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73" name="Oval 72">
                <a:extLst>
                  <a:ext uri="{FF2B5EF4-FFF2-40B4-BE49-F238E27FC236}">
                    <a16:creationId xmlns:a16="http://schemas.microsoft.com/office/drawing/2014/main" id="{D3B47197-6589-4A9C-8143-3CC43F907AE8}"/>
                  </a:ext>
                </a:extLst>
              </p:cNvPr>
              <p:cNvSpPr/>
              <p:nvPr/>
            </p:nvSpPr>
            <p:spPr>
              <a:xfrm rot="10800000">
                <a:off x="6144971" y="5684789"/>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74" name="Rectangle 73">
                <a:extLst>
                  <a:ext uri="{FF2B5EF4-FFF2-40B4-BE49-F238E27FC236}">
                    <a16:creationId xmlns:a16="http://schemas.microsoft.com/office/drawing/2014/main" id="{38BB3CA2-F530-4E02-9E73-E61F82264194}"/>
                  </a:ext>
                </a:extLst>
              </p:cNvPr>
              <p:cNvSpPr/>
              <p:nvPr/>
            </p:nvSpPr>
            <p:spPr>
              <a:xfrm rot="10800000">
                <a:off x="6184525" y="5794845"/>
                <a:ext cx="59331" cy="3342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75" name="Oval 74">
                <a:extLst>
                  <a:ext uri="{FF2B5EF4-FFF2-40B4-BE49-F238E27FC236}">
                    <a16:creationId xmlns:a16="http://schemas.microsoft.com/office/drawing/2014/main" id="{FB6FE75F-6BDE-448A-822C-E675A6390C77}"/>
                  </a:ext>
                </a:extLst>
              </p:cNvPr>
              <p:cNvSpPr/>
              <p:nvPr/>
            </p:nvSpPr>
            <p:spPr>
              <a:xfrm rot="10800000">
                <a:off x="5949489" y="5677603"/>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76" name="Rectangle 75">
                <a:extLst>
                  <a:ext uri="{FF2B5EF4-FFF2-40B4-BE49-F238E27FC236}">
                    <a16:creationId xmlns:a16="http://schemas.microsoft.com/office/drawing/2014/main" id="{B2A4D98C-E57B-42A4-A395-94A0F553B8A5}"/>
                  </a:ext>
                </a:extLst>
              </p:cNvPr>
              <p:cNvSpPr/>
              <p:nvPr/>
            </p:nvSpPr>
            <p:spPr>
              <a:xfrm rot="10800000">
                <a:off x="5998932" y="5817832"/>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77" name="Oval 76">
                <a:extLst>
                  <a:ext uri="{FF2B5EF4-FFF2-40B4-BE49-F238E27FC236}">
                    <a16:creationId xmlns:a16="http://schemas.microsoft.com/office/drawing/2014/main" id="{C4FAC9A4-786D-4B87-A147-73C6B7032A60}"/>
                  </a:ext>
                </a:extLst>
              </p:cNvPr>
              <p:cNvSpPr/>
              <p:nvPr/>
            </p:nvSpPr>
            <p:spPr>
              <a:xfrm rot="10800000">
                <a:off x="5744120" y="5786455"/>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78" name="Rectangle 77">
                <a:extLst>
                  <a:ext uri="{FF2B5EF4-FFF2-40B4-BE49-F238E27FC236}">
                    <a16:creationId xmlns:a16="http://schemas.microsoft.com/office/drawing/2014/main" id="{D0AFE67D-05D1-4057-8A8A-1ECCAF5CD0D6}"/>
                  </a:ext>
                </a:extLst>
              </p:cNvPr>
              <p:cNvSpPr/>
              <p:nvPr/>
            </p:nvSpPr>
            <p:spPr>
              <a:xfrm rot="10800000">
                <a:off x="5803451" y="5953061"/>
                <a:ext cx="59331" cy="1812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dirty="0">
                  <a:cs typeface="B Nazanin" panose="00000400000000000000" pitchFamily="2" charset="-78"/>
                </a:endParaRPr>
              </a:p>
            </p:txBody>
          </p:sp>
        </p:grpSp>
        <p:grpSp>
          <p:nvGrpSpPr>
            <p:cNvPr id="176" name="Group 175">
              <a:extLst>
                <a:ext uri="{FF2B5EF4-FFF2-40B4-BE49-F238E27FC236}">
                  <a16:creationId xmlns:a16="http://schemas.microsoft.com/office/drawing/2014/main" id="{23453216-7C3A-440A-B571-252B50270B69}"/>
                </a:ext>
              </a:extLst>
            </p:cNvPr>
            <p:cNvGrpSpPr/>
            <p:nvPr/>
          </p:nvGrpSpPr>
          <p:grpSpPr>
            <a:xfrm>
              <a:off x="9787754" y="4692857"/>
              <a:ext cx="548331" cy="317291"/>
              <a:chOff x="10719749" y="1383417"/>
              <a:chExt cx="1437799" cy="831980"/>
            </a:xfrm>
            <a:solidFill>
              <a:schemeClr val="accent4"/>
            </a:solidFill>
          </p:grpSpPr>
          <p:sp>
            <p:nvSpPr>
              <p:cNvPr id="31" name="Oval 30">
                <a:extLst>
                  <a:ext uri="{FF2B5EF4-FFF2-40B4-BE49-F238E27FC236}">
                    <a16:creationId xmlns:a16="http://schemas.microsoft.com/office/drawing/2014/main" id="{DB0B6B54-0D0E-4A46-AA9D-CF55F531B3D1}"/>
                  </a:ext>
                </a:extLst>
              </p:cNvPr>
              <p:cNvSpPr/>
              <p:nvPr/>
            </p:nvSpPr>
            <p:spPr>
              <a:xfrm rot="10800000">
                <a:off x="11835021" y="1383417"/>
                <a:ext cx="322527" cy="3225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grpSp>
            <p:nvGrpSpPr>
              <p:cNvPr id="23" name="그룹 239">
                <a:extLst>
                  <a:ext uri="{FF2B5EF4-FFF2-40B4-BE49-F238E27FC236}">
                    <a16:creationId xmlns:a16="http://schemas.microsoft.com/office/drawing/2014/main" id="{8D25EE10-05C8-40AB-8EFA-07F273279E81}"/>
                  </a:ext>
                </a:extLst>
              </p:cNvPr>
              <p:cNvGrpSpPr/>
              <p:nvPr/>
            </p:nvGrpSpPr>
            <p:grpSpPr>
              <a:xfrm>
                <a:off x="10719749" y="1543336"/>
                <a:ext cx="1074685" cy="672061"/>
                <a:chOff x="5773786" y="6129098"/>
                <a:chExt cx="724882" cy="453308"/>
              </a:xfrm>
              <a:grpFill/>
            </p:grpSpPr>
            <p:sp>
              <p:nvSpPr>
                <p:cNvPr id="132" name="Oval 131">
                  <a:extLst>
                    <a:ext uri="{FF2B5EF4-FFF2-40B4-BE49-F238E27FC236}">
                      <a16:creationId xmlns:a16="http://schemas.microsoft.com/office/drawing/2014/main" id="{18A552C4-51A2-44CC-8582-8C5E768323DE}"/>
                    </a:ext>
                  </a:extLst>
                </p:cNvPr>
                <p:cNvSpPr/>
                <p:nvPr/>
              </p:nvSpPr>
              <p:spPr>
                <a:xfrm rot="10800000">
                  <a:off x="6320675" y="6293466"/>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33" name="Rectangle 132">
                  <a:extLst>
                    <a:ext uri="{FF2B5EF4-FFF2-40B4-BE49-F238E27FC236}">
                      <a16:creationId xmlns:a16="http://schemas.microsoft.com/office/drawing/2014/main" id="{7C31E48D-737A-4A52-9EEE-DDD595F3A920}"/>
                    </a:ext>
                  </a:extLst>
                </p:cNvPr>
                <p:cNvSpPr/>
                <p:nvPr/>
              </p:nvSpPr>
              <p:spPr>
                <a:xfrm>
                  <a:off x="6380005" y="6129098"/>
                  <a:ext cx="59331" cy="1996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34" name="Oval 133">
                  <a:extLst>
                    <a:ext uri="{FF2B5EF4-FFF2-40B4-BE49-F238E27FC236}">
                      <a16:creationId xmlns:a16="http://schemas.microsoft.com/office/drawing/2014/main" id="{544C5DE9-E187-47EF-9380-6002938CF709}"/>
                    </a:ext>
                  </a:extLst>
                </p:cNvPr>
                <p:cNvSpPr/>
                <p:nvPr/>
              </p:nvSpPr>
              <p:spPr>
                <a:xfrm rot="10800000">
                  <a:off x="6135082" y="6417005"/>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35" name="Rectangle 134">
                  <a:extLst>
                    <a:ext uri="{FF2B5EF4-FFF2-40B4-BE49-F238E27FC236}">
                      <a16:creationId xmlns:a16="http://schemas.microsoft.com/office/drawing/2014/main" id="{447F683B-298F-4187-B8CF-D20BA5D952A7}"/>
                    </a:ext>
                  </a:extLst>
                </p:cNvPr>
                <p:cNvSpPr/>
                <p:nvPr/>
              </p:nvSpPr>
              <p:spPr>
                <a:xfrm>
                  <a:off x="6184524" y="6129098"/>
                  <a:ext cx="59331" cy="298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36" name="Oval 135">
                  <a:extLst>
                    <a:ext uri="{FF2B5EF4-FFF2-40B4-BE49-F238E27FC236}">
                      <a16:creationId xmlns:a16="http://schemas.microsoft.com/office/drawing/2014/main" id="{1A9CC6E7-9108-45B4-8547-65669D6F7CDE}"/>
                    </a:ext>
                  </a:extLst>
                </p:cNvPr>
                <p:cNvSpPr/>
                <p:nvPr/>
              </p:nvSpPr>
              <p:spPr>
                <a:xfrm rot="10800000">
                  <a:off x="5959378" y="6443967"/>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37" name="Rectangle 136">
                  <a:extLst>
                    <a:ext uri="{FF2B5EF4-FFF2-40B4-BE49-F238E27FC236}">
                      <a16:creationId xmlns:a16="http://schemas.microsoft.com/office/drawing/2014/main" id="{D5F6E1F9-3DCE-4408-A4DF-58366BA37947}"/>
                    </a:ext>
                  </a:extLst>
                </p:cNvPr>
                <p:cNvSpPr/>
                <p:nvPr/>
              </p:nvSpPr>
              <p:spPr>
                <a:xfrm>
                  <a:off x="5998931" y="6134264"/>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38" name="Oval 137">
                  <a:extLst>
                    <a:ext uri="{FF2B5EF4-FFF2-40B4-BE49-F238E27FC236}">
                      <a16:creationId xmlns:a16="http://schemas.microsoft.com/office/drawing/2014/main" id="{E516E22F-128E-4B98-AC2B-E7EE9F3F1CE3}"/>
                    </a:ext>
                  </a:extLst>
                </p:cNvPr>
                <p:cNvSpPr/>
                <p:nvPr/>
              </p:nvSpPr>
              <p:spPr>
                <a:xfrm rot="10800000">
                  <a:off x="5773786" y="6354892"/>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39" name="Rectangle 138">
                  <a:extLst>
                    <a:ext uri="{FF2B5EF4-FFF2-40B4-BE49-F238E27FC236}">
                      <a16:creationId xmlns:a16="http://schemas.microsoft.com/office/drawing/2014/main" id="{803272CB-392B-4E80-B45A-31E893B04644}"/>
                    </a:ext>
                  </a:extLst>
                </p:cNvPr>
                <p:cNvSpPr/>
                <p:nvPr/>
              </p:nvSpPr>
              <p:spPr>
                <a:xfrm>
                  <a:off x="5803450" y="6130005"/>
                  <a:ext cx="59331" cy="231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grpSp>
        </p:grpSp>
      </p:grpSp>
      <p:grpSp>
        <p:nvGrpSpPr>
          <p:cNvPr id="178" name="Group 177">
            <a:extLst>
              <a:ext uri="{FF2B5EF4-FFF2-40B4-BE49-F238E27FC236}">
                <a16:creationId xmlns:a16="http://schemas.microsoft.com/office/drawing/2014/main" id="{E56496A6-D770-4381-9521-2EE3B42805EB}"/>
              </a:ext>
            </a:extLst>
          </p:cNvPr>
          <p:cNvGrpSpPr/>
          <p:nvPr/>
        </p:nvGrpSpPr>
        <p:grpSpPr>
          <a:xfrm>
            <a:off x="1825519" y="4498567"/>
            <a:ext cx="1288695" cy="511581"/>
            <a:chOff x="8778414" y="873963"/>
            <a:chExt cx="3379134" cy="1341434"/>
          </a:xfrm>
        </p:grpSpPr>
        <p:grpSp>
          <p:nvGrpSpPr>
            <p:cNvPr id="179" name="그룹 242">
              <a:extLst>
                <a:ext uri="{FF2B5EF4-FFF2-40B4-BE49-F238E27FC236}">
                  <a16:creationId xmlns:a16="http://schemas.microsoft.com/office/drawing/2014/main" id="{BBC65155-F8AD-4800-8A51-D45BD4E7AA13}"/>
                </a:ext>
              </a:extLst>
            </p:cNvPr>
            <p:cNvGrpSpPr/>
            <p:nvPr/>
          </p:nvGrpSpPr>
          <p:grpSpPr>
            <a:xfrm>
              <a:off x="8778414" y="873966"/>
              <a:ext cx="1443738" cy="831980"/>
              <a:chOff x="4464344" y="5677604"/>
              <a:chExt cx="973810" cy="561175"/>
            </a:xfrm>
            <a:solidFill>
              <a:schemeClr val="accent1"/>
            </a:solidFill>
          </p:grpSpPr>
          <p:sp>
            <p:nvSpPr>
              <p:cNvPr id="211" name="Oval 210">
                <a:extLst>
                  <a:ext uri="{FF2B5EF4-FFF2-40B4-BE49-F238E27FC236}">
                    <a16:creationId xmlns:a16="http://schemas.microsoft.com/office/drawing/2014/main" id="{B982F9CB-82D0-49EA-9578-8BD0E5053567}"/>
                  </a:ext>
                </a:extLst>
              </p:cNvPr>
              <p:cNvSpPr/>
              <p:nvPr/>
            </p:nvSpPr>
            <p:spPr>
              <a:xfrm rot="10800000">
                <a:off x="4464344" y="6021231"/>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12" name="Oval 211">
                <a:extLst>
                  <a:ext uri="{FF2B5EF4-FFF2-40B4-BE49-F238E27FC236}">
                    <a16:creationId xmlns:a16="http://schemas.microsoft.com/office/drawing/2014/main" id="{41E80CFB-8BFE-47B0-98BC-62C97D7CDDE1}"/>
                  </a:ext>
                </a:extLst>
              </p:cNvPr>
              <p:cNvSpPr/>
              <p:nvPr/>
            </p:nvSpPr>
            <p:spPr>
              <a:xfrm>
                <a:off x="4468347" y="6021232"/>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13" name="Oval 212">
                <a:extLst>
                  <a:ext uri="{FF2B5EF4-FFF2-40B4-BE49-F238E27FC236}">
                    <a16:creationId xmlns:a16="http://schemas.microsoft.com/office/drawing/2014/main" id="{EB42227B-665E-4F91-8461-D1A85C105CDB}"/>
                  </a:ext>
                </a:extLst>
              </p:cNvPr>
              <p:cNvSpPr/>
              <p:nvPr/>
            </p:nvSpPr>
            <p:spPr>
              <a:xfrm>
                <a:off x="4713271" y="5788551"/>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14" name="Rectangle 213">
                <a:extLst>
                  <a:ext uri="{FF2B5EF4-FFF2-40B4-BE49-F238E27FC236}">
                    <a16:creationId xmlns:a16="http://schemas.microsoft.com/office/drawing/2014/main" id="{64EA61C0-172F-4B9D-9B12-488F23964A70}"/>
                  </a:ext>
                </a:extLst>
              </p:cNvPr>
              <p:cNvSpPr/>
              <p:nvPr/>
            </p:nvSpPr>
            <p:spPr>
              <a:xfrm rot="10800000">
                <a:off x="4772603" y="5931271"/>
                <a:ext cx="59331" cy="1996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15" name="Oval 214">
                <a:extLst>
                  <a:ext uri="{FF2B5EF4-FFF2-40B4-BE49-F238E27FC236}">
                    <a16:creationId xmlns:a16="http://schemas.microsoft.com/office/drawing/2014/main" id="{E7A90169-B9B9-48B9-9AE6-8BF20D0AEA32}"/>
                  </a:ext>
                </a:extLst>
              </p:cNvPr>
              <p:cNvSpPr/>
              <p:nvPr/>
            </p:nvSpPr>
            <p:spPr>
              <a:xfrm>
                <a:off x="4918640" y="5684789"/>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16" name="Rectangle 215">
                <a:extLst>
                  <a:ext uri="{FF2B5EF4-FFF2-40B4-BE49-F238E27FC236}">
                    <a16:creationId xmlns:a16="http://schemas.microsoft.com/office/drawing/2014/main" id="{C746EFAA-365A-4ADD-ACE7-0F9BD9CA2023}"/>
                  </a:ext>
                </a:extLst>
              </p:cNvPr>
              <p:cNvSpPr/>
              <p:nvPr/>
            </p:nvSpPr>
            <p:spPr>
              <a:xfrm rot="10800000">
                <a:off x="4968084" y="5832302"/>
                <a:ext cx="59331" cy="298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17" name="Oval 216">
                <a:extLst>
                  <a:ext uri="{FF2B5EF4-FFF2-40B4-BE49-F238E27FC236}">
                    <a16:creationId xmlns:a16="http://schemas.microsoft.com/office/drawing/2014/main" id="{8DD8E34B-C3F0-4375-B64D-4A130C5A86CE}"/>
                  </a:ext>
                </a:extLst>
              </p:cNvPr>
              <p:cNvSpPr/>
              <p:nvPr/>
            </p:nvSpPr>
            <p:spPr>
              <a:xfrm>
                <a:off x="5114122" y="5677604"/>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18" name="Rectangle 217">
                <a:extLst>
                  <a:ext uri="{FF2B5EF4-FFF2-40B4-BE49-F238E27FC236}">
                    <a16:creationId xmlns:a16="http://schemas.microsoft.com/office/drawing/2014/main" id="{BB6CAD02-210E-4065-A263-BBB1CB11C04F}"/>
                  </a:ext>
                </a:extLst>
              </p:cNvPr>
              <p:cNvSpPr/>
              <p:nvPr/>
            </p:nvSpPr>
            <p:spPr>
              <a:xfrm rot="10800000">
                <a:off x="5153677" y="5809314"/>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19" name="Oval 218">
                <a:extLst>
                  <a:ext uri="{FF2B5EF4-FFF2-40B4-BE49-F238E27FC236}">
                    <a16:creationId xmlns:a16="http://schemas.microsoft.com/office/drawing/2014/main" id="{D30EDE5A-61C6-4601-8425-11966D9F4854}"/>
                  </a:ext>
                </a:extLst>
              </p:cNvPr>
              <p:cNvSpPr/>
              <p:nvPr/>
            </p:nvSpPr>
            <p:spPr>
              <a:xfrm>
                <a:off x="5319492" y="5786456"/>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20" name="Rectangle 219">
                <a:extLst>
                  <a:ext uri="{FF2B5EF4-FFF2-40B4-BE49-F238E27FC236}">
                    <a16:creationId xmlns:a16="http://schemas.microsoft.com/office/drawing/2014/main" id="{86EE057A-7523-44CD-A851-F17B9DAC689F}"/>
                  </a:ext>
                </a:extLst>
              </p:cNvPr>
              <p:cNvSpPr/>
              <p:nvPr/>
            </p:nvSpPr>
            <p:spPr>
              <a:xfrm rot="10800000">
                <a:off x="5349158" y="5898389"/>
                <a:ext cx="59331" cy="231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grpSp>
        <p:grpSp>
          <p:nvGrpSpPr>
            <p:cNvPr id="180" name="그룹 241">
              <a:extLst>
                <a:ext uri="{FF2B5EF4-FFF2-40B4-BE49-F238E27FC236}">
                  <a16:creationId xmlns:a16="http://schemas.microsoft.com/office/drawing/2014/main" id="{A160211F-61EB-4A05-A6EF-B731FC79DC23}"/>
                </a:ext>
              </a:extLst>
            </p:cNvPr>
            <p:cNvGrpSpPr/>
            <p:nvPr/>
          </p:nvGrpSpPr>
          <p:grpSpPr>
            <a:xfrm>
              <a:off x="9191447" y="1538364"/>
              <a:ext cx="1074685" cy="677033"/>
              <a:chOff x="4742937" y="6125745"/>
              <a:chExt cx="724882" cy="456662"/>
            </a:xfrm>
            <a:solidFill>
              <a:schemeClr val="accent5"/>
            </a:solidFill>
          </p:grpSpPr>
          <p:sp>
            <p:nvSpPr>
              <p:cNvPr id="203" name="Rectangle 202">
                <a:extLst>
                  <a:ext uri="{FF2B5EF4-FFF2-40B4-BE49-F238E27FC236}">
                    <a16:creationId xmlns:a16="http://schemas.microsoft.com/office/drawing/2014/main" id="{0BEA3CFA-7576-487D-9480-5470EFFB8F48}"/>
                  </a:ext>
                </a:extLst>
              </p:cNvPr>
              <p:cNvSpPr/>
              <p:nvPr/>
            </p:nvSpPr>
            <p:spPr>
              <a:xfrm>
                <a:off x="4772602" y="6125746"/>
                <a:ext cx="59331" cy="234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04" name="Oval 203">
                <a:extLst>
                  <a:ext uri="{FF2B5EF4-FFF2-40B4-BE49-F238E27FC236}">
                    <a16:creationId xmlns:a16="http://schemas.microsoft.com/office/drawing/2014/main" id="{CAD9F916-A6AB-448C-9C10-2B06D7635F62}"/>
                  </a:ext>
                </a:extLst>
              </p:cNvPr>
              <p:cNvSpPr/>
              <p:nvPr/>
            </p:nvSpPr>
            <p:spPr>
              <a:xfrm>
                <a:off x="4742937" y="6352798"/>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05" name="Oval 204">
                <a:extLst>
                  <a:ext uri="{FF2B5EF4-FFF2-40B4-BE49-F238E27FC236}">
                    <a16:creationId xmlns:a16="http://schemas.microsoft.com/office/drawing/2014/main" id="{817BD028-AD87-4EC6-A678-79FAA696F913}"/>
                  </a:ext>
                </a:extLst>
              </p:cNvPr>
              <p:cNvSpPr/>
              <p:nvPr/>
            </p:nvSpPr>
            <p:spPr>
              <a:xfrm>
                <a:off x="4928529" y="6436782"/>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06" name="Rectangle 205">
                <a:extLst>
                  <a:ext uri="{FF2B5EF4-FFF2-40B4-BE49-F238E27FC236}">
                    <a16:creationId xmlns:a16="http://schemas.microsoft.com/office/drawing/2014/main" id="{24298A1E-79C1-4C69-8CEA-997B62C82FCC}"/>
                  </a:ext>
                </a:extLst>
              </p:cNvPr>
              <p:cNvSpPr/>
              <p:nvPr/>
            </p:nvSpPr>
            <p:spPr>
              <a:xfrm>
                <a:off x="4968083" y="6130912"/>
                <a:ext cx="59331" cy="3342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07" name="Oval 206">
                <a:extLst>
                  <a:ext uri="{FF2B5EF4-FFF2-40B4-BE49-F238E27FC236}">
                    <a16:creationId xmlns:a16="http://schemas.microsoft.com/office/drawing/2014/main" id="{4322D2AE-F34E-4EC9-B5E9-F7020DD9F656}"/>
                  </a:ext>
                </a:extLst>
              </p:cNvPr>
              <p:cNvSpPr/>
              <p:nvPr/>
            </p:nvSpPr>
            <p:spPr>
              <a:xfrm>
                <a:off x="5104233" y="6424191"/>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08" name="Rectangle 207">
                <a:extLst>
                  <a:ext uri="{FF2B5EF4-FFF2-40B4-BE49-F238E27FC236}">
                    <a16:creationId xmlns:a16="http://schemas.microsoft.com/office/drawing/2014/main" id="{EFFA94C4-08B2-4D40-A93C-BF7FC993C5C0}"/>
                  </a:ext>
                </a:extLst>
              </p:cNvPr>
              <p:cNvSpPr/>
              <p:nvPr/>
            </p:nvSpPr>
            <p:spPr>
              <a:xfrm>
                <a:off x="5153676" y="6125746"/>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09" name="Oval 208">
                <a:extLst>
                  <a:ext uri="{FF2B5EF4-FFF2-40B4-BE49-F238E27FC236}">
                    <a16:creationId xmlns:a16="http://schemas.microsoft.com/office/drawing/2014/main" id="{486CB3F1-AC70-4EB3-A61E-30DB220B1EC3}"/>
                  </a:ext>
                </a:extLst>
              </p:cNvPr>
              <p:cNvSpPr/>
              <p:nvPr/>
            </p:nvSpPr>
            <p:spPr>
              <a:xfrm>
                <a:off x="5289826" y="6295562"/>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10" name="Rectangle 209">
                <a:extLst>
                  <a:ext uri="{FF2B5EF4-FFF2-40B4-BE49-F238E27FC236}">
                    <a16:creationId xmlns:a16="http://schemas.microsoft.com/office/drawing/2014/main" id="{EA625896-F593-441A-882F-5C4AA21EB328}"/>
                  </a:ext>
                </a:extLst>
              </p:cNvPr>
              <p:cNvSpPr/>
              <p:nvPr/>
            </p:nvSpPr>
            <p:spPr>
              <a:xfrm>
                <a:off x="5349157" y="6125745"/>
                <a:ext cx="59331" cy="1812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grpSp>
        <p:grpSp>
          <p:nvGrpSpPr>
            <p:cNvPr id="181" name="그룹 240">
              <a:extLst>
                <a:ext uri="{FF2B5EF4-FFF2-40B4-BE49-F238E27FC236}">
                  <a16:creationId xmlns:a16="http://schemas.microsoft.com/office/drawing/2014/main" id="{C16F8D6C-3915-4C98-B259-5E9FF7883E23}"/>
                </a:ext>
              </a:extLst>
            </p:cNvPr>
            <p:cNvGrpSpPr/>
            <p:nvPr/>
          </p:nvGrpSpPr>
          <p:grpSpPr>
            <a:xfrm>
              <a:off x="10306718" y="873963"/>
              <a:ext cx="1443736" cy="831982"/>
              <a:chOff x="5495194" y="5677603"/>
              <a:chExt cx="973809" cy="561176"/>
            </a:xfrm>
            <a:solidFill>
              <a:schemeClr val="accent5"/>
            </a:solidFill>
          </p:grpSpPr>
          <p:sp>
            <p:nvSpPr>
              <p:cNvPr id="193" name="Oval 192">
                <a:extLst>
                  <a:ext uri="{FF2B5EF4-FFF2-40B4-BE49-F238E27FC236}">
                    <a16:creationId xmlns:a16="http://schemas.microsoft.com/office/drawing/2014/main" id="{37924FB5-9005-4802-AD3B-CD08D7EE28A3}"/>
                  </a:ext>
                </a:extLst>
              </p:cNvPr>
              <p:cNvSpPr/>
              <p:nvPr/>
            </p:nvSpPr>
            <p:spPr>
              <a:xfrm>
                <a:off x="5495194" y="6021232"/>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94" name="Rectangle 193">
                <a:extLst>
                  <a:ext uri="{FF2B5EF4-FFF2-40B4-BE49-F238E27FC236}">
                    <a16:creationId xmlns:a16="http://schemas.microsoft.com/office/drawing/2014/main" id="{E96BC924-06D2-4B59-8526-4BE3707EACA7}"/>
                  </a:ext>
                </a:extLst>
              </p:cNvPr>
              <p:cNvSpPr/>
              <p:nvPr/>
            </p:nvSpPr>
            <p:spPr>
              <a:xfrm rot="10800000">
                <a:off x="6380006" y="5899322"/>
                <a:ext cx="59331" cy="234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95" name="Oval 194">
                <a:extLst>
                  <a:ext uri="{FF2B5EF4-FFF2-40B4-BE49-F238E27FC236}">
                    <a16:creationId xmlns:a16="http://schemas.microsoft.com/office/drawing/2014/main" id="{F5F5F761-D51F-4ED5-891E-A4D007DBD897}"/>
                  </a:ext>
                </a:extLst>
              </p:cNvPr>
              <p:cNvSpPr/>
              <p:nvPr/>
            </p:nvSpPr>
            <p:spPr>
              <a:xfrm rot="10800000">
                <a:off x="6350341" y="5788550"/>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96" name="Oval 195">
                <a:extLst>
                  <a:ext uri="{FF2B5EF4-FFF2-40B4-BE49-F238E27FC236}">
                    <a16:creationId xmlns:a16="http://schemas.microsoft.com/office/drawing/2014/main" id="{6A491B78-0153-4A44-B194-67EBC8743C35}"/>
                  </a:ext>
                </a:extLst>
              </p:cNvPr>
              <p:cNvSpPr/>
              <p:nvPr/>
            </p:nvSpPr>
            <p:spPr>
              <a:xfrm rot="10800000">
                <a:off x="5499197" y="6021231"/>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97" name="Oval 196">
                <a:extLst>
                  <a:ext uri="{FF2B5EF4-FFF2-40B4-BE49-F238E27FC236}">
                    <a16:creationId xmlns:a16="http://schemas.microsoft.com/office/drawing/2014/main" id="{352966D2-AD4D-44DC-B907-A517FED1AF8A}"/>
                  </a:ext>
                </a:extLst>
              </p:cNvPr>
              <p:cNvSpPr/>
              <p:nvPr/>
            </p:nvSpPr>
            <p:spPr>
              <a:xfrm rot="10800000">
                <a:off x="6144971" y="5684789"/>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98" name="Rectangle 197">
                <a:extLst>
                  <a:ext uri="{FF2B5EF4-FFF2-40B4-BE49-F238E27FC236}">
                    <a16:creationId xmlns:a16="http://schemas.microsoft.com/office/drawing/2014/main" id="{CB796763-2AEF-49A0-83E7-72E1DD2DE9CF}"/>
                  </a:ext>
                </a:extLst>
              </p:cNvPr>
              <p:cNvSpPr/>
              <p:nvPr/>
            </p:nvSpPr>
            <p:spPr>
              <a:xfrm rot="10800000">
                <a:off x="6184525" y="5794845"/>
                <a:ext cx="59331" cy="3342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99" name="Oval 198">
                <a:extLst>
                  <a:ext uri="{FF2B5EF4-FFF2-40B4-BE49-F238E27FC236}">
                    <a16:creationId xmlns:a16="http://schemas.microsoft.com/office/drawing/2014/main" id="{17A52131-B659-4B91-91B8-597767E2DA17}"/>
                  </a:ext>
                </a:extLst>
              </p:cNvPr>
              <p:cNvSpPr/>
              <p:nvPr/>
            </p:nvSpPr>
            <p:spPr>
              <a:xfrm rot="10800000">
                <a:off x="5949489" y="5677603"/>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00" name="Rectangle 199">
                <a:extLst>
                  <a:ext uri="{FF2B5EF4-FFF2-40B4-BE49-F238E27FC236}">
                    <a16:creationId xmlns:a16="http://schemas.microsoft.com/office/drawing/2014/main" id="{F313CFDB-51FA-4762-910F-5463B4870498}"/>
                  </a:ext>
                </a:extLst>
              </p:cNvPr>
              <p:cNvSpPr/>
              <p:nvPr/>
            </p:nvSpPr>
            <p:spPr>
              <a:xfrm rot="10800000">
                <a:off x="5998932" y="5817832"/>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01" name="Oval 200">
                <a:extLst>
                  <a:ext uri="{FF2B5EF4-FFF2-40B4-BE49-F238E27FC236}">
                    <a16:creationId xmlns:a16="http://schemas.microsoft.com/office/drawing/2014/main" id="{9AC623CB-ECE5-44D5-BFB3-1948E9C4B403}"/>
                  </a:ext>
                </a:extLst>
              </p:cNvPr>
              <p:cNvSpPr/>
              <p:nvPr/>
            </p:nvSpPr>
            <p:spPr>
              <a:xfrm rot="10800000">
                <a:off x="5744120" y="5786455"/>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02" name="Rectangle 201">
                <a:extLst>
                  <a:ext uri="{FF2B5EF4-FFF2-40B4-BE49-F238E27FC236}">
                    <a16:creationId xmlns:a16="http://schemas.microsoft.com/office/drawing/2014/main" id="{B527FBA9-1F84-4B96-9A0B-32EA925B862A}"/>
                  </a:ext>
                </a:extLst>
              </p:cNvPr>
              <p:cNvSpPr/>
              <p:nvPr/>
            </p:nvSpPr>
            <p:spPr>
              <a:xfrm rot="10800000">
                <a:off x="5803451" y="5953061"/>
                <a:ext cx="59331" cy="1812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dirty="0">
                  <a:cs typeface="B Nazanin" panose="00000400000000000000" pitchFamily="2" charset="-78"/>
                </a:endParaRPr>
              </a:p>
            </p:txBody>
          </p:sp>
        </p:grpSp>
        <p:grpSp>
          <p:nvGrpSpPr>
            <p:cNvPr id="182" name="Group 181">
              <a:extLst>
                <a:ext uri="{FF2B5EF4-FFF2-40B4-BE49-F238E27FC236}">
                  <a16:creationId xmlns:a16="http://schemas.microsoft.com/office/drawing/2014/main" id="{ADD4C9FD-7E15-4C95-B237-B79D53ECAB93}"/>
                </a:ext>
              </a:extLst>
            </p:cNvPr>
            <p:cNvGrpSpPr/>
            <p:nvPr/>
          </p:nvGrpSpPr>
          <p:grpSpPr>
            <a:xfrm>
              <a:off x="10719749" y="1383417"/>
              <a:ext cx="1437799" cy="831980"/>
              <a:chOff x="10719749" y="1383417"/>
              <a:chExt cx="1437799" cy="831980"/>
            </a:xfrm>
          </p:grpSpPr>
          <p:sp>
            <p:nvSpPr>
              <p:cNvPr id="183" name="Oval 182">
                <a:extLst>
                  <a:ext uri="{FF2B5EF4-FFF2-40B4-BE49-F238E27FC236}">
                    <a16:creationId xmlns:a16="http://schemas.microsoft.com/office/drawing/2014/main" id="{AF29A6D6-5A6C-48F6-88D2-8B729E0D9899}"/>
                  </a:ext>
                </a:extLst>
              </p:cNvPr>
              <p:cNvSpPr/>
              <p:nvPr/>
            </p:nvSpPr>
            <p:spPr>
              <a:xfrm rot="10800000">
                <a:off x="11835021" y="1383417"/>
                <a:ext cx="322527" cy="3225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grpSp>
            <p:nvGrpSpPr>
              <p:cNvPr id="184" name="그룹 239">
                <a:extLst>
                  <a:ext uri="{FF2B5EF4-FFF2-40B4-BE49-F238E27FC236}">
                    <a16:creationId xmlns:a16="http://schemas.microsoft.com/office/drawing/2014/main" id="{2AD2434B-8823-40CC-994B-100F32AD9D8B}"/>
                  </a:ext>
                </a:extLst>
              </p:cNvPr>
              <p:cNvGrpSpPr/>
              <p:nvPr/>
            </p:nvGrpSpPr>
            <p:grpSpPr>
              <a:xfrm>
                <a:off x="10719749" y="1543336"/>
                <a:ext cx="1074685" cy="672061"/>
                <a:chOff x="5773786" y="6129098"/>
                <a:chExt cx="724882" cy="453308"/>
              </a:xfrm>
              <a:solidFill>
                <a:schemeClr val="accent1"/>
              </a:solidFill>
            </p:grpSpPr>
            <p:sp>
              <p:nvSpPr>
                <p:cNvPr id="185" name="Oval 184">
                  <a:extLst>
                    <a:ext uri="{FF2B5EF4-FFF2-40B4-BE49-F238E27FC236}">
                      <a16:creationId xmlns:a16="http://schemas.microsoft.com/office/drawing/2014/main" id="{F0A0459D-2EA9-4E06-B7A5-FC65E66DD161}"/>
                    </a:ext>
                  </a:extLst>
                </p:cNvPr>
                <p:cNvSpPr/>
                <p:nvPr/>
              </p:nvSpPr>
              <p:spPr>
                <a:xfrm rot="10800000">
                  <a:off x="6320675" y="6293466"/>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86" name="Rectangle 185">
                  <a:extLst>
                    <a:ext uri="{FF2B5EF4-FFF2-40B4-BE49-F238E27FC236}">
                      <a16:creationId xmlns:a16="http://schemas.microsoft.com/office/drawing/2014/main" id="{195310F4-4346-4054-879C-6781C214B7F9}"/>
                    </a:ext>
                  </a:extLst>
                </p:cNvPr>
                <p:cNvSpPr/>
                <p:nvPr/>
              </p:nvSpPr>
              <p:spPr>
                <a:xfrm>
                  <a:off x="6380005" y="6129098"/>
                  <a:ext cx="59331" cy="1996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87" name="Oval 186">
                  <a:extLst>
                    <a:ext uri="{FF2B5EF4-FFF2-40B4-BE49-F238E27FC236}">
                      <a16:creationId xmlns:a16="http://schemas.microsoft.com/office/drawing/2014/main" id="{5F64E68B-38EB-47CB-BC5C-28E69FC835D0}"/>
                    </a:ext>
                  </a:extLst>
                </p:cNvPr>
                <p:cNvSpPr/>
                <p:nvPr/>
              </p:nvSpPr>
              <p:spPr>
                <a:xfrm rot="10800000">
                  <a:off x="6135082" y="6417005"/>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88" name="Rectangle 187">
                  <a:extLst>
                    <a:ext uri="{FF2B5EF4-FFF2-40B4-BE49-F238E27FC236}">
                      <a16:creationId xmlns:a16="http://schemas.microsoft.com/office/drawing/2014/main" id="{D6AD8501-30E2-49F2-8601-735D3DAE244C}"/>
                    </a:ext>
                  </a:extLst>
                </p:cNvPr>
                <p:cNvSpPr/>
                <p:nvPr/>
              </p:nvSpPr>
              <p:spPr>
                <a:xfrm>
                  <a:off x="6184524" y="6129098"/>
                  <a:ext cx="59331" cy="298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89" name="Oval 188">
                  <a:extLst>
                    <a:ext uri="{FF2B5EF4-FFF2-40B4-BE49-F238E27FC236}">
                      <a16:creationId xmlns:a16="http://schemas.microsoft.com/office/drawing/2014/main" id="{C80BB05F-18CC-45EF-84FD-D21B8C4667E3}"/>
                    </a:ext>
                  </a:extLst>
                </p:cNvPr>
                <p:cNvSpPr/>
                <p:nvPr/>
              </p:nvSpPr>
              <p:spPr>
                <a:xfrm rot="10800000">
                  <a:off x="5959378" y="6443967"/>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90" name="Rectangle 189">
                  <a:extLst>
                    <a:ext uri="{FF2B5EF4-FFF2-40B4-BE49-F238E27FC236}">
                      <a16:creationId xmlns:a16="http://schemas.microsoft.com/office/drawing/2014/main" id="{FD7056A2-27FE-4CDB-84C8-13910DD90422}"/>
                    </a:ext>
                  </a:extLst>
                </p:cNvPr>
                <p:cNvSpPr/>
                <p:nvPr/>
              </p:nvSpPr>
              <p:spPr>
                <a:xfrm>
                  <a:off x="5998931" y="6134264"/>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91" name="Oval 190">
                  <a:extLst>
                    <a:ext uri="{FF2B5EF4-FFF2-40B4-BE49-F238E27FC236}">
                      <a16:creationId xmlns:a16="http://schemas.microsoft.com/office/drawing/2014/main" id="{91A8E648-7F28-40A5-9C56-C354A3921F23}"/>
                    </a:ext>
                  </a:extLst>
                </p:cNvPr>
                <p:cNvSpPr/>
                <p:nvPr/>
              </p:nvSpPr>
              <p:spPr>
                <a:xfrm rot="10800000">
                  <a:off x="5773786" y="6354892"/>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92" name="Rectangle 191">
                  <a:extLst>
                    <a:ext uri="{FF2B5EF4-FFF2-40B4-BE49-F238E27FC236}">
                      <a16:creationId xmlns:a16="http://schemas.microsoft.com/office/drawing/2014/main" id="{072B28B8-DF83-4437-8C89-A966FC463C9E}"/>
                    </a:ext>
                  </a:extLst>
                </p:cNvPr>
                <p:cNvSpPr/>
                <p:nvPr/>
              </p:nvSpPr>
              <p:spPr>
                <a:xfrm>
                  <a:off x="5803450" y="6130005"/>
                  <a:ext cx="59331" cy="231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grpSp>
        </p:grpSp>
      </p:grpSp>
      <p:grpSp>
        <p:nvGrpSpPr>
          <p:cNvPr id="221" name="Group 220">
            <a:extLst>
              <a:ext uri="{FF2B5EF4-FFF2-40B4-BE49-F238E27FC236}">
                <a16:creationId xmlns:a16="http://schemas.microsoft.com/office/drawing/2014/main" id="{A5FD6236-301C-4B1E-9E59-7875EA94670D}"/>
              </a:ext>
            </a:extLst>
          </p:cNvPr>
          <p:cNvGrpSpPr/>
          <p:nvPr/>
        </p:nvGrpSpPr>
        <p:grpSpPr>
          <a:xfrm>
            <a:off x="843134" y="2215399"/>
            <a:ext cx="3301597" cy="1162967"/>
            <a:chOff x="4830996" y="1667658"/>
            <a:chExt cx="1574762" cy="1162967"/>
          </a:xfrm>
        </p:grpSpPr>
        <p:sp>
          <p:nvSpPr>
            <p:cNvPr id="222" name="Rectangle 221">
              <a:extLst>
                <a:ext uri="{FF2B5EF4-FFF2-40B4-BE49-F238E27FC236}">
                  <a16:creationId xmlns:a16="http://schemas.microsoft.com/office/drawing/2014/main" id="{5DE31E77-27E0-4386-A75B-A841A92CD694}"/>
                </a:ext>
              </a:extLst>
            </p:cNvPr>
            <p:cNvSpPr/>
            <p:nvPr/>
          </p:nvSpPr>
          <p:spPr>
            <a:xfrm>
              <a:off x="4830996" y="1930379"/>
              <a:ext cx="1574762" cy="900246"/>
            </a:xfrm>
            <a:prstGeom prst="rect">
              <a:avLst/>
            </a:prstGeom>
          </p:spPr>
          <p:txBody>
            <a:bodyPr wrap="square">
              <a:spAutoFit/>
            </a:bodyPr>
            <a:lstStyle/>
            <a:p>
              <a:pPr algn="ctr">
                <a:lnSpc>
                  <a:spcPct val="150000"/>
                </a:lnSpc>
              </a:pPr>
              <a:r>
                <a:rPr lang="fa-IR" altLang="ko-KR" sz="1200" dirty="0">
                  <a:solidFill>
                    <a:schemeClr val="tx1">
                      <a:lumMod val="75000"/>
                      <a:lumOff val="25000"/>
                    </a:schemeClr>
                  </a:solidFill>
                  <a:cs typeface="B Nazanin" panose="00000400000000000000" pitchFamily="2" charset="-78"/>
                </a:rPr>
                <a:t>من امیدوارم و معتقدم که این الگو زمان، پول و اعتبار شما را جلب کند. 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223" name="TextBox 222">
              <a:extLst>
                <a:ext uri="{FF2B5EF4-FFF2-40B4-BE49-F238E27FC236}">
                  <a16:creationId xmlns:a16="http://schemas.microsoft.com/office/drawing/2014/main" id="{AB889A5C-D639-422C-AD80-E9E5BF30B83F}"/>
                </a:ext>
              </a:extLst>
            </p:cNvPr>
            <p:cNvSpPr txBox="1"/>
            <p:nvPr/>
          </p:nvSpPr>
          <p:spPr>
            <a:xfrm>
              <a:off x="4830996" y="1667658"/>
              <a:ext cx="1574762" cy="307777"/>
            </a:xfrm>
            <a:prstGeom prst="rect">
              <a:avLst/>
            </a:prstGeom>
            <a:noFill/>
          </p:spPr>
          <p:txBody>
            <a:bodyPr wrap="square" rtlCol="0" anchor="ctr">
              <a:spAutoFit/>
            </a:bodyPr>
            <a:lstStyle/>
            <a:p>
              <a:pPr algn="ctr"/>
              <a:r>
                <a:rPr lang="fa-IR" altLang="ko-KR" sz="1400" b="1" dirty="0">
                  <a:solidFill>
                    <a:schemeClr val="accent1"/>
                  </a:solidFill>
                  <a:cs typeface="B Nazanin" panose="00000400000000000000" pitchFamily="2" charset="-78"/>
                </a:rPr>
                <a:t>محتوا در اینجا</a:t>
              </a:r>
              <a:endParaRPr lang="ko-KR" altLang="en-US" sz="1400" b="1" dirty="0">
                <a:solidFill>
                  <a:schemeClr val="accent1"/>
                </a:solidFill>
                <a:cs typeface="B Nazanin" panose="00000400000000000000" pitchFamily="2" charset="-78"/>
              </a:endParaRPr>
            </a:p>
          </p:txBody>
        </p:sp>
      </p:grpSp>
    </p:spTree>
    <p:extLst>
      <p:ext uri="{BB962C8B-B14F-4D97-AF65-F5344CB8AC3E}">
        <p14:creationId xmlns:p14="http://schemas.microsoft.com/office/powerpoint/2010/main" val="156035336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309401" y="408542"/>
            <a:ext cx="11573197" cy="724247"/>
          </a:xfr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7" name="그룹 1">
            <a:extLst>
              <a:ext uri="{FF2B5EF4-FFF2-40B4-BE49-F238E27FC236}">
                <a16:creationId xmlns:a16="http://schemas.microsoft.com/office/drawing/2014/main" id="{3B5A8E02-6F1F-4FF3-B20A-4AEA819C3928}"/>
              </a:ext>
            </a:extLst>
          </p:cNvPr>
          <p:cNvGrpSpPr/>
          <p:nvPr/>
        </p:nvGrpSpPr>
        <p:grpSpPr>
          <a:xfrm>
            <a:off x="10382071" y="3720354"/>
            <a:ext cx="461054" cy="461055"/>
            <a:chOff x="9038650" y="3719008"/>
            <a:chExt cx="456064" cy="456064"/>
          </a:xfrm>
        </p:grpSpPr>
        <p:sp>
          <p:nvSpPr>
            <p:cNvPr id="8" name="Oval 7">
              <a:extLst>
                <a:ext uri="{FF2B5EF4-FFF2-40B4-BE49-F238E27FC236}">
                  <a16:creationId xmlns:a16="http://schemas.microsoft.com/office/drawing/2014/main" id="{034B2249-4A8D-43D4-AC2B-D353E6FACC9E}"/>
                </a:ext>
              </a:extLst>
            </p:cNvPr>
            <p:cNvSpPr/>
            <p:nvPr/>
          </p:nvSpPr>
          <p:spPr>
            <a:xfrm>
              <a:off x="9038650" y="3719008"/>
              <a:ext cx="456064" cy="456064"/>
            </a:xfrm>
            <a:prstGeom prst="ellipse">
              <a:avLst/>
            </a:prstGeom>
            <a:solidFill>
              <a:schemeClr val="tx1">
                <a:lumMod val="75000"/>
                <a:lumOff val="2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9" name="Oval 8">
              <a:extLst>
                <a:ext uri="{FF2B5EF4-FFF2-40B4-BE49-F238E27FC236}">
                  <a16:creationId xmlns:a16="http://schemas.microsoft.com/office/drawing/2014/main" id="{A7197187-3BA8-4697-9255-3DABE3A8A384}"/>
                </a:ext>
              </a:extLst>
            </p:cNvPr>
            <p:cNvSpPr/>
            <p:nvPr/>
          </p:nvSpPr>
          <p:spPr>
            <a:xfrm>
              <a:off x="9060877" y="3763145"/>
              <a:ext cx="394449" cy="394449"/>
            </a:xfrm>
            <a:prstGeom prst="ellipse">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10" name="Oval 9">
              <a:extLst>
                <a:ext uri="{FF2B5EF4-FFF2-40B4-BE49-F238E27FC236}">
                  <a16:creationId xmlns:a16="http://schemas.microsoft.com/office/drawing/2014/main" id="{FA557B42-E705-473C-8D0D-D20E7108F136}"/>
                </a:ext>
              </a:extLst>
            </p:cNvPr>
            <p:cNvSpPr/>
            <p:nvPr/>
          </p:nvSpPr>
          <p:spPr>
            <a:xfrm>
              <a:off x="9112314" y="3840628"/>
              <a:ext cx="276892" cy="276892"/>
            </a:xfrm>
            <a:prstGeom prst="ellipse">
              <a:avLst/>
            </a:prstGeom>
            <a:solidFill>
              <a:schemeClr val="bg1">
                <a:lumMod val="85000"/>
              </a:schemeClr>
            </a:solidFill>
            <a:ln w="158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grpSp>
      <p:grpSp>
        <p:nvGrpSpPr>
          <p:cNvPr id="11" name="Group 10">
            <a:extLst>
              <a:ext uri="{FF2B5EF4-FFF2-40B4-BE49-F238E27FC236}">
                <a16:creationId xmlns:a16="http://schemas.microsoft.com/office/drawing/2014/main" id="{E9932E04-55A7-42FD-AB5C-624ABD2AB074}"/>
              </a:ext>
            </a:extLst>
          </p:cNvPr>
          <p:cNvGrpSpPr/>
          <p:nvPr/>
        </p:nvGrpSpPr>
        <p:grpSpPr>
          <a:xfrm rot="5400000">
            <a:off x="878047" y="3724019"/>
            <a:ext cx="200808" cy="158471"/>
            <a:chOff x="4382967" y="2733371"/>
            <a:chExt cx="210840" cy="166388"/>
          </a:xfrm>
          <a:solidFill>
            <a:schemeClr val="accent6"/>
          </a:solidFill>
        </p:grpSpPr>
        <p:sp>
          <p:nvSpPr>
            <p:cNvPr id="12" name="Oval 11">
              <a:extLst>
                <a:ext uri="{FF2B5EF4-FFF2-40B4-BE49-F238E27FC236}">
                  <a16:creationId xmlns:a16="http://schemas.microsoft.com/office/drawing/2014/main" id="{D58808FC-0E59-4164-9674-8CF1EA2353A1}"/>
                </a:ext>
              </a:extLst>
            </p:cNvPr>
            <p:cNvSpPr/>
            <p:nvPr/>
          </p:nvSpPr>
          <p:spPr>
            <a:xfrm>
              <a:off x="4427419" y="2733371"/>
              <a:ext cx="166388" cy="16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13" name="Rectangle 12">
              <a:extLst>
                <a:ext uri="{FF2B5EF4-FFF2-40B4-BE49-F238E27FC236}">
                  <a16:creationId xmlns:a16="http://schemas.microsoft.com/office/drawing/2014/main" id="{C7A49A81-6C70-41F6-8DEF-C1AD72B5EADE}"/>
                </a:ext>
              </a:extLst>
            </p:cNvPr>
            <p:cNvSpPr/>
            <p:nvPr/>
          </p:nvSpPr>
          <p:spPr>
            <a:xfrm rot="21043497">
              <a:off x="4382967" y="2789398"/>
              <a:ext cx="80512" cy="911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grpSp>
      <p:grpSp>
        <p:nvGrpSpPr>
          <p:cNvPr id="14" name="그룹 46">
            <a:extLst>
              <a:ext uri="{FF2B5EF4-FFF2-40B4-BE49-F238E27FC236}">
                <a16:creationId xmlns:a16="http://schemas.microsoft.com/office/drawing/2014/main" id="{D123D142-0615-46D1-8A8E-EEE1C2A757C9}"/>
              </a:ext>
            </a:extLst>
          </p:cNvPr>
          <p:cNvGrpSpPr/>
          <p:nvPr/>
        </p:nvGrpSpPr>
        <p:grpSpPr>
          <a:xfrm>
            <a:off x="871271" y="3334671"/>
            <a:ext cx="750459" cy="1222025"/>
            <a:chOff x="490824" y="3340551"/>
            <a:chExt cx="1050748" cy="1711006"/>
          </a:xfrm>
          <a:solidFill>
            <a:schemeClr val="bg1">
              <a:lumMod val="75000"/>
            </a:schemeClr>
          </a:solidFill>
        </p:grpSpPr>
        <p:sp>
          <p:nvSpPr>
            <p:cNvPr id="15" name="Rectangle 14">
              <a:extLst>
                <a:ext uri="{FF2B5EF4-FFF2-40B4-BE49-F238E27FC236}">
                  <a16:creationId xmlns:a16="http://schemas.microsoft.com/office/drawing/2014/main" id="{B3D3BFBB-BEA5-4AF4-BC67-EC9EECDFFCAD}"/>
                </a:ext>
              </a:extLst>
            </p:cNvPr>
            <p:cNvSpPr/>
            <p:nvPr/>
          </p:nvSpPr>
          <p:spPr>
            <a:xfrm rot="5820000">
              <a:off x="1092708" y="3026109"/>
              <a:ext cx="81611" cy="8161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16" name="Freeform 3">
              <a:extLst>
                <a:ext uri="{FF2B5EF4-FFF2-40B4-BE49-F238E27FC236}">
                  <a16:creationId xmlns:a16="http://schemas.microsoft.com/office/drawing/2014/main" id="{7D8B53B5-4BE3-4244-B542-EA5E4A03E324}"/>
                </a:ext>
              </a:extLst>
            </p:cNvPr>
            <p:cNvSpPr/>
            <p:nvPr/>
          </p:nvSpPr>
          <p:spPr>
            <a:xfrm rot="5400000">
              <a:off x="361981" y="3469394"/>
              <a:ext cx="516681" cy="258996"/>
            </a:xfrm>
            <a:custGeom>
              <a:avLst/>
              <a:gdLst>
                <a:gd name="connsiteX0" fmla="*/ 0 w 428625"/>
                <a:gd name="connsiteY0" fmla="*/ 2382 h 176213"/>
                <a:gd name="connsiteX1" fmla="*/ 30957 w 428625"/>
                <a:gd name="connsiteY1" fmla="*/ 176213 h 176213"/>
                <a:gd name="connsiteX2" fmla="*/ 428625 w 428625"/>
                <a:gd name="connsiteY2" fmla="*/ 138113 h 176213"/>
                <a:gd name="connsiteX3" fmla="*/ 404813 w 428625"/>
                <a:gd name="connsiteY3" fmla="*/ 80963 h 176213"/>
                <a:gd name="connsiteX4" fmla="*/ 61913 w 428625"/>
                <a:gd name="connsiteY4" fmla="*/ 128588 h 176213"/>
                <a:gd name="connsiteX5" fmla="*/ 54769 w 428625"/>
                <a:gd name="connsiteY5" fmla="*/ 0 h 176213"/>
                <a:gd name="connsiteX6" fmla="*/ 0 w 428625"/>
                <a:gd name="connsiteY6" fmla="*/ 2382 h 176213"/>
                <a:gd name="connsiteX0" fmla="*/ 0 w 428625"/>
                <a:gd name="connsiteY0" fmla="*/ 0 h 173831"/>
                <a:gd name="connsiteX1" fmla="*/ 30957 w 428625"/>
                <a:gd name="connsiteY1" fmla="*/ 173831 h 173831"/>
                <a:gd name="connsiteX2" fmla="*/ 428625 w 428625"/>
                <a:gd name="connsiteY2" fmla="*/ 135731 h 173831"/>
                <a:gd name="connsiteX3" fmla="*/ 404813 w 428625"/>
                <a:gd name="connsiteY3" fmla="*/ 78581 h 173831"/>
                <a:gd name="connsiteX4" fmla="*/ 61913 w 428625"/>
                <a:gd name="connsiteY4" fmla="*/ 126206 h 173831"/>
                <a:gd name="connsiteX5" fmla="*/ 54769 w 428625"/>
                <a:gd name="connsiteY5" fmla="*/ 7143 h 173831"/>
                <a:gd name="connsiteX6" fmla="*/ 0 w 428625"/>
                <a:gd name="connsiteY6" fmla="*/ 0 h 173831"/>
                <a:gd name="connsiteX0" fmla="*/ 2455 w 431080"/>
                <a:gd name="connsiteY0" fmla="*/ 0 h 173831"/>
                <a:gd name="connsiteX1" fmla="*/ 33412 w 431080"/>
                <a:gd name="connsiteY1" fmla="*/ 173831 h 173831"/>
                <a:gd name="connsiteX2" fmla="*/ 431080 w 431080"/>
                <a:gd name="connsiteY2" fmla="*/ 135731 h 173831"/>
                <a:gd name="connsiteX3" fmla="*/ 407268 w 431080"/>
                <a:gd name="connsiteY3" fmla="*/ 78581 h 173831"/>
                <a:gd name="connsiteX4" fmla="*/ 64368 w 431080"/>
                <a:gd name="connsiteY4" fmla="*/ 126206 h 173831"/>
                <a:gd name="connsiteX5" fmla="*/ 57224 w 431080"/>
                <a:gd name="connsiteY5" fmla="*/ 7143 h 173831"/>
                <a:gd name="connsiteX6" fmla="*/ 2455 w 431080"/>
                <a:gd name="connsiteY6" fmla="*/ 0 h 173831"/>
                <a:gd name="connsiteX0" fmla="*/ 7837 w 436462"/>
                <a:gd name="connsiteY0" fmla="*/ 0 h 173831"/>
                <a:gd name="connsiteX1" fmla="*/ 38794 w 436462"/>
                <a:gd name="connsiteY1" fmla="*/ 173831 h 173831"/>
                <a:gd name="connsiteX2" fmla="*/ 436462 w 436462"/>
                <a:gd name="connsiteY2" fmla="*/ 135731 h 173831"/>
                <a:gd name="connsiteX3" fmla="*/ 412650 w 436462"/>
                <a:gd name="connsiteY3" fmla="*/ 78581 h 173831"/>
                <a:gd name="connsiteX4" fmla="*/ 69750 w 436462"/>
                <a:gd name="connsiteY4" fmla="*/ 126206 h 173831"/>
                <a:gd name="connsiteX5" fmla="*/ 62606 w 436462"/>
                <a:gd name="connsiteY5" fmla="*/ 7143 h 173831"/>
                <a:gd name="connsiteX6" fmla="*/ 7837 w 436462"/>
                <a:gd name="connsiteY6" fmla="*/ 0 h 173831"/>
                <a:gd name="connsiteX0" fmla="*/ 7837 w 436462"/>
                <a:gd name="connsiteY0" fmla="*/ 0 h 192434"/>
                <a:gd name="connsiteX1" fmla="*/ 38794 w 436462"/>
                <a:gd name="connsiteY1" fmla="*/ 173831 h 192434"/>
                <a:gd name="connsiteX2" fmla="*/ 436462 w 436462"/>
                <a:gd name="connsiteY2" fmla="*/ 135731 h 192434"/>
                <a:gd name="connsiteX3" fmla="*/ 412650 w 436462"/>
                <a:gd name="connsiteY3" fmla="*/ 78581 h 192434"/>
                <a:gd name="connsiteX4" fmla="*/ 69750 w 436462"/>
                <a:gd name="connsiteY4" fmla="*/ 126206 h 192434"/>
                <a:gd name="connsiteX5" fmla="*/ 62606 w 436462"/>
                <a:gd name="connsiteY5" fmla="*/ 7143 h 192434"/>
                <a:gd name="connsiteX6" fmla="*/ 7837 w 436462"/>
                <a:gd name="connsiteY6" fmla="*/ 0 h 192434"/>
                <a:gd name="connsiteX0" fmla="*/ 12223 w 440848"/>
                <a:gd name="connsiteY0" fmla="*/ 0 h 192434"/>
                <a:gd name="connsiteX1" fmla="*/ 43180 w 440848"/>
                <a:gd name="connsiteY1" fmla="*/ 173831 h 192434"/>
                <a:gd name="connsiteX2" fmla="*/ 440848 w 440848"/>
                <a:gd name="connsiteY2" fmla="*/ 135731 h 192434"/>
                <a:gd name="connsiteX3" fmla="*/ 417036 w 440848"/>
                <a:gd name="connsiteY3" fmla="*/ 78581 h 192434"/>
                <a:gd name="connsiteX4" fmla="*/ 74136 w 440848"/>
                <a:gd name="connsiteY4" fmla="*/ 126206 h 192434"/>
                <a:gd name="connsiteX5" fmla="*/ 66992 w 440848"/>
                <a:gd name="connsiteY5" fmla="*/ 7143 h 192434"/>
                <a:gd name="connsiteX6" fmla="*/ 12223 w 440848"/>
                <a:gd name="connsiteY6" fmla="*/ 0 h 192434"/>
                <a:gd name="connsiteX0" fmla="*/ 8772 w 444541"/>
                <a:gd name="connsiteY0" fmla="*/ 0 h 192434"/>
                <a:gd name="connsiteX1" fmla="*/ 46873 w 444541"/>
                <a:gd name="connsiteY1" fmla="*/ 173831 h 192434"/>
                <a:gd name="connsiteX2" fmla="*/ 444541 w 444541"/>
                <a:gd name="connsiteY2" fmla="*/ 135731 h 192434"/>
                <a:gd name="connsiteX3" fmla="*/ 420729 w 444541"/>
                <a:gd name="connsiteY3" fmla="*/ 78581 h 192434"/>
                <a:gd name="connsiteX4" fmla="*/ 77829 w 444541"/>
                <a:gd name="connsiteY4" fmla="*/ 126206 h 192434"/>
                <a:gd name="connsiteX5" fmla="*/ 70685 w 444541"/>
                <a:gd name="connsiteY5" fmla="*/ 7143 h 192434"/>
                <a:gd name="connsiteX6" fmla="*/ 8772 w 444541"/>
                <a:gd name="connsiteY6" fmla="*/ 0 h 192434"/>
                <a:gd name="connsiteX0" fmla="*/ 8772 w 444541"/>
                <a:gd name="connsiteY0" fmla="*/ 0 h 192434"/>
                <a:gd name="connsiteX1" fmla="*/ 46873 w 444541"/>
                <a:gd name="connsiteY1" fmla="*/ 173831 h 192434"/>
                <a:gd name="connsiteX2" fmla="*/ 444541 w 444541"/>
                <a:gd name="connsiteY2" fmla="*/ 135731 h 192434"/>
                <a:gd name="connsiteX3" fmla="*/ 420729 w 444541"/>
                <a:gd name="connsiteY3" fmla="*/ 78581 h 192434"/>
                <a:gd name="connsiteX4" fmla="*/ 77829 w 444541"/>
                <a:gd name="connsiteY4" fmla="*/ 126206 h 192434"/>
                <a:gd name="connsiteX5" fmla="*/ 70685 w 444541"/>
                <a:gd name="connsiteY5" fmla="*/ 7143 h 192434"/>
                <a:gd name="connsiteX6" fmla="*/ 8772 w 444541"/>
                <a:gd name="connsiteY6" fmla="*/ 0 h 192434"/>
                <a:gd name="connsiteX0" fmla="*/ 8772 w 444541"/>
                <a:gd name="connsiteY0" fmla="*/ 0 h 192434"/>
                <a:gd name="connsiteX1" fmla="*/ 46873 w 444541"/>
                <a:gd name="connsiteY1" fmla="*/ 173831 h 192434"/>
                <a:gd name="connsiteX2" fmla="*/ 444541 w 444541"/>
                <a:gd name="connsiteY2" fmla="*/ 135731 h 192434"/>
                <a:gd name="connsiteX3" fmla="*/ 420729 w 444541"/>
                <a:gd name="connsiteY3" fmla="*/ 78581 h 192434"/>
                <a:gd name="connsiteX4" fmla="*/ 77829 w 444541"/>
                <a:gd name="connsiteY4" fmla="*/ 126206 h 192434"/>
                <a:gd name="connsiteX5" fmla="*/ 70685 w 444541"/>
                <a:gd name="connsiteY5" fmla="*/ 7143 h 192434"/>
                <a:gd name="connsiteX6" fmla="*/ 8772 w 444541"/>
                <a:gd name="connsiteY6" fmla="*/ 0 h 192434"/>
                <a:gd name="connsiteX0" fmla="*/ 8772 w 444541"/>
                <a:gd name="connsiteY0" fmla="*/ 0 h 192434"/>
                <a:gd name="connsiteX1" fmla="*/ 46873 w 444541"/>
                <a:gd name="connsiteY1" fmla="*/ 173831 h 192434"/>
                <a:gd name="connsiteX2" fmla="*/ 444541 w 444541"/>
                <a:gd name="connsiteY2" fmla="*/ 135731 h 192434"/>
                <a:gd name="connsiteX3" fmla="*/ 420729 w 444541"/>
                <a:gd name="connsiteY3" fmla="*/ 78581 h 192434"/>
                <a:gd name="connsiteX4" fmla="*/ 77829 w 444541"/>
                <a:gd name="connsiteY4" fmla="*/ 126206 h 192434"/>
                <a:gd name="connsiteX5" fmla="*/ 70685 w 444541"/>
                <a:gd name="connsiteY5" fmla="*/ 7143 h 192434"/>
                <a:gd name="connsiteX6" fmla="*/ 8772 w 444541"/>
                <a:gd name="connsiteY6" fmla="*/ 0 h 192434"/>
                <a:gd name="connsiteX0" fmla="*/ 8772 w 444541"/>
                <a:gd name="connsiteY0" fmla="*/ 0 h 192434"/>
                <a:gd name="connsiteX1" fmla="*/ 46873 w 444541"/>
                <a:gd name="connsiteY1" fmla="*/ 173831 h 192434"/>
                <a:gd name="connsiteX2" fmla="*/ 444541 w 444541"/>
                <a:gd name="connsiteY2" fmla="*/ 135731 h 192434"/>
                <a:gd name="connsiteX3" fmla="*/ 406442 w 444541"/>
                <a:gd name="connsiteY3" fmla="*/ 76200 h 192434"/>
                <a:gd name="connsiteX4" fmla="*/ 77829 w 444541"/>
                <a:gd name="connsiteY4" fmla="*/ 126206 h 192434"/>
                <a:gd name="connsiteX5" fmla="*/ 70685 w 444541"/>
                <a:gd name="connsiteY5" fmla="*/ 7143 h 192434"/>
                <a:gd name="connsiteX6" fmla="*/ 8772 w 444541"/>
                <a:gd name="connsiteY6" fmla="*/ 0 h 192434"/>
                <a:gd name="connsiteX0" fmla="*/ 8772 w 444541"/>
                <a:gd name="connsiteY0" fmla="*/ 0 h 192434"/>
                <a:gd name="connsiteX1" fmla="*/ 46873 w 444541"/>
                <a:gd name="connsiteY1" fmla="*/ 173831 h 192434"/>
                <a:gd name="connsiteX2" fmla="*/ 444541 w 444541"/>
                <a:gd name="connsiteY2" fmla="*/ 135731 h 192434"/>
                <a:gd name="connsiteX3" fmla="*/ 415967 w 444541"/>
                <a:gd name="connsiteY3" fmla="*/ 133349 h 192434"/>
                <a:gd name="connsiteX4" fmla="*/ 406442 w 444541"/>
                <a:gd name="connsiteY4" fmla="*/ 76200 h 192434"/>
                <a:gd name="connsiteX5" fmla="*/ 77829 w 444541"/>
                <a:gd name="connsiteY5" fmla="*/ 126206 h 192434"/>
                <a:gd name="connsiteX6" fmla="*/ 70685 w 444541"/>
                <a:gd name="connsiteY6" fmla="*/ 7143 h 192434"/>
                <a:gd name="connsiteX7" fmla="*/ 8772 w 444541"/>
                <a:gd name="connsiteY7" fmla="*/ 0 h 192434"/>
                <a:gd name="connsiteX0" fmla="*/ 8772 w 415967"/>
                <a:gd name="connsiteY0" fmla="*/ 0 h 179742"/>
                <a:gd name="connsiteX1" fmla="*/ 46873 w 415967"/>
                <a:gd name="connsiteY1" fmla="*/ 173831 h 179742"/>
                <a:gd name="connsiteX2" fmla="*/ 415967 w 415967"/>
                <a:gd name="connsiteY2" fmla="*/ 133349 h 179742"/>
                <a:gd name="connsiteX3" fmla="*/ 406442 w 415967"/>
                <a:gd name="connsiteY3" fmla="*/ 76200 h 179742"/>
                <a:gd name="connsiteX4" fmla="*/ 77829 w 415967"/>
                <a:gd name="connsiteY4" fmla="*/ 126206 h 179742"/>
                <a:gd name="connsiteX5" fmla="*/ 70685 w 415967"/>
                <a:gd name="connsiteY5" fmla="*/ 7143 h 179742"/>
                <a:gd name="connsiteX6" fmla="*/ 8772 w 415967"/>
                <a:gd name="connsiteY6" fmla="*/ 0 h 179742"/>
                <a:gd name="connsiteX0" fmla="*/ 8772 w 415967"/>
                <a:gd name="connsiteY0" fmla="*/ 0 h 180174"/>
                <a:gd name="connsiteX1" fmla="*/ 46873 w 415967"/>
                <a:gd name="connsiteY1" fmla="*/ 173831 h 180174"/>
                <a:gd name="connsiteX2" fmla="*/ 415967 w 415967"/>
                <a:gd name="connsiteY2" fmla="*/ 133349 h 180174"/>
                <a:gd name="connsiteX3" fmla="*/ 406442 w 415967"/>
                <a:gd name="connsiteY3" fmla="*/ 76200 h 180174"/>
                <a:gd name="connsiteX4" fmla="*/ 77829 w 415967"/>
                <a:gd name="connsiteY4" fmla="*/ 126206 h 180174"/>
                <a:gd name="connsiteX5" fmla="*/ 70685 w 415967"/>
                <a:gd name="connsiteY5" fmla="*/ 7143 h 180174"/>
                <a:gd name="connsiteX6" fmla="*/ 8772 w 415967"/>
                <a:gd name="connsiteY6" fmla="*/ 0 h 180174"/>
                <a:gd name="connsiteX0" fmla="*/ 8772 w 415967"/>
                <a:gd name="connsiteY0" fmla="*/ 0 h 193933"/>
                <a:gd name="connsiteX1" fmla="*/ 46873 w 415967"/>
                <a:gd name="connsiteY1" fmla="*/ 173831 h 193933"/>
                <a:gd name="connsiteX2" fmla="*/ 415967 w 415967"/>
                <a:gd name="connsiteY2" fmla="*/ 133349 h 193933"/>
                <a:gd name="connsiteX3" fmla="*/ 406442 w 415967"/>
                <a:gd name="connsiteY3" fmla="*/ 76200 h 193933"/>
                <a:gd name="connsiteX4" fmla="*/ 77829 w 415967"/>
                <a:gd name="connsiteY4" fmla="*/ 126206 h 193933"/>
                <a:gd name="connsiteX5" fmla="*/ 70685 w 415967"/>
                <a:gd name="connsiteY5" fmla="*/ 7143 h 193933"/>
                <a:gd name="connsiteX6" fmla="*/ 8772 w 415967"/>
                <a:gd name="connsiteY6" fmla="*/ 0 h 193933"/>
                <a:gd name="connsiteX0" fmla="*/ 8772 w 415967"/>
                <a:gd name="connsiteY0" fmla="*/ 0 h 185905"/>
                <a:gd name="connsiteX1" fmla="*/ 46873 w 415967"/>
                <a:gd name="connsiteY1" fmla="*/ 173831 h 185905"/>
                <a:gd name="connsiteX2" fmla="*/ 415967 w 415967"/>
                <a:gd name="connsiteY2" fmla="*/ 133349 h 185905"/>
                <a:gd name="connsiteX3" fmla="*/ 406442 w 415967"/>
                <a:gd name="connsiteY3" fmla="*/ 76200 h 185905"/>
                <a:gd name="connsiteX4" fmla="*/ 77829 w 415967"/>
                <a:gd name="connsiteY4" fmla="*/ 126206 h 185905"/>
                <a:gd name="connsiteX5" fmla="*/ 70685 w 415967"/>
                <a:gd name="connsiteY5" fmla="*/ 7143 h 185905"/>
                <a:gd name="connsiteX6" fmla="*/ 8772 w 415967"/>
                <a:gd name="connsiteY6" fmla="*/ 0 h 185905"/>
                <a:gd name="connsiteX0" fmla="*/ 6792 w 413987"/>
                <a:gd name="connsiteY0" fmla="*/ 0 h 194220"/>
                <a:gd name="connsiteX1" fmla="*/ 49655 w 413987"/>
                <a:gd name="connsiteY1" fmla="*/ 183356 h 194220"/>
                <a:gd name="connsiteX2" fmla="*/ 413987 w 413987"/>
                <a:gd name="connsiteY2" fmla="*/ 133349 h 194220"/>
                <a:gd name="connsiteX3" fmla="*/ 404462 w 413987"/>
                <a:gd name="connsiteY3" fmla="*/ 76200 h 194220"/>
                <a:gd name="connsiteX4" fmla="*/ 75849 w 413987"/>
                <a:gd name="connsiteY4" fmla="*/ 126206 h 194220"/>
                <a:gd name="connsiteX5" fmla="*/ 68705 w 413987"/>
                <a:gd name="connsiteY5" fmla="*/ 7143 h 194220"/>
                <a:gd name="connsiteX6" fmla="*/ 6792 w 41398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401772 w 411297"/>
                <a:gd name="connsiteY3" fmla="*/ 76200 h 194220"/>
                <a:gd name="connsiteX4" fmla="*/ 73159 w 411297"/>
                <a:gd name="connsiteY4" fmla="*/ 126206 h 194220"/>
                <a:gd name="connsiteX5" fmla="*/ 66015 w 411297"/>
                <a:gd name="connsiteY5" fmla="*/ 7143 h 194220"/>
                <a:gd name="connsiteX6" fmla="*/ 4102 w 41129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401772 w 411297"/>
                <a:gd name="connsiteY3" fmla="*/ 76200 h 194220"/>
                <a:gd name="connsiteX4" fmla="*/ 80303 w 411297"/>
                <a:gd name="connsiteY4" fmla="*/ 133350 h 194220"/>
                <a:gd name="connsiteX5" fmla="*/ 66015 w 411297"/>
                <a:gd name="connsiteY5" fmla="*/ 7143 h 194220"/>
                <a:gd name="connsiteX6" fmla="*/ 4102 w 41129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401772 w 411297"/>
                <a:gd name="connsiteY3" fmla="*/ 76200 h 194220"/>
                <a:gd name="connsiteX4" fmla="*/ 80303 w 411297"/>
                <a:gd name="connsiteY4" fmla="*/ 133350 h 194220"/>
                <a:gd name="connsiteX5" fmla="*/ 66015 w 411297"/>
                <a:gd name="connsiteY5" fmla="*/ 7143 h 194220"/>
                <a:gd name="connsiteX6" fmla="*/ 4102 w 41129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401772 w 411297"/>
                <a:gd name="connsiteY3" fmla="*/ 76200 h 194220"/>
                <a:gd name="connsiteX4" fmla="*/ 80303 w 411297"/>
                <a:gd name="connsiteY4" fmla="*/ 133350 h 194220"/>
                <a:gd name="connsiteX5" fmla="*/ 66015 w 411297"/>
                <a:gd name="connsiteY5" fmla="*/ 7143 h 194220"/>
                <a:gd name="connsiteX6" fmla="*/ 4102 w 41129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401772 w 411297"/>
                <a:gd name="connsiteY3" fmla="*/ 76200 h 194220"/>
                <a:gd name="connsiteX4" fmla="*/ 80303 w 411297"/>
                <a:gd name="connsiteY4" fmla="*/ 133350 h 194220"/>
                <a:gd name="connsiteX5" fmla="*/ 66015 w 411297"/>
                <a:gd name="connsiteY5" fmla="*/ 7143 h 194220"/>
                <a:gd name="connsiteX6" fmla="*/ 4102 w 411297"/>
                <a:gd name="connsiteY6" fmla="*/ 0 h 194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297" h="194220">
                  <a:moveTo>
                    <a:pt x="4102" y="0"/>
                  </a:moveTo>
                  <a:cubicBezTo>
                    <a:pt x="133" y="67469"/>
                    <a:pt x="-13360" y="149225"/>
                    <a:pt x="46965" y="183356"/>
                  </a:cubicBezTo>
                  <a:cubicBezTo>
                    <a:pt x="126738" y="219868"/>
                    <a:pt x="329938" y="154383"/>
                    <a:pt x="411297" y="133349"/>
                  </a:cubicBezTo>
                  <a:lnTo>
                    <a:pt x="401772" y="76200"/>
                  </a:lnTo>
                  <a:cubicBezTo>
                    <a:pt x="287472" y="92075"/>
                    <a:pt x="135072" y="153194"/>
                    <a:pt x="80303" y="133350"/>
                  </a:cubicBezTo>
                  <a:cubicBezTo>
                    <a:pt x="54109" y="105568"/>
                    <a:pt x="61252" y="77786"/>
                    <a:pt x="66015" y="7143"/>
                  </a:cubicBezTo>
                  <a:lnTo>
                    <a:pt x="410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17" name="Rectangle 16">
              <a:extLst>
                <a:ext uri="{FF2B5EF4-FFF2-40B4-BE49-F238E27FC236}">
                  <a16:creationId xmlns:a16="http://schemas.microsoft.com/office/drawing/2014/main" id="{6B17566C-C48D-4D25-9BED-57A434CCF8B8}"/>
                </a:ext>
              </a:extLst>
            </p:cNvPr>
            <p:cNvSpPr/>
            <p:nvPr/>
          </p:nvSpPr>
          <p:spPr>
            <a:xfrm rot="15780000" flipV="1">
              <a:off x="1092709" y="4549884"/>
              <a:ext cx="81611" cy="8161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18" name="Freeform 9">
              <a:extLst>
                <a:ext uri="{FF2B5EF4-FFF2-40B4-BE49-F238E27FC236}">
                  <a16:creationId xmlns:a16="http://schemas.microsoft.com/office/drawing/2014/main" id="{6BE8D7CB-0ACB-489A-9650-C0194E29E3A9}"/>
                </a:ext>
              </a:extLst>
            </p:cNvPr>
            <p:cNvSpPr/>
            <p:nvPr/>
          </p:nvSpPr>
          <p:spPr>
            <a:xfrm rot="16200000" flipV="1">
              <a:off x="346087" y="4647822"/>
              <a:ext cx="548473" cy="258997"/>
            </a:xfrm>
            <a:custGeom>
              <a:avLst/>
              <a:gdLst>
                <a:gd name="connsiteX0" fmla="*/ 0 w 428625"/>
                <a:gd name="connsiteY0" fmla="*/ 2382 h 176213"/>
                <a:gd name="connsiteX1" fmla="*/ 30957 w 428625"/>
                <a:gd name="connsiteY1" fmla="*/ 176213 h 176213"/>
                <a:gd name="connsiteX2" fmla="*/ 428625 w 428625"/>
                <a:gd name="connsiteY2" fmla="*/ 138113 h 176213"/>
                <a:gd name="connsiteX3" fmla="*/ 404813 w 428625"/>
                <a:gd name="connsiteY3" fmla="*/ 80963 h 176213"/>
                <a:gd name="connsiteX4" fmla="*/ 61913 w 428625"/>
                <a:gd name="connsiteY4" fmla="*/ 128588 h 176213"/>
                <a:gd name="connsiteX5" fmla="*/ 54769 w 428625"/>
                <a:gd name="connsiteY5" fmla="*/ 0 h 176213"/>
                <a:gd name="connsiteX6" fmla="*/ 0 w 428625"/>
                <a:gd name="connsiteY6" fmla="*/ 2382 h 176213"/>
                <a:gd name="connsiteX0" fmla="*/ 0 w 428625"/>
                <a:gd name="connsiteY0" fmla="*/ 0 h 173831"/>
                <a:gd name="connsiteX1" fmla="*/ 30957 w 428625"/>
                <a:gd name="connsiteY1" fmla="*/ 173831 h 173831"/>
                <a:gd name="connsiteX2" fmla="*/ 428625 w 428625"/>
                <a:gd name="connsiteY2" fmla="*/ 135731 h 173831"/>
                <a:gd name="connsiteX3" fmla="*/ 404813 w 428625"/>
                <a:gd name="connsiteY3" fmla="*/ 78581 h 173831"/>
                <a:gd name="connsiteX4" fmla="*/ 61913 w 428625"/>
                <a:gd name="connsiteY4" fmla="*/ 126206 h 173831"/>
                <a:gd name="connsiteX5" fmla="*/ 54769 w 428625"/>
                <a:gd name="connsiteY5" fmla="*/ 7143 h 173831"/>
                <a:gd name="connsiteX6" fmla="*/ 0 w 428625"/>
                <a:gd name="connsiteY6" fmla="*/ 0 h 173831"/>
                <a:gd name="connsiteX0" fmla="*/ 2455 w 431080"/>
                <a:gd name="connsiteY0" fmla="*/ 0 h 173831"/>
                <a:gd name="connsiteX1" fmla="*/ 33412 w 431080"/>
                <a:gd name="connsiteY1" fmla="*/ 173831 h 173831"/>
                <a:gd name="connsiteX2" fmla="*/ 431080 w 431080"/>
                <a:gd name="connsiteY2" fmla="*/ 135731 h 173831"/>
                <a:gd name="connsiteX3" fmla="*/ 407268 w 431080"/>
                <a:gd name="connsiteY3" fmla="*/ 78581 h 173831"/>
                <a:gd name="connsiteX4" fmla="*/ 64368 w 431080"/>
                <a:gd name="connsiteY4" fmla="*/ 126206 h 173831"/>
                <a:gd name="connsiteX5" fmla="*/ 57224 w 431080"/>
                <a:gd name="connsiteY5" fmla="*/ 7143 h 173831"/>
                <a:gd name="connsiteX6" fmla="*/ 2455 w 431080"/>
                <a:gd name="connsiteY6" fmla="*/ 0 h 173831"/>
                <a:gd name="connsiteX0" fmla="*/ 7837 w 436462"/>
                <a:gd name="connsiteY0" fmla="*/ 0 h 173831"/>
                <a:gd name="connsiteX1" fmla="*/ 38794 w 436462"/>
                <a:gd name="connsiteY1" fmla="*/ 173831 h 173831"/>
                <a:gd name="connsiteX2" fmla="*/ 436462 w 436462"/>
                <a:gd name="connsiteY2" fmla="*/ 135731 h 173831"/>
                <a:gd name="connsiteX3" fmla="*/ 412650 w 436462"/>
                <a:gd name="connsiteY3" fmla="*/ 78581 h 173831"/>
                <a:gd name="connsiteX4" fmla="*/ 69750 w 436462"/>
                <a:gd name="connsiteY4" fmla="*/ 126206 h 173831"/>
                <a:gd name="connsiteX5" fmla="*/ 62606 w 436462"/>
                <a:gd name="connsiteY5" fmla="*/ 7143 h 173831"/>
                <a:gd name="connsiteX6" fmla="*/ 7837 w 436462"/>
                <a:gd name="connsiteY6" fmla="*/ 0 h 173831"/>
                <a:gd name="connsiteX0" fmla="*/ 7837 w 436462"/>
                <a:gd name="connsiteY0" fmla="*/ 0 h 192434"/>
                <a:gd name="connsiteX1" fmla="*/ 38794 w 436462"/>
                <a:gd name="connsiteY1" fmla="*/ 173831 h 192434"/>
                <a:gd name="connsiteX2" fmla="*/ 436462 w 436462"/>
                <a:gd name="connsiteY2" fmla="*/ 135731 h 192434"/>
                <a:gd name="connsiteX3" fmla="*/ 412650 w 436462"/>
                <a:gd name="connsiteY3" fmla="*/ 78581 h 192434"/>
                <a:gd name="connsiteX4" fmla="*/ 69750 w 436462"/>
                <a:gd name="connsiteY4" fmla="*/ 126206 h 192434"/>
                <a:gd name="connsiteX5" fmla="*/ 62606 w 436462"/>
                <a:gd name="connsiteY5" fmla="*/ 7143 h 192434"/>
                <a:gd name="connsiteX6" fmla="*/ 7837 w 436462"/>
                <a:gd name="connsiteY6" fmla="*/ 0 h 192434"/>
                <a:gd name="connsiteX0" fmla="*/ 12223 w 440848"/>
                <a:gd name="connsiteY0" fmla="*/ 0 h 192434"/>
                <a:gd name="connsiteX1" fmla="*/ 43180 w 440848"/>
                <a:gd name="connsiteY1" fmla="*/ 173831 h 192434"/>
                <a:gd name="connsiteX2" fmla="*/ 440848 w 440848"/>
                <a:gd name="connsiteY2" fmla="*/ 135731 h 192434"/>
                <a:gd name="connsiteX3" fmla="*/ 417036 w 440848"/>
                <a:gd name="connsiteY3" fmla="*/ 78581 h 192434"/>
                <a:gd name="connsiteX4" fmla="*/ 74136 w 440848"/>
                <a:gd name="connsiteY4" fmla="*/ 126206 h 192434"/>
                <a:gd name="connsiteX5" fmla="*/ 66992 w 440848"/>
                <a:gd name="connsiteY5" fmla="*/ 7143 h 192434"/>
                <a:gd name="connsiteX6" fmla="*/ 12223 w 440848"/>
                <a:gd name="connsiteY6" fmla="*/ 0 h 192434"/>
                <a:gd name="connsiteX0" fmla="*/ 8772 w 444541"/>
                <a:gd name="connsiteY0" fmla="*/ 0 h 192434"/>
                <a:gd name="connsiteX1" fmla="*/ 46873 w 444541"/>
                <a:gd name="connsiteY1" fmla="*/ 173831 h 192434"/>
                <a:gd name="connsiteX2" fmla="*/ 444541 w 444541"/>
                <a:gd name="connsiteY2" fmla="*/ 135731 h 192434"/>
                <a:gd name="connsiteX3" fmla="*/ 420729 w 444541"/>
                <a:gd name="connsiteY3" fmla="*/ 78581 h 192434"/>
                <a:gd name="connsiteX4" fmla="*/ 77829 w 444541"/>
                <a:gd name="connsiteY4" fmla="*/ 126206 h 192434"/>
                <a:gd name="connsiteX5" fmla="*/ 70685 w 444541"/>
                <a:gd name="connsiteY5" fmla="*/ 7143 h 192434"/>
                <a:gd name="connsiteX6" fmla="*/ 8772 w 444541"/>
                <a:gd name="connsiteY6" fmla="*/ 0 h 192434"/>
                <a:gd name="connsiteX0" fmla="*/ 8772 w 444541"/>
                <a:gd name="connsiteY0" fmla="*/ 0 h 192434"/>
                <a:gd name="connsiteX1" fmla="*/ 46873 w 444541"/>
                <a:gd name="connsiteY1" fmla="*/ 173831 h 192434"/>
                <a:gd name="connsiteX2" fmla="*/ 444541 w 444541"/>
                <a:gd name="connsiteY2" fmla="*/ 135731 h 192434"/>
                <a:gd name="connsiteX3" fmla="*/ 420729 w 444541"/>
                <a:gd name="connsiteY3" fmla="*/ 78581 h 192434"/>
                <a:gd name="connsiteX4" fmla="*/ 77829 w 444541"/>
                <a:gd name="connsiteY4" fmla="*/ 126206 h 192434"/>
                <a:gd name="connsiteX5" fmla="*/ 70685 w 444541"/>
                <a:gd name="connsiteY5" fmla="*/ 7143 h 192434"/>
                <a:gd name="connsiteX6" fmla="*/ 8772 w 444541"/>
                <a:gd name="connsiteY6" fmla="*/ 0 h 192434"/>
                <a:gd name="connsiteX0" fmla="*/ 8772 w 444541"/>
                <a:gd name="connsiteY0" fmla="*/ 0 h 192434"/>
                <a:gd name="connsiteX1" fmla="*/ 46873 w 444541"/>
                <a:gd name="connsiteY1" fmla="*/ 173831 h 192434"/>
                <a:gd name="connsiteX2" fmla="*/ 444541 w 444541"/>
                <a:gd name="connsiteY2" fmla="*/ 135731 h 192434"/>
                <a:gd name="connsiteX3" fmla="*/ 420729 w 444541"/>
                <a:gd name="connsiteY3" fmla="*/ 78581 h 192434"/>
                <a:gd name="connsiteX4" fmla="*/ 77829 w 444541"/>
                <a:gd name="connsiteY4" fmla="*/ 126206 h 192434"/>
                <a:gd name="connsiteX5" fmla="*/ 70685 w 444541"/>
                <a:gd name="connsiteY5" fmla="*/ 7143 h 192434"/>
                <a:gd name="connsiteX6" fmla="*/ 8772 w 444541"/>
                <a:gd name="connsiteY6" fmla="*/ 0 h 192434"/>
                <a:gd name="connsiteX0" fmla="*/ 8772 w 444541"/>
                <a:gd name="connsiteY0" fmla="*/ 0 h 192434"/>
                <a:gd name="connsiteX1" fmla="*/ 46873 w 444541"/>
                <a:gd name="connsiteY1" fmla="*/ 173831 h 192434"/>
                <a:gd name="connsiteX2" fmla="*/ 444541 w 444541"/>
                <a:gd name="connsiteY2" fmla="*/ 135731 h 192434"/>
                <a:gd name="connsiteX3" fmla="*/ 420729 w 444541"/>
                <a:gd name="connsiteY3" fmla="*/ 78581 h 192434"/>
                <a:gd name="connsiteX4" fmla="*/ 77829 w 444541"/>
                <a:gd name="connsiteY4" fmla="*/ 126206 h 192434"/>
                <a:gd name="connsiteX5" fmla="*/ 70685 w 444541"/>
                <a:gd name="connsiteY5" fmla="*/ 7143 h 192434"/>
                <a:gd name="connsiteX6" fmla="*/ 8772 w 444541"/>
                <a:gd name="connsiteY6" fmla="*/ 0 h 192434"/>
                <a:gd name="connsiteX0" fmla="*/ 8772 w 444541"/>
                <a:gd name="connsiteY0" fmla="*/ 0 h 192434"/>
                <a:gd name="connsiteX1" fmla="*/ 46873 w 444541"/>
                <a:gd name="connsiteY1" fmla="*/ 173831 h 192434"/>
                <a:gd name="connsiteX2" fmla="*/ 444541 w 444541"/>
                <a:gd name="connsiteY2" fmla="*/ 135731 h 192434"/>
                <a:gd name="connsiteX3" fmla="*/ 406442 w 444541"/>
                <a:gd name="connsiteY3" fmla="*/ 76200 h 192434"/>
                <a:gd name="connsiteX4" fmla="*/ 77829 w 444541"/>
                <a:gd name="connsiteY4" fmla="*/ 126206 h 192434"/>
                <a:gd name="connsiteX5" fmla="*/ 70685 w 444541"/>
                <a:gd name="connsiteY5" fmla="*/ 7143 h 192434"/>
                <a:gd name="connsiteX6" fmla="*/ 8772 w 444541"/>
                <a:gd name="connsiteY6" fmla="*/ 0 h 192434"/>
                <a:gd name="connsiteX0" fmla="*/ 8772 w 444541"/>
                <a:gd name="connsiteY0" fmla="*/ 0 h 192434"/>
                <a:gd name="connsiteX1" fmla="*/ 46873 w 444541"/>
                <a:gd name="connsiteY1" fmla="*/ 173831 h 192434"/>
                <a:gd name="connsiteX2" fmla="*/ 444541 w 444541"/>
                <a:gd name="connsiteY2" fmla="*/ 135731 h 192434"/>
                <a:gd name="connsiteX3" fmla="*/ 415967 w 444541"/>
                <a:gd name="connsiteY3" fmla="*/ 133349 h 192434"/>
                <a:gd name="connsiteX4" fmla="*/ 406442 w 444541"/>
                <a:gd name="connsiteY4" fmla="*/ 76200 h 192434"/>
                <a:gd name="connsiteX5" fmla="*/ 77829 w 444541"/>
                <a:gd name="connsiteY5" fmla="*/ 126206 h 192434"/>
                <a:gd name="connsiteX6" fmla="*/ 70685 w 444541"/>
                <a:gd name="connsiteY6" fmla="*/ 7143 h 192434"/>
                <a:gd name="connsiteX7" fmla="*/ 8772 w 444541"/>
                <a:gd name="connsiteY7" fmla="*/ 0 h 192434"/>
                <a:gd name="connsiteX0" fmla="*/ 8772 w 415967"/>
                <a:gd name="connsiteY0" fmla="*/ 0 h 179742"/>
                <a:gd name="connsiteX1" fmla="*/ 46873 w 415967"/>
                <a:gd name="connsiteY1" fmla="*/ 173831 h 179742"/>
                <a:gd name="connsiteX2" fmla="*/ 415967 w 415967"/>
                <a:gd name="connsiteY2" fmla="*/ 133349 h 179742"/>
                <a:gd name="connsiteX3" fmla="*/ 406442 w 415967"/>
                <a:gd name="connsiteY3" fmla="*/ 76200 h 179742"/>
                <a:gd name="connsiteX4" fmla="*/ 77829 w 415967"/>
                <a:gd name="connsiteY4" fmla="*/ 126206 h 179742"/>
                <a:gd name="connsiteX5" fmla="*/ 70685 w 415967"/>
                <a:gd name="connsiteY5" fmla="*/ 7143 h 179742"/>
                <a:gd name="connsiteX6" fmla="*/ 8772 w 415967"/>
                <a:gd name="connsiteY6" fmla="*/ 0 h 179742"/>
                <a:gd name="connsiteX0" fmla="*/ 8772 w 415967"/>
                <a:gd name="connsiteY0" fmla="*/ 0 h 180174"/>
                <a:gd name="connsiteX1" fmla="*/ 46873 w 415967"/>
                <a:gd name="connsiteY1" fmla="*/ 173831 h 180174"/>
                <a:gd name="connsiteX2" fmla="*/ 415967 w 415967"/>
                <a:gd name="connsiteY2" fmla="*/ 133349 h 180174"/>
                <a:gd name="connsiteX3" fmla="*/ 406442 w 415967"/>
                <a:gd name="connsiteY3" fmla="*/ 76200 h 180174"/>
                <a:gd name="connsiteX4" fmla="*/ 77829 w 415967"/>
                <a:gd name="connsiteY4" fmla="*/ 126206 h 180174"/>
                <a:gd name="connsiteX5" fmla="*/ 70685 w 415967"/>
                <a:gd name="connsiteY5" fmla="*/ 7143 h 180174"/>
                <a:gd name="connsiteX6" fmla="*/ 8772 w 415967"/>
                <a:gd name="connsiteY6" fmla="*/ 0 h 180174"/>
                <a:gd name="connsiteX0" fmla="*/ 8772 w 415967"/>
                <a:gd name="connsiteY0" fmla="*/ 0 h 193933"/>
                <a:gd name="connsiteX1" fmla="*/ 46873 w 415967"/>
                <a:gd name="connsiteY1" fmla="*/ 173831 h 193933"/>
                <a:gd name="connsiteX2" fmla="*/ 415967 w 415967"/>
                <a:gd name="connsiteY2" fmla="*/ 133349 h 193933"/>
                <a:gd name="connsiteX3" fmla="*/ 406442 w 415967"/>
                <a:gd name="connsiteY3" fmla="*/ 76200 h 193933"/>
                <a:gd name="connsiteX4" fmla="*/ 77829 w 415967"/>
                <a:gd name="connsiteY4" fmla="*/ 126206 h 193933"/>
                <a:gd name="connsiteX5" fmla="*/ 70685 w 415967"/>
                <a:gd name="connsiteY5" fmla="*/ 7143 h 193933"/>
                <a:gd name="connsiteX6" fmla="*/ 8772 w 415967"/>
                <a:gd name="connsiteY6" fmla="*/ 0 h 193933"/>
                <a:gd name="connsiteX0" fmla="*/ 8772 w 415967"/>
                <a:gd name="connsiteY0" fmla="*/ 0 h 185905"/>
                <a:gd name="connsiteX1" fmla="*/ 46873 w 415967"/>
                <a:gd name="connsiteY1" fmla="*/ 173831 h 185905"/>
                <a:gd name="connsiteX2" fmla="*/ 415967 w 415967"/>
                <a:gd name="connsiteY2" fmla="*/ 133349 h 185905"/>
                <a:gd name="connsiteX3" fmla="*/ 406442 w 415967"/>
                <a:gd name="connsiteY3" fmla="*/ 76200 h 185905"/>
                <a:gd name="connsiteX4" fmla="*/ 77829 w 415967"/>
                <a:gd name="connsiteY4" fmla="*/ 126206 h 185905"/>
                <a:gd name="connsiteX5" fmla="*/ 70685 w 415967"/>
                <a:gd name="connsiteY5" fmla="*/ 7143 h 185905"/>
                <a:gd name="connsiteX6" fmla="*/ 8772 w 415967"/>
                <a:gd name="connsiteY6" fmla="*/ 0 h 185905"/>
                <a:gd name="connsiteX0" fmla="*/ 6792 w 413987"/>
                <a:gd name="connsiteY0" fmla="*/ 0 h 194220"/>
                <a:gd name="connsiteX1" fmla="*/ 49655 w 413987"/>
                <a:gd name="connsiteY1" fmla="*/ 183356 h 194220"/>
                <a:gd name="connsiteX2" fmla="*/ 413987 w 413987"/>
                <a:gd name="connsiteY2" fmla="*/ 133349 h 194220"/>
                <a:gd name="connsiteX3" fmla="*/ 404462 w 413987"/>
                <a:gd name="connsiteY3" fmla="*/ 76200 h 194220"/>
                <a:gd name="connsiteX4" fmla="*/ 75849 w 413987"/>
                <a:gd name="connsiteY4" fmla="*/ 126206 h 194220"/>
                <a:gd name="connsiteX5" fmla="*/ 68705 w 413987"/>
                <a:gd name="connsiteY5" fmla="*/ 7143 h 194220"/>
                <a:gd name="connsiteX6" fmla="*/ 6792 w 41398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401772 w 411297"/>
                <a:gd name="connsiteY3" fmla="*/ 76200 h 194220"/>
                <a:gd name="connsiteX4" fmla="*/ 73159 w 411297"/>
                <a:gd name="connsiteY4" fmla="*/ 126206 h 194220"/>
                <a:gd name="connsiteX5" fmla="*/ 66015 w 411297"/>
                <a:gd name="connsiteY5" fmla="*/ 7143 h 194220"/>
                <a:gd name="connsiteX6" fmla="*/ 4102 w 41129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401772 w 411297"/>
                <a:gd name="connsiteY3" fmla="*/ 76200 h 194220"/>
                <a:gd name="connsiteX4" fmla="*/ 80303 w 411297"/>
                <a:gd name="connsiteY4" fmla="*/ 133350 h 194220"/>
                <a:gd name="connsiteX5" fmla="*/ 66015 w 411297"/>
                <a:gd name="connsiteY5" fmla="*/ 7143 h 194220"/>
                <a:gd name="connsiteX6" fmla="*/ 4102 w 41129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401772 w 411297"/>
                <a:gd name="connsiteY3" fmla="*/ 76200 h 194220"/>
                <a:gd name="connsiteX4" fmla="*/ 80303 w 411297"/>
                <a:gd name="connsiteY4" fmla="*/ 133350 h 194220"/>
                <a:gd name="connsiteX5" fmla="*/ 66015 w 411297"/>
                <a:gd name="connsiteY5" fmla="*/ 7143 h 194220"/>
                <a:gd name="connsiteX6" fmla="*/ 4102 w 41129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401772 w 411297"/>
                <a:gd name="connsiteY3" fmla="*/ 76200 h 194220"/>
                <a:gd name="connsiteX4" fmla="*/ 80303 w 411297"/>
                <a:gd name="connsiteY4" fmla="*/ 133350 h 194220"/>
                <a:gd name="connsiteX5" fmla="*/ 66015 w 411297"/>
                <a:gd name="connsiteY5" fmla="*/ 7143 h 194220"/>
                <a:gd name="connsiteX6" fmla="*/ 4102 w 411297"/>
                <a:gd name="connsiteY6" fmla="*/ 0 h 194220"/>
                <a:gd name="connsiteX0" fmla="*/ 4102 w 411297"/>
                <a:gd name="connsiteY0" fmla="*/ 0 h 194220"/>
                <a:gd name="connsiteX1" fmla="*/ 46965 w 411297"/>
                <a:gd name="connsiteY1" fmla="*/ 183356 h 194220"/>
                <a:gd name="connsiteX2" fmla="*/ 411297 w 411297"/>
                <a:gd name="connsiteY2" fmla="*/ 133349 h 194220"/>
                <a:gd name="connsiteX3" fmla="*/ 401772 w 411297"/>
                <a:gd name="connsiteY3" fmla="*/ 76200 h 194220"/>
                <a:gd name="connsiteX4" fmla="*/ 80303 w 411297"/>
                <a:gd name="connsiteY4" fmla="*/ 133350 h 194220"/>
                <a:gd name="connsiteX5" fmla="*/ 66015 w 411297"/>
                <a:gd name="connsiteY5" fmla="*/ 7143 h 194220"/>
                <a:gd name="connsiteX6" fmla="*/ 4102 w 411297"/>
                <a:gd name="connsiteY6" fmla="*/ 0 h 194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297" h="194220">
                  <a:moveTo>
                    <a:pt x="4102" y="0"/>
                  </a:moveTo>
                  <a:cubicBezTo>
                    <a:pt x="133" y="67469"/>
                    <a:pt x="-13360" y="149225"/>
                    <a:pt x="46965" y="183356"/>
                  </a:cubicBezTo>
                  <a:cubicBezTo>
                    <a:pt x="126738" y="219868"/>
                    <a:pt x="329938" y="154383"/>
                    <a:pt x="411297" y="133349"/>
                  </a:cubicBezTo>
                  <a:lnTo>
                    <a:pt x="401772" y="76200"/>
                  </a:lnTo>
                  <a:cubicBezTo>
                    <a:pt x="287472" y="92075"/>
                    <a:pt x="135072" y="153194"/>
                    <a:pt x="80303" y="133350"/>
                  </a:cubicBezTo>
                  <a:cubicBezTo>
                    <a:pt x="54109" y="105568"/>
                    <a:pt x="61252" y="77786"/>
                    <a:pt x="66015" y="7143"/>
                  </a:cubicBezTo>
                  <a:lnTo>
                    <a:pt x="410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grpSp>
      <p:grpSp>
        <p:nvGrpSpPr>
          <p:cNvPr id="19" name="Group 18">
            <a:extLst>
              <a:ext uri="{FF2B5EF4-FFF2-40B4-BE49-F238E27FC236}">
                <a16:creationId xmlns:a16="http://schemas.microsoft.com/office/drawing/2014/main" id="{25295C2D-C20E-44D5-BE3D-176097CD6A57}"/>
              </a:ext>
            </a:extLst>
          </p:cNvPr>
          <p:cNvGrpSpPr/>
          <p:nvPr/>
        </p:nvGrpSpPr>
        <p:grpSpPr>
          <a:xfrm rot="16200000" flipV="1">
            <a:off x="878047" y="4008879"/>
            <a:ext cx="200808" cy="158471"/>
            <a:chOff x="4382967" y="2733371"/>
            <a:chExt cx="210840" cy="166388"/>
          </a:xfrm>
          <a:solidFill>
            <a:schemeClr val="accent6"/>
          </a:solidFill>
        </p:grpSpPr>
        <p:sp>
          <p:nvSpPr>
            <p:cNvPr id="20" name="Oval 19">
              <a:extLst>
                <a:ext uri="{FF2B5EF4-FFF2-40B4-BE49-F238E27FC236}">
                  <a16:creationId xmlns:a16="http://schemas.microsoft.com/office/drawing/2014/main" id="{FE9CF842-9DA1-411E-BF96-CFBDCEBC19DE}"/>
                </a:ext>
              </a:extLst>
            </p:cNvPr>
            <p:cNvSpPr/>
            <p:nvPr/>
          </p:nvSpPr>
          <p:spPr>
            <a:xfrm>
              <a:off x="4427419" y="2733371"/>
              <a:ext cx="166388" cy="166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21" name="Rectangle 20">
              <a:extLst>
                <a:ext uri="{FF2B5EF4-FFF2-40B4-BE49-F238E27FC236}">
                  <a16:creationId xmlns:a16="http://schemas.microsoft.com/office/drawing/2014/main" id="{1A1C20AC-AB94-421D-AEFB-A0A7D61E53A1}"/>
                </a:ext>
              </a:extLst>
            </p:cNvPr>
            <p:cNvSpPr/>
            <p:nvPr/>
          </p:nvSpPr>
          <p:spPr>
            <a:xfrm rot="21043497">
              <a:off x="4382967" y="2789398"/>
              <a:ext cx="80512" cy="911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grpSp>
      <p:sp>
        <p:nvSpPr>
          <p:cNvPr id="23" name="Rectangle 22">
            <a:extLst>
              <a:ext uri="{FF2B5EF4-FFF2-40B4-BE49-F238E27FC236}">
                <a16:creationId xmlns:a16="http://schemas.microsoft.com/office/drawing/2014/main" id="{24E75426-CEB8-4635-9785-A8FF28013646}"/>
              </a:ext>
            </a:extLst>
          </p:cNvPr>
          <p:cNvSpPr/>
          <p:nvPr/>
        </p:nvSpPr>
        <p:spPr>
          <a:xfrm rot="16200000">
            <a:off x="9102526" y="2716442"/>
            <a:ext cx="91537" cy="246888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24" name="Block Arc 23">
            <a:extLst>
              <a:ext uri="{FF2B5EF4-FFF2-40B4-BE49-F238E27FC236}">
                <a16:creationId xmlns:a16="http://schemas.microsoft.com/office/drawing/2014/main" id="{62BCA271-D16B-4A20-968D-82B0870A33CA}"/>
              </a:ext>
            </a:extLst>
          </p:cNvPr>
          <p:cNvSpPr/>
          <p:nvPr/>
        </p:nvSpPr>
        <p:spPr>
          <a:xfrm rot="5400000">
            <a:off x="1429509" y="3377120"/>
            <a:ext cx="1132774" cy="1133472"/>
          </a:xfrm>
          <a:prstGeom prst="blockArc">
            <a:avLst>
              <a:gd name="adj1" fmla="val 10789375"/>
              <a:gd name="adj2" fmla="val 66328"/>
              <a:gd name="adj3" fmla="val 811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solidFill>
                <a:schemeClr val="tx1"/>
              </a:solidFill>
              <a:cs typeface="B Nazanin" panose="00000400000000000000" pitchFamily="2" charset="-78"/>
            </a:endParaRPr>
          </a:p>
        </p:txBody>
      </p:sp>
      <p:sp>
        <p:nvSpPr>
          <p:cNvPr id="25" name="Rectangle 24">
            <a:extLst>
              <a:ext uri="{FF2B5EF4-FFF2-40B4-BE49-F238E27FC236}">
                <a16:creationId xmlns:a16="http://schemas.microsoft.com/office/drawing/2014/main" id="{78149420-B53D-4BFF-AA2E-EA0255C0C50D}"/>
              </a:ext>
            </a:extLst>
          </p:cNvPr>
          <p:cNvSpPr/>
          <p:nvPr/>
        </p:nvSpPr>
        <p:spPr>
          <a:xfrm rot="5400000">
            <a:off x="1712327" y="3183203"/>
            <a:ext cx="91537" cy="48007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26" name="Rectangle 25">
            <a:extLst>
              <a:ext uri="{FF2B5EF4-FFF2-40B4-BE49-F238E27FC236}">
                <a16:creationId xmlns:a16="http://schemas.microsoft.com/office/drawing/2014/main" id="{820FCA21-A3A8-43C2-979E-3711F337737A}"/>
              </a:ext>
            </a:extLst>
          </p:cNvPr>
          <p:cNvSpPr/>
          <p:nvPr/>
        </p:nvSpPr>
        <p:spPr>
          <a:xfrm rot="5400000">
            <a:off x="1712327" y="4224440"/>
            <a:ext cx="91537" cy="48007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27" name="Rectangle 26">
            <a:extLst>
              <a:ext uri="{FF2B5EF4-FFF2-40B4-BE49-F238E27FC236}">
                <a16:creationId xmlns:a16="http://schemas.microsoft.com/office/drawing/2014/main" id="{44B7BBEC-DF25-44F7-909F-799503F42479}"/>
              </a:ext>
            </a:extLst>
          </p:cNvPr>
          <p:cNvSpPr/>
          <p:nvPr/>
        </p:nvSpPr>
        <p:spPr>
          <a:xfrm rot="16200000">
            <a:off x="3350486" y="3029458"/>
            <a:ext cx="91537" cy="18288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28" name="Rectangle 27">
            <a:extLst>
              <a:ext uri="{FF2B5EF4-FFF2-40B4-BE49-F238E27FC236}">
                <a16:creationId xmlns:a16="http://schemas.microsoft.com/office/drawing/2014/main" id="{3C68B500-9CEE-4666-898F-A3DD15353B12}"/>
              </a:ext>
            </a:extLst>
          </p:cNvPr>
          <p:cNvSpPr/>
          <p:nvPr/>
        </p:nvSpPr>
        <p:spPr>
          <a:xfrm rot="5400000">
            <a:off x="6021897" y="1782428"/>
            <a:ext cx="91440" cy="74408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cs typeface="B Nazanin" panose="00000400000000000000" pitchFamily="2" charset="-78"/>
            </a:endParaRPr>
          </a:p>
        </p:txBody>
      </p:sp>
      <p:sp>
        <p:nvSpPr>
          <p:cNvPr id="29" name="Rectangle 28">
            <a:extLst>
              <a:ext uri="{FF2B5EF4-FFF2-40B4-BE49-F238E27FC236}">
                <a16:creationId xmlns:a16="http://schemas.microsoft.com/office/drawing/2014/main" id="{2C38B90E-6A28-429D-9472-F681F8C1B4B2}"/>
              </a:ext>
            </a:extLst>
          </p:cNvPr>
          <p:cNvSpPr/>
          <p:nvPr/>
        </p:nvSpPr>
        <p:spPr>
          <a:xfrm>
            <a:off x="5652781" y="2108752"/>
            <a:ext cx="91440" cy="13716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cs typeface="B Nazanin" panose="00000400000000000000" pitchFamily="2" charset="-78"/>
            </a:endParaRPr>
          </a:p>
        </p:txBody>
      </p:sp>
      <p:sp>
        <p:nvSpPr>
          <p:cNvPr id="30" name="Rectangle 29">
            <a:extLst>
              <a:ext uri="{FF2B5EF4-FFF2-40B4-BE49-F238E27FC236}">
                <a16:creationId xmlns:a16="http://schemas.microsoft.com/office/drawing/2014/main" id="{F7C12BE3-0D88-4F0A-90F5-41FF11E8A73D}"/>
              </a:ext>
            </a:extLst>
          </p:cNvPr>
          <p:cNvSpPr/>
          <p:nvPr/>
        </p:nvSpPr>
        <p:spPr>
          <a:xfrm>
            <a:off x="6428367" y="2108752"/>
            <a:ext cx="91440" cy="13716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31" name="Rectangle 30">
            <a:extLst>
              <a:ext uri="{FF2B5EF4-FFF2-40B4-BE49-F238E27FC236}">
                <a16:creationId xmlns:a16="http://schemas.microsoft.com/office/drawing/2014/main" id="{ACE652D3-C556-4059-947B-F64072381AF0}"/>
              </a:ext>
            </a:extLst>
          </p:cNvPr>
          <p:cNvSpPr/>
          <p:nvPr/>
        </p:nvSpPr>
        <p:spPr>
          <a:xfrm rot="10800000">
            <a:off x="7834808" y="3549103"/>
            <a:ext cx="91440" cy="74408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32" name="Rectangle 31">
            <a:extLst>
              <a:ext uri="{FF2B5EF4-FFF2-40B4-BE49-F238E27FC236}">
                <a16:creationId xmlns:a16="http://schemas.microsoft.com/office/drawing/2014/main" id="{CB6D2E8E-2222-48E3-A2DC-0C3A1D9DDFEC}"/>
              </a:ext>
            </a:extLst>
          </p:cNvPr>
          <p:cNvSpPr/>
          <p:nvPr/>
        </p:nvSpPr>
        <p:spPr>
          <a:xfrm rot="5400000">
            <a:off x="7130795" y="2778755"/>
            <a:ext cx="91440" cy="149946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33" name="Rectangle 32">
            <a:extLst>
              <a:ext uri="{FF2B5EF4-FFF2-40B4-BE49-F238E27FC236}">
                <a16:creationId xmlns:a16="http://schemas.microsoft.com/office/drawing/2014/main" id="{38A25DC9-1952-4862-BE65-86396E541B21}"/>
              </a:ext>
            </a:extLst>
          </p:cNvPr>
          <p:cNvSpPr/>
          <p:nvPr/>
        </p:nvSpPr>
        <p:spPr>
          <a:xfrm rot="5400000">
            <a:off x="7130795" y="3554342"/>
            <a:ext cx="91440" cy="149946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34" name="Rectangle 33">
            <a:extLst>
              <a:ext uri="{FF2B5EF4-FFF2-40B4-BE49-F238E27FC236}">
                <a16:creationId xmlns:a16="http://schemas.microsoft.com/office/drawing/2014/main" id="{904D5BB7-2AF0-43B3-9E26-4E35C8BC7A85}"/>
              </a:ext>
            </a:extLst>
          </p:cNvPr>
          <p:cNvSpPr/>
          <p:nvPr/>
        </p:nvSpPr>
        <p:spPr>
          <a:xfrm rot="16200000">
            <a:off x="6021434" y="5301479"/>
            <a:ext cx="91440" cy="74408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35" name="Rectangle 34">
            <a:extLst>
              <a:ext uri="{FF2B5EF4-FFF2-40B4-BE49-F238E27FC236}">
                <a16:creationId xmlns:a16="http://schemas.microsoft.com/office/drawing/2014/main" id="{1619D683-B073-4559-A814-52F34597EA83}"/>
              </a:ext>
            </a:extLst>
          </p:cNvPr>
          <p:cNvSpPr/>
          <p:nvPr/>
        </p:nvSpPr>
        <p:spPr>
          <a:xfrm rot="10800000">
            <a:off x="6428367" y="4347643"/>
            <a:ext cx="91440" cy="13716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36" name="Rectangle 35">
            <a:extLst>
              <a:ext uri="{FF2B5EF4-FFF2-40B4-BE49-F238E27FC236}">
                <a16:creationId xmlns:a16="http://schemas.microsoft.com/office/drawing/2014/main" id="{7A98574C-2BAF-4BD4-BE39-E5C4DA41CD77}"/>
              </a:ext>
            </a:extLst>
          </p:cNvPr>
          <p:cNvSpPr/>
          <p:nvPr/>
        </p:nvSpPr>
        <p:spPr>
          <a:xfrm rot="10800000">
            <a:off x="5652781" y="4347643"/>
            <a:ext cx="91440" cy="13716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cs typeface="B Nazanin" panose="00000400000000000000" pitchFamily="2" charset="-78"/>
            </a:endParaRPr>
          </a:p>
        </p:txBody>
      </p:sp>
      <p:sp>
        <p:nvSpPr>
          <p:cNvPr id="37" name="Rectangle 36">
            <a:extLst>
              <a:ext uri="{FF2B5EF4-FFF2-40B4-BE49-F238E27FC236}">
                <a16:creationId xmlns:a16="http://schemas.microsoft.com/office/drawing/2014/main" id="{21ADC6B3-6EB5-4C5A-945C-237FB881B988}"/>
              </a:ext>
            </a:extLst>
          </p:cNvPr>
          <p:cNvSpPr/>
          <p:nvPr/>
        </p:nvSpPr>
        <p:spPr>
          <a:xfrm>
            <a:off x="4243860" y="3549103"/>
            <a:ext cx="91440" cy="74408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cs typeface="B Nazanin" panose="00000400000000000000" pitchFamily="2" charset="-78"/>
            </a:endParaRPr>
          </a:p>
        </p:txBody>
      </p:sp>
      <p:sp>
        <p:nvSpPr>
          <p:cNvPr id="38" name="Rectangle 37">
            <a:extLst>
              <a:ext uri="{FF2B5EF4-FFF2-40B4-BE49-F238E27FC236}">
                <a16:creationId xmlns:a16="http://schemas.microsoft.com/office/drawing/2014/main" id="{F811C14B-B399-4758-B136-F4855D565AF9}"/>
              </a:ext>
            </a:extLst>
          </p:cNvPr>
          <p:cNvSpPr/>
          <p:nvPr/>
        </p:nvSpPr>
        <p:spPr>
          <a:xfrm rot="16200000">
            <a:off x="4947872" y="3554342"/>
            <a:ext cx="91440" cy="149946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39" name="Rectangle 38">
            <a:extLst>
              <a:ext uri="{FF2B5EF4-FFF2-40B4-BE49-F238E27FC236}">
                <a16:creationId xmlns:a16="http://schemas.microsoft.com/office/drawing/2014/main" id="{54AAA37E-4726-4B5D-98ED-0AC65A7795CE}"/>
              </a:ext>
            </a:extLst>
          </p:cNvPr>
          <p:cNvSpPr/>
          <p:nvPr/>
        </p:nvSpPr>
        <p:spPr>
          <a:xfrm rot="16200000">
            <a:off x="4947872" y="2778755"/>
            <a:ext cx="91440" cy="149946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40" name="Isosceles Triangle 39">
            <a:extLst>
              <a:ext uri="{FF2B5EF4-FFF2-40B4-BE49-F238E27FC236}">
                <a16:creationId xmlns:a16="http://schemas.microsoft.com/office/drawing/2014/main" id="{A6A762C0-67E8-4528-ABDD-1F50EF9DEA98}"/>
              </a:ext>
            </a:extLst>
          </p:cNvPr>
          <p:cNvSpPr/>
          <p:nvPr/>
        </p:nvSpPr>
        <p:spPr>
          <a:xfrm>
            <a:off x="5941358" y="2358720"/>
            <a:ext cx="301063" cy="25953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41" name="Isosceles Triangle 40">
            <a:extLst>
              <a:ext uri="{FF2B5EF4-FFF2-40B4-BE49-F238E27FC236}">
                <a16:creationId xmlns:a16="http://schemas.microsoft.com/office/drawing/2014/main" id="{5104D732-902F-4F31-B003-C303B5144B5F}"/>
              </a:ext>
            </a:extLst>
          </p:cNvPr>
          <p:cNvSpPr/>
          <p:nvPr/>
        </p:nvSpPr>
        <p:spPr>
          <a:xfrm rot="5400000">
            <a:off x="7358903" y="3791379"/>
            <a:ext cx="301063" cy="25953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42" name="Isosceles Triangle 41">
            <a:extLst>
              <a:ext uri="{FF2B5EF4-FFF2-40B4-BE49-F238E27FC236}">
                <a16:creationId xmlns:a16="http://schemas.microsoft.com/office/drawing/2014/main" id="{A54BA397-41FC-4391-B947-5E66129DC05C}"/>
              </a:ext>
            </a:extLst>
          </p:cNvPr>
          <p:cNvSpPr/>
          <p:nvPr/>
        </p:nvSpPr>
        <p:spPr>
          <a:xfrm rot="10800000">
            <a:off x="5941358" y="5148820"/>
            <a:ext cx="301063" cy="259537"/>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43" name="Isosceles Triangle 42">
            <a:extLst>
              <a:ext uri="{FF2B5EF4-FFF2-40B4-BE49-F238E27FC236}">
                <a16:creationId xmlns:a16="http://schemas.microsoft.com/office/drawing/2014/main" id="{F1D1C657-BD2F-4670-833E-5436C12228F2}"/>
              </a:ext>
            </a:extLst>
          </p:cNvPr>
          <p:cNvSpPr/>
          <p:nvPr/>
        </p:nvSpPr>
        <p:spPr>
          <a:xfrm rot="16200000">
            <a:off x="4539666" y="3791379"/>
            <a:ext cx="301063" cy="25953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grpSp>
        <p:nvGrpSpPr>
          <p:cNvPr id="44" name="Group 43">
            <a:extLst>
              <a:ext uri="{FF2B5EF4-FFF2-40B4-BE49-F238E27FC236}">
                <a16:creationId xmlns:a16="http://schemas.microsoft.com/office/drawing/2014/main" id="{1BD0BD19-DA89-4605-90E0-0605CC0549D3}"/>
              </a:ext>
            </a:extLst>
          </p:cNvPr>
          <p:cNvGrpSpPr/>
          <p:nvPr/>
        </p:nvGrpSpPr>
        <p:grpSpPr>
          <a:xfrm>
            <a:off x="7656162" y="1806136"/>
            <a:ext cx="2652566" cy="865838"/>
            <a:chOff x="2079596" y="4282215"/>
            <a:chExt cx="3303213" cy="865838"/>
          </a:xfrm>
        </p:grpSpPr>
        <p:sp>
          <p:nvSpPr>
            <p:cNvPr id="45" name="TextBox 44">
              <a:extLst>
                <a:ext uri="{FF2B5EF4-FFF2-40B4-BE49-F238E27FC236}">
                  <a16:creationId xmlns:a16="http://schemas.microsoft.com/office/drawing/2014/main" id="{7DCF526F-DEF4-4DA9-B7DC-EE71A1C508A1}"/>
                </a:ext>
              </a:extLst>
            </p:cNvPr>
            <p:cNvSpPr txBox="1"/>
            <p:nvPr/>
          </p:nvSpPr>
          <p:spPr>
            <a:xfrm>
              <a:off x="2079596" y="4501722"/>
              <a:ext cx="3303212" cy="646331"/>
            </a:xfrm>
            <a:prstGeom prst="rect">
              <a:avLst/>
            </a:prstGeom>
            <a:noFill/>
          </p:spPr>
          <p:txBody>
            <a:bodyPr wrap="square" rtlCol="0">
              <a:spAutoFit/>
            </a:bodyPr>
            <a:lstStyle/>
            <a:p>
              <a:pPr algn="ctr" rtl="1"/>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65000"/>
                    <a:lumOff val="35000"/>
                  </a:schemeClr>
                </a:solidFill>
                <a:cs typeface="B Nazanin" panose="00000400000000000000" pitchFamily="2" charset="-78"/>
              </a:endParaRPr>
            </a:p>
          </p:txBody>
        </p:sp>
        <p:sp>
          <p:nvSpPr>
            <p:cNvPr id="46" name="TextBox 45">
              <a:extLst>
                <a:ext uri="{FF2B5EF4-FFF2-40B4-BE49-F238E27FC236}">
                  <a16:creationId xmlns:a16="http://schemas.microsoft.com/office/drawing/2014/main" id="{F6896F72-F443-43D7-B514-3DEDBF3FB8EB}"/>
                </a:ext>
              </a:extLst>
            </p:cNvPr>
            <p:cNvSpPr txBox="1"/>
            <p:nvPr/>
          </p:nvSpPr>
          <p:spPr>
            <a:xfrm>
              <a:off x="2079598" y="4282215"/>
              <a:ext cx="3303211" cy="276999"/>
            </a:xfrm>
            <a:prstGeom prst="rect">
              <a:avLst/>
            </a:prstGeom>
            <a:noFill/>
          </p:spPr>
          <p:txBody>
            <a:bodyPr wrap="square" rtlCol="0">
              <a:spAutoFit/>
            </a:bodyPr>
            <a:lstStyle/>
            <a:p>
              <a:pPr algn="ctr" rtl="1"/>
              <a:r>
                <a:rPr lang="fa-IR" altLang="ko-KR" sz="1200" b="1" dirty="0">
                  <a:solidFill>
                    <a:schemeClr val="tx1">
                      <a:lumMod val="65000"/>
                      <a:lumOff val="35000"/>
                    </a:schemeClr>
                  </a:solidFill>
                  <a:cs typeface="B Nazanin" panose="00000400000000000000" pitchFamily="2" charset="-78"/>
                </a:rPr>
                <a:t>محتوا در اینجا</a:t>
              </a:r>
              <a:endParaRPr lang="ko-KR" altLang="en-US" sz="1200" b="1" dirty="0">
                <a:solidFill>
                  <a:schemeClr val="tx1">
                    <a:lumMod val="65000"/>
                    <a:lumOff val="35000"/>
                  </a:schemeClr>
                </a:solidFill>
                <a:cs typeface="B Nazanin" panose="00000400000000000000" pitchFamily="2" charset="-78"/>
              </a:endParaRPr>
            </a:p>
          </p:txBody>
        </p:sp>
      </p:grpSp>
      <p:grpSp>
        <p:nvGrpSpPr>
          <p:cNvPr id="47" name="Group 46">
            <a:extLst>
              <a:ext uri="{FF2B5EF4-FFF2-40B4-BE49-F238E27FC236}">
                <a16:creationId xmlns:a16="http://schemas.microsoft.com/office/drawing/2014/main" id="{01CBBA02-C4A7-465D-9C9E-C9A69EC91BD2}"/>
              </a:ext>
            </a:extLst>
          </p:cNvPr>
          <p:cNvGrpSpPr/>
          <p:nvPr/>
        </p:nvGrpSpPr>
        <p:grpSpPr>
          <a:xfrm>
            <a:off x="7647109" y="5356219"/>
            <a:ext cx="2652566" cy="865838"/>
            <a:chOff x="2079596" y="4282215"/>
            <a:chExt cx="3303213" cy="865838"/>
          </a:xfrm>
        </p:grpSpPr>
        <p:sp>
          <p:nvSpPr>
            <p:cNvPr id="48" name="TextBox 47">
              <a:extLst>
                <a:ext uri="{FF2B5EF4-FFF2-40B4-BE49-F238E27FC236}">
                  <a16:creationId xmlns:a16="http://schemas.microsoft.com/office/drawing/2014/main" id="{A4C9FFBB-E00E-4D62-B210-130674C1C119}"/>
                </a:ext>
              </a:extLst>
            </p:cNvPr>
            <p:cNvSpPr txBox="1"/>
            <p:nvPr/>
          </p:nvSpPr>
          <p:spPr>
            <a:xfrm>
              <a:off x="2079596" y="4501722"/>
              <a:ext cx="3303212" cy="646331"/>
            </a:xfrm>
            <a:prstGeom prst="rect">
              <a:avLst/>
            </a:prstGeom>
            <a:noFill/>
          </p:spPr>
          <p:txBody>
            <a:bodyPr wrap="square" rtlCol="0">
              <a:spAutoFit/>
            </a:bodyPr>
            <a:lstStyle/>
            <a:p>
              <a:pPr algn="ctr" rtl="1"/>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65000"/>
                    <a:lumOff val="35000"/>
                  </a:schemeClr>
                </a:solidFill>
                <a:cs typeface="B Nazanin" panose="00000400000000000000" pitchFamily="2" charset="-78"/>
              </a:endParaRPr>
            </a:p>
          </p:txBody>
        </p:sp>
        <p:sp>
          <p:nvSpPr>
            <p:cNvPr id="49" name="TextBox 48">
              <a:extLst>
                <a:ext uri="{FF2B5EF4-FFF2-40B4-BE49-F238E27FC236}">
                  <a16:creationId xmlns:a16="http://schemas.microsoft.com/office/drawing/2014/main" id="{D80FA8E3-19CE-43CF-939D-20BD28320F84}"/>
                </a:ext>
              </a:extLst>
            </p:cNvPr>
            <p:cNvSpPr txBox="1"/>
            <p:nvPr/>
          </p:nvSpPr>
          <p:spPr>
            <a:xfrm>
              <a:off x="2079598" y="4282215"/>
              <a:ext cx="3303211" cy="276999"/>
            </a:xfrm>
            <a:prstGeom prst="rect">
              <a:avLst/>
            </a:prstGeom>
            <a:noFill/>
          </p:spPr>
          <p:txBody>
            <a:bodyPr wrap="square" rtlCol="0">
              <a:spAutoFit/>
            </a:bodyPr>
            <a:lstStyle/>
            <a:p>
              <a:pPr algn="ctr" rtl="1"/>
              <a:r>
                <a:rPr lang="fa-IR" altLang="ko-KR" sz="1200" b="1" dirty="0">
                  <a:solidFill>
                    <a:schemeClr val="tx1">
                      <a:lumMod val="65000"/>
                      <a:lumOff val="35000"/>
                    </a:schemeClr>
                  </a:solidFill>
                  <a:cs typeface="B Nazanin" panose="00000400000000000000" pitchFamily="2" charset="-78"/>
                </a:rPr>
                <a:t>محتوا در اینجا</a:t>
              </a:r>
              <a:endParaRPr lang="ko-KR" altLang="en-US" sz="1200" b="1" dirty="0">
                <a:solidFill>
                  <a:schemeClr val="tx1">
                    <a:lumMod val="65000"/>
                    <a:lumOff val="35000"/>
                  </a:schemeClr>
                </a:solidFill>
                <a:cs typeface="B Nazanin" panose="00000400000000000000" pitchFamily="2" charset="-78"/>
              </a:endParaRPr>
            </a:p>
          </p:txBody>
        </p:sp>
      </p:grpSp>
      <p:grpSp>
        <p:nvGrpSpPr>
          <p:cNvPr id="50" name="Group 49">
            <a:extLst>
              <a:ext uri="{FF2B5EF4-FFF2-40B4-BE49-F238E27FC236}">
                <a16:creationId xmlns:a16="http://schemas.microsoft.com/office/drawing/2014/main" id="{3EE93ACF-7AC1-4AA3-92E4-44985827B764}"/>
              </a:ext>
            </a:extLst>
          </p:cNvPr>
          <p:cNvGrpSpPr/>
          <p:nvPr/>
        </p:nvGrpSpPr>
        <p:grpSpPr>
          <a:xfrm flipH="1">
            <a:off x="1883273" y="1806136"/>
            <a:ext cx="2652565" cy="865838"/>
            <a:chOff x="2079597" y="4282215"/>
            <a:chExt cx="3303212" cy="865838"/>
          </a:xfrm>
        </p:grpSpPr>
        <p:sp>
          <p:nvSpPr>
            <p:cNvPr id="51" name="TextBox 50">
              <a:extLst>
                <a:ext uri="{FF2B5EF4-FFF2-40B4-BE49-F238E27FC236}">
                  <a16:creationId xmlns:a16="http://schemas.microsoft.com/office/drawing/2014/main" id="{283087ED-80EA-4719-8F56-E3CE0A19953B}"/>
                </a:ext>
              </a:extLst>
            </p:cNvPr>
            <p:cNvSpPr txBox="1"/>
            <p:nvPr/>
          </p:nvSpPr>
          <p:spPr>
            <a:xfrm>
              <a:off x="2079597" y="4501722"/>
              <a:ext cx="3303212" cy="646331"/>
            </a:xfrm>
            <a:prstGeom prst="rect">
              <a:avLst/>
            </a:prstGeom>
            <a:noFill/>
          </p:spPr>
          <p:txBody>
            <a:bodyPr wrap="square" rtlCol="0">
              <a:spAutoFit/>
            </a:bodyPr>
            <a:lstStyle/>
            <a:p>
              <a:pPr algn="ctr" rtl="1"/>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65000"/>
                    <a:lumOff val="35000"/>
                  </a:schemeClr>
                </a:solidFill>
                <a:cs typeface="B Nazanin" panose="00000400000000000000" pitchFamily="2" charset="-78"/>
              </a:endParaRPr>
            </a:p>
          </p:txBody>
        </p:sp>
        <p:sp>
          <p:nvSpPr>
            <p:cNvPr id="52" name="TextBox 51">
              <a:extLst>
                <a:ext uri="{FF2B5EF4-FFF2-40B4-BE49-F238E27FC236}">
                  <a16:creationId xmlns:a16="http://schemas.microsoft.com/office/drawing/2014/main" id="{C633EE90-35C4-4C95-9EBA-E3DBCBD66BD5}"/>
                </a:ext>
              </a:extLst>
            </p:cNvPr>
            <p:cNvSpPr txBox="1"/>
            <p:nvPr/>
          </p:nvSpPr>
          <p:spPr>
            <a:xfrm>
              <a:off x="2079598" y="4282215"/>
              <a:ext cx="3303211" cy="276999"/>
            </a:xfrm>
            <a:prstGeom prst="rect">
              <a:avLst/>
            </a:prstGeom>
            <a:noFill/>
          </p:spPr>
          <p:txBody>
            <a:bodyPr wrap="square" rtlCol="0">
              <a:spAutoFit/>
            </a:bodyPr>
            <a:lstStyle/>
            <a:p>
              <a:pPr algn="ctr" rtl="1"/>
              <a:r>
                <a:rPr lang="fa-IR" altLang="ko-KR" sz="1200" b="1" dirty="0">
                  <a:solidFill>
                    <a:schemeClr val="tx1">
                      <a:lumMod val="65000"/>
                      <a:lumOff val="35000"/>
                    </a:schemeClr>
                  </a:solidFill>
                  <a:cs typeface="B Nazanin" panose="00000400000000000000" pitchFamily="2" charset="-78"/>
                </a:rPr>
                <a:t>محتوا در اینجا</a:t>
              </a:r>
              <a:endParaRPr lang="ko-KR" altLang="en-US" sz="1200" b="1" dirty="0">
                <a:solidFill>
                  <a:schemeClr val="tx1">
                    <a:lumMod val="65000"/>
                    <a:lumOff val="35000"/>
                  </a:schemeClr>
                </a:solidFill>
                <a:cs typeface="B Nazanin" panose="00000400000000000000" pitchFamily="2" charset="-78"/>
              </a:endParaRPr>
            </a:p>
          </p:txBody>
        </p:sp>
      </p:grpSp>
      <p:grpSp>
        <p:nvGrpSpPr>
          <p:cNvPr id="53" name="Group 52">
            <a:extLst>
              <a:ext uri="{FF2B5EF4-FFF2-40B4-BE49-F238E27FC236}">
                <a16:creationId xmlns:a16="http://schemas.microsoft.com/office/drawing/2014/main" id="{9C978956-0C3E-4B58-89B6-7571E5FB5285}"/>
              </a:ext>
            </a:extLst>
          </p:cNvPr>
          <p:cNvGrpSpPr/>
          <p:nvPr/>
        </p:nvGrpSpPr>
        <p:grpSpPr>
          <a:xfrm flipH="1">
            <a:off x="1883273" y="5356219"/>
            <a:ext cx="2652565" cy="865838"/>
            <a:chOff x="2079597" y="4282215"/>
            <a:chExt cx="3303212" cy="865838"/>
          </a:xfrm>
        </p:grpSpPr>
        <p:sp>
          <p:nvSpPr>
            <p:cNvPr id="54" name="TextBox 53">
              <a:extLst>
                <a:ext uri="{FF2B5EF4-FFF2-40B4-BE49-F238E27FC236}">
                  <a16:creationId xmlns:a16="http://schemas.microsoft.com/office/drawing/2014/main" id="{6EA62E83-38AE-4D69-BB0F-994ABCD7393E}"/>
                </a:ext>
              </a:extLst>
            </p:cNvPr>
            <p:cNvSpPr txBox="1"/>
            <p:nvPr/>
          </p:nvSpPr>
          <p:spPr>
            <a:xfrm>
              <a:off x="2079597" y="4501722"/>
              <a:ext cx="3303212" cy="646331"/>
            </a:xfrm>
            <a:prstGeom prst="rect">
              <a:avLst/>
            </a:prstGeom>
            <a:noFill/>
          </p:spPr>
          <p:txBody>
            <a:bodyPr wrap="square" rtlCol="0">
              <a:spAutoFit/>
            </a:bodyPr>
            <a:lstStyle/>
            <a:p>
              <a:pPr algn="ctr" rtl="1"/>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65000"/>
                    <a:lumOff val="35000"/>
                  </a:schemeClr>
                </a:solidFill>
                <a:cs typeface="B Nazanin" panose="00000400000000000000" pitchFamily="2" charset="-78"/>
              </a:endParaRPr>
            </a:p>
          </p:txBody>
        </p:sp>
        <p:sp>
          <p:nvSpPr>
            <p:cNvPr id="55" name="TextBox 54">
              <a:extLst>
                <a:ext uri="{FF2B5EF4-FFF2-40B4-BE49-F238E27FC236}">
                  <a16:creationId xmlns:a16="http://schemas.microsoft.com/office/drawing/2014/main" id="{3164395B-CAED-4685-8AA2-1D4C7184E9EE}"/>
                </a:ext>
              </a:extLst>
            </p:cNvPr>
            <p:cNvSpPr txBox="1"/>
            <p:nvPr/>
          </p:nvSpPr>
          <p:spPr>
            <a:xfrm>
              <a:off x="2079598" y="4282215"/>
              <a:ext cx="3303211" cy="276999"/>
            </a:xfrm>
            <a:prstGeom prst="rect">
              <a:avLst/>
            </a:prstGeom>
            <a:noFill/>
          </p:spPr>
          <p:txBody>
            <a:bodyPr wrap="square" rtlCol="0">
              <a:spAutoFit/>
            </a:bodyPr>
            <a:lstStyle/>
            <a:p>
              <a:pPr algn="ctr" rtl="1"/>
              <a:r>
                <a:rPr lang="fa-IR" altLang="ko-KR" sz="1200" b="1" dirty="0">
                  <a:solidFill>
                    <a:schemeClr val="tx1">
                      <a:lumMod val="65000"/>
                      <a:lumOff val="35000"/>
                    </a:schemeClr>
                  </a:solidFill>
                  <a:cs typeface="B Nazanin" panose="00000400000000000000" pitchFamily="2" charset="-78"/>
                </a:rPr>
                <a:t>محتوا در اینجا</a:t>
              </a:r>
              <a:endParaRPr lang="ko-KR" altLang="en-US" sz="1200" b="1" dirty="0">
                <a:solidFill>
                  <a:schemeClr val="tx1">
                    <a:lumMod val="65000"/>
                    <a:lumOff val="35000"/>
                  </a:schemeClr>
                </a:solidFill>
                <a:cs typeface="B Nazanin" panose="00000400000000000000" pitchFamily="2" charset="-78"/>
              </a:endParaRPr>
            </a:p>
          </p:txBody>
        </p:sp>
      </p:grpSp>
      <p:sp>
        <p:nvSpPr>
          <p:cNvPr id="58" name="TextBox 57">
            <a:extLst>
              <a:ext uri="{FF2B5EF4-FFF2-40B4-BE49-F238E27FC236}">
                <a16:creationId xmlns:a16="http://schemas.microsoft.com/office/drawing/2014/main" id="{71D7628C-C8BD-4FC9-B585-301D49AAF279}"/>
              </a:ext>
            </a:extLst>
          </p:cNvPr>
          <p:cNvSpPr txBox="1"/>
          <p:nvPr/>
        </p:nvSpPr>
        <p:spPr>
          <a:xfrm flipH="1">
            <a:off x="2394049" y="2966612"/>
            <a:ext cx="997309" cy="307777"/>
          </a:xfrm>
          <a:prstGeom prst="rect">
            <a:avLst/>
          </a:prstGeom>
          <a:noFill/>
        </p:spPr>
        <p:txBody>
          <a:bodyPr wrap="square" rtlCol="0">
            <a:spAutoFit/>
          </a:bodyPr>
          <a:lstStyle/>
          <a:p>
            <a:pPr algn="ctr" rtl="1"/>
            <a:r>
              <a:rPr lang="fa-IR" altLang="ko-KR" sz="1400" b="1" dirty="0">
                <a:solidFill>
                  <a:schemeClr val="accent1"/>
                </a:solidFill>
                <a:cs typeface="B Nazanin" panose="00000400000000000000" pitchFamily="2" charset="-78"/>
              </a:rPr>
              <a:t>محتوا</a:t>
            </a:r>
            <a:endParaRPr lang="ko-KR" altLang="en-US" sz="1400" b="1" dirty="0">
              <a:solidFill>
                <a:schemeClr val="accent1"/>
              </a:solidFill>
              <a:cs typeface="B Nazanin" panose="00000400000000000000" pitchFamily="2" charset="-78"/>
            </a:endParaRPr>
          </a:p>
        </p:txBody>
      </p:sp>
      <p:sp>
        <p:nvSpPr>
          <p:cNvPr id="59" name="TextBox 58">
            <a:extLst>
              <a:ext uri="{FF2B5EF4-FFF2-40B4-BE49-F238E27FC236}">
                <a16:creationId xmlns:a16="http://schemas.microsoft.com/office/drawing/2014/main" id="{2611FDBC-F746-460F-B0A6-42847498CB78}"/>
              </a:ext>
            </a:extLst>
          </p:cNvPr>
          <p:cNvSpPr txBox="1"/>
          <p:nvPr/>
        </p:nvSpPr>
        <p:spPr>
          <a:xfrm flipH="1">
            <a:off x="2394049" y="4722460"/>
            <a:ext cx="997309" cy="307777"/>
          </a:xfrm>
          <a:prstGeom prst="rect">
            <a:avLst/>
          </a:prstGeom>
          <a:noFill/>
        </p:spPr>
        <p:txBody>
          <a:bodyPr wrap="square" rtlCol="0">
            <a:spAutoFit/>
          </a:bodyPr>
          <a:lstStyle/>
          <a:p>
            <a:pPr algn="ctr" rtl="1"/>
            <a:r>
              <a:rPr lang="fa-IR" altLang="ko-KR" sz="1400" b="1" dirty="0">
                <a:solidFill>
                  <a:schemeClr val="accent3"/>
                </a:solidFill>
                <a:cs typeface="B Nazanin" panose="00000400000000000000" pitchFamily="2" charset="-78"/>
              </a:rPr>
              <a:t>محتوا</a:t>
            </a:r>
            <a:endParaRPr lang="ko-KR" altLang="en-US" sz="1400" b="1" dirty="0">
              <a:solidFill>
                <a:schemeClr val="accent3"/>
              </a:solidFill>
              <a:cs typeface="B Nazanin" panose="00000400000000000000" pitchFamily="2" charset="-78"/>
            </a:endParaRPr>
          </a:p>
        </p:txBody>
      </p:sp>
      <p:sp>
        <p:nvSpPr>
          <p:cNvPr id="62" name="TextBox 61">
            <a:extLst>
              <a:ext uri="{FF2B5EF4-FFF2-40B4-BE49-F238E27FC236}">
                <a16:creationId xmlns:a16="http://schemas.microsoft.com/office/drawing/2014/main" id="{C7A87A6F-A778-4F43-8327-360A3152D5EE}"/>
              </a:ext>
            </a:extLst>
          </p:cNvPr>
          <p:cNvSpPr txBox="1"/>
          <p:nvPr/>
        </p:nvSpPr>
        <p:spPr>
          <a:xfrm>
            <a:off x="8777158" y="4722460"/>
            <a:ext cx="997309" cy="307777"/>
          </a:xfrm>
          <a:prstGeom prst="rect">
            <a:avLst/>
          </a:prstGeom>
          <a:noFill/>
        </p:spPr>
        <p:txBody>
          <a:bodyPr wrap="square" rtlCol="0">
            <a:spAutoFit/>
          </a:bodyPr>
          <a:lstStyle/>
          <a:p>
            <a:pPr algn="ctr" rtl="1"/>
            <a:r>
              <a:rPr lang="fa-IR" altLang="ko-KR" sz="1400" b="1" dirty="0">
                <a:solidFill>
                  <a:schemeClr val="accent4"/>
                </a:solidFill>
                <a:cs typeface="B Nazanin" panose="00000400000000000000" pitchFamily="2" charset="-78"/>
              </a:rPr>
              <a:t>محتوا</a:t>
            </a:r>
            <a:endParaRPr lang="ko-KR" altLang="en-US" sz="1400" b="1" dirty="0">
              <a:solidFill>
                <a:schemeClr val="accent4"/>
              </a:solidFill>
              <a:cs typeface="B Nazanin" panose="00000400000000000000" pitchFamily="2" charset="-78"/>
            </a:endParaRPr>
          </a:p>
        </p:txBody>
      </p:sp>
      <p:sp>
        <p:nvSpPr>
          <p:cNvPr id="63" name="TextBox 62">
            <a:extLst>
              <a:ext uri="{FF2B5EF4-FFF2-40B4-BE49-F238E27FC236}">
                <a16:creationId xmlns:a16="http://schemas.microsoft.com/office/drawing/2014/main" id="{71F02D7A-C0F8-4CDD-96AA-18FA44A54CC4}"/>
              </a:ext>
            </a:extLst>
          </p:cNvPr>
          <p:cNvSpPr txBox="1"/>
          <p:nvPr/>
        </p:nvSpPr>
        <p:spPr>
          <a:xfrm>
            <a:off x="8786211" y="2966612"/>
            <a:ext cx="997309" cy="307777"/>
          </a:xfrm>
          <a:prstGeom prst="rect">
            <a:avLst/>
          </a:prstGeom>
          <a:noFill/>
        </p:spPr>
        <p:txBody>
          <a:bodyPr wrap="square" rtlCol="0">
            <a:spAutoFit/>
          </a:bodyPr>
          <a:lstStyle/>
          <a:p>
            <a:pPr algn="ctr" rtl="1"/>
            <a:r>
              <a:rPr lang="fa-IR" altLang="ko-KR" sz="1400" b="1" dirty="0">
                <a:solidFill>
                  <a:schemeClr val="accent2"/>
                </a:solidFill>
                <a:cs typeface="B Nazanin" panose="00000400000000000000" pitchFamily="2" charset="-78"/>
              </a:rPr>
              <a:t>محتوا</a:t>
            </a:r>
            <a:endParaRPr lang="ko-KR" altLang="en-US" sz="1400" b="1" dirty="0">
              <a:solidFill>
                <a:schemeClr val="accent2"/>
              </a:solidFill>
              <a:cs typeface="B Nazanin" panose="00000400000000000000" pitchFamily="2" charset="-78"/>
            </a:endParaRPr>
          </a:p>
        </p:txBody>
      </p:sp>
      <p:sp>
        <p:nvSpPr>
          <p:cNvPr id="66" name="Freeform 9">
            <a:extLst>
              <a:ext uri="{FF2B5EF4-FFF2-40B4-BE49-F238E27FC236}">
                <a16:creationId xmlns:a16="http://schemas.microsoft.com/office/drawing/2014/main" id="{21814F9C-28AB-442D-A2BA-93A9E3E78044}"/>
              </a:ext>
            </a:extLst>
          </p:cNvPr>
          <p:cNvSpPr>
            <a:spLocks/>
          </p:cNvSpPr>
          <p:nvPr/>
        </p:nvSpPr>
        <p:spPr bwMode="auto">
          <a:xfrm>
            <a:off x="3501098" y="2872026"/>
            <a:ext cx="467192" cy="476142"/>
          </a:xfrm>
          <a:custGeom>
            <a:avLst/>
            <a:gdLst>
              <a:gd name="T0" fmla="*/ 987 w 1776"/>
              <a:gd name="T1" fmla="*/ 23 h 1881"/>
              <a:gd name="T2" fmla="*/ 994 w 1776"/>
              <a:gd name="T3" fmla="*/ 296 h 1881"/>
              <a:gd name="T4" fmla="*/ 994 w 1776"/>
              <a:gd name="T5" fmla="*/ 612 h 1881"/>
              <a:gd name="T6" fmla="*/ 1071 w 1776"/>
              <a:gd name="T7" fmla="*/ 663 h 1881"/>
              <a:gd name="T8" fmla="*/ 1145 w 1776"/>
              <a:gd name="T9" fmla="*/ 580 h 1881"/>
              <a:gd name="T10" fmla="*/ 1252 w 1776"/>
              <a:gd name="T11" fmla="*/ 490 h 1881"/>
              <a:gd name="T12" fmla="*/ 1380 w 1776"/>
              <a:gd name="T13" fmla="*/ 556 h 1881"/>
              <a:gd name="T14" fmla="*/ 1527 w 1776"/>
              <a:gd name="T15" fmla="*/ 729 h 1881"/>
              <a:gd name="T16" fmla="*/ 1634 w 1776"/>
              <a:gd name="T17" fmla="*/ 956 h 1881"/>
              <a:gd name="T18" fmla="*/ 1722 w 1776"/>
              <a:gd name="T19" fmla="*/ 1294 h 1881"/>
              <a:gd name="T20" fmla="*/ 1771 w 1776"/>
              <a:gd name="T21" fmla="*/ 1549 h 1881"/>
              <a:gd name="T22" fmla="*/ 1767 w 1776"/>
              <a:gd name="T23" fmla="*/ 1734 h 1881"/>
              <a:gd name="T24" fmla="*/ 1694 w 1776"/>
              <a:gd name="T25" fmla="*/ 1860 h 1881"/>
              <a:gd name="T26" fmla="*/ 1591 w 1776"/>
              <a:gd name="T27" fmla="*/ 1854 h 1881"/>
              <a:gd name="T28" fmla="*/ 1462 w 1776"/>
              <a:gd name="T29" fmla="*/ 1781 h 1881"/>
              <a:gd name="T30" fmla="*/ 1362 w 1776"/>
              <a:gd name="T31" fmla="*/ 1707 h 1881"/>
              <a:gd name="T32" fmla="*/ 1212 w 1776"/>
              <a:gd name="T33" fmla="*/ 1605 h 1881"/>
              <a:gd name="T34" fmla="*/ 1031 w 1776"/>
              <a:gd name="T35" fmla="*/ 1500 h 1881"/>
              <a:gd name="T36" fmla="*/ 989 w 1776"/>
              <a:gd name="T37" fmla="*/ 1327 h 1881"/>
              <a:gd name="T38" fmla="*/ 1014 w 1776"/>
              <a:gd name="T39" fmla="*/ 1176 h 1881"/>
              <a:gd name="T40" fmla="*/ 989 w 1776"/>
              <a:gd name="T41" fmla="*/ 1036 h 1881"/>
              <a:gd name="T42" fmla="*/ 1034 w 1776"/>
              <a:gd name="T43" fmla="*/ 858 h 1881"/>
              <a:gd name="T44" fmla="*/ 1009 w 1776"/>
              <a:gd name="T45" fmla="*/ 776 h 1881"/>
              <a:gd name="T46" fmla="*/ 891 w 1776"/>
              <a:gd name="T47" fmla="*/ 720 h 1881"/>
              <a:gd name="T48" fmla="*/ 787 w 1776"/>
              <a:gd name="T49" fmla="*/ 770 h 1881"/>
              <a:gd name="T50" fmla="*/ 740 w 1776"/>
              <a:gd name="T51" fmla="*/ 874 h 1881"/>
              <a:gd name="T52" fmla="*/ 778 w 1776"/>
              <a:gd name="T53" fmla="*/ 1021 h 1881"/>
              <a:gd name="T54" fmla="*/ 754 w 1776"/>
              <a:gd name="T55" fmla="*/ 1149 h 1881"/>
              <a:gd name="T56" fmla="*/ 767 w 1776"/>
              <a:gd name="T57" fmla="*/ 1292 h 1881"/>
              <a:gd name="T58" fmla="*/ 783 w 1776"/>
              <a:gd name="T59" fmla="*/ 1432 h 1881"/>
              <a:gd name="T60" fmla="*/ 540 w 1776"/>
              <a:gd name="T61" fmla="*/ 1621 h 1881"/>
              <a:gd name="T62" fmla="*/ 371 w 1776"/>
              <a:gd name="T63" fmla="*/ 1736 h 1881"/>
              <a:gd name="T64" fmla="*/ 252 w 1776"/>
              <a:gd name="T65" fmla="*/ 1827 h 1881"/>
              <a:gd name="T66" fmla="*/ 143 w 1776"/>
              <a:gd name="T67" fmla="*/ 1881 h 1881"/>
              <a:gd name="T68" fmla="*/ 47 w 1776"/>
              <a:gd name="T69" fmla="*/ 1832 h 1881"/>
              <a:gd name="T70" fmla="*/ 3 w 1776"/>
              <a:gd name="T71" fmla="*/ 1690 h 1881"/>
              <a:gd name="T72" fmla="*/ 5 w 1776"/>
              <a:gd name="T73" fmla="*/ 1512 h 1881"/>
              <a:gd name="T74" fmla="*/ 47 w 1776"/>
              <a:gd name="T75" fmla="*/ 1285 h 1881"/>
              <a:gd name="T76" fmla="*/ 162 w 1776"/>
              <a:gd name="T77" fmla="*/ 912 h 1881"/>
              <a:gd name="T78" fmla="*/ 311 w 1776"/>
              <a:gd name="T79" fmla="*/ 656 h 1881"/>
              <a:gd name="T80" fmla="*/ 378 w 1776"/>
              <a:gd name="T81" fmla="*/ 563 h 1881"/>
              <a:gd name="T82" fmla="*/ 471 w 1776"/>
              <a:gd name="T83" fmla="*/ 492 h 1881"/>
              <a:gd name="T84" fmla="*/ 582 w 1776"/>
              <a:gd name="T85" fmla="*/ 538 h 1881"/>
              <a:gd name="T86" fmla="*/ 638 w 1776"/>
              <a:gd name="T87" fmla="*/ 660 h 1881"/>
              <a:gd name="T88" fmla="*/ 674 w 1776"/>
              <a:gd name="T89" fmla="*/ 716 h 1881"/>
              <a:gd name="T90" fmla="*/ 694 w 1776"/>
              <a:gd name="T91" fmla="*/ 690 h 1881"/>
              <a:gd name="T92" fmla="*/ 774 w 1776"/>
              <a:gd name="T93" fmla="*/ 632 h 1881"/>
              <a:gd name="T94" fmla="*/ 816 w 1776"/>
              <a:gd name="T95" fmla="*/ 461 h 1881"/>
              <a:gd name="T96" fmla="*/ 811 w 1776"/>
              <a:gd name="T97" fmla="*/ 185 h 1881"/>
              <a:gd name="T98" fmla="*/ 829 w 1776"/>
              <a:gd name="T99" fmla="*/ 16 h 1881"/>
              <a:gd name="T100" fmla="*/ 914 w 1776"/>
              <a:gd name="T101" fmla="*/ 0 h 1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76" h="1881">
                <a:moveTo>
                  <a:pt x="914" y="0"/>
                </a:moveTo>
                <a:lnTo>
                  <a:pt x="940" y="3"/>
                </a:lnTo>
                <a:lnTo>
                  <a:pt x="965" y="10"/>
                </a:lnTo>
                <a:lnTo>
                  <a:pt x="987" y="23"/>
                </a:lnTo>
                <a:lnTo>
                  <a:pt x="991" y="81"/>
                </a:lnTo>
                <a:lnTo>
                  <a:pt x="994" y="147"/>
                </a:lnTo>
                <a:lnTo>
                  <a:pt x="994" y="220"/>
                </a:lnTo>
                <a:lnTo>
                  <a:pt x="994" y="296"/>
                </a:lnTo>
                <a:lnTo>
                  <a:pt x="994" y="376"/>
                </a:lnTo>
                <a:lnTo>
                  <a:pt x="994" y="458"/>
                </a:lnTo>
                <a:lnTo>
                  <a:pt x="994" y="536"/>
                </a:lnTo>
                <a:lnTo>
                  <a:pt x="994" y="612"/>
                </a:lnTo>
                <a:lnTo>
                  <a:pt x="1020" y="629"/>
                </a:lnTo>
                <a:lnTo>
                  <a:pt x="1040" y="641"/>
                </a:lnTo>
                <a:lnTo>
                  <a:pt x="1056" y="652"/>
                </a:lnTo>
                <a:lnTo>
                  <a:pt x="1071" y="663"/>
                </a:lnTo>
                <a:lnTo>
                  <a:pt x="1085" y="674"/>
                </a:lnTo>
                <a:lnTo>
                  <a:pt x="1100" y="689"/>
                </a:lnTo>
                <a:lnTo>
                  <a:pt x="1122" y="629"/>
                </a:lnTo>
                <a:lnTo>
                  <a:pt x="1145" y="580"/>
                </a:lnTo>
                <a:lnTo>
                  <a:pt x="1171" y="543"/>
                </a:lnTo>
                <a:lnTo>
                  <a:pt x="1196" y="516"/>
                </a:lnTo>
                <a:lnTo>
                  <a:pt x="1223" y="498"/>
                </a:lnTo>
                <a:lnTo>
                  <a:pt x="1252" y="490"/>
                </a:lnTo>
                <a:lnTo>
                  <a:pt x="1282" y="494"/>
                </a:lnTo>
                <a:lnTo>
                  <a:pt x="1314" y="505"/>
                </a:lnTo>
                <a:lnTo>
                  <a:pt x="1345" y="525"/>
                </a:lnTo>
                <a:lnTo>
                  <a:pt x="1380" y="556"/>
                </a:lnTo>
                <a:lnTo>
                  <a:pt x="1414" y="594"/>
                </a:lnTo>
                <a:lnTo>
                  <a:pt x="1451" y="640"/>
                </a:lnTo>
                <a:lnTo>
                  <a:pt x="1491" y="683"/>
                </a:lnTo>
                <a:lnTo>
                  <a:pt x="1527" y="729"/>
                </a:lnTo>
                <a:lnTo>
                  <a:pt x="1558" y="778"/>
                </a:lnTo>
                <a:lnTo>
                  <a:pt x="1585" y="832"/>
                </a:lnTo>
                <a:lnTo>
                  <a:pt x="1611" y="890"/>
                </a:lnTo>
                <a:lnTo>
                  <a:pt x="1634" y="956"/>
                </a:lnTo>
                <a:lnTo>
                  <a:pt x="1656" y="1027"/>
                </a:lnTo>
                <a:lnTo>
                  <a:pt x="1678" y="1107"/>
                </a:lnTo>
                <a:lnTo>
                  <a:pt x="1700" y="1196"/>
                </a:lnTo>
                <a:lnTo>
                  <a:pt x="1722" y="1294"/>
                </a:lnTo>
                <a:lnTo>
                  <a:pt x="1747" y="1403"/>
                </a:lnTo>
                <a:lnTo>
                  <a:pt x="1756" y="1450"/>
                </a:lnTo>
                <a:lnTo>
                  <a:pt x="1765" y="1500"/>
                </a:lnTo>
                <a:lnTo>
                  <a:pt x="1771" y="1549"/>
                </a:lnTo>
                <a:lnTo>
                  <a:pt x="1774" y="1598"/>
                </a:lnTo>
                <a:lnTo>
                  <a:pt x="1776" y="1645"/>
                </a:lnTo>
                <a:lnTo>
                  <a:pt x="1774" y="1690"/>
                </a:lnTo>
                <a:lnTo>
                  <a:pt x="1767" y="1734"/>
                </a:lnTo>
                <a:lnTo>
                  <a:pt x="1756" y="1774"/>
                </a:lnTo>
                <a:lnTo>
                  <a:pt x="1742" y="1809"/>
                </a:lnTo>
                <a:lnTo>
                  <a:pt x="1722" y="1838"/>
                </a:lnTo>
                <a:lnTo>
                  <a:pt x="1694" y="1860"/>
                </a:lnTo>
                <a:lnTo>
                  <a:pt x="1674" y="1869"/>
                </a:lnTo>
                <a:lnTo>
                  <a:pt x="1649" y="1869"/>
                </a:lnTo>
                <a:lnTo>
                  <a:pt x="1622" y="1863"/>
                </a:lnTo>
                <a:lnTo>
                  <a:pt x="1591" y="1854"/>
                </a:lnTo>
                <a:lnTo>
                  <a:pt x="1558" y="1840"/>
                </a:lnTo>
                <a:lnTo>
                  <a:pt x="1527" y="1821"/>
                </a:lnTo>
                <a:lnTo>
                  <a:pt x="1494" y="1801"/>
                </a:lnTo>
                <a:lnTo>
                  <a:pt x="1462" y="1781"/>
                </a:lnTo>
                <a:lnTo>
                  <a:pt x="1432" y="1760"/>
                </a:lnTo>
                <a:lnTo>
                  <a:pt x="1405" y="1740"/>
                </a:lnTo>
                <a:lnTo>
                  <a:pt x="1382" y="1723"/>
                </a:lnTo>
                <a:lnTo>
                  <a:pt x="1362" y="1707"/>
                </a:lnTo>
                <a:lnTo>
                  <a:pt x="1347" y="1696"/>
                </a:lnTo>
                <a:lnTo>
                  <a:pt x="1305" y="1663"/>
                </a:lnTo>
                <a:lnTo>
                  <a:pt x="1260" y="1632"/>
                </a:lnTo>
                <a:lnTo>
                  <a:pt x="1212" y="1605"/>
                </a:lnTo>
                <a:lnTo>
                  <a:pt x="1163" y="1580"/>
                </a:lnTo>
                <a:lnTo>
                  <a:pt x="1114" y="1554"/>
                </a:lnTo>
                <a:lnTo>
                  <a:pt x="1071" y="1527"/>
                </a:lnTo>
                <a:lnTo>
                  <a:pt x="1031" y="1500"/>
                </a:lnTo>
                <a:lnTo>
                  <a:pt x="1000" y="1469"/>
                </a:lnTo>
                <a:lnTo>
                  <a:pt x="987" y="1420"/>
                </a:lnTo>
                <a:lnTo>
                  <a:pt x="985" y="1372"/>
                </a:lnTo>
                <a:lnTo>
                  <a:pt x="989" y="1327"/>
                </a:lnTo>
                <a:lnTo>
                  <a:pt x="996" y="1285"/>
                </a:lnTo>
                <a:lnTo>
                  <a:pt x="1003" y="1247"/>
                </a:lnTo>
                <a:lnTo>
                  <a:pt x="1011" y="1212"/>
                </a:lnTo>
                <a:lnTo>
                  <a:pt x="1014" y="1176"/>
                </a:lnTo>
                <a:lnTo>
                  <a:pt x="1009" y="1143"/>
                </a:lnTo>
                <a:lnTo>
                  <a:pt x="1002" y="1114"/>
                </a:lnTo>
                <a:lnTo>
                  <a:pt x="994" y="1089"/>
                </a:lnTo>
                <a:lnTo>
                  <a:pt x="989" y="1036"/>
                </a:lnTo>
                <a:lnTo>
                  <a:pt x="992" y="985"/>
                </a:lnTo>
                <a:lnTo>
                  <a:pt x="1003" y="938"/>
                </a:lnTo>
                <a:lnTo>
                  <a:pt x="1018" y="896"/>
                </a:lnTo>
                <a:lnTo>
                  <a:pt x="1034" y="858"/>
                </a:lnTo>
                <a:lnTo>
                  <a:pt x="1051" y="825"/>
                </a:lnTo>
                <a:lnTo>
                  <a:pt x="1040" y="810"/>
                </a:lnTo>
                <a:lnTo>
                  <a:pt x="1025" y="794"/>
                </a:lnTo>
                <a:lnTo>
                  <a:pt x="1009" y="776"/>
                </a:lnTo>
                <a:lnTo>
                  <a:pt x="989" y="758"/>
                </a:lnTo>
                <a:lnTo>
                  <a:pt x="963" y="743"/>
                </a:lnTo>
                <a:lnTo>
                  <a:pt x="931" y="729"/>
                </a:lnTo>
                <a:lnTo>
                  <a:pt x="891" y="720"/>
                </a:lnTo>
                <a:lnTo>
                  <a:pt x="856" y="732"/>
                </a:lnTo>
                <a:lnTo>
                  <a:pt x="829" y="743"/>
                </a:lnTo>
                <a:lnTo>
                  <a:pt x="805" y="756"/>
                </a:lnTo>
                <a:lnTo>
                  <a:pt x="787" y="770"/>
                </a:lnTo>
                <a:lnTo>
                  <a:pt x="769" y="789"/>
                </a:lnTo>
                <a:lnTo>
                  <a:pt x="751" y="810"/>
                </a:lnTo>
                <a:lnTo>
                  <a:pt x="727" y="840"/>
                </a:lnTo>
                <a:lnTo>
                  <a:pt x="740" y="874"/>
                </a:lnTo>
                <a:lnTo>
                  <a:pt x="752" y="909"/>
                </a:lnTo>
                <a:lnTo>
                  <a:pt x="765" y="945"/>
                </a:lnTo>
                <a:lnTo>
                  <a:pt x="774" y="983"/>
                </a:lnTo>
                <a:lnTo>
                  <a:pt x="778" y="1021"/>
                </a:lnTo>
                <a:lnTo>
                  <a:pt x="776" y="1056"/>
                </a:lnTo>
                <a:lnTo>
                  <a:pt x="769" y="1089"/>
                </a:lnTo>
                <a:lnTo>
                  <a:pt x="762" y="1120"/>
                </a:lnTo>
                <a:lnTo>
                  <a:pt x="754" y="1149"/>
                </a:lnTo>
                <a:lnTo>
                  <a:pt x="752" y="1183"/>
                </a:lnTo>
                <a:lnTo>
                  <a:pt x="754" y="1220"/>
                </a:lnTo>
                <a:lnTo>
                  <a:pt x="760" y="1256"/>
                </a:lnTo>
                <a:lnTo>
                  <a:pt x="767" y="1292"/>
                </a:lnTo>
                <a:lnTo>
                  <a:pt x="774" y="1330"/>
                </a:lnTo>
                <a:lnTo>
                  <a:pt x="782" y="1365"/>
                </a:lnTo>
                <a:lnTo>
                  <a:pt x="785" y="1400"/>
                </a:lnTo>
                <a:lnTo>
                  <a:pt x="783" y="1432"/>
                </a:lnTo>
                <a:lnTo>
                  <a:pt x="774" y="1461"/>
                </a:lnTo>
                <a:lnTo>
                  <a:pt x="760" y="1489"/>
                </a:lnTo>
                <a:lnTo>
                  <a:pt x="651" y="1556"/>
                </a:lnTo>
                <a:lnTo>
                  <a:pt x="540" y="1621"/>
                </a:lnTo>
                <a:lnTo>
                  <a:pt x="431" y="1689"/>
                </a:lnTo>
                <a:lnTo>
                  <a:pt x="416" y="1700"/>
                </a:lnTo>
                <a:lnTo>
                  <a:pt x="396" y="1716"/>
                </a:lnTo>
                <a:lnTo>
                  <a:pt x="371" y="1736"/>
                </a:lnTo>
                <a:lnTo>
                  <a:pt x="343" y="1758"/>
                </a:lnTo>
                <a:lnTo>
                  <a:pt x="314" y="1781"/>
                </a:lnTo>
                <a:lnTo>
                  <a:pt x="283" y="1805"/>
                </a:lnTo>
                <a:lnTo>
                  <a:pt x="252" y="1827"/>
                </a:lnTo>
                <a:lnTo>
                  <a:pt x="222" y="1847"/>
                </a:lnTo>
                <a:lnTo>
                  <a:pt x="192" y="1863"/>
                </a:lnTo>
                <a:lnTo>
                  <a:pt x="167" y="1874"/>
                </a:lnTo>
                <a:lnTo>
                  <a:pt x="143" y="1881"/>
                </a:lnTo>
                <a:lnTo>
                  <a:pt x="123" y="1880"/>
                </a:lnTo>
                <a:lnTo>
                  <a:pt x="92" y="1872"/>
                </a:lnTo>
                <a:lnTo>
                  <a:pt x="69" y="1856"/>
                </a:lnTo>
                <a:lnTo>
                  <a:pt x="47" y="1832"/>
                </a:lnTo>
                <a:lnTo>
                  <a:pt x="31" y="1803"/>
                </a:lnTo>
                <a:lnTo>
                  <a:pt x="18" y="1769"/>
                </a:lnTo>
                <a:lnTo>
                  <a:pt x="9" y="1730"/>
                </a:lnTo>
                <a:lnTo>
                  <a:pt x="3" y="1690"/>
                </a:lnTo>
                <a:lnTo>
                  <a:pt x="0" y="1647"/>
                </a:lnTo>
                <a:lnTo>
                  <a:pt x="0" y="1601"/>
                </a:lnTo>
                <a:lnTo>
                  <a:pt x="2" y="1558"/>
                </a:lnTo>
                <a:lnTo>
                  <a:pt x="5" y="1512"/>
                </a:lnTo>
                <a:lnTo>
                  <a:pt x="9" y="1470"/>
                </a:lnTo>
                <a:lnTo>
                  <a:pt x="16" y="1429"/>
                </a:lnTo>
                <a:lnTo>
                  <a:pt x="23" y="1392"/>
                </a:lnTo>
                <a:lnTo>
                  <a:pt x="47" y="1285"/>
                </a:lnTo>
                <a:lnTo>
                  <a:pt x="72" y="1183"/>
                </a:lnTo>
                <a:lnTo>
                  <a:pt x="100" y="1087"/>
                </a:lnTo>
                <a:lnTo>
                  <a:pt x="129" y="996"/>
                </a:lnTo>
                <a:lnTo>
                  <a:pt x="162" y="912"/>
                </a:lnTo>
                <a:lnTo>
                  <a:pt x="194" y="834"/>
                </a:lnTo>
                <a:lnTo>
                  <a:pt x="231" y="767"/>
                </a:lnTo>
                <a:lnTo>
                  <a:pt x="269" y="707"/>
                </a:lnTo>
                <a:lnTo>
                  <a:pt x="311" y="656"/>
                </a:lnTo>
                <a:lnTo>
                  <a:pt x="327" y="634"/>
                </a:lnTo>
                <a:lnTo>
                  <a:pt x="343" y="610"/>
                </a:lnTo>
                <a:lnTo>
                  <a:pt x="360" y="587"/>
                </a:lnTo>
                <a:lnTo>
                  <a:pt x="378" y="563"/>
                </a:lnTo>
                <a:lnTo>
                  <a:pt x="398" y="541"/>
                </a:lnTo>
                <a:lnTo>
                  <a:pt x="420" y="521"/>
                </a:lnTo>
                <a:lnTo>
                  <a:pt x="443" y="505"/>
                </a:lnTo>
                <a:lnTo>
                  <a:pt x="471" y="492"/>
                </a:lnTo>
                <a:lnTo>
                  <a:pt x="502" y="487"/>
                </a:lnTo>
                <a:lnTo>
                  <a:pt x="534" y="489"/>
                </a:lnTo>
                <a:lnTo>
                  <a:pt x="562" y="510"/>
                </a:lnTo>
                <a:lnTo>
                  <a:pt x="582" y="538"/>
                </a:lnTo>
                <a:lnTo>
                  <a:pt x="596" y="567"/>
                </a:lnTo>
                <a:lnTo>
                  <a:pt x="611" y="598"/>
                </a:lnTo>
                <a:lnTo>
                  <a:pt x="623" y="629"/>
                </a:lnTo>
                <a:lnTo>
                  <a:pt x="638" y="660"/>
                </a:lnTo>
                <a:lnTo>
                  <a:pt x="654" y="689"/>
                </a:lnTo>
                <a:lnTo>
                  <a:pt x="672" y="712"/>
                </a:lnTo>
                <a:lnTo>
                  <a:pt x="671" y="716"/>
                </a:lnTo>
                <a:lnTo>
                  <a:pt x="674" y="716"/>
                </a:lnTo>
                <a:lnTo>
                  <a:pt x="672" y="712"/>
                </a:lnTo>
                <a:lnTo>
                  <a:pt x="672" y="710"/>
                </a:lnTo>
                <a:lnTo>
                  <a:pt x="682" y="701"/>
                </a:lnTo>
                <a:lnTo>
                  <a:pt x="694" y="690"/>
                </a:lnTo>
                <a:lnTo>
                  <a:pt x="711" y="676"/>
                </a:lnTo>
                <a:lnTo>
                  <a:pt x="731" y="661"/>
                </a:lnTo>
                <a:lnTo>
                  <a:pt x="752" y="645"/>
                </a:lnTo>
                <a:lnTo>
                  <a:pt x="774" y="632"/>
                </a:lnTo>
                <a:lnTo>
                  <a:pt x="796" y="620"/>
                </a:lnTo>
                <a:lnTo>
                  <a:pt x="814" y="612"/>
                </a:lnTo>
                <a:lnTo>
                  <a:pt x="816" y="534"/>
                </a:lnTo>
                <a:lnTo>
                  <a:pt x="816" y="461"/>
                </a:lnTo>
                <a:lnTo>
                  <a:pt x="814" y="394"/>
                </a:lnTo>
                <a:lnTo>
                  <a:pt x="812" y="327"/>
                </a:lnTo>
                <a:lnTo>
                  <a:pt x="812" y="258"/>
                </a:lnTo>
                <a:lnTo>
                  <a:pt x="811" y="185"/>
                </a:lnTo>
                <a:lnTo>
                  <a:pt x="812" y="107"/>
                </a:lnTo>
                <a:lnTo>
                  <a:pt x="814" y="20"/>
                </a:lnTo>
                <a:lnTo>
                  <a:pt x="818" y="20"/>
                </a:lnTo>
                <a:lnTo>
                  <a:pt x="829" y="16"/>
                </a:lnTo>
                <a:lnTo>
                  <a:pt x="845" y="10"/>
                </a:lnTo>
                <a:lnTo>
                  <a:pt x="865" y="5"/>
                </a:lnTo>
                <a:lnTo>
                  <a:pt x="889" y="1"/>
                </a:lnTo>
                <a:lnTo>
                  <a:pt x="914"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
        <p:nvSpPr>
          <p:cNvPr id="67" name="Freeform 9">
            <a:extLst>
              <a:ext uri="{FF2B5EF4-FFF2-40B4-BE49-F238E27FC236}">
                <a16:creationId xmlns:a16="http://schemas.microsoft.com/office/drawing/2014/main" id="{347B2C8F-A0A8-42B0-BE23-BA81AB3043D0}"/>
              </a:ext>
            </a:extLst>
          </p:cNvPr>
          <p:cNvSpPr>
            <a:spLocks noEditPoints="1"/>
          </p:cNvSpPr>
          <p:nvPr/>
        </p:nvSpPr>
        <p:spPr bwMode="auto">
          <a:xfrm>
            <a:off x="8271498" y="2962634"/>
            <a:ext cx="505660" cy="367056"/>
          </a:xfrm>
          <a:custGeom>
            <a:avLst/>
            <a:gdLst>
              <a:gd name="T0" fmla="*/ 1418 w 1846"/>
              <a:gd name="T1" fmla="*/ 21 h 1340"/>
              <a:gd name="T2" fmla="*/ 1609 w 1846"/>
              <a:gd name="T3" fmla="*/ 47 h 1340"/>
              <a:gd name="T4" fmla="*/ 1771 w 1846"/>
              <a:gd name="T5" fmla="*/ 100 h 1340"/>
              <a:gd name="T6" fmla="*/ 1840 w 1846"/>
              <a:gd name="T7" fmla="*/ 191 h 1340"/>
              <a:gd name="T8" fmla="*/ 1787 w 1846"/>
              <a:gd name="T9" fmla="*/ 294 h 1340"/>
              <a:gd name="T10" fmla="*/ 1673 w 1846"/>
              <a:gd name="T11" fmla="*/ 385 h 1340"/>
              <a:gd name="T12" fmla="*/ 1560 w 1846"/>
              <a:gd name="T13" fmla="*/ 447 h 1340"/>
              <a:gd name="T14" fmla="*/ 1462 w 1846"/>
              <a:gd name="T15" fmla="*/ 498 h 1340"/>
              <a:gd name="T16" fmla="*/ 1380 w 1846"/>
              <a:gd name="T17" fmla="*/ 565 h 1340"/>
              <a:gd name="T18" fmla="*/ 1289 w 1846"/>
              <a:gd name="T19" fmla="*/ 605 h 1340"/>
              <a:gd name="T20" fmla="*/ 1198 w 1846"/>
              <a:gd name="T21" fmla="*/ 596 h 1340"/>
              <a:gd name="T22" fmla="*/ 1140 w 1846"/>
              <a:gd name="T23" fmla="*/ 527 h 1340"/>
              <a:gd name="T24" fmla="*/ 1107 w 1846"/>
              <a:gd name="T25" fmla="*/ 447 h 1340"/>
              <a:gd name="T26" fmla="*/ 1091 w 1846"/>
              <a:gd name="T27" fmla="*/ 371 h 1340"/>
              <a:gd name="T28" fmla="*/ 1091 w 1846"/>
              <a:gd name="T29" fmla="*/ 232 h 1340"/>
              <a:gd name="T30" fmla="*/ 1106 w 1846"/>
              <a:gd name="T31" fmla="*/ 129 h 1340"/>
              <a:gd name="T32" fmla="*/ 1138 w 1846"/>
              <a:gd name="T33" fmla="*/ 80 h 1340"/>
              <a:gd name="T34" fmla="*/ 1213 w 1846"/>
              <a:gd name="T35" fmla="*/ 32 h 1340"/>
              <a:gd name="T36" fmla="*/ 606 w 1846"/>
              <a:gd name="T37" fmla="*/ 0 h 1340"/>
              <a:gd name="T38" fmla="*/ 749 w 1846"/>
              <a:gd name="T39" fmla="*/ 9 h 1340"/>
              <a:gd name="T40" fmla="*/ 882 w 1846"/>
              <a:gd name="T41" fmla="*/ 45 h 1340"/>
              <a:gd name="T42" fmla="*/ 978 w 1846"/>
              <a:gd name="T43" fmla="*/ 111 h 1340"/>
              <a:gd name="T44" fmla="*/ 1018 w 1846"/>
              <a:gd name="T45" fmla="*/ 229 h 1340"/>
              <a:gd name="T46" fmla="*/ 1018 w 1846"/>
              <a:gd name="T47" fmla="*/ 401 h 1340"/>
              <a:gd name="T48" fmla="*/ 1049 w 1846"/>
              <a:gd name="T49" fmla="*/ 511 h 1340"/>
              <a:gd name="T50" fmla="*/ 1086 w 1846"/>
              <a:gd name="T51" fmla="*/ 600 h 1340"/>
              <a:gd name="T52" fmla="*/ 1071 w 1846"/>
              <a:gd name="T53" fmla="*/ 678 h 1340"/>
              <a:gd name="T54" fmla="*/ 1029 w 1846"/>
              <a:gd name="T55" fmla="*/ 731 h 1340"/>
              <a:gd name="T56" fmla="*/ 940 w 1846"/>
              <a:gd name="T57" fmla="*/ 807 h 1340"/>
              <a:gd name="T58" fmla="*/ 780 w 1846"/>
              <a:gd name="T59" fmla="*/ 907 h 1340"/>
              <a:gd name="T60" fmla="*/ 658 w 1846"/>
              <a:gd name="T61" fmla="*/ 1016 h 1340"/>
              <a:gd name="T62" fmla="*/ 564 w 1846"/>
              <a:gd name="T63" fmla="*/ 1147 h 1340"/>
              <a:gd name="T64" fmla="*/ 458 w 1846"/>
              <a:gd name="T65" fmla="*/ 1252 h 1340"/>
              <a:gd name="T66" fmla="*/ 344 w 1846"/>
              <a:gd name="T67" fmla="*/ 1320 h 1340"/>
              <a:gd name="T68" fmla="*/ 246 w 1846"/>
              <a:gd name="T69" fmla="*/ 1340 h 1340"/>
              <a:gd name="T70" fmla="*/ 169 w 1846"/>
              <a:gd name="T71" fmla="*/ 1287 h 1340"/>
              <a:gd name="T72" fmla="*/ 93 w 1846"/>
              <a:gd name="T73" fmla="*/ 1156 h 1340"/>
              <a:gd name="T74" fmla="*/ 33 w 1846"/>
              <a:gd name="T75" fmla="*/ 974 h 1340"/>
              <a:gd name="T76" fmla="*/ 2 w 1846"/>
              <a:gd name="T77" fmla="*/ 760 h 1340"/>
              <a:gd name="T78" fmla="*/ 11 w 1846"/>
              <a:gd name="T79" fmla="*/ 540 h 1340"/>
              <a:gd name="T80" fmla="*/ 77 w 1846"/>
              <a:gd name="T81" fmla="*/ 332 h 1340"/>
              <a:gd name="T82" fmla="*/ 211 w 1846"/>
              <a:gd name="T83" fmla="*/ 161 h 1340"/>
              <a:gd name="T84" fmla="*/ 364 w 1846"/>
              <a:gd name="T85" fmla="*/ 60 h 1340"/>
              <a:gd name="T86" fmla="*/ 509 w 1846"/>
              <a:gd name="T87" fmla="*/ 16 h 1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46" h="1340">
                <a:moveTo>
                  <a:pt x="1289" y="20"/>
                </a:moveTo>
                <a:lnTo>
                  <a:pt x="1353" y="20"/>
                </a:lnTo>
                <a:lnTo>
                  <a:pt x="1418" y="21"/>
                </a:lnTo>
                <a:lnTo>
                  <a:pt x="1484" y="27"/>
                </a:lnTo>
                <a:lnTo>
                  <a:pt x="1547" y="36"/>
                </a:lnTo>
                <a:lnTo>
                  <a:pt x="1609" y="47"/>
                </a:lnTo>
                <a:lnTo>
                  <a:pt x="1669" y="61"/>
                </a:lnTo>
                <a:lnTo>
                  <a:pt x="1722" y="78"/>
                </a:lnTo>
                <a:lnTo>
                  <a:pt x="1771" y="100"/>
                </a:lnTo>
                <a:lnTo>
                  <a:pt x="1813" y="123"/>
                </a:lnTo>
                <a:lnTo>
                  <a:pt x="1846" y="151"/>
                </a:lnTo>
                <a:lnTo>
                  <a:pt x="1840" y="191"/>
                </a:lnTo>
                <a:lnTo>
                  <a:pt x="1827" y="229"/>
                </a:lnTo>
                <a:lnTo>
                  <a:pt x="1809" y="263"/>
                </a:lnTo>
                <a:lnTo>
                  <a:pt x="1787" y="294"/>
                </a:lnTo>
                <a:lnTo>
                  <a:pt x="1762" y="320"/>
                </a:lnTo>
                <a:lnTo>
                  <a:pt x="1717" y="356"/>
                </a:lnTo>
                <a:lnTo>
                  <a:pt x="1673" y="385"/>
                </a:lnTo>
                <a:lnTo>
                  <a:pt x="1633" y="409"/>
                </a:lnTo>
                <a:lnTo>
                  <a:pt x="1595" y="429"/>
                </a:lnTo>
                <a:lnTo>
                  <a:pt x="1560" y="447"/>
                </a:lnTo>
                <a:lnTo>
                  <a:pt x="1526" y="463"/>
                </a:lnTo>
                <a:lnTo>
                  <a:pt x="1493" y="480"/>
                </a:lnTo>
                <a:lnTo>
                  <a:pt x="1462" y="498"/>
                </a:lnTo>
                <a:lnTo>
                  <a:pt x="1431" y="520"/>
                </a:lnTo>
                <a:lnTo>
                  <a:pt x="1402" y="547"/>
                </a:lnTo>
                <a:lnTo>
                  <a:pt x="1380" y="565"/>
                </a:lnTo>
                <a:lnTo>
                  <a:pt x="1353" y="581"/>
                </a:lnTo>
                <a:lnTo>
                  <a:pt x="1322" y="594"/>
                </a:lnTo>
                <a:lnTo>
                  <a:pt x="1289" y="605"/>
                </a:lnTo>
                <a:lnTo>
                  <a:pt x="1257" y="609"/>
                </a:lnTo>
                <a:lnTo>
                  <a:pt x="1226" y="605"/>
                </a:lnTo>
                <a:lnTo>
                  <a:pt x="1198" y="596"/>
                </a:lnTo>
                <a:lnTo>
                  <a:pt x="1177" y="578"/>
                </a:lnTo>
                <a:lnTo>
                  <a:pt x="1157" y="554"/>
                </a:lnTo>
                <a:lnTo>
                  <a:pt x="1140" y="527"/>
                </a:lnTo>
                <a:lnTo>
                  <a:pt x="1126" y="498"/>
                </a:lnTo>
                <a:lnTo>
                  <a:pt x="1115" y="471"/>
                </a:lnTo>
                <a:lnTo>
                  <a:pt x="1107" y="447"/>
                </a:lnTo>
                <a:lnTo>
                  <a:pt x="1102" y="431"/>
                </a:lnTo>
                <a:lnTo>
                  <a:pt x="1097" y="405"/>
                </a:lnTo>
                <a:lnTo>
                  <a:pt x="1091" y="371"/>
                </a:lnTo>
                <a:lnTo>
                  <a:pt x="1089" y="327"/>
                </a:lnTo>
                <a:lnTo>
                  <a:pt x="1089" y="281"/>
                </a:lnTo>
                <a:lnTo>
                  <a:pt x="1091" y="232"/>
                </a:lnTo>
                <a:lnTo>
                  <a:pt x="1095" y="183"/>
                </a:lnTo>
                <a:lnTo>
                  <a:pt x="1102" y="140"/>
                </a:lnTo>
                <a:lnTo>
                  <a:pt x="1106" y="129"/>
                </a:lnTo>
                <a:lnTo>
                  <a:pt x="1113" y="114"/>
                </a:lnTo>
                <a:lnTo>
                  <a:pt x="1124" y="98"/>
                </a:lnTo>
                <a:lnTo>
                  <a:pt x="1138" y="80"/>
                </a:lnTo>
                <a:lnTo>
                  <a:pt x="1158" y="63"/>
                </a:lnTo>
                <a:lnTo>
                  <a:pt x="1184" y="47"/>
                </a:lnTo>
                <a:lnTo>
                  <a:pt x="1213" y="32"/>
                </a:lnTo>
                <a:lnTo>
                  <a:pt x="1249" y="23"/>
                </a:lnTo>
                <a:lnTo>
                  <a:pt x="1289" y="20"/>
                </a:lnTo>
                <a:close/>
                <a:moveTo>
                  <a:pt x="606" y="0"/>
                </a:moveTo>
                <a:lnTo>
                  <a:pt x="653" y="0"/>
                </a:lnTo>
                <a:lnTo>
                  <a:pt x="702" y="3"/>
                </a:lnTo>
                <a:lnTo>
                  <a:pt x="749" y="9"/>
                </a:lnTo>
                <a:lnTo>
                  <a:pt x="797" y="18"/>
                </a:lnTo>
                <a:lnTo>
                  <a:pt x="840" y="31"/>
                </a:lnTo>
                <a:lnTo>
                  <a:pt x="882" y="45"/>
                </a:lnTo>
                <a:lnTo>
                  <a:pt x="918" y="63"/>
                </a:lnTo>
                <a:lnTo>
                  <a:pt x="951" y="85"/>
                </a:lnTo>
                <a:lnTo>
                  <a:pt x="978" y="111"/>
                </a:lnTo>
                <a:lnTo>
                  <a:pt x="998" y="138"/>
                </a:lnTo>
                <a:lnTo>
                  <a:pt x="1009" y="171"/>
                </a:lnTo>
                <a:lnTo>
                  <a:pt x="1018" y="229"/>
                </a:lnTo>
                <a:lnTo>
                  <a:pt x="1020" y="289"/>
                </a:lnTo>
                <a:lnTo>
                  <a:pt x="1018" y="345"/>
                </a:lnTo>
                <a:lnTo>
                  <a:pt x="1018" y="401"/>
                </a:lnTo>
                <a:lnTo>
                  <a:pt x="1026" y="456"/>
                </a:lnTo>
                <a:lnTo>
                  <a:pt x="1035" y="481"/>
                </a:lnTo>
                <a:lnTo>
                  <a:pt x="1049" y="511"/>
                </a:lnTo>
                <a:lnTo>
                  <a:pt x="1064" y="540"/>
                </a:lnTo>
                <a:lnTo>
                  <a:pt x="1077" y="569"/>
                </a:lnTo>
                <a:lnTo>
                  <a:pt x="1086" y="600"/>
                </a:lnTo>
                <a:lnTo>
                  <a:pt x="1087" y="631"/>
                </a:lnTo>
                <a:lnTo>
                  <a:pt x="1078" y="663"/>
                </a:lnTo>
                <a:lnTo>
                  <a:pt x="1071" y="678"/>
                </a:lnTo>
                <a:lnTo>
                  <a:pt x="1060" y="694"/>
                </a:lnTo>
                <a:lnTo>
                  <a:pt x="1047" y="712"/>
                </a:lnTo>
                <a:lnTo>
                  <a:pt x="1029" y="731"/>
                </a:lnTo>
                <a:lnTo>
                  <a:pt x="1007" y="754"/>
                </a:lnTo>
                <a:lnTo>
                  <a:pt x="977" y="778"/>
                </a:lnTo>
                <a:lnTo>
                  <a:pt x="940" y="807"/>
                </a:lnTo>
                <a:lnTo>
                  <a:pt x="895" y="840"/>
                </a:lnTo>
                <a:lnTo>
                  <a:pt x="833" y="874"/>
                </a:lnTo>
                <a:lnTo>
                  <a:pt x="780" y="907"/>
                </a:lnTo>
                <a:lnTo>
                  <a:pt x="735" y="941"/>
                </a:lnTo>
                <a:lnTo>
                  <a:pt x="695" y="978"/>
                </a:lnTo>
                <a:lnTo>
                  <a:pt x="658" y="1016"/>
                </a:lnTo>
                <a:lnTo>
                  <a:pt x="624" y="1060"/>
                </a:lnTo>
                <a:lnTo>
                  <a:pt x="589" y="1107"/>
                </a:lnTo>
                <a:lnTo>
                  <a:pt x="564" y="1147"/>
                </a:lnTo>
                <a:lnTo>
                  <a:pt x="531" y="1185"/>
                </a:lnTo>
                <a:lnTo>
                  <a:pt x="497" y="1221"/>
                </a:lnTo>
                <a:lnTo>
                  <a:pt x="458" y="1252"/>
                </a:lnTo>
                <a:lnTo>
                  <a:pt x="420" y="1280"/>
                </a:lnTo>
                <a:lnTo>
                  <a:pt x="382" y="1303"/>
                </a:lnTo>
                <a:lnTo>
                  <a:pt x="344" y="1320"/>
                </a:lnTo>
                <a:lnTo>
                  <a:pt x="307" y="1332"/>
                </a:lnTo>
                <a:lnTo>
                  <a:pt x="275" y="1340"/>
                </a:lnTo>
                <a:lnTo>
                  <a:pt x="246" y="1340"/>
                </a:lnTo>
                <a:lnTo>
                  <a:pt x="220" y="1331"/>
                </a:lnTo>
                <a:lnTo>
                  <a:pt x="195" y="1314"/>
                </a:lnTo>
                <a:lnTo>
                  <a:pt x="169" y="1287"/>
                </a:lnTo>
                <a:lnTo>
                  <a:pt x="144" y="1251"/>
                </a:lnTo>
                <a:lnTo>
                  <a:pt x="118" y="1207"/>
                </a:lnTo>
                <a:lnTo>
                  <a:pt x="93" y="1156"/>
                </a:lnTo>
                <a:lnTo>
                  <a:pt x="71" y="1100"/>
                </a:lnTo>
                <a:lnTo>
                  <a:pt x="51" y="1040"/>
                </a:lnTo>
                <a:lnTo>
                  <a:pt x="33" y="974"/>
                </a:lnTo>
                <a:lnTo>
                  <a:pt x="18" y="905"/>
                </a:lnTo>
                <a:lnTo>
                  <a:pt x="7" y="832"/>
                </a:lnTo>
                <a:lnTo>
                  <a:pt x="2" y="760"/>
                </a:lnTo>
                <a:lnTo>
                  <a:pt x="0" y="687"/>
                </a:lnTo>
                <a:lnTo>
                  <a:pt x="4" y="612"/>
                </a:lnTo>
                <a:lnTo>
                  <a:pt x="11" y="540"/>
                </a:lnTo>
                <a:lnTo>
                  <a:pt x="27" y="467"/>
                </a:lnTo>
                <a:lnTo>
                  <a:pt x="49" y="398"/>
                </a:lnTo>
                <a:lnTo>
                  <a:pt x="77" y="332"/>
                </a:lnTo>
                <a:lnTo>
                  <a:pt x="113" y="271"/>
                </a:lnTo>
                <a:lnTo>
                  <a:pt x="158" y="214"/>
                </a:lnTo>
                <a:lnTo>
                  <a:pt x="211" y="161"/>
                </a:lnTo>
                <a:lnTo>
                  <a:pt x="264" y="120"/>
                </a:lnTo>
                <a:lnTo>
                  <a:pt x="313" y="85"/>
                </a:lnTo>
                <a:lnTo>
                  <a:pt x="364" y="60"/>
                </a:lnTo>
                <a:lnTo>
                  <a:pt x="413" y="41"/>
                </a:lnTo>
                <a:lnTo>
                  <a:pt x="460" y="27"/>
                </a:lnTo>
                <a:lnTo>
                  <a:pt x="509" y="16"/>
                </a:lnTo>
                <a:lnTo>
                  <a:pt x="558" y="7"/>
                </a:lnTo>
                <a:lnTo>
                  <a:pt x="606"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
        <p:nvSpPr>
          <p:cNvPr id="68" name="Freeform 9">
            <a:extLst>
              <a:ext uri="{FF2B5EF4-FFF2-40B4-BE49-F238E27FC236}">
                <a16:creationId xmlns:a16="http://schemas.microsoft.com/office/drawing/2014/main" id="{F2A7607F-4E1A-45E3-B409-2625D5F2C464}"/>
              </a:ext>
            </a:extLst>
          </p:cNvPr>
          <p:cNvSpPr>
            <a:spLocks noEditPoints="1"/>
          </p:cNvSpPr>
          <p:nvPr/>
        </p:nvSpPr>
        <p:spPr bwMode="auto">
          <a:xfrm>
            <a:off x="3620045" y="4658900"/>
            <a:ext cx="348245" cy="489920"/>
          </a:xfrm>
          <a:custGeom>
            <a:avLst/>
            <a:gdLst>
              <a:gd name="T0" fmla="*/ 2311 w 2753"/>
              <a:gd name="T1" fmla="*/ 580 h 3873"/>
              <a:gd name="T2" fmla="*/ 2433 w 2753"/>
              <a:gd name="T3" fmla="*/ 735 h 3873"/>
              <a:gd name="T4" fmla="*/ 2415 w 2753"/>
              <a:gd name="T5" fmla="*/ 948 h 3873"/>
              <a:gd name="T6" fmla="*/ 2253 w 2753"/>
              <a:gd name="T7" fmla="*/ 1073 h 3873"/>
              <a:gd name="T8" fmla="*/ 2037 w 2753"/>
              <a:gd name="T9" fmla="*/ 1138 h 3873"/>
              <a:gd name="T10" fmla="*/ 1946 w 2753"/>
              <a:gd name="T11" fmla="*/ 1260 h 3873"/>
              <a:gd name="T12" fmla="*/ 2039 w 2753"/>
              <a:gd name="T13" fmla="*/ 1346 h 3873"/>
              <a:gd name="T14" fmla="*/ 2400 w 2753"/>
              <a:gd name="T15" fmla="*/ 1671 h 3873"/>
              <a:gd name="T16" fmla="*/ 2649 w 2753"/>
              <a:gd name="T17" fmla="*/ 2118 h 3873"/>
              <a:gd name="T18" fmla="*/ 2746 w 2753"/>
              <a:gd name="T19" fmla="*/ 2586 h 3873"/>
              <a:gd name="T20" fmla="*/ 2739 w 2753"/>
              <a:gd name="T21" fmla="*/ 3028 h 3873"/>
              <a:gd name="T22" fmla="*/ 2671 w 2753"/>
              <a:gd name="T23" fmla="*/ 3397 h 3873"/>
              <a:gd name="T24" fmla="*/ 2597 w 2753"/>
              <a:gd name="T25" fmla="*/ 3648 h 3873"/>
              <a:gd name="T26" fmla="*/ 2533 w 2753"/>
              <a:gd name="T27" fmla="*/ 3764 h 3873"/>
              <a:gd name="T28" fmla="*/ 2319 w 2753"/>
              <a:gd name="T29" fmla="*/ 3855 h 3873"/>
              <a:gd name="T30" fmla="*/ 1959 w 2753"/>
              <a:gd name="T31" fmla="*/ 3868 h 3873"/>
              <a:gd name="T32" fmla="*/ 1531 w 2753"/>
              <a:gd name="T33" fmla="*/ 3768 h 3873"/>
              <a:gd name="T34" fmla="*/ 1146 w 2753"/>
              <a:gd name="T35" fmla="*/ 3597 h 3873"/>
              <a:gd name="T36" fmla="*/ 846 w 2753"/>
              <a:gd name="T37" fmla="*/ 3420 h 3873"/>
              <a:gd name="T38" fmla="*/ 669 w 2753"/>
              <a:gd name="T39" fmla="*/ 3297 h 3873"/>
              <a:gd name="T40" fmla="*/ 562 w 2753"/>
              <a:gd name="T41" fmla="*/ 3206 h 3873"/>
              <a:gd name="T42" fmla="*/ 189 w 2753"/>
              <a:gd name="T43" fmla="*/ 2718 h 3873"/>
              <a:gd name="T44" fmla="*/ 0 w 2753"/>
              <a:gd name="T45" fmla="*/ 2148 h 3873"/>
              <a:gd name="T46" fmla="*/ 79 w 2753"/>
              <a:gd name="T47" fmla="*/ 1729 h 3873"/>
              <a:gd name="T48" fmla="*/ 217 w 2753"/>
              <a:gd name="T49" fmla="*/ 1491 h 3873"/>
              <a:gd name="T50" fmla="*/ 319 w 2753"/>
              <a:gd name="T51" fmla="*/ 1380 h 3873"/>
              <a:gd name="T52" fmla="*/ 368 w 2753"/>
              <a:gd name="T53" fmla="*/ 1135 h 3873"/>
              <a:gd name="T54" fmla="*/ 353 w 2753"/>
              <a:gd name="T55" fmla="*/ 831 h 3873"/>
              <a:gd name="T56" fmla="*/ 384 w 2753"/>
              <a:gd name="T57" fmla="*/ 675 h 3873"/>
              <a:gd name="T58" fmla="*/ 559 w 2753"/>
              <a:gd name="T59" fmla="*/ 591 h 3873"/>
              <a:gd name="T60" fmla="*/ 699 w 2753"/>
              <a:gd name="T61" fmla="*/ 664 h 3873"/>
              <a:gd name="T62" fmla="*/ 769 w 2753"/>
              <a:gd name="T63" fmla="*/ 866 h 3873"/>
              <a:gd name="T64" fmla="*/ 791 w 2753"/>
              <a:gd name="T65" fmla="*/ 1115 h 3873"/>
              <a:gd name="T66" fmla="*/ 1008 w 2753"/>
              <a:gd name="T67" fmla="*/ 1053 h 3873"/>
              <a:gd name="T68" fmla="*/ 1433 w 2753"/>
              <a:gd name="T69" fmla="*/ 700 h 3873"/>
              <a:gd name="T70" fmla="*/ 1737 w 2753"/>
              <a:gd name="T71" fmla="*/ 600 h 3873"/>
              <a:gd name="T72" fmla="*/ 2062 w 2753"/>
              <a:gd name="T73" fmla="*/ 557 h 3873"/>
              <a:gd name="T74" fmla="*/ 1277 w 2753"/>
              <a:gd name="T75" fmla="*/ 18 h 3873"/>
              <a:gd name="T76" fmla="*/ 1315 w 2753"/>
              <a:gd name="T77" fmla="*/ 111 h 3873"/>
              <a:gd name="T78" fmla="*/ 1329 w 2753"/>
              <a:gd name="T79" fmla="*/ 229 h 3873"/>
              <a:gd name="T80" fmla="*/ 1389 w 2753"/>
              <a:gd name="T81" fmla="*/ 278 h 3873"/>
              <a:gd name="T82" fmla="*/ 1471 w 2753"/>
              <a:gd name="T83" fmla="*/ 138 h 3873"/>
              <a:gd name="T84" fmla="*/ 1600 w 2753"/>
              <a:gd name="T85" fmla="*/ 22 h 3873"/>
              <a:gd name="T86" fmla="*/ 1671 w 2753"/>
              <a:gd name="T87" fmla="*/ 108 h 3873"/>
              <a:gd name="T88" fmla="*/ 1649 w 2753"/>
              <a:gd name="T89" fmla="*/ 249 h 3873"/>
              <a:gd name="T90" fmla="*/ 1666 w 2753"/>
              <a:gd name="T91" fmla="*/ 408 h 3873"/>
              <a:gd name="T92" fmla="*/ 1775 w 2753"/>
              <a:gd name="T93" fmla="*/ 511 h 3873"/>
              <a:gd name="T94" fmla="*/ 1529 w 2753"/>
              <a:gd name="T95" fmla="*/ 580 h 3873"/>
              <a:gd name="T96" fmla="*/ 1239 w 2753"/>
              <a:gd name="T97" fmla="*/ 735 h 3873"/>
              <a:gd name="T98" fmla="*/ 995 w 2753"/>
              <a:gd name="T99" fmla="*/ 958 h 3873"/>
              <a:gd name="T100" fmla="*/ 871 w 2753"/>
              <a:gd name="T101" fmla="*/ 1124 h 3873"/>
              <a:gd name="T102" fmla="*/ 855 w 2753"/>
              <a:gd name="T103" fmla="*/ 1100 h 3873"/>
              <a:gd name="T104" fmla="*/ 826 w 2753"/>
              <a:gd name="T105" fmla="*/ 798 h 3873"/>
              <a:gd name="T106" fmla="*/ 837 w 2753"/>
              <a:gd name="T107" fmla="*/ 658 h 3873"/>
              <a:gd name="T108" fmla="*/ 897 w 2753"/>
              <a:gd name="T109" fmla="*/ 555 h 3873"/>
              <a:gd name="T110" fmla="*/ 704 w 2753"/>
              <a:gd name="T111" fmla="*/ 437 h 3873"/>
              <a:gd name="T112" fmla="*/ 609 w 2753"/>
              <a:gd name="T113" fmla="*/ 320 h 3873"/>
              <a:gd name="T114" fmla="*/ 691 w 2753"/>
              <a:gd name="T115" fmla="*/ 206 h 3873"/>
              <a:gd name="T116" fmla="*/ 886 w 2753"/>
              <a:gd name="T117" fmla="*/ 251 h 3873"/>
              <a:gd name="T118" fmla="*/ 1144 w 2753"/>
              <a:gd name="T119" fmla="*/ 375 h 3873"/>
              <a:gd name="T120" fmla="*/ 1115 w 2753"/>
              <a:gd name="T121" fmla="*/ 189 h 3873"/>
              <a:gd name="T122" fmla="*/ 1120 w 2753"/>
              <a:gd name="T123" fmla="*/ 38 h 3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53" h="3873">
                <a:moveTo>
                  <a:pt x="2122" y="555"/>
                </a:moveTo>
                <a:lnTo>
                  <a:pt x="2180" y="557"/>
                </a:lnTo>
                <a:lnTo>
                  <a:pt x="2231" y="560"/>
                </a:lnTo>
                <a:lnTo>
                  <a:pt x="2275" y="568"/>
                </a:lnTo>
                <a:lnTo>
                  <a:pt x="2311" y="580"/>
                </a:lnTo>
                <a:lnTo>
                  <a:pt x="2346" y="598"/>
                </a:lnTo>
                <a:lnTo>
                  <a:pt x="2375" y="626"/>
                </a:lnTo>
                <a:lnTo>
                  <a:pt x="2399" y="658"/>
                </a:lnTo>
                <a:lnTo>
                  <a:pt x="2419" y="695"/>
                </a:lnTo>
                <a:lnTo>
                  <a:pt x="2433" y="735"/>
                </a:lnTo>
                <a:lnTo>
                  <a:pt x="2442" y="777"/>
                </a:lnTo>
                <a:lnTo>
                  <a:pt x="2444" y="820"/>
                </a:lnTo>
                <a:lnTo>
                  <a:pt x="2440" y="864"/>
                </a:lnTo>
                <a:lnTo>
                  <a:pt x="2431" y="908"/>
                </a:lnTo>
                <a:lnTo>
                  <a:pt x="2415" y="948"/>
                </a:lnTo>
                <a:lnTo>
                  <a:pt x="2391" y="984"/>
                </a:lnTo>
                <a:lnTo>
                  <a:pt x="2364" y="1013"/>
                </a:lnTo>
                <a:lnTo>
                  <a:pt x="2331" y="1037"/>
                </a:lnTo>
                <a:lnTo>
                  <a:pt x="2293" y="1057"/>
                </a:lnTo>
                <a:lnTo>
                  <a:pt x="2253" y="1073"/>
                </a:lnTo>
                <a:lnTo>
                  <a:pt x="2211" y="1086"/>
                </a:lnTo>
                <a:lnTo>
                  <a:pt x="2166" y="1098"/>
                </a:lnTo>
                <a:lnTo>
                  <a:pt x="2122" y="1111"/>
                </a:lnTo>
                <a:lnTo>
                  <a:pt x="2079" y="1124"/>
                </a:lnTo>
                <a:lnTo>
                  <a:pt x="2037" y="1138"/>
                </a:lnTo>
                <a:lnTo>
                  <a:pt x="1999" y="1157"/>
                </a:lnTo>
                <a:lnTo>
                  <a:pt x="1962" y="1178"/>
                </a:lnTo>
                <a:lnTo>
                  <a:pt x="1931" y="1204"/>
                </a:lnTo>
                <a:lnTo>
                  <a:pt x="1935" y="1235"/>
                </a:lnTo>
                <a:lnTo>
                  <a:pt x="1946" y="1260"/>
                </a:lnTo>
                <a:lnTo>
                  <a:pt x="1959" y="1282"/>
                </a:lnTo>
                <a:lnTo>
                  <a:pt x="1977" y="1302"/>
                </a:lnTo>
                <a:lnTo>
                  <a:pt x="1997" y="1318"/>
                </a:lnTo>
                <a:lnTo>
                  <a:pt x="2019" y="1333"/>
                </a:lnTo>
                <a:lnTo>
                  <a:pt x="2039" y="1346"/>
                </a:lnTo>
                <a:lnTo>
                  <a:pt x="2060" y="1360"/>
                </a:lnTo>
                <a:lnTo>
                  <a:pt x="2159" y="1433"/>
                </a:lnTo>
                <a:lnTo>
                  <a:pt x="2248" y="1509"/>
                </a:lnTo>
                <a:lnTo>
                  <a:pt x="2328" y="1588"/>
                </a:lnTo>
                <a:lnTo>
                  <a:pt x="2400" y="1671"/>
                </a:lnTo>
                <a:lnTo>
                  <a:pt x="2464" y="1757"/>
                </a:lnTo>
                <a:lnTo>
                  <a:pt x="2522" y="1844"/>
                </a:lnTo>
                <a:lnTo>
                  <a:pt x="2571" y="1933"/>
                </a:lnTo>
                <a:lnTo>
                  <a:pt x="2613" y="2026"/>
                </a:lnTo>
                <a:lnTo>
                  <a:pt x="2649" y="2118"/>
                </a:lnTo>
                <a:lnTo>
                  <a:pt x="2679" y="2211"/>
                </a:lnTo>
                <a:lnTo>
                  <a:pt x="2704" y="2304"/>
                </a:lnTo>
                <a:lnTo>
                  <a:pt x="2722" y="2398"/>
                </a:lnTo>
                <a:lnTo>
                  <a:pt x="2737" y="2493"/>
                </a:lnTo>
                <a:lnTo>
                  <a:pt x="2746" y="2586"/>
                </a:lnTo>
                <a:lnTo>
                  <a:pt x="2751" y="2677"/>
                </a:lnTo>
                <a:lnTo>
                  <a:pt x="2753" y="2768"/>
                </a:lnTo>
                <a:lnTo>
                  <a:pt x="2751" y="2857"/>
                </a:lnTo>
                <a:lnTo>
                  <a:pt x="2746" y="2942"/>
                </a:lnTo>
                <a:lnTo>
                  <a:pt x="2739" y="3028"/>
                </a:lnTo>
                <a:lnTo>
                  <a:pt x="2728" y="3108"/>
                </a:lnTo>
                <a:lnTo>
                  <a:pt x="2715" y="3186"/>
                </a:lnTo>
                <a:lnTo>
                  <a:pt x="2702" y="3260"/>
                </a:lnTo>
                <a:lnTo>
                  <a:pt x="2688" y="3331"/>
                </a:lnTo>
                <a:lnTo>
                  <a:pt x="2671" y="3397"/>
                </a:lnTo>
                <a:lnTo>
                  <a:pt x="2657" y="3458"/>
                </a:lnTo>
                <a:lnTo>
                  <a:pt x="2640" y="3515"/>
                </a:lnTo>
                <a:lnTo>
                  <a:pt x="2624" y="3564"/>
                </a:lnTo>
                <a:lnTo>
                  <a:pt x="2609" y="3609"/>
                </a:lnTo>
                <a:lnTo>
                  <a:pt x="2597" y="3648"/>
                </a:lnTo>
                <a:lnTo>
                  <a:pt x="2584" y="3680"/>
                </a:lnTo>
                <a:lnTo>
                  <a:pt x="2573" y="3704"/>
                </a:lnTo>
                <a:lnTo>
                  <a:pt x="2566" y="3722"/>
                </a:lnTo>
                <a:lnTo>
                  <a:pt x="2560" y="3733"/>
                </a:lnTo>
                <a:lnTo>
                  <a:pt x="2533" y="3764"/>
                </a:lnTo>
                <a:lnTo>
                  <a:pt x="2499" y="3789"/>
                </a:lnTo>
                <a:lnTo>
                  <a:pt x="2459" y="3811"/>
                </a:lnTo>
                <a:lnTo>
                  <a:pt x="2415" y="3829"/>
                </a:lnTo>
                <a:lnTo>
                  <a:pt x="2368" y="3844"/>
                </a:lnTo>
                <a:lnTo>
                  <a:pt x="2319" y="3855"/>
                </a:lnTo>
                <a:lnTo>
                  <a:pt x="2269" y="3862"/>
                </a:lnTo>
                <a:lnTo>
                  <a:pt x="2220" y="3868"/>
                </a:lnTo>
                <a:lnTo>
                  <a:pt x="2133" y="3873"/>
                </a:lnTo>
                <a:lnTo>
                  <a:pt x="2046" y="3873"/>
                </a:lnTo>
                <a:lnTo>
                  <a:pt x="1959" y="3868"/>
                </a:lnTo>
                <a:lnTo>
                  <a:pt x="1871" y="3855"/>
                </a:lnTo>
                <a:lnTo>
                  <a:pt x="1784" y="3838"/>
                </a:lnTo>
                <a:lnTo>
                  <a:pt x="1699" y="3818"/>
                </a:lnTo>
                <a:lnTo>
                  <a:pt x="1613" y="3795"/>
                </a:lnTo>
                <a:lnTo>
                  <a:pt x="1531" y="3768"/>
                </a:lnTo>
                <a:lnTo>
                  <a:pt x="1449" y="3737"/>
                </a:lnTo>
                <a:lnTo>
                  <a:pt x="1369" y="3704"/>
                </a:lnTo>
                <a:lnTo>
                  <a:pt x="1293" y="3669"/>
                </a:lnTo>
                <a:lnTo>
                  <a:pt x="1219" y="3635"/>
                </a:lnTo>
                <a:lnTo>
                  <a:pt x="1146" y="3597"/>
                </a:lnTo>
                <a:lnTo>
                  <a:pt x="1079" y="3560"/>
                </a:lnTo>
                <a:lnTo>
                  <a:pt x="1015" y="3524"/>
                </a:lnTo>
                <a:lnTo>
                  <a:pt x="953" y="3488"/>
                </a:lnTo>
                <a:lnTo>
                  <a:pt x="899" y="3453"/>
                </a:lnTo>
                <a:lnTo>
                  <a:pt x="846" y="3420"/>
                </a:lnTo>
                <a:lnTo>
                  <a:pt x="800" y="3389"/>
                </a:lnTo>
                <a:lnTo>
                  <a:pt x="759" y="3360"/>
                </a:lnTo>
                <a:lnTo>
                  <a:pt x="722" y="3335"/>
                </a:lnTo>
                <a:lnTo>
                  <a:pt x="693" y="3313"/>
                </a:lnTo>
                <a:lnTo>
                  <a:pt x="669" y="3297"/>
                </a:lnTo>
                <a:lnTo>
                  <a:pt x="653" y="3284"/>
                </a:lnTo>
                <a:lnTo>
                  <a:pt x="642" y="3275"/>
                </a:lnTo>
                <a:lnTo>
                  <a:pt x="640" y="3273"/>
                </a:lnTo>
                <a:lnTo>
                  <a:pt x="644" y="3277"/>
                </a:lnTo>
                <a:lnTo>
                  <a:pt x="562" y="3206"/>
                </a:lnTo>
                <a:lnTo>
                  <a:pt x="482" y="3124"/>
                </a:lnTo>
                <a:lnTo>
                  <a:pt x="402" y="3033"/>
                </a:lnTo>
                <a:lnTo>
                  <a:pt x="326" y="2935"/>
                </a:lnTo>
                <a:lnTo>
                  <a:pt x="255" y="2829"/>
                </a:lnTo>
                <a:lnTo>
                  <a:pt x="189" y="2718"/>
                </a:lnTo>
                <a:lnTo>
                  <a:pt x="131" y="2604"/>
                </a:lnTo>
                <a:lnTo>
                  <a:pt x="82" y="2484"/>
                </a:lnTo>
                <a:lnTo>
                  <a:pt x="40" y="2362"/>
                </a:lnTo>
                <a:lnTo>
                  <a:pt x="11" y="2240"/>
                </a:lnTo>
                <a:lnTo>
                  <a:pt x="0" y="2148"/>
                </a:lnTo>
                <a:lnTo>
                  <a:pt x="0" y="2057"/>
                </a:lnTo>
                <a:lnTo>
                  <a:pt x="9" y="1969"/>
                </a:lnTo>
                <a:lnTo>
                  <a:pt x="26" y="1886"/>
                </a:lnTo>
                <a:lnTo>
                  <a:pt x="51" y="1804"/>
                </a:lnTo>
                <a:lnTo>
                  <a:pt x="79" y="1729"/>
                </a:lnTo>
                <a:lnTo>
                  <a:pt x="111" y="1658"/>
                </a:lnTo>
                <a:lnTo>
                  <a:pt x="146" y="1595"/>
                </a:lnTo>
                <a:lnTo>
                  <a:pt x="180" y="1537"/>
                </a:lnTo>
                <a:lnTo>
                  <a:pt x="197" y="1513"/>
                </a:lnTo>
                <a:lnTo>
                  <a:pt x="217" y="1491"/>
                </a:lnTo>
                <a:lnTo>
                  <a:pt x="237" y="1471"/>
                </a:lnTo>
                <a:lnTo>
                  <a:pt x="259" y="1451"/>
                </a:lnTo>
                <a:lnTo>
                  <a:pt x="279" y="1429"/>
                </a:lnTo>
                <a:lnTo>
                  <a:pt x="300" y="1406"/>
                </a:lnTo>
                <a:lnTo>
                  <a:pt x="319" y="1380"/>
                </a:lnTo>
                <a:lnTo>
                  <a:pt x="335" y="1349"/>
                </a:lnTo>
                <a:lnTo>
                  <a:pt x="349" y="1313"/>
                </a:lnTo>
                <a:lnTo>
                  <a:pt x="359" y="1269"/>
                </a:lnTo>
                <a:lnTo>
                  <a:pt x="364" y="1220"/>
                </a:lnTo>
                <a:lnTo>
                  <a:pt x="368" y="1135"/>
                </a:lnTo>
                <a:lnTo>
                  <a:pt x="366" y="1058"/>
                </a:lnTo>
                <a:lnTo>
                  <a:pt x="364" y="989"/>
                </a:lnTo>
                <a:lnTo>
                  <a:pt x="360" y="929"/>
                </a:lnTo>
                <a:lnTo>
                  <a:pt x="357" y="877"/>
                </a:lnTo>
                <a:lnTo>
                  <a:pt x="353" y="831"/>
                </a:lnTo>
                <a:lnTo>
                  <a:pt x="353" y="789"/>
                </a:lnTo>
                <a:lnTo>
                  <a:pt x="355" y="755"/>
                </a:lnTo>
                <a:lnTo>
                  <a:pt x="359" y="724"/>
                </a:lnTo>
                <a:lnTo>
                  <a:pt x="369" y="698"/>
                </a:lnTo>
                <a:lnTo>
                  <a:pt x="384" y="675"/>
                </a:lnTo>
                <a:lnTo>
                  <a:pt x="406" y="653"/>
                </a:lnTo>
                <a:lnTo>
                  <a:pt x="435" y="635"/>
                </a:lnTo>
                <a:lnTo>
                  <a:pt x="473" y="617"/>
                </a:lnTo>
                <a:lnTo>
                  <a:pt x="520" y="600"/>
                </a:lnTo>
                <a:lnTo>
                  <a:pt x="559" y="591"/>
                </a:lnTo>
                <a:lnTo>
                  <a:pt x="593" y="591"/>
                </a:lnTo>
                <a:lnTo>
                  <a:pt x="624" y="598"/>
                </a:lnTo>
                <a:lnTo>
                  <a:pt x="651" y="615"/>
                </a:lnTo>
                <a:lnTo>
                  <a:pt x="677" y="635"/>
                </a:lnTo>
                <a:lnTo>
                  <a:pt x="699" y="664"/>
                </a:lnTo>
                <a:lnTo>
                  <a:pt x="717" y="697"/>
                </a:lnTo>
                <a:lnTo>
                  <a:pt x="733" y="733"/>
                </a:lnTo>
                <a:lnTo>
                  <a:pt x="748" y="775"/>
                </a:lnTo>
                <a:lnTo>
                  <a:pt x="760" y="818"/>
                </a:lnTo>
                <a:lnTo>
                  <a:pt x="769" y="866"/>
                </a:lnTo>
                <a:lnTo>
                  <a:pt x="777" y="915"/>
                </a:lnTo>
                <a:lnTo>
                  <a:pt x="782" y="964"/>
                </a:lnTo>
                <a:lnTo>
                  <a:pt x="788" y="1015"/>
                </a:lnTo>
                <a:lnTo>
                  <a:pt x="789" y="1066"/>
                </a:lnTo>
                <a:lnTo>
                  <a:pt x="791" y="1115"/>
                </a:lnTo>
                <a:lnTo>
                  <a:pt x="791" y="1164"/>
                </a:lnTo>
                <a:lnTo>
                  <a:pt x="791" y="1420"/>
                </a:lnTo>
                <a:lnTo>
                  <a:pt x="884" y="1224"/>
                </a:lnTo>
                <a:lnTo>
                  <a:pt x="942" y="1137"/>
                </a:lnTo>
                <a:lnTo>
                  <a:pt x="1008" y="1053"/>
                </a:lnTo>
                <a:lnTo>
                  <a:pt x="1080" y="969"/>
                </a:lnTo>
                <a:lnTo>
                  <a:pt x="1160" y="893"/>
                </a:lnTo>
                <a:lnTo>
                  <a:pt x="1248" y="820"/>
                </a:lnTo>
                <a:lnTo>
                  <a:pt x="1339" y="757"/>
                </a:lnTo>
                <a:lnTo>
                  <a:pt x="1433" y="700"/>
                </a:lnTo>
                <a:lnTo>
                  <a:pt x="1531" y="657"/>
                </a:lnTo>
                <a:lnTo>
                  <a:pt x="1573" y="642"/>
                </a:lnTo>
                <a:lnTo>
                  <a:pt x="1622" y="628"/>
                </a:lnTo>
                <a:lnTo>
                  <a:pt x="1679" y="613"/>
                </a:lnTo>
                <a:lnTo>
                  <a:pt x="1737" y="600"/>
                </a:lnTo>
                <a:lnTo>
                  <a:pt x="1800" y="588"/>
                </a:lnTo>
                <a:lnTo>
                  <a:pt x="1866" y="577"/>
                </a:lnTo>
                <a:lnTo>
                  <a:pt x="1931" y="568"/>
                </a:lnTo>
                <a:lnTo>
                  <a:pt x="1999" y="562"/>
                </a:lnTo>
                <a:lnTo>
                  <a:pt x="2062" y="557"/>
                </a:lnTo>
                <a:lnTo>
                  <a:pt x="2122" y="555"/>
                </a:lnTo>
                <a:close/>
                <a:moveTo>
                  <a:pt x="1200" y="0"/>
                </a:moveTo>
                <a:lnTo>
                  <a:pt x="1231" y="2"/>
                </a:lnTo>
                <a:lnTo>
                  <a:pt x="1257" y="8"/>
                </a:lnTo>
                <a:lnTo>
                  <a:pt x="1277" y="18"/>
                </a:lnTo>
                <a:lnTo>
                  <a:pt x="1291" y="31"/>
                </a:lnTo>
                <a:lnTo>
                  <a:pt x="1300" y="48"/>
                </a:lnTo>
                <a:lnTo>
                  <a:pt x="1308" y="68"/>
                </a:lnTo>
                <a:lnTo>
                  <a:pt x="1311" y="89"/>
                </a:lnTo>
                <a:lnTo>
                  <a:pt x="1315" y="111"/>
                </a:lnTo>
                <a:lnTo>
                  <a:pt x="1315" y="137"/>
                </a:lnTo>
                <a:lnTo>
                  <a:pt x="1317" y="160"/>
                </a:lnTo>
                <a:lnTo>
                  <a:pt x="1320" y="186"/>
                </a:lnTo>
                <a:lnTo>
                  <a:pt x="1324" y="208"/>
                </a:lnTo>
                <a:lnTo>
                  <a:pt x="1329" y="229"/>
                </a:lnTo>
                <a:lnTo>
                  <a:pt x="1339" y="249"/>
                </a:lnTo>
                <a:lnTo>
                  <a:pt x="1349" y="266"/>
                </a:lnTo>
                <a:lnTo>
                  <a:pt x="1364" y="278"/>
                </a:lnTo>
                <a:lnTo>
                  <a:pt x="1375" y="278"/>
                </a:lnTo>
                <a:lnTo>
                  <a:pt x="1389" y="278"/>
                </a:lnTo>
                <a:lnTo>
                  <a:pt x="1400" y="280"/>
                </a:lnTo>
                <a:lnTo>
                  <a:pt x="1420" y="246"/>
                </a:lnTo>
                <a:lnTo>
                  <a:pt x="1439" y="209"/>
                </a:lnTo>
                <a:lnTo>
                  <a:pt x="1455" y="173"/>
                </a:lnTo>
                <a:lnTo>
                  <a:pt x="1471" y="138"/>
                </a:lnTo>
                <a:lnTo>
                  <a:pt x="1489" y="104"/>
                </a:lnTo>
                <a:lnTo>
                  <a:pt x="1511" y="71"/>
                </a:lnTo>
                <a:lnTo>
                  <a:pt x="1537" y="42"/>
                </a:lnTo>
                <a:lnTo>
                  <a:pt x="1568" y="18"/>
                </a:lnTo>
                <a:lnTo>
                  <a:pt x="1600" y="22"/>
                </a:lnTo>
                <a:lnTo>
                  <a:pt x="1626" y="29"/>
                </a:lnTo>
                <a:lnTo>
                  <a:pt x="1646" y="44"/>
                </a:lnTo>
                <a:lnTo>
                  <a:pt x="1659" y="62"/>
                </a:lnTo>
                <a:lnTo>
                  <a:pt x="1668" y="82"/>
                </a:lnTo>
                <a:lnTo>
                  <a:pt x="1671" y="108"/>
                </a:lnTo>
                <a:lnTo>
                  <a:pt x="1673" y="133"/>
                </a:lnTo>
                <a:lnTo>
                  <a:pt x="1669" y="162"/>
                </a:lnTo>
                <a:lnTo>
                  <a:pt x="1664" y="191"/>
                </a:lnTo>
                <a:lnTo>
                  <a:pt x="1657" y="220"/>
                </a:lnTo>
                <a:lnTo>
                  <a:pt x="1649" y="249"/>
                </a:lnTo>
                <a:lnTo>
                  <a:pt x="1640" y="278"/>
                </a:lnTo>
                <a:lnTo>
                  <a:pt x="1633" y="304"/>
                </a:lnTo>
                <a:lnTo>
                  <a:pt x="1626" y="329"/>
                </a:lnTo>
                <a:lnTo>
                  <a:pt x="1620" y="349"/>
                </a:lnTo>
                <a:lnTo>
                  <a:pt x="1666" y="408"/>
                </a:lnTo>
                <a:lnTo>
                  <a:pt x="1717" y="458"/>
                </a:lnTo>
                <a:lnTo>
                  <a:pt x="1771" y="502"/>
                </a:lnTo>
                <a:lnTo>
                  <a:pt x="1773" y="504"/>
                </a:lnTo>
                <a:lnTo>
                  <a:pt x="1773" y="508"/>
                </a:lnTo>
                <a:lnTo>
                  <a:pt x="1775" y="511"/>
                </a:lnTo>
                <a:lnTo>
                  <a:pt x="1775" y="515"/>
                </a:lnTo>
                <a:lnTo>
                  <a:pt x="1777" y="517"/>
                </a:lnTo>
                <a:lnTo>
                  <a:pt x="1686" y="535"/>
                </a:lnTo>
                <a:lnTo>
                  <a:pt x="1604" y="557"/>
                </a:lnTo>
                <a:lnTo>
                  <a:pt x="1529" y="580"/>
                </a:lnTo>
                <a:lnTo>
                  <a:pt x="1462" y="606"/>
                </a:lnTo>
                <a:lnTo>
                  <a:pt x="1400" y="635"/>
                </a:lnTo>
                <a:lnTo>
                  <a:pt x="1342" y="666"/>
                </a:lnTo>
                <a:lnTo>
                  <a:pt x="1289" y="700"/>
                </a:lnTo>
                <a:lnTo>
                  <a:pt x="1239" y="735"/>
                </a:lnTo>
                <a:lnTo>
                  <a:pt x="1189" y="773"/>
                </a:lnTo>
                <a:lnTo>
                  <a:pt x="1140" y="813"/>
                </a:lnTo>
                <a:lnTo>
                  <a:pt x="1091" y="857"/>
                </a:lnTo>
                <a:lnTo>
                  <a:pt x="1039" y="908"/>
                </a:lnTo>
                <a:lnTo>
                  <a:pt x="995" y="958"/>
                </a:lnTo>
                <a:lnTo>
                  <a:pt x="955" y="1009"/>
                </a:lnTo>
                <a:lnTo>
                  <a:pt x="919" y="1060"/>
                </a:lnTo>
                <a:lnTo>
                  <a:pt x="880" y="1111"/>
                </a:lnTo>
                <a:lnTo>
                  <a:pt x="877" y="1115"/>
                </a:lnTo>
                <a:lnTo>
                  <a:pt x="871" y="1124"/>
                </a:lnTo>
                <a:lnTo>
                  <a:pt x="866" y="1135"/>
                </a:lnTo>
                <a:lnTo>
                  <a:pt x="860" y="1146"/>
                </a:lnTo>
                <a:lnTo>
                  <a:pt x="855" y="1153"/>
                </a:lnTo>
                <a:lnTo>
                  <a:pt x="851" y="1157"/>
                </a:lnTo>
                <a:lnTo>
                  <a:pt x="855" y="1100"/>
                </a:lnTo>
                <a:lnTo>
                  <a:pt x="855" y="1038"/>
                </a:lnTo>
                <a:lnTo>
                  <a:pt x="851" y="977"/>
                </a:lnTo>
                <a:lnTo>
                  <a:pt x="844" y="913"/>
                </a:lnTo>
                <a:lnTo>
                  <a:pt x="835" y="853"/>
                </a:lnTo>
                <a:lnTo>
                  <a:pt x="826" y="798"/>
                </a:lnTo>
                <a:lnTo>
                  <a:pt x="813" y="751"/>
                </a:lnTo>
                <a:lnTo>
                  <a:pt x="800" y="713"/>
                </a:lnTo>
                <a:lnTo>
                  <a:pt x="809" y="698"/>
                </a:lnTo>
                <a:lnTo>
                  <a:pt x="822" y="678"/>
                </a:lnTo>
                <a:lnTo>
                  <a:pt x="837" y="658"/>
                </a:lnTo>
                <a:lnTo>
                  <a:pt x="853" y="637"/>
                </a:lnTo>
                <a:lnTo>
                  <a:pt x="869" y="615"/>
                </a:lnTo>
                <a:lnTo>
                  <a:pt x="882" y="593"/>
                </a:lnTo>
                <a:lnTo>
                  <a:pt x="891" y="573"/>
                </a:lnTo>
                <a:lnTo>
                  <a:pt x="897" y="555"/>
                </a:lnTo>
                <a:lnTo>
                  <a:pt x="897" y="540"/>
                </a:lnTo>
                <a:lnTo>
                  <a:pt x="840" y="511"/>
                </a:lnTo>
                <a:lnTo>
                  <a:pt x="788" y="484"/>
                </a:lnTo>
                <a:lnTo>
                  <a:pt x="742" y="460"/>
                </a:lnTo>
                <a:lnTo>
                  <a:pt x="704" y="437"/>
                </a:lnTo>
                <a:lnTo>
                  <a:pt x="669" y="415"/>
                </a:lnTo>
                <a:lnTo>
                  <a:pt x="644" y="393"/>
                </a:lnTo>
                <a:lnTo>
                  <a:pt x="624" y="371"/>
                </a:lnTo>
                <a:lnTo>
                  <a:pt x="613" y="348"/>
                </a:lnTo>
                <a:lnTo>
                  <a:pt x="609" y="320"/>
                </a:lnTo>
                <a:lnTo>
                  <a:pt x="615" y="291"/>
                </a:lnTo>
                <a:lnTo>
                  <a:pt x="628" y="258"/>
                </a:lnTo>
                <a:lnTo>
                  <a:pt x="646" y="233"/>
                </a:lnTo>
                <a:lnTo>
                  <a:pt x="666" y="215"/>
                </a:lnTo>
                <a:lnTo>
                  <a:pt x="691" y="206"/>
                </a:lnTo>
                <a:lnTo>
                  <a:pt x="720" y="202"/>
                </a:lnTo>
                <a:lnTo>
                  <a:pt x="755" y="206"/>
                </a:lnTo>
                <a:lnTo>
                  <a:pt x="793" y="215"/>
                </a:lnTo>
                <a:lnTo>
                  <a:pt x="837" y="231"/>
                </a:lnTo>
                <a:lnTo>
                  <a:pt x="886" y="251"/>
                </a:lnTo>
                <a:lnTo>
                  <a:pt x="940" y="277"/>
                </a:lnTo>
                <a:lnTo>
                  <a:pt x="1000" y="308"/>
                </a:lnTo>
                <a:lnTo>
                  <a:pt x="1066" y="340"/>
                </a:lnTo>
                <a:lnTo>
                  <a:pt x="1137" y="378"/>
                </a:lnTo>
                <a:lnTo>
                  <a:pt x="1144" y="375"/>
                </a:lnTo>
                <a:lnTo>
                  <a:pt x="1142" y="338"/>
                </a:lnTo>
                <a:lnTo>
                  <a:pt x="1137" y="302"/>
                </a:lnTo>
                <a:lnTo>
                  <a:pt x="1129" y="264"/>
                </a:lnTo>
                <a:lnTo>
                  <a:pt x="1122" y="228"/>
                </a:lnTo>
                <a:lnTo>
                  <a:pt x="1115" y="189"/>
                </a:lnTo>
                <a:lnTo>
                  <a:pt x="1109" y="155"/>
                </a:lnTo>
                <a:lnTo>
                  <a:pt x="1106" y="120"/>
                </a:lnTo>
                <a:lnTo>
                  <a:pt x="1106" y="89"/>
                </a:lnTo>
                <a:lnTo>
                  <a:pt x="1111" y="62"/>
                </a:lnTo>
                <a:lnTo>
                  <a:pt x="1120" y="38"/>
                </a:lnTo>
                <a:lnTo>
                  <a:pt x="1137" y="18"/>
                </a:lnTo>
                <a:lnTo>
                  <a:pt x="1160" y="4"/>
                </a:lnTo>
                <a:lnTo>
                  <a:pt x="1200"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algn="r" rtl="1"/>
            <a:endParaRPr lang="ko-KR" altLang="en-US" sz="2701" dirty="0">
              <a:cs typeface="B Nazanin" panose="00000400000000000000" pitchFamily="2" charset="-78"/>
            </a:endParaRPr>
          </a:p>
        </p:txBody>
      </p:sp>
      <p:sp>
        <p:nvSpPr>
          <p:cNvPr id="69" name="Freeform 9">
            <a:extLst>
              <a:ext uri="{FF2B5EF4-FFF2-40B4-BE49-F238E27FC236}">
                <a16:creationId xmlns:a16="http://schemas.microsoft.com/office/drawing/2014/main" id="{4F6110F8-CBC1-48A4-80BF-64199B84308D}"/>
              </a:ext>
            </a:extLst>
          </p:cNvPr>
          <p:cNvSpPr>
            <a:spLocks/>
          </p:cNvSpPr>
          <p:nvPr/>
        </p:nvSpPr>
        <p:spPr bwMode="auto">
          <a:xfrm>
            <a:off x="8329967" y="4647376"/>
            <a:ext cx="447191" cy="457943"/>
          </a:xfrm>
          <a:custGeom>
            <a:avLst/>
            <a:gdLst>
              <a:gd name="T0" fmla="*/ 1754 w 3785"/>
              <a:gd name="T1" fmla="*/ 114 h 3876"/>
              <a:gd name="T2" fmla="*/ 1771 w 3785"/>
              <a:gd name="T3" fmla="*/ 367 h 3876"/>
              <a:gd name="T4" fmla="*/ 1818 w 3785"/>
              <a:gd name="T5" fmla="*/ 614 h 3876"/>
              <a:gd name="T6" fmla="*/ 1902 w 3785"/>
              <a:gd name="T7" fmla="*/ 796 h 3876"/>
              <a:gd name="T8" fmla="*/ 2038 w 3785"/>
              <a:gd name="T9" fmla="*/ 858 h 3876"/>
              <a:gd name="T10" fmla="*/ 2180 w 3785"/>
              <a:gd name="T11" fmla="*/ 802 h 3876"/>
              <a:gd name="T12" fmla="*/ 2320 w 3785"/>
              <a:gd name="T13" fmla="*/ 722 h 3876"/>
              <a:gd name="T14" fmla="*/ 2609 w 3785"/>
              <a:gd name="T15" fmla="*/ 640 h 3876"/>
              <a:gd name="T16" fmla="*/ 2954 w 3785"/>
              <a:gd name="T17" fmla="*/ 674 h 3876"/>
              <a:gd name="T18" fmla="*/ 3298 w 3785"/>
              <a:gd name="T19" fmla="*/ 856 h 3876"/>
              <a:gd name="T20" fmla="*/ 3556 w 3785"/>
              <a:gd name="T21" fmla="*/ 1133 h 3876"/>
              <a:gd name="T22" fmla="*/ 3704 w 3785"/>
              <a:gd name="T23" fmla="*/ 1473 h 3876"/>
              <a:gd name="T24" fmla="*/ 3776 w 3785"/>
              <a:gd name="T25" fmla="*/ 1871 h 3876"/>
              <a:gd name="T26" fmla="*/ 3771 w 3785"/>
              <a:gd name="T27" fmla="*/ 2284 h 3876"/>
              <a:gd name="T28" fmla="*/ 3674 w 3785"/>
              <a:gd name="T29" fmla="*/ 2671 h 3876"/>
              <a:gd name="T30" fmla="*/ 3467 w 3785"/>
              <a:gd name="T31" fmla="*/ 3049 h 3876"/>
              <a:gd name="T32" fmla="*/ 3198 w 3785"/>
              <a:gd name="T33" fmla="*/ 3334 h 3876"/>
              <a:gd name="T34" fmla="*/ 2900 w 3785"/>
              <a:gd name="T35" fmla="*/ 3536 h 3876"/>
              <a:gd name="T36" fmla="*/ 2609 w 3785"/>
              <a:gd name="T37" fmla="*/ 3667 h 3876"/>
              <a:gd name="T38" fmla="*/ 2300 w 3785"/>
              <a:gd name="T39" fmla="*/ 3738 h 3876"/>
              <a:gd name="T40" fmla="*/ 1933 w 3785"/>
              <a:gd name="T41" fmla="*/ 3720 h 3876"/>
              <a:gd name="T42" fmla="*/ 1602 w 3785"/>
              <a:gd name="T43" fmla="*/ 3634 h 3876"/>
              <a:gd name="T44" fmla="*/ 1262 w 3785"/>
              <a:gd name="T45" fmla="*/ 3469 h 3876"/>
              <a:gd name="T46" fmla="*/ 913 w 3785"/>
              <a:gd name="T47" fmla="*/ 3256 h 3876"/>
              <a:gd name="T48" fmla="*/ 842 w 3785"/>
              <a:gd name="T49" fmla="*/ 3214 h 3876"/>
              <a:gd name="T50" fmla="*/ 753 w 3785"/>
              <a:gd name="T51" fmla="*/ 3174 h 3876"/>
              <a:gd name="T52" fmla="*/ 658 w 3785"/>
              <a:gd name="T53" fmla="*/ 3164 h 3876"/>
              <a:gd name="T54" fmla="*/ 571 w 3785"/>
              <a:gd name="T55" fmla="*/ 3213 h 3876"/>
              <a:gd name="T56" fmla="*/ 504 w 3785"/>
              <a:gd name="T57" fmla="*/ 3347 h 3876"/>
              <a:gd name="T58" fmla="*/ 467 w 3785"/>
              <a:gd name="T59" fmla="*/ 3596 h 3876"/>
              <a:gd name="T60" fmla="*/ 382 w 3785"/>
              <a:gd name="T61" fmla="*/ 3873 h 3876"/>
              <a:gd name="T62" fmla="*/ 16 w 3785"/>
              <a:gd name="T63" fmla="*/ 3869 h 3876"/>
              <a:gd name="T64" fmla="*/ 2 w 3785"/>
              <a:gd name="T65" fmla="*/ 3682 h 3876"/>
              <a:gd name="T66" fmla="*/ 9 w 3785"/>
              <a:gd name="T67" fmla="*/ 3413 h 3876"/>
              <a:gd name="T68" fmla="*/ 64 w 3785"/>
              <a:gd name="T69" fmla="*/ 3125 h 3876"/>
              <a:gd name="T70" fmla="*/ 182 w 3785"/>
              <a:gd name="T71" fmla="*/ 2867 h 3876"/>
              <a:gd name="T72" fmla="*/ 382 w 3785"/>
              <a:gd name="T73" fmla="*/ 2689 h 3876"/>
              <a:gd name="T74" fmla="*/ 556 w 3785"/>
              <a:gd name="T75" fmla="*/ 2647 h 3876"/>
              <a:gd name="T76" fmla="*/ 714 w 3785"/>
              <a:gd name="T77" fmla="*/ 2684 h 3876"/>
              <a:gd name="T78" fmla="*/ 971 w 3785"/>
              <a:gd name="T79" fmla="*/ 2734 h 3876"/>
              <a:gd name="T80" fmla="*/ 1387 w 3785"/>
              <a:gd name="T81" fmla="*/ 2694 h 3876"/>
              <a:gd name="T82" fmla="*/ 1711 w 3785"/>
              <a:gd name="T83" fmla="*/ 2527 h 3876"/>
              <a:gd name="T84" fmla="*/ 1909 w 3785"/>
              <a:gd name="T85" fmla="*/ 2273 h 3876"/>
              <a:gd name="T86" fmla="*/ 1973 w 3785"/>
              <a:gd name="T87" fmla="*/ 1993 h 3876"/>
              <a:gd name="T88" fmla="*/ 1916 w 3785"/>
              <a:gd name="T89" fmla="*/ 1658 h 3876"/>
              <a:gd name="T90" fmla="*/ 1760 w 3785"/>
              <a:gd name="T91" fmla="*/ 1404 h 3876"/>
              <a:gd name="T92" fmla="*/ 1564 w 3785"/>
              <a:gd name="T93" fmla="*/ 1238 h 3876"/>
              <a:gd name="T94" fmla="*/ 1387 w 3785"/>
              <a:gd name="T95" fmla="*/ 1056 h 3876"/>
              <a:gd name="T96" fmla="*/ 1300 w 3785"/>
              <a:gd name="T97" fmla="*/ 807 h 3876"/>
              <a:gd name="T98" fmla="*/ 1260 w 3785"/>
              <a:gd name="T99" fmla="*/ 585 h 3876"/>
              <a:gd name="T100" fmla="*/ 1251 w 3785"/>
              <a:gd name="T101" fmla="*/ 485 h 3876"/>
              <a:gd name="T102" fmla="*/ 1236 w 3785"/>
              <a:gd name="T103" fmla="*/ 293 h 3876"/>
              <a:gd name="T104" fmla="*/ 1236 w 3785"/>
              <a:gd name="T105" fmla="*/ 85 h 3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85" h="3876">
                <a:moveTo>
                  <a:pt x="1245" y="0"/>
                </a:moveTo>
                <a:lnTo>
                  <a:pt x="1753" y="4"/>
                </a:lnTo>
                <a:lnTo>
                  <a:pt x="1753" y="56"/>
                </a:lnTo>
                <a:lnTo>
                  <a:pt x="1754" y="114"/>
                </a:lnTo>
                <a:lnTo>
                  <a:pt x="1756" y="174"/>
                </a:lnTo>
                <a:lnTo>
                  <a:pt x="1760" y="238"/>
                </a:lnTo>
                <a:lnTo>
                  <a:pt x="1765" y="302"/>
                </a:lnTo>
                <a:lnTo>
                  <a:pt x="1771" y="367"/>
                </a:lnTo>
                <a:lnTo>
                  <a:pt x="1780" y="433"/>
                </a:lnTo>
                <a:lnTo>
                  <a:pt x="1791" y="494"/>
                </a:lnTo>
                <a:lnTo>
                  <a:pt x="1804" y="556"/>
                </a:lnTo>
                <a:lnTo>
                  <a:pt x="1818" y="614"/>
                </a:lnTo>
                <a:lnTo>
                  <a:pt x="1836" y="669"/>
                </a:lnTo>
                <a:lnTo>
                  <a:pt x="1854" y="718"/>
                </a:lnTo>
                <a:lnTo>
                  <a:pt x="1878" y="760"/>
                </a:lnTo>
                <a:lnTo>
                  <a:pt x="1902" y="796"/>
                </a:lnTo>
                <a:lnTo>
                  <a:pt x="1931" y="825"/>
                </a:lnTo>
                <a:lnTo>
                  <a:pt x="1962" y="844"/>
                </a:lnTo>
                <a:lnTo>
                  <a:pt x="2000" y="856"/>
                </a:lnTo>
                <a:lnTo>
                  <a:pt x="2038" y="858"/>
                </a:lnTo>
                <a:lnTo>
                  <a:pt x="2076" y="851"/>
                </a:lnTo>
                <a:lnTo>
                  <a:pt x="2113" y="838"/>
                </a:lnTo>
                <a:lnTo>
                  <a:pt x="2147" y="822"/>
                </a:lnTo>
                <a:lnTo>
                  <a:pt x="2180" y="802"/>
                </a:lnTo>
                <a:lnTo>
                  <a:pt x="2211" y="782"/>
                </a:lnTo>
                <a:lnTo>
                  <a:pt x="2240" y="764"/>
                </a:lnTo>
                <a:lnTo>
                  <a:pt x="2265" y="747"/>
                </a:lnTo>
                <a:lnTo>
                  <a:pt x="2320" y="722"/>
                </a:lnTo>
                <a:lnTo>
                  <a:pt x="2384" y="696"/>
                </a:lnTo>
                <a:lnTo>
                  <a:pt x="2454" y="673"/>
                </a:lnTo>
                <a:lnTo>
                  <a:pt x="2531" y="653"/>
                </a:lnTo>
                <a:lnTo>
                  <a:pt x="2609" y="640"/>
                </a:lnTo>
                <a:lnTo>
                  <a:pt x="2693" y="633"/>
                </a:lnTo>
                <a:lnTo>
                  <a:pt x="2774" y="636"/>
                </a:lnTo>
                <a:lnTo>
                  <a:pt x="2856" y="649"/>
                </a:lnTo>
                <a:lnTo>
                  <a:pt x="2954" y="674"/>
                </a:lnTo>
                <a:lnTo>
                  <a:pt x="3047" y="709"/>
                </a:lnTo>
                <a:lnTo>
                  <a:pt x="3136" y="751"/>
                </a:lnTo>
                <a:lnTo>
                  <a:pt x="3220" y="800"/>
                </a:lnTo>
                <a:lnTo>
                  <a:pt x="3298" y="856"/>
                </a:lnTo>
                <a:lnTo>
                  <a:pt x="3373" y="918"/>
                </a:lnTo>
                <a:lnTo>
                  <a:pt x="3440" y="985"/>
                </a:lnTo>
                <a:lnTo>
                  <a:pt x="3502" y="1056"/>
                </a:lnTo>
                <a:lnTo>
                  <a:pt x="3556" y="1133"/>
                </a:lnTo>
                <a:lnTo>
                  <a:pt x="3604" y="1213"/>
                </a:lnTo>
                <a:lnTo>
                  <a:pt x="3645" y="1296"/>
                </a:lnTo>
                <a:lnTo>
                  <a:pt x="3678" y="1384"/>
                </a:lnTo>
                <a:lnTo>
                  <a:pt x="3704" y="1473"/>
                </a:lnTo>
                <a:lnTo>
                  <a:pt x="3724" y="1567"/>
                </a:lnTo>
                <a:lnTo>
                  <a:pt x="3744" y="1665"/>
                </a:lnTo>
                <a:lnTo>
                  <a:pt x="3762" y="1769"/>
                </a:lnTo>
                <a:lnTo>
                  <a:pt x="3776" y="1871"/>
                </a:lnTo>
                <a:lnTo>
                  <a:pt x="3784" y="1974"/>
                </a:lnTo>
                <a:lnTo>
                  <a:pt x="3785" y="2078"/>
                </a:lnTo>
                <a:lnTo>
                  <a:pt x="3780" y="2182"/>
                </a:lnTo>
                <a:lnTo>
                  <a:pt x="3771" y="2284"/>
                </a:lnTo>
                <a:lnTo>
                  <a:pt x="3756" y="2380"/>
                </a:lnTo>
                <a:lnTo>
                  <a:pt x="3736" y="2473"/>
                </a:lnTo>
                <a:lnTo>
                  <a:pt x="3713" y="2560"/>
                </a:lnTo>
                <a:lnTo>
                  <a:pt x="3674" y="2671"/>
                </a:lnTo>
                <a:lnTo>
                  <a:pt x="3631" y="2774"/>
                </a:lnTo>
                <a:lnTo>
                  <a:pt x="3582" y="2873"/>
                </a:lnTo>
                <a:lnTo>
                  <a:pt x="3527" y="2964"/>
                </a:lnTo>
                <a:lnTo>
                  <a:pt x="3467" y="3049"/>
                </a:lnTo>
                <a:lnTo>
                  <a:pt x="3404" y="3129"/>
                </a:lnTo>
                <a:lnTo>
                  <a:pt x="3338" y="3204"/>
                </a:lnTo>
                <a:lnTo>
                  <a:pt x="3269" y="3271"/>
                </a:lnTo>
                <a:lnTo>
                  <a:pt x="3198" y="3334"/>
                </a:lnTo>
                <a:lnTo>
                  <a:pt x="3124" y="3393"/>
                </a:lnTo>
                <a:lnTo>
                  <a:pt x="3049" y="3445"/>
                </a:lnTo>
                <a:lnTo>
                  <a:pt x="2974" y="3493"/>
                </a:lnTo>
                <a:lnTo>
                  <a:pt x="2900" y="3536"/>
                </a:lnTo>
                <a:lnTo>
                  <a:pt x="2825" y="3576"/>
                </a:lnTo>
                <a:lnTo>
                  <a:pt x="2751" y="3611"/>
                </a:lnTo>
                <a:lnTo>
                  <a:pt x="2680" y="3640"/>
                </a:lnTo>
                <a:lnTo>
                  <a:pt x="2609" y="3667"/>
                </a:lnTo>
                <a:lnTo>
                  <a:pt x="2542" y="3689"/>
                </a:lnTo>
                <a:lnTo>
                  <a:pt x="2476" y="3709"/>
                </a:lnTo>
                <a:lnTo>
                  <a:pt x="2391" y="3727"/>
                </a:lnTo>
                <a:lnTo>
                  <a:pt x="2300" y="3738"/>
                </a:lnTo>
                <a:lnTo>
                  <a:pt x="2209" y="3742"/>
                </a:lnTo>
                <a:lnTo>
                  <a:pt x="2116" y="3740"/>
                </a:lnTo>
                <a:lnTo>
                  <a:pt x="2025" y="3733"/>
                </a:lnTo>
                <a:lnTo>
                  <a:pt x="1933" y="3720"/>
                </a:lnTo>
                <a:lnTo>
                  <a:pt x="1845" y="3704"/>
                </a:lnTo>
                <a:lnTo>
                  <a:pt x="1760" y="3682"/>
                </a:lnTo>
                <a:lnTo>
                  <a:pt x="1678" y="3660"/>
                </a:lnTo>
                <a:lnTo>
                  <a:pt x="1602" y="3634"/>
                </a:lnTo>
                <a:lnTo>
                  <a:pt x="1533" y="3607"/>
                </a:lnTo>
                <a:lnTo>
                  <a:pt x="1438" y="3565"/>
                </a:lnTo>
                <a:lnTo>
                  <a:pt x="1347" y="3518"/>
                </a:lnTo>
                <a:lnTo>
                  <a:pt x="1262" y="3469"/>
                </a:lnTo>
                <a:lnTo>
                  <a:pt x="1176" y="3416"/>
                </a:lnTo>
                <a:lnTo>
                  <a:pt x="1093" y="3364"/>
                </a:lnTo>
                <a:lnTo>
                  <a:pt x="1005" y="3309"/>
                </a:lnTo>
                <a:lnTo>
                  <a:pt x="913" y="3256"/>
                </a:lnTo>
                <a:lnTo>
                  <a:pt x="898" y="3247"/>
                </a:lnTo>
                <a:lnTo>
                  <a:pt x="880" y="3236"/>
                </a:lnTo>
                <a:lnTo>
                  <a:pt x="862" y="3225"/>
                </a:lnTo>
                <a:lnTo>
                  <a:pt x="842" y="3214"/>
                </a:lnTo>
                <a:lnTo>
                  <a:pt x="820" y="3204"/>
                </a:lnTo>
                <a:lnTo>
                  <a:pt x="798" y="3193"/>
                </a:lnTo>
                <a:lnTo>
                  <a:pt x="776" y="3184"/>
                </a:lnTo>
                <a:lnTo>
                  <a:pt x="753" y="3174"/>
                </a:lnTo>
                <a:lnTo>
                  <a:pt x="729" y="3167"/>
                </a:lnTo>
                <a:lnTo>
                  <a:pt x="705" y="3164"/>
                </a:lnTo>
                <a:lnTo>
                  <a:pt x="682" y="3162"/>
                </a:lnTo>
                <a:lnTo>
                  <a:pt x="658" y="3164"/>
                </a:lnTo>
                <a:lnTo>
                  <a:pt x="636" y="3169"/>
                </a:lnTo>
                <a:lnTo>
                  <a:pt x="613" y="3178"/>
                </a:lnTo>
                <a:lnTo>
                  <a:pt x="591" y="3193"/>
                </a:lnTo>
                <a:lnTo>
                  <a:pt x="571" y="3213"/>
                </a:lnTo>
                <a:lnTo>
                  <a:pt x="553" y="3236"/>
                </a:lnTo>
                <a:lnTo>
                  <a:pt x="534" y="3267"/>
                </a:lnTo>
                <a:lnTo>
                  <a:pt x="518" y="3304"/>
                </a:lnTo>
                <a:lnTo>
                  <a:pt x="504" y="3347"/>
                </a:lnTo>
                <a:lnTo>
                  <a:pt x="491" y="3396"/>
                </a:lnTo>
                <a:lnTo>
                  <a:pt x="482" y="3454"/>
                </a:lnTo>
                <a:lnTo>
                  <a:pt x="473" y="3522"/>
                </a:lnTo>
                <a:lnTo>
                  <a:pt x="467" y="3596"/>
                </a:lnTo>
                <a:lnTo>
                  <a:pt x="465" y="3680"/>
                </a:lnTo>
                <a:lnTo>
                  <a:pt x="465" y="3773"/>
                </a:lnTo>
                <a:lnTo>
                  <a:pt x="469" y="3876"/>
                </a:lnTo>
                <a:lnTo>
                  <a:pt x="382" y="3873"/>
                </a:lnTo>
                <a:lnTo>
                  <a:pt x="291" y="3865"/>
                </a:lnTo>
                <a:lnTo>
                  <a:pt x="200" y="3862"/>
                </a:lnTo>
                <a:lnTo>
                  <a:pt x="107" y="3862"/>
                </a:lnTo>
                <a:lnTo>
                  <a:pt x="16" y="3869"/>
                </a:lnTo>
                <a:lnTo>
                  <a:pt x="16" y="3840"/>
                </a:lnTo>
                <a:lnTo>
                  <a:pt x="11" y="3793"/>
                </a:lnTo>
                <a:lnTo>
                  <a:pt x="5" y="3740"/>
                </a:lnTo>
                <a:lnTo>
                  <a:pt x="2" y="3682"/>
                </a:lnTo>
                <a:lnTo>
                  <a:pt x="0" y="3618"/>
                </a:lnTo>
                <a:lnTo>
                  <a:pt x="0" y="3553"/>
                </a:lnTo>
                <a:lnTo>
                  <a:pt x="4" y="3484"/>
                </a:lnTo>
                <a:lnTo>
                  <a:pt x="9" y="3413"/>
                </a:lnTo>
                <a:lnTo>
                  <a:pt x="16" y="3342"/>
                </a:lnTo>
                <a:lnTo>
                  <a:pt x="29" y="3269"/>
                </a:lnTo>
                <a:lnTo>
                  <a:pt x="44" y="3196"/>
                </a:lnTo>
                <a:lnTo>
                  <a:pt x="64" y="3125"/>
                </a:lnTo>
                <a:lnTo>
                  <a:pt x="85" y="3056"/>
                </a:lnTo>
                <a:lnTo>
                  <a:pt x="113" y="2989"/>
                </a:lnTo>
                <a:lnTo>
                  <a:pt x="145" y="2925"/>
                </a:lnTo>
                <a:lnTo>
                  <a:pt x="182" y="2867"/>
                </a:lnTo>
                <a:lnTo>
                  <a:pt x="224" y="2813"/>
                </a:lnTo>
                <a:lnTo>
                  <a:pt x="271" y="2765"/>
                </a:lnTo>
                <a:lnTo>
                  <a:pt x="324" y="2724"/>
                </a:lnTo>
                <a:lnTo>
                  <a:pt x="382" y="2689"/>
                </a:lnTo>
                <a:lnTo>
                  <a:pt x="429" y="2667"/>
                </a:lnTo>
                <a:lnTo>
                  <a:pt x="474" y="2654"/>
                </a:lnTo>
                <a:lnTo>
                  <a:pt x="516" y="2649"/>
                </a:lnTo>
                <a:lnTo>
                  <a:pt x="556" y="2647"/>
                </a:lnTo>
                <a:lnTo>
                  <a:pt x="594" y="2653"/>
                </a:lnTo>
                <a:lnTo>
                  <a:pt x="633" y="2662"/>
                </a:lnTo>
                <a:lnTo>
                  <a:pt x="673" y="2673"/>
                </a:lnTo>
                <a:lnTo>
                  <a:pt x="714" y="2684"/>
                </a:lnTo>
                <a:lnTo>
                  <a:pt x="758" y="2698"/>
                </a:lnTo>
                <a:lnTo>
                  <a:pt x="805" y="2709"/>
                </a:lnTo>
                <a:lnTo>
                  <a:pt x="856" y="2720"/>
                </a:lnTo>
                <a:lnTo>
                  <a:pt x="971" y="2734"/>
                </a:lnTo>
                <a:lnTo>
                  <a:pt x="1082" y="2738"/>
                </a:lnTo>
                <a:lnTo>
                  <a:pt x="1189" y="2733"/>
                </a:lnTo>
                <a:lnTo>
                  <a:pt x="1291" y="2718"/>
                </a:lnTo>
                <a:lnTo>
                  <a:pt x="1387" y="2694"/>
                </a:lnTo>
                <a:lnTo>
                  <a:pt x="1478" y="2664"/>
                </a:lnTo>
                <a:lnTo>
                  <a:pt x="1562" y="2625"/>
                </a:lnTo>
                <a:lnTo>
                  <a:pt x="1640" y="2580"/>
                </a:lnTo>
                <a:lnTo>
                  <a:pt x="1711" y="2527"/>
                </a:lnTo>
                <a:lnTo>
                  <a:pt x="1773" y="2471"/>
                </a:lnTo>
                <a:lnTo>
                  <a:pt x="1827" y="2409"/>
                </a:lnTo>
                <a:lnTo>
                  <a:pt x="1873" y="2342"/>
                </a:lnTo>
                <a:lnTo>
                  <a:pt x="1909" y="2273"/>
                </a:lnTo>
                <a:lnTo>
                  <a:pt x="1931" y="2213"/>
                </a:lnTo>
                <a:lnTo>
                  <a:pt x="1947" y="2149"/>
                </a:lnTo>
                <a:lnTo>
                  <a:pt x="1962" y="2084"/>
                </a:lnTo>
                <a:lnTo>
                  <a:pt x="1973" y="1993"/>
                </a:lnTo>
                <a:lnTo>
                  <a:pt x="1971" y="1904"/>
                </a:lnTo>
                <a:lnTo>
                  <a:pt x="1962" y="1818"/>
                </a:lnTo>
                <a:lnTo>
                  <a:pt x="1942" y="1736"/>
                </a:lnTo>
                <a:lnTo>
                  <a:pt x="1916" y="1658"/>
                </a:lnTo>
                <a:lnTo>
                  <a:pt x="1884" y="1585"/>
                </a:lnTo>
                <a:lnTo>
                  <a:pt x="1845" y="1518"/>
                </a:lnTo>
                <a:lnTo>
                  <a:pt x="1804" y="1458"/>
                </a:lnTo>
                <a:lnTo>
                  <a:pt x="1760" y="1404"/>
                </a:lnTo>
                <a:lnTo>
                  <a:pt x="1714" y="1356"/>
                </a:lnTo>
                <a:lnTo>
                  <a:pt x="1669" y="1316"/>
                </a:lnTo>
                <a:lnTo>
                  <a:pt x="1618" y="1278"/>
                </a:lnTo>
                <a:lnTo>
                  <a:pt x="1564" y="1238"/>
                </a:lnTo>
                <a:lnTo>
                  <a:pt x="1513" y="1198"/>
                </a:lnTo>
                <a:lnTo>
                  <a:pt x="1464" y="1156"/>
                </a:lnTo>
                <a:lnTo>
                  <a:pt x="1422" y="1107"/>
                </a:lnTo>
                <a:lnTo>
                  <a:pt x="1387" y="1056"/>
                </a:lnTo>
                <a:lnTo>
                  <a:pt x="1358" y="1000"/>
                </a:lnTo>
                <a:lnTo>
                  <a:pt x="1334" y="938"/>
                </a:lnTo>
                <a:lnTo>
                  <a:pt x="1316" y="874"/>
                </a:lnTo>
                <a:lnTo>
                  <a:pt x="1300" y="807"/>
                </a:lnTo>
                <a:lnTo>
                  <a:pt x="1285" y="736"/>
                </a:lnTo>
                <a:lnTo>
                  <a:pt x="1273" y="664"/>
                </a:lnTo>
                <a:lnTo>
                  <a:pt x="1262" y="589"/>
                </a:lnTo>
                <a:lnTo>
                  <a:pt x="1260" y="585"/>
                </a:lnTo>
                <a:lnTo>
                  <a:pt x="1258" y="574"/>
                </a:lnTo>
                <a:lnTo>
                  <a:pt x="1256" y="553"/>
                </a:lnTo>
                <a:lnTo>
                  <a:pt x="1253" y="522"/>
                </a:lnTo>
                <a:lnTo>
                  <a:pt x="1251" y="485"/>
                </a:lnTo>
                <a:lnTo>
                  <a:pt x="1247" y="442"/>
                </a:lnTo>
                <a:lnTo>
                  <a:pt x="1244" y="394"/>
                </a:lnTo>
                <a:lnTo>
                  <a:pt x="1240" y="345"/>
                </a:lnTo>
                <a:lnTo>
                  <a:pt x="1236" y="293"/>
                </a:lnTo>
                <a:lnTo>
                  <a:pt x="1234" y="238"/>
                </a:lnTo>
                <a:lnTo>
                  <a:pt x="1234" y="185"/>
                </a:lnTo>
                <a:lnTo>
                  <a:pt x="1234" y="134"/>
                </a:lnTo>
                <a:lnTo>
                  <a:pt x="1236" y="85"/>
                </a:lnTo>
                <a:lnTo>
                  <a:pt x="1240" y="40"/>
                </a:lnTo>
                <a:lnTo>
                  <a:pt x="1245"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Tree>
    <p:extLst>
      <p:ext uri="{BB962C8B-B14F-4D97-AF65-F5344CB8AC3E}">
        <p14:creationId xmlns:p14="http://schemas.microsoft.com/office/powerpoint/2010/main" val="6246955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3491E226-D8BD-7124-650F-8C2D5B51D15F}"/>
              </a:ext>
            </a:extLst>
          </p:cNvPr>
          <p:cNvPicPr>
            <a:picLocks noGrp="1" noChangeAspect="1"/>
          </p:cNvPicPr>
          <p:nvPr>
            <p:ph type="pic" sz="quarter" idx="42"/>
          </p:nvPr>
        </p:nvPicPr>
        <p:blipFill>
          <a:blip r:embed="rId2">
            <a:extLst>
              <a:ext uri="{28A0092B-C50C-407E-A947-70E740481C1C}">
                <a14:useLocalDpi xmlns:a14="http://schemas.microsoft.com/office/drawing/2010/main" val="0"/>
              </a:ext>
            </a:extLst>
          </a:blip>
          <a:srcRect/>
          <a:stretch>
            <a:fillRect/>
          </a:stretch>
        </p:blipFill>
        <p:spPr/>
      </p:pic>
      <p:sp>
        <p:nvSpPr>
          <p:cNvPr id="13" name="Oval 57">
            <a:extLst>
              <a:ext uri="{FF2B5EF4-FFF2-40B4-BE49-F238E27FC236}">
                <a16:creationId xmlns:a16="http://schemas.microsoft.com/office/drawing/2014/main" id="{CFE94A7F-5755-4170-B8A9-F1ACCCFC3FC0}"/>
              </a:ext>
            </a:extLst>
          </p:cNvPr>
          <p:cNvSpPr/>
          <p:nvPr/>
        </p:nvSpPr>
        <p:spPr>
          <a:xfrm>
            <a:off x="3769234" y="5256951"/>
            <a:ext cx="468000" cy="468000"/>
          </a:xfrm>
          <a:prstGeom prst="ellipse">
            <a:avLst/>
          </a:prstGeom>
          <a:solidFill>
            <a:schemeClr val="accent1"/>
          </a:soli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b="1"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F0EA3071-F229-4853-A9FF-37B948EB4074}"/>
              </a:ext>
            </a:extLst>
          </p:cNvPr>
          <p:cNvSpPr txBox="1"/>
          <p:nvPr/>
        </p:nvSpPr>
        <p:spPr>
          <a:xfrm>
            <a:off x="4275523" y="5363498"/>
            <a:ext cx="1331246"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15" name="TextBox 14">
            <a:extLst>
              <a:ext uri="{FF2B5EF4-FFF2-40B4-BE49-F238E27FC236}">
                <a16:creationId xmlns:a16="http://schemas.microsoft.com/office/drawing/2014/main" id="{F825B288-BF37-4BC3-85F0-722BD0541D78}"/>
              </a:ext>
            </a:extLst>
          </p:cNvPr>
          <p:cNvSpPr txBox="1"/>
          <p:nvPr/>
        </p:nvSpPr>
        <p:spPr>
          <a:xfrm>
            <a:off x="3769235" y="5829631"/>
            <a:ext cx="2022110"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16" name="Oval 73">
            <a:extLst>
              <a:ext uri="{FF2B5EF4-FFF2-40B4-BE49-F238E27FC236}">
                <a16:creationId xmlns:a16="http://schemas.microsoft.com/office/drawing/2014/main" id="{E2B304A3-CAE7-4E8B-8FFD-0EAC0C5FF414}"/>
              </a:ext>
            </a:extLst>
          </p:cNvPr>
          <p:cNvSpPr/>
          <p:nvPr/>
        </p:nvSpPr>
        <p:spPr>
          <a:xfrm>
            <a:off x="1154836" y="5256951"/>
            <a:ext cx="468000" cy="468000"/>
          </a:xfrm>
          <a:prstGeom prst="ellipse">
            <a:avLst/>
          </a:prstGeom>
          <a:solidFill>
            <a:schemeClr val="accent4"/>
          </a:soli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b="1" dirty="0">
              <a:solidFill>
                <a:schemeClr val="tx1">
                  <a:lumMod val="75000"/>
                  <a:lumOff val="2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D84A4C61-2B7E-4820-946B-698BD1748723}"/>
              </a:ext>
            </a:extLst>
          </p:cNvPr>
          <p:cNvSpPr txBox="1"/>
          <p:nvPr/>
        </p:nvSpPr>
        <p:spPr>
          <a:xfrm>
            <a:off x="1661125" y="5363498"/>
            <a:ext cx="1331246"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18" name="TextBox 17">
            <a:extLst>
              <a:ext uri="{FF2B5EF4-FFF2-40B4-BE49-F238E27FC236}">
                <a16:creationId xmlns:a16="http://schemas.microsoft.com/office/drawing/2014/main" id="{FB5E5937-0B03-459F-A2C0-80C956A29B81}"/>
              </a:ext>
            </a:extLst>
          </p:cNvPr>
          <p:cNvSpPr txBox="1"/>
          <p:nvPr/>
        </p:nvSpPr>
        <p:spPr>
          <a:xfrm>
            <a:off x="1154837" y="5829631"/>
            <a:ext cx="2022110"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19" name="Rectangle 16">
            <a:extLst>
              <a:ext uri="{FF2B5EF4-FFF2-40B4-BE49-F238E27FC236}">
                <a16:creationId xmlns:a16="http://schemas.microsoft.com/office/drawing/2014/main" id="{0A49E345-DFEA-4F7E-B27B-797023B00B9C}"/>
              </a:ext>
            </a:extLst>
          </p:cNvPr>
          <p:cNvSpPr/>
          <p:nvPr/>
        </p:nvSpPr>
        <p:spPr>
          <a:xfrm rot="2700000">
            <a:off x="1308243" y="5361291"/>
            <a:ext cx="163086" cy="292383"/>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tx1">
                  <a:lumMod val="75000"/>
                  <a:lumOff val="25000"/>
                </a:schemeClr>
              </a:solidFill>
              <a:cs typeface="B Nazanin" panose="00000400000000000000" pitchFamily="2" charset="-78"/>
            </a:endParaRPr>
          </a:p>
        </p:txBody>
      </p:sp>
      <p:sp>
        <p:nvSpPr>
          <p:cNvPr id="20" name="Rectangle 9">
            <a:extLst>
              <a:ext uri="{FF2B5EF4-FFF2-40B4-BE49-F238E27FC236}">
                <a16:creationId xmlns:a16="http://schemas.microsoft.com/office/drawing/2014/main" id="{0578B963-C697-4BD1-9FD8-5A3411E75D71}"/>
              </a:ext>
            </a:extLst>
          </p:cNvPr>
          <p:cNvSpPr/>
          <p:nvPr/>
        </p:nvSpPr>
        <p:spPr>
          <a:xfrm>
            <a:off x="3878532" y="5378715"/>
            <a:ext cx="254766" cy="238484"/>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tx1">
                  <a:lumMod val="75000"/>
                  <a:lumOff val="25000"/>
                </a:schemeClr>
              </a:solidFill>
              <a:cs typeface="B Nazanin" panose="00000400000000000000" pitchFamily="2" charset="-78"/>
            </a:endParaRPr>
          </a:p>
        </p:txBody>
      </p:sp>
      <p:sp>
        <p:nvSpPr>
          <p:cNvPr id="21" name="Oval 57">
            <a:extLst>
              <a:ext uri="{FF2B5EF4-FFF2-40B4-BE49-F238E27FC236}">
                <a16:creationId xmlns:a16="http://schemas.microsoft.com/office/drawing/2014/main" id="{45AA6EDC-FFA3-40F8-8369-C8718D20B111}"/>
              </a:ext>
            </a:extLst>
          </p:cNvPr>
          <p:cNvSpPr/>
          <p:nvPr/>
        </p:nvSpPr>
        <p:spPr>
          <a:xfrm>
            <a:off x="8998029" y="5256951"/>
            <a:ext cx="468000" cy="468000"/>
          </a:xfrm>
          <a:prstGeom prst="ellipse">
            <a:avLst/>
          </a:prstGeom>
          <a:solidFill>
            <a:schemeClr val="accent3"/>
          </a:soli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b="1" dirty="0">
              <a:solidFill>
                <a:schemeClr val="tx1">
                  <a:lumMod val="75000"/>
                  <a:lumOff val="2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0B9E9190-F528-4375-9142-DE185653E4DD}"/>
              </a:ext>
            </a:extLst>
          </p:cNvPr>
          <p:cNvSpPr txBox="1"/>
          <p:nvPr/>
        </p:nvSpPr>
        <p:spPr>
          <a:xfrm>
            <a:off x="9504319" y="5363498"/>
            <a:ext cx="1331246"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23" name="TextBox 22">
            <a:extLst>
              <a:ext uri="{FF2B5EF4-FFF2-40B4-BE49-F238E27FC236}">
                <a16:creationId xmlns:a16="http://schemas.microsoft.com/office/drawing/2014/main" id="{EC7D5C97-F8CE-477B-9807-21B96063952B}"/>
              </a:ext>
            </a:extLst>
          </p:cNvPr>
          <p:cNvSpPr txBox="1"/>
          <p:nvPr/>
        </p:nvSpPr>
        <p:spPr>
          <a:xfrm>
            <a:off x="8998031" y="5829631"/>
            <a:ext cx="2022110"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24" name="Oval 73">
            <a:extLst>
              <a:ext uri="{FF2B5EF4-FFF2-40B4-BE49-F238E27FC236}">
                <a16:creationId xmlns:a16="http://schemas.microsoft.com/office/drawing/2014/main" id="{2E9EE998-95C9-47F7-BB84-982F748BA6AD}"/>
              </a:ext>
            </a:extLst>
          </p:cNvPr>
          <p:cNvSpPr/>
          <p:nvPr/>
        </p:nvSpPr>
        <p:spPr>
          <a:xfrm>
            <a:off x="6383632" y="5256951"/>
            <a:ext cx="468000" cy="468000"/>
          </a:xfrm>
          <a:prstGeom prst="ellipse">
            <a:avLst/>
          </a:prstGeom>
          <a:solidFill>
            <a:schemeClr val="accent2"/>
          </a:soli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b="1" dirty="0">
              <a:solidFill>
                <a:schemeClr val="tx1">
                  <a:lumMod val="75000"/>
                  <a:lumOff val="25000"/>
                </a:schemeClr>
              </a:solidFill>
              <a:cs typeface="B Nazanin" panose="00000400000000000000" pitchFamily="2" charset="-78"/>
            </a:endParaRPr>
          </a:p>
        </p:txBody>
      </p:sp>
      <p:sp>
        <p:nvSpPr>
          <p:cNvPr id="25" name="TextBox 24">
            <a:extLst>
              <a:ext uri="{FF2B5EF4-FFF2-40B4-BE49-F238E27FC236}">
                <a16:creationId xmlns:a16="http://schemas.microsoft.com/office/drawing/2014/main" id="{142B5103-4957-400E-9C02-04DD111E4C90}"/>
              </a:ext>
            </a:extLst>
          </p:cNvPr>
          <p:cNvSpPr txBox="1"/>
          <p:nvPr/>
        </p:nvSpPr>
        <p:spPr>
          <a:xfrm>
            <a:off x="6889921" y="5363498"/>
            <a:ext cx="1331246"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26" name="TextBox 25">
            <a:extLst>
              <a:ext uri="{FF2B5EF4-FFF2-40B4-BE49-F238E27FC236}">
                <a16:creationId xmlns:a16="http://schemas.microsoft.com/office/drawing/2014/main" id="{21B98EA3-5AE6-458E-BCAF-500E076E0D95}"/>
              </a:ext>
            </a:extLst>
          </p:cNvPr>
          <p:cNvSpPr txBox="1"/>
          <p:nvPr/>
        </p:nvSpPr>
        <p:spPr>
          <a:xfrm>
            <a:off x="6383633" y="5829631"/>
            <a:ext cx="2022110"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27" name="Rounded Rectangle 27">
            <a:extLst>
              <a:ext uri="{FF2B5EF4-FFF2-40B4-BE49-F238E27FC236}">
                <a16:creationId xmlns:a16="http://schemas.microsoft.com/office/drawing/2014/main" id="{56A322D0-22B1-403C-9B6A-F76A53A14B94}"/>
              </a:ext>
            </a:extLst>
          </p:cNvPr>
          <p:cNvSpPr/>
          <p:nvPr/>
        </p:nvSpPr>
        <p:spPr>
          <a:xfrm>
            <a:off x="9095279" y="5385713"/>
            <a:ext cx="278747" cy="214116"/>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tx1">
                  <a:lumMod val="75000"/>
                  <a:lumOff val="25000"/>
                </a:schemeClr>
              </a:solidFill>
              <a:cs typeface="B Nazanin" panose="00000400000000000000" pitchFamily="2" charset="-78"/>
            </a:endParaRPr>
          </a:p>
        </p:txBody>
      </p:sp>
      <p:sp>
        <p:nvSpPr>
          <p:cNvPr id="28" name="Rounded Rectangle 7">
            <a:extLst>
              <a:ext uri="{FF2B5EF4-FFF2-40B4-BE49-F238E27FC236}">
                <a16:creationId xmlns:a16="http://schemas.microsoft.com/office/drawing/2014/main" id="{9D9EF458-7A3C-4974-B437-83FF1FF43277}"/>
              </a:ext>
            </a:extLst>
          </p:cNvPr>
          <p:cNvSpPr/>
          <p:nvPr/>
        </p:nvSpPr>
        <p:spPr>
          <a:xfrm>
            <a:off x="6477468" y="5349647"/>
            <a:ext cx="294521" cy="254168"/>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tx1">
                  <a:lumMod val="75000"/>
                  <a:lumOff val="25000"/>
                </a:schemeClr>
              </a:solidFill>
              <a:cs typeface="B Nazanin" panose="00000400000000000000" pitchFamily="2" charset="-78"/>
            </a:endParaRPr>
          </a:p>
        </p:txBody>
      </p:sp>
      <p:sp>
        <p:nvSpPr>
          <p:cNvPr id="29" name="TextBox 28">
            <a:extLst>
              <a:ext uri="{FF2B5EF4-FFF2-40B4-BE49-F238E27FC236}">
                <a16:creationId xmlns:a16="http://schemas.microsoft.com/office/drawing/2014/main" id="{BD4CC214-5880-4F0C-8A09-75D24692D4DF}"/>
              </a:ext>
            </a:extLst>
          </p:cNvPr>
          <p:cNvSpPr txBox="1"/>
          <p:nvPr/>
        </p:nvSpPr>
        <p:spPr>
          <a:xfrm>
            <a:off x="7394688" y="1457183"/>
            <a:ext cx="4504988" cy="861005"/>
          </a:xfrm>
          <a:prstGeom prst="rect">
            <a:avLst/>
          </a:prstGeom>
          <a:noFill/>
        </p:spPr>
        <p:txBody>
          <a:bodyPr wrap="square" rtlCol="0" anchor="ctr">
            <a:spAutoFit/>
          </a:bodyPr>
          <a:lstStyle>
            <a:defPPr>
              <a:defRPr lang="en-US"/>
            </a:defPPr>
            <a:lvl1pPr indent="0" algn="ctr">
              <a:lnSpc>
                <a:spcPct val="90000"/>
              </a:lnSpc>
              <a:spcBef>
                <a:spcPts val="1000"/>
              </a:spcBef>
              <a:buFontTx/>
              <a:buNone/>
              <a:defRPr sz="5400">
                <a:solidFill>
                  <a:schemeClr val="bg1"/>
                </a:solidFill>
                <a:effectLst>
                  <a:outerShdw blurRad="12700" dist="88900" dir="3000000" algn="tl" rotWithShape="0">
                    <a:schemeClr val="accent2">
                      <a:alpha val="40000"/>
                    </a:schemeClr>
                  </a:outerShdw>
                </a:effectLst>
                <a:latin typeface="+mj-lt"/>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rtl="1"/>
            <a:r>
              <a:rPr lang="fa-IR" dirty="0">
                <a:effectLst/>
                <a:cs typeface="B Nazanin" panose="00000400000000000000" pitchFamily="2" charset="-78"/>
              </a:rPr>
              <a:t>سبک اینفوگرافیک</a:t>
            </a:r>
            <a:endParaRPr lang="en-US" dirty="0">
              <a:effectLst/>
              <a:cs typeface="B Nazanin" panose="00000400000000000000" pitchFamily="2" charset="-78"/>
            </a:endParaRPr>
          </a:p>
        </p:txBody>
      </p:sp>
    </p:spTree>
    <p:extLst>
      <p:ext uri="{BB962C8B-B14F-4D97-AF65-F5344CB8AC3E}">
        <p14:creationId xmlns:p14="http://schemas.microsoft.com/office/powerpoint/2010/main" val="60899351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C3BC64FB-D338-4B0F-BF4D-6CBD6E3BDE17}"/>
              </a:ext>
            </a:extLst>
          </p:cNvPr>
          <p:cNvGrpSpPr/>
          <p:nvPr/>
        </p:nvGrpSpPr>
        <p:grpSpPr>
          <a:xfrm>
            <a:off x="915437" y="1574812"/>
            <a:ext cx="3023516" cy="4387258"/>
            <a:chOff x="928131" y="447675"/>
            <a:chExt cx="4082018" cy="5923193"/>
          </a:xfrm>
        </p:grpSpPr>
        <p:grpSp>
          <p:nvGrpSpPr>
            <p:cNvPr id="4" name="Group 3">
              <a:extLst>
                <a:ext uri="{FF2B5EF4-FFF2-40B4-BE49-F238E27FC236}">
                  <a16:creationId xmlns:a16="http://schemas.microsoft.com/office/drawing/2014/main" id="{9B8307BD-8E4D-4A41-9E22-85FC6018256D}"/>
                </a:ext>
              </a:extLst>
            </p:cNvPr>
            <p:cNvGrpSpPr/>
            <p:nvPr/>
          </p:nvGrpSpPr>
          <p:grpSpPr>
            <a:xfrm flipH="1">
              <a:off x="928131" y="447675"/>
              <a:ext cx="4082018" cy="5923193"/>
              <a:chOff x="3730139" y="0"/>
              <a:chExt cx="4725732" cy="6857251"/>
            </a:xfrm>
          </p:grpSpPr>
          <p:sp>
            <p:nvSpPr>
              <p:cNvPr id="6" name="Freeform: Shape 5">
                <a:extLst>
                  <a:ext uri="{FF2B5EF4-FFF2-40B4-BE49-F238E27FC236}">
                    <a16:creationId xmlns:a16="http://schemas.microsoft.com/office/drawing/2014/main" id="{C6A05B1E-993F-45AF-9F16-770265AC328D}"/>
                  </a:ext>
                </a:extLst>
              </p:cNvPr>
              <p:cNvSpPr/>
              <p:nvPr/>
            </p:nvSpPr>
            <p:spPr>
              <a:xfrm>
                <a:off x="3730139" y="366857"/>
                <a:ext cx="4490643" cy="6490394"/>
              </a:xfrm>
              <a:custGeom>
                <a:avLst/>
                <a:gdLst>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304718 w 4490643"/>
                  <a:gd name="connsiteY41" fmla="*/ 3600450 h 6490394"/>
                  <a:gd name="connsiteX42" fmla="*/ 3460446 w 4490643"/>
                  <a:gd name="connsiteY42" fmla="*/ 2852509 h 6490394"/>
                  <a:gd name="connsiteX43" fmla="*/ 3272524 w 4490643"/>
                  <a:gd name="connsiteY43" fmla="*/ 1888196 h 6490394"/>
                  <a:gd name="connsiteX44" fmla="*/ 1953332 w 4490643"/>
                  <a:gd name="connsiteY44" fmla="*/ 2999252 h 6490394"/>
                  <a:gd name="connsiteX45" fmla="*/ 1119292 w 4490643"/>
                  <a:gd name="connsiteY45" fmla="*/ 2052159 h 6490394"/>
                  <a:gd name="connsiteX46" fmla="*/ 3507613 w 4490643"/>
                  <a:gd name="connsiteY46"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460446 w 4490643"/>
                  <a:gd name="connsiteY41" fmla="*/ 285250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460446 w 4490643"/>
                  <a:gd name="connsiteY41" fmla="*/ 285250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460446 w 4490643"/>
                  <a:gd name="connsiteY41" fmla="*/ 285250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460446 w 4490643"/>
                  <a:gd name="connsiteY41" fmla="*/ 285250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460446 w 4490643"/>
                  <a:gd name="connsiteY41" fmla="*/ 285250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479496 w 4490643"/>
                  <a:gd name="connsiteY41" fmla="*/ 3204934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479496 w 4490643"/>
                  <a:gd name="connsiteY41" fmla="*/ 3204934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603321 w 4490643"/>
                  <a:gd name="connsiteY41" fmla="*/ 287155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603321 w 4490643"/>
                  <a:gd name="connsiteY41" fmla="*/ 287155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603321 w 4490643"/>
                  <a:gd name="connsiteY41" fmla="*/ 287155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603321 w 4490643"/>
                  <a:gd name="connsiteY41" fmla="*/ 287155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490643" h="6490394">
                    <a:moveTo>
                      <a:pt x="3271027" y="4794611"/>
                    </a:moveTo>
                    <a:cubicBezTo>
                      <a:pt x="3189420" y="4793862"/>
                      <a:pt x="3119792" y="4848516"/>
                      <a:pt x="3107812" y="4921888"/>
                    </a:cubicBezTo>
                    <a:cubicBezTo>
                      <a:pt x="3095085" y="4999752"/>
                      <a:pt x="3145996" y="5073872"/>
                      <a:pt x="3226854" y="5093338"/>
                    </a:cubicBezTo>
                    <a:cubicBezTo>
                      <a:pt x="3312205" y="5114301"/>
                      <a:pt x="3399802" y="5070129"/>
                      <a:pt x="3426754" y="4993762"/>
                    </a:cubicBezTo>
                    <a:cubicBezTo>
                      <a:pt x="3460446" y="4894935"/>
                      <a:pt x="3382582" y="4794611"/>
                      <a:pt x="3271027" y="4794611"/>
                    </a:cubicBezTo>
                    <a:close/>
                    <a:moveTo>
                      <a:pt x="3507613" y="0"/>
                    </a:moveTo>
                    <a:lnTo>
                      <a:pt x="4341654" y="947093"/>
                    </a:lnTo>
                    <a:lnTo>
                      <a:pt x="3959073" y="1284003"/>
                    </a:lnTo>
                    <a:cubicBezTo>
                      <a:pt x="4099827" y="1409783"/>
                      <a:pt x="4263041" y="1555778"/>
                      <a:pt x="4349141" y="1721238"/>
                    </a:cubicBezTo>
                    <a:cubicBezTo>
                      <a:pt x="4400052" y="1819317"/>
                      <a:pt x="4438235" y="1922636"/>
                      <a:pt x="4472675" y="2031945"/>
                    </a:cubicBezTo>
                    <a:cubicBezTo>
                      <a:pt x="4441978" y="2028950"/>
                      <a:pt x="4412779" y="2027452"/>
                      <a:pt x="4384329" y="2023709"/>
                    </a:cubicBezTo>
                    <a:cubicBezTo>
                      <a:pt x="4099078" y="1990767"/>
                      <a:pt x="3852759" y="2223609"/>
                      <a:pt x="3870728" y="2509609"/>
                    </a:cubicBezTo>
                    <a:cubicBezTo>
                      <a:pt x="3882706" y="2709509"/>
                      <a:pt x="4042926" y="2884702"/>
                      <a:pt x="4246570" y="2922886"/>
                    </a:cubicBezTo>
                    <a:cubicBezTo>
                      <a:pt x="4316198" y="2936362"/>
                      <a:pt x="4434491" y="2942352"/>
                      <a:pt x="4490643" y="2931870"/>
                    </a:cubicBezTo>
                    <a:lnTo>
                      <a:pt x="4484111" y="2945016"/>
                    </a:lnTo>
                    <a:lnTo>
                      <a:pt x="4483898" y="3077270"/>
                    </a:lnTo>
                    <a:cubicBezTo>
                      <a:pt x="4462836" y="3680986"/>
                      <a:pt x="4182579" y="4244546"/>
                      <a:pt x="3719396" y="4625553"/>
                    </a:cubicBezTo>
                    <a:lnTo>
                      <a:pt x="3650168" y="4675183"/>
                    </a:lnTo>
                    <a:lnTo>
                      <a:pt x="3674204" y="4787179"/>
                    </a:lnTo>
                    <a:cubicBezTo>
                      <a:pt x="3754833" y="5162861"/>
                      <a:pt x="3877092" y="5732720"/>
                      <a:pt x="3979288" y="6214875"/>
                    </a:cubicBezTo>
                    <a:cubicBezTo>
                      <a:pt x="3984529" y="6238834"/>
                      <a:pt x="3994261" y="6245572"/>
                      <a:pt x="4017471" y="6244823"/>
                    </a:cubicBezTo>
                    <a:cubicBezTo>
                      <a:pt x="4095335" y="6243326"/>
                      <a:pt x="4267533" y="6244074"/>
                      <a:pt x="4278764" y="6244074"/>
                    </a:cubicBezTo>
                    <a:lnTo>
                      <a:pt x="4278764" y="6490394"/>
                    </a:lnTo>
                    <a:lnTo>
                      <a:pt x="0" y="6490394"/>
                    </a:lnTo>
                    <a:lnTo>
                      <a:pt x="0" y="6245572"/>
                    </a:lnTo>
                    <a:cubicBezTo>
                      <a:pt x="9733" y="6244823"/>
                      <a:pt x="624408" y="6244074"/>
                      <a:pt x="637135" y="6244074"/>
                    </a:cubicBezTo>
                    <a:lnTo>
                      <a:pt x="637135" y="5897431"/>
                    </a:lnTo>
                    <a:lnTo>
                      <a:pt x="1056402" y="5897431"/>
                    </a:lnTo>
                    <a:cubicBezTo>
                      <a:pt x="1057150" y="5895185"/>
                      <a:pt x="635638" y="5708013"/>
                      <a:pt x="422261" y="5615175"/>
                    </a:cubicBezTo>
                    <a:cubicBezTo>
                      <a:pt x="451460" y="5548541"/>
                      <a:pt x="479162" y="5483406"/>
                      <a:pt x="508361" y="5416024"/>
                    </a:cubicBezTo>
                    <a:lnTo>
                      <a:pt x="1826055" y="5987274"/>
                    </a:lnTo>
                    <a:lnTo>
                      <a:pt x="1739207" y="6187174"/>
                    </a:lnTo>
                    <a:lnTo>
                      <a:pt x="1466684" y="6068881"/>
                    </a:lnTo>
                    <a:lnTo>
                      <a:pt x="1466684" y="6244074"/>
                    </a:lnTo>
                    <a:lnTo>
                      <a:pt x="1492888" y="6244074"/>
                    </a:lnTo>
                    <a:lnTo>
                      <a:pt x="2514850" y="6244823"/>
                    </a:lnTo>
                    <a:cubicBezTo>
                      <a:pt x="2535065" y="6244823"/>
                      <a:pt x="2818069" y="4949589"/>
                      <a:pt x="2819567" y="4940605"/>
                    </a:cubicBezTo>
                    <a:lnTo>
                      <a:pt x="246319" y="4940605"/>
                    </a:lnTo>
                    <a:lnTo>
                      <a:pt x="246319" y="4545297"/>
                    </a:lnTo>
                    <a:lnTo>
                      <a:pt x="2603195" y="4522088"/>
                    </a:lnTo>
                    <a:cubicBezTo>
                      <a:pt x="2714750" y="4515349"/>
                      <a:pt x="2772399" y="4486151"/>
                      <a:pt x="2798603" y="4474920"/>
                    </a:cubicBezTo>
                    <a:cubicBezTo>
                      <a:pt x="3170078" y="4291907"/>
                      <a:pt x="3505284" y="3712255"/>
                      <a:pt x="3603321" y="2871559"/>
                    </a:cubicBezTo>
                    <a:cubicBezTo>
                      <a:pt x="3669330" y="2428251"/>
                      <a:pt x="3282257" y="1911405"/>
                      <a:pt x="3272524" y="1888196"/>
                    </a:cubicBezTo>
                    <a:cubicBezTo>
                      <a:pt x="2826305" y="2280510"/>
                      <a:pt x="2457949" y="2555279"/>
                      <a:pt x="1953332" y="2999252"/>
                    </a:cubicBezTo>
                    <a:lnTo>
                      <a:pt x="1119292" y="2052159"/>
                    </a:lnTo>
                    <a:cubicBezTo>
                      <a:pt x="1950338" y="1320689"/>
                      <a:pt x="2675818" y="732219"/>
                      <a:pt x="3507613" y="0"/>
                    </a:cubicBezTo>
                    <a:close/>
                  </a:path>
                </a:pathLst>
              </a:custGeom>
              <a:solidFill>
                <a:schemeClr val="accent1"/>
              </a:solidFill>
              <a:ln w="7475" cap="flat">
                <a:noFill/>
                <a:prstDash val="solid"/>
                <a:miter/>
              </a:ln>
            </p:spPr>
            <p:txBody>
              <a:bodyPr rtlCol="0" anchor="ctr"/>
              <a:lstStyle/>
              <a:p>
                <a:pPr algn="r" rtl="1"/>
                <a:endParaRPr lang="en-US" dirty="0">
                  <a:cs typeface="B Nazanin" panose="00000400000000000000" pitchFamily="2" charset="-78"/>
                </a:endParaRPr>
              </a:p>
            </p:txBody>
          </p:sp>
          <p:sp>
            <p:nvSpPr>
              <p:cNvPr id="7" name="Freeform: Shape 6">
                <a:extLst>
                  <a:ext uri="{FF2B5EF4-FFF2-40B4-BE49-F238E27FC236}">
                    <a16:creationId xmlns:a16="http://schemas.microsoft.com/office/drawing/2014/main" id="{B285A10E-4E96-437C-88C0-F2C43DE6D4FD}"/>
                  </a:ext>
                </a:extLst>
              </p:cNvPr>
              <p:cNvSpPr/>
              <p:nvPr/>
            </p:nvSpPr>
            <p:spPr>
              <a:xfrm>
                <a:off x="4412196" y="2470677"/>
                <a:ext cx="1205391" cy="1272773"/>
              </a:xfrm>
              <a:custGeom>
                <a:avLst/>
                <a:gdLst>
                  <a:gd name="connsiteX0" fmla="*/ 491889 w 1205390"/>
                  <a:gd name="connsiteY0" fmla="*/ 1275019 h 1272772"/>
                  <a:gd name="connsiteX1" fmla="*/ 459696 w 1205390"/>
                  <a:gd name="connsiteY1" fmla="*/ 1050412 h 1272772"/>
                  <a:gd name="connsiteX2" fmla="*/ 295733 w 1205390"/>
                  <a:gd name="connsiteY2" fmla="*/ 1194161 h 1272772"/>
                  <a:gd name="connsiteX3" fmla="*/ 17969 w 1205390"/>
                  <a:gd name="connsiteY3" fmla="*/ 878213 h 1272772"/>
                  <a:gd name="connsiteX4" fmla="*/ 233591 w 1205390"/>
                  <a:gd name="connsiteY4" fmla="*/ 688046 h 1272772"/>
                  <a:gd name="connsiteX5" fmla="*/ 0 w 1205390"/>
                  <a:gd name="connsiteY5" fmla="*/ 631146 h 1272772"/>
                  <a:gd name="connsiteX6" fmla="*/ 98827 w 1205390"/>
                  <a:gd name="connsiteY6" fmla="*/ 222361 h 1272772"/>
                  <a:gd name="connsiteX7" fmla="*/ 472423 w 1205390"/>
                  <a:gd name="connsiteY7" fmla="*/ 312204 h 1272772"/>
                  <a:gd name="connsiteX8" fmla="*/ 475418 w 1205390"/>
                  <a:gd name="connsiteY8" fmla="*/ 308460 h 1272772"/>
                  <a:gd name="connsiteX9" fmla="*/ 280010 w 1205390"/>
                  <a:gd name="connsiteY9" fmla="*/ 86099 h 1272772"/>
                  <a:gd name="connsiteX10" fmla="*/ 378089 w 1205390"/>
                  <a:gd name="connsiteY10" fmla="*/ 0 h 1272772"/>
                  <a:gd name="connsiteX11" fmla="*/ 1212129 w 1205390"/>
                  <a:gd name="connsiteY11" fmla="*/ 947093 h 1272772"/>
                  <a:gd name="connsiteX12" fmla="*/ 1114051 w 1205390"/>
                  <a:gd name="connsiteY12" fmla="*/ 1033192 h 1272772"/>
                  <a:gd name="connsiteX13" fmla="*/ 894685 w 1205390"/>
                  <a:gd name="connsiteY13" fmla="*/ 783879 h 1272772"/>
                  <a:gd name="connsiteX14" fmla="*/ 890192 w 1205390"/>
                  <a:gd name="connsiteY14" fmla="*/ 786124 h 1272772"/>
                  <a:gd name="connsiteX15" fmla="*/ 954580 w 1205390"/>
                  <a:gd name="connsiteY15" fmla="*/ 1238333 h 1272772"/>
                  <a:gd name="connsiteX16" fmla="*/ 491889 w 1205390"/>
                  <a:gd name="connsiteY16" fmla="*/ 1275019 h 1272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05390" h="1272772">
                    <a:moveTo>
                      <a:pt x="491889" y="1275019"/>
                    </a:moveTo>
                    <a:cubicBezTo>
                      <a:pt x="480659" y="1200150"/>
                      <a:pt x="470926" y="1128276"/>
                      <a:pt x="459696" y="1050412"/>
                    </a:cubicBezTo>
                    <a:cubicBezTo>
                      <a:pt x="404293" y="1099077"/>
                      <a:pt x="351136" y="1145496"/>
                      <a:pt x="295733" y="1194161"/>
                    </a:cubicBezTo>
                    <a:cubicBezTo>
                      <a:pt x="202895" y="1088595"/>
                      <a:pt x="110806" y="984527"/>
                      <a:pt x="17969" y="878213"/>
                    </a:cubicBezTo>
                    <a:cubicBezTo>
                      <a:pt x="89843" y="815323"/>
                      <a:pt x="159471" y="753182"/>
                      <a:pt x="233591" y="688046"/>
                    </a:cubicBezTo>
                    <a:cubicBezTo>
                      <a:pt x="153481" y="668580"/>
                      <a:pt x="77864" y="649863"/>
                      <a:pt x="0" y="631146"/>
                    </a:cubicBezTo>
                    <a:cubicBezTo>
                      <a:pt x="32942" y="494884"/>
                      <a:pt x="65136" y="360120"/>
                      <a:pt x="98827" y="222361"/>
                    </a:cubicBezTo>
                    <a:cubicBezTo>
                      <a:pt x="224607" y="252309"/>
                      <a:pt x="348141" y="282256"/>
                      <a:pt x="472423" y="312204"/>
                    </a:cubicBezTo>
                    <a:cubicBezTo>
                      <a:pt x="473172" y="310706"/>
                      <a:pt x="474670" y="309958"/>
                      <a:pt x="475418" y="308460"/>
                    </a:cubicBezTo>
                    <a:cubicBezTo>
                      <a:pt x="411031" y="235089"/>
                      <a:pt x="346643" y="161717"/>
                      <a:pt x="280010" y="86099"/>
                    </a:cubicBezTo>
                    <a:cubicBezTo>
                      <a:pt x="312204" y="57649"/>
                      <a:pt x="343649" y="29948"/>
                      <a:pt x="378089" y="0"/>
                    </a:cubicBezTo>
                    <a:cubicBezTo>
                      <a:pt x="655852" y="315947"/>
                      <a:pt x="932868" y="630397"/>
                      <a:pt x="1212129" y="947093"/>
                    </a:cubicBezTo>
                    <a:cubicBezTo>
                      <a:pt x="1179936" y="975543"/>
                      <a:pt x="1147742" y="1003993"/>
                      <a:pt x="1114051" y="1033192"/>
                    </a:cubicBezTo>
                    <a:cubicBezTo>
                      <a:pt x="1040679" y="950088"/>
                      <a:pt x="967308" y="866983"/>
                      <a:pt x="894685" y="783879"/>
                    </a:cubicBezTo>
                    <a:cubicBezTo>
                      <a:pt x="893187" y="784627"/>
                      <a:pt x="891690" y="785376"/>
                      <a:pt x="890192" y="786124"/>
                    </a:cubicBezTo>
                    <a:cubicBezTo>
                      <a:pt x="911904" y="935862"/>
                      <a:pt x="932868" y="1085600"/>
                      <a:pt x="954580" y="1238333"/>
                    </a:cubicBezTo>
                    <a:cubicBezTo>
                      <a:pt x="800350" y="1251061"/>
                      <a:pt x="647617" y="1263040"/>
                      <a:pt x="491889" y="1275019"/>
                    </a:cubicBezTo>
                    <a:close/>
                  </a:path>
                </a:pathLst>
              </a:custGeom>
              <a:solidFill>
                <a:schemeClr val="accent2"/>
              </a:solidFill>
              <a:ln w="7475" cap="flat">
                <a:noFill/>
                <a:prstDash val="solid"/>
                <a:miter/>
              </a:ln>
            </p:spPr>
            <p:txBody>
              <a:bodyPr rtlCol="0" anchor="ctr"/>
              <a:lstStyle/>
              <a:p>
                <a:pPr algn="r" rtl="1"/>
                <a:endParaRPr lang="en-US">
                  <a:cs typeface="B Nazanin" panose="00000400000000000000" pitchFamily="2" charset="-78"/>
                </a:endParaRPr>
              </a:p>
            </p:txBody>
          </p:sp>
          <p:sp>
            <p:nvSpPr>
              <p:cNvPr id="8" name="Freeform: Shape 7">
                <a:extLst>
                  <a:ext uri="{FF2B5EF4-FFF2-40B4-BE49-F238E27FC236}">
                    <a16:creationId xmlns:a16="http://schemas.microsoft.com/office/drawing/2014/main" id="{21E6E30F-046A-416C-9FE6-EABF1C9FAA64}"/>
                  </a:ext>
                </a:extLst>
              </p:cNvPr>
              <p:cNvSpPr/>
              <p:nvPr/>
            </p:nvSpPr>
            <p:spPr>
              <a:xfrm>
                <a:off x="7448134" y="0"/>
                <a:ext cx="973297" cy="1063140"/>
              </a:xfrm>
              <a:custGeom>
                <a:avLst/>
                <a:gdLst>
                  <a:gd name="connsiteX0" fmla="*/ 238832 w 973297"/>
                  <a:gd name="connsiteY0" fmla="*/ 416272 h 1063139"/>
                  <a:gd name="connsiteX1" fmla="*/ 119790 w 973297"/>
                  <a:gd name="connsiteY1" fmla="*/ 280759 h 1063139"/>
                  <a:gd name="connsiteX2" fmla="*/ 0 w 973297"/>
                  <a:gd name="connsiteY2" fmla="*/ 144497 h 1063139"/>
                  <a:gd name="connsiteX3" fmla="*/ 162466 w 973297"/>
                  <a:gd name="connsiteY3" fmla="*/ 0 h 1063139"/>
                  <a:gd name="connsiteX4" fmla="*/ 977040 w 973297"/>
                  <a:gd name="connsiteY4" fmla="*/ 925381 h 1063139"/>
                  <a:gd name="connsiteX5" fmla="*/ 813826 w 973297"/>
                  <a:gd name="connsiteY5" fmla="*/ 1069129 h 1063139"/>
                  <a:gd name="connsiteX6" fmla="*/ 574245 w 973297"/>
                  <a:gd name="connsiteY6" fmla="*/ 797355 h 1063139"/>
                  <a:gd name="connsiteX7" fmla="*/ 399800 w 973297"/>
                  <a:gd name="connsiteY7" fmla="*/ 950088 h 1063139"/>
                  <a:gd name="connsiteX8" fmla="*/ 64387 w 973297"/>
                  <a:gd name="connsiteY8" fmla="*/ 569004 h 1063139"/>
                  <a:gd name="connsiteX9" fmla="*/ 238832 w 973297"/>
                  <a:gd name="connsiteY9" fmla="*/ 416272 h 1063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3297" h="1063139">
                    <a:moveTo>
                      <a:pt x="238832" y="416272"/>
                    </a:moveTo>
                    <a:cubicBezTo>
                      <a:pt x="198403" y="369853"/>
                      <a:pt x="158722" y="325680"/>
                      <a:pt x="119790" y="280759"/>
                    </a:cubicBezTo>
                    <a:cubicBezTo>
                      <a:pt x="80110" y="235837"/>
                      <a:pt x="41178" y="191665"/>
                      <a:pt x="0" y="144497"/>
                    </a:cubicBezTo>
                    <a:cubicBezTo>
                      <a:pt x="53906" y="95832"/>
                      <a:pt x="107811" y="48665"/>
                      <a:pt x="162466" y="0"/>
                    </a:cubicBezTo>
                    <a:cubicBezTo>
                      <a:pt x="434240" y="308460"/>
                      <a:pt x="705266" y="616172"/>
                      <a:pt x="977040" y="925381"/>
                    </a:cubicBezTo>
                    <a:cubicBezTo>
                      <a:pt x="922386" y="973297"/>
                      <a:pt x="868480" y="1020464"/>
                      <a:pt x="813826" y="1069129"/>
                    </a:cubicBezTo>
                    <a:cubicBezTo>
                      <a:pt x="733716" y="977789"/>
                      <a:pt x="654355" y="887946"/>
                      <a:pt x="574245" y="797355"/>
                    </a:cubicBezTo>
                    <a:cubicBezTo>
                      <a:pt x="515847" y="849014"/>
                      <a:pt x="458947" y="899177"/>
                      <a:pt x="399800" y="950088"/>
                    </a:cubicBezTo>
                    <a:cubicBezTo>
                      <a:pt x="288245" y="822810"/>
                      <a:pt x="176691" y="697030"/>
                      <a:pt x="64387" y="569004"/>
                    </a:cubicBezTo>
                    <a:cubicBezTo>
                      <a:pt x="122785" y="518093"/>
                      <a:pt x="180434" y="467183"/>
                      <a:pt x="238832" y="416272"/>
                    </a:cubicBezTo>
                    <a:close/>
                  </a:path>
                </a:pathLst>
              </a:custGeom>
              <a:solidFill>
                <a:schemeClr val="accent2"/>
              </a:solidFill>
              <a:ln w="7475" cap="flat">
                <a:noFill/>
                <a:prstDash val="solid"/>
                <a:miter/>
              </a:ln>
            </p:spPr>
            <p:txBody>
              <a:bodyPr rtlCol="0" anchor="ctr"/>
              <a:lstStyle/>
              <a:p>
                <a:pPr algn="r" rtl="1"/>
                <a:endParaRPr lang="en-US">
                  <a:cs typeface="B Nazanin" panose="00000400000000000000" pitchFamily="2" charset="-78"/>
                </a:endParaRPr>
              </a:p>
            </p:txBody>
          </p:sp>
          <p:sp>
            <p:nvSpPr>
              <p:cNvPr id="9" name="Freeform: Shape 8">
                <a:extLst>
                  <a:ext uri="{FF2B5EF4-FFF2-40B4-BE49-F238E27FC236}">
                    <a16:creationId xmlns:a16="http://schemas.microsoft.com/office/drawing/2014/main" id="{8E34219F-4F61-46BC-BF8E-2D9F91DFCFA6}"/>
                  </a:ext>
                </a:extLst>
              </p:cNvPr>
              <p:cNvSpPr/>
              <p:nvPr/>
            </p:nvSpPr>
            <p:spPr>
              <a:xfrm>
                <a:off x="7699694" y="2487897"/>
                <a:ext cx="756177" cy="741203"/>
              </a:xfrm>
              <a:custGeom>
                <a:avLst/>
                <a:gdLst>
                  <a:gd name="connsiteX0" fmla="*/ 381083 w 756176"/>
                  <a:gd name="connsiteY0" fmla="*/ 743449 h 741203"/>
                  <a:gd name="connsiteX1" fmla="*/ 0 w 756176"/>
                  <a:gd name="connsiteY1" fmla="*/ 369853 h 741203"/>
                  <a:gd name="connsiteX2" fmla="*/ 381832 w 756176"/>
                  <a:gd name="connsiteY2" fmla="*/ 0 h 741203"/>
                  <a:gd name="connsiteX3" fmla="*/ 762915 w 756176"/>
                  <a:gd name="connsiteY3" fmla="*/ 370602 h 741203"/>
                  <a:gd name="connsiteX4" fmla="*/ 381083 w 756176"/>
                  <a:gd name="connsiteY4" fmla="*/ 743449 h 741203"/>
                  <a:gd name="connsiteX5" fmla="*/ 577989 w 756176"/>
                  <a:gd name="connsiteY5" fmla="*/ 372099 h 741203"/>
                  <a:gd name="connsiteX6" fmla="*/ 381083 w 756176"/>
                  <a:gd name="connsiteY6" fmla="*/ 180434 h 741203"/>
                  <a:gd name="connsiteX7" fmla="*/ 184927 w 756176"/>
                  <a:gd name="connsiteY7" fmla="*/ 370602 h 741203"/>
                  <a:gd name="connsiteX8" fmla="*/ 380334 w 756176"/>
                  <a:gd name="connsiteY8" fmla="*/ 563015 h 741203"/>
                  <a:gd name="connsiteX9" fmla="*/ 577989 w 756176"/>
                  <a:gd name="connsiteY9" fmla="*/ 372099 h 74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6176" h="741203">
                    <a:moveTo>
                      <a:pt x="381083" y="743449"/>
                    </a:moveTo>
                    <a:cubicBezTo>
                      <a:pt x="169953" y="743449"/>
                      <a:pt x="0" y="576491"/>
                      <a:pt x="0" y="369853"/>
                    </a:cubicBezTo>
                    <a:cubicBezTo>
                      <a:pt x="749" y="165461"/>
                      <a:pt x="171450" y="0"/>
                      <a:pt x="381832" y="0"/>
                    </a:cubicBezTo>
                    <a:cubicBezTo>
                      <a:pt x="591465" y="0"/>
                      <a:pt x="762166" y="166209"/>
                      <a:pt x="762915" y="370602"/>
                    </a:cubicBezTo>
                    <a:cubicBezTo>
                      <a:pt x="762915" y="576491"/>
                      <a:pt x="592214" y="743449"/>
                      <a:pt x="381083" y="743449"/>
                    </a:cubicBezTo>
                    <a:close/>
                    <a:moveTo>
                      <a:pt x="577989" y="372099"/>
                    </a:moveTo>
                    <a:cubicBezTo>
                      <a:pt x="577989" y="265785"/>
                      <a:pt x="489643" y="179686"/>
                      <a:pt x="381083" y="180434"/>
                    </a:cubicBezTo>
                    <a:cubicBezTo>
                      <a:pt x="273272" y="180434"/>
                      <a:pt x="185675" y="265785"/>
                      <a:pt x="184927" y="370602"/>
                    </a:cubicBezTo>
                    <a:cubicBezTo>
                      <a:pt x="184927" y="477664"/>
                      <a:pt x="271026" y="563015"/>
                      <a:pt x="380334" y="563015"/>
                    </a:cubicBezTo>
                    <a:cubicBezTo>
                      <a:pt x="489643" y="563764"/>
                      <a:pt x="577989" y="478413"/>
                      <a:pt x="577989" y="372099"/>
                    </a:cubicBezTo>
                    <a:close/>
                  </a:path>
                </a:pathLst>
              </a:custGeom>
              <a:solidFill>
                <a:schemeClr val="accent2"/>
              </a:solidFill>
              <a:ln w="7475" cap="flat">
                <a:noFill/>
                <a:prstDash val="solid"/>
                <a:miter/>
              </a:ln>
            </p:spPr>
            <p:txBody>
              <a:bodyPr rtlCol="0" anchor="ctr"/>
              <a:lstStyle/>
              <a:p>
                <a:pPr algn="r" rtl="1"/>
                <a:endParaRPr lang="en-US">
                  <a:cs typeface="B Nazanin" panose="00000400000000000000" pitchFamily="2" charset="-78"/>
                </a:endParaRPr>
              </a:p>
            </p:txBody>
          </p:sp>
        </p:grpSp>
        <p:sp>
          <p:nvSpPr>
            <p:cNvPr id="5" name="Rectangle 4">
              <a:extLst>
                <a:ext uri="{FF2B5EF4-FFF2-40B4-BE49-F238E27FC236}">
                  <a16:creationId xmlns:a16="http://schemas.microsoft.com/office/drawing/2014/main" id="{426078A0-929D-44EF-99B3-90D343130531}"/>
                </a:ext>
              </a:extLst>
            </p:cNvPr>
            <p:cNvSpPr/>
            <p:nvPr/>
          </p:nvSpPr>
          <p:spPr>
            <a:xfrm>
              <a:off x="3070673" y="4573635"/>
              <a:ext cx="1715646" cy="545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sp>
        <p:nvSpPr>
          <p:cNvPr id="11" name="Speech Bubble: Oval 10">
            <a:extLst>
              <a:ext uri="{FF2B5EF4-FFF2-40B4-BE49-F238E27FC236}">
                <a16:creationId xmlns:a16="http://schemas.microsoft.com/office/drawing/2014/main" id="{0A7E7481-8422-4B6F-920E-D051D7E4E28D}"/>
              </a:ext>
            </a:extLst>
          </p:cNvPr>
          <p:cNvSpPr/>
          <p:nvPr/>
        </p:nvSpPr>
        <p:spPr>
          <a:xfrm>
            <a:off x="3773164" y="2792437"/>
            <a:ext cx="2395122" cy="1604732"/>
          </a:xfrm>
          <a:prstGeom prst="wedgeEllipseCallout">
            <a:avLst>
              <a:gd name="adj1" fmla="val -52920"/>
              <a:gd name="adj2" fmla="val 53666"/>
            </a:avLst>
          </a:prstGeom>
          <a:solidFill>
            <a:schemeClr val="bg1"/>
          </a:solid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nvGrpSpPr>
          <p:cNvPr id="12" name="Group 11">
            <a:extLst>
              <a:ext uri="{FF2B5EF4-FFF2-40B4-BE49-F238E27FC236}">
                <a16:creationId xmlns:a16="http://schemas.microsoft.com/office/drawing/2014/main" id="{FAE53DDC-9D36-4595-9B88-91AA92DBDD67}"/>
              </a:ext>
            </a:extLst>
          </p:cNvPr>
          <p:cNvGrpSpPr/>
          <p:nvPr/>
        </p:nvGrpSpPr>
        <p:grpSpPr>
          <a:xfrm>
            <a:off x="4499685" y="3013289"/>
            <a:ext cx="942080" cy="1163028"/>
            <a:chOff x="933608" y="3288154"/>
            <a:chExt cx="2493562" cy="3078384"/>
          </a:xfrm>
        </p:grpSpPr>
        <p:grpSp>
          <p:nvGrpSpPr>
            <p:cNvPr id="13" name="Group 12">
              <a:extLst>
                <a:ext uri="{FF2B5EF4-FFF2-40B4-BE49-F238E27FC236}">
                  <a16:creationId xmlns:a16="http://schemas.microsoft.com/office/drawing/2014/main" id="{5D984E6C-348A-430B-A28A-705D3833D045}"/>
                </a:ext>
              </a:extLst>
            </p:cNvPr>
            <p:cNvGrpSpPr/>
            <p:nvPr/>
          </p:nvGrpSpPr>
          <p:grpSpPr>
            <a:xfrm>
              <a:off x="933608" y="3288154"/>
              <a:ext cx="1216205" cy="3078384"/>
              <a:chOff x="4746850" y="3003949"/>
              <a:chExt cx="782755" cy="1981262"/>
            </a:xfrm>
          </p:grpSpPr>
          <p:grpSp>
            <p:nvGrpSpPr>
              <p:cNvPr id="24" name="Group 23">
                <a:extLst>
                  <a:ext uri="{FF2B5EF4-FFF2-40B4-BE49-F238E27FC236}">
                    <a16:creationId xmlns:a16="http://schemas.microsoft.com/office/drawing/2014/main" id="{2EAF7F52-D385-4485-81B3-D8D24C7A631A}"/>
                  </a:ext>
                </a:extLst>
              </p:cNvPr>
              <p:cNvGrpSpPr/>
              <p:nvPr/>
            </p:nvGrpSpPr>
            <p:grpSpPr>
              <a:xfrm>
                <a:off x="4746850" y="3864504"/>
                <a:ext cx="782755" cy="1120707"/>
                <a:chOff x="4732897" y="3907639"/>
                <a:chExt cx="782755" cy="1042651"/>
              </a:xfrm>
              <a:solidFill>
                <a:schemeClr val="accent1"/>
              </a:solidFill>
            </p:grpSpPr>
            <p:sp>
              <p:nvSpPr>
                <p:cNvPr id="31" name="Rectangle: Rounded Corners 218">
                  <a:extLst>
                    <a:ext uri="{FF2B5EF4-FFF2-40B4-BE49-F238E27FC236}">
                      <a16:creationId xmlns:a16="http://schemas.microsoft.com/office/drawing/2014/main" id="{C46E0A3E-8DA5-4A41-9C82-0DF4C261D019}"/>
                    </a:ext>
                  </a:extLst>
                </p:cNvPr>
                <p:cNvSpPr/>
                <p:nvPr/>
              </p:nvSpPr>
              <p:spPr>
                <a:xfrm>
                  <a:off x="4732897"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32" name="Rectangle: Rounded Corners 218">
                  <a:extLst>
                    <a:ext uri="{FF2B5EF4-FFF2-40B4-BE49-F238E27FC236}">
                      <a16:creationId xmlns:a16="http://schemas.microsoft.com/office/drawing/2014/main" id="{F1C1194C-E873-4914-B84C-7F5412CF23D5}"/>
                    </a:ext>
                  </a:extLst>
                </p:cNvPr>
                <p:cNvSpPr/>
                <p:nvPr/>
              </p:nvSpPr>
              <p:spPr>
                <a:xfrm flipH="1">
                  <a:off x="5099040"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nvGrpSpPr>
              <p:cNvPr id="25" name="Group 24">
                <a:extLst>
                  <a:ext uri="{FF2B5EF4-FFF2-40B4-BE49-F238E27FC236}">
                    <a16:creationId xmlns:a16="http://schemas.microsoft.com/office/drawing/2014/main" id="{2C97EFB5-8485-454A-8F27-5479E8066AD5}"/>
                  </a:ext>
                </a:extLst>
              </p:cNvPr>
              <p:cNvGrpSpPr/>
              <p:nvPr/>
            </p:nvGrpSpPr>
            <p:grpSpPr>
              <a:xfrm rot="10800000">
                <a:off x="4803981" y="3003949"/>
                <a:ext cx="668493" cy="946154"/>
                <a:chOff x="4732897" y="3907639"/>
                <a:chExt cx="782755" cy="1042651"/>
              </a:xfrm>
              <a:solidFill>
                <a:schemeClr val="accent1"/>
              </a:solidFill>
            </p:grpSpPr>
            <p:sp>
              <p:nvSpPr>
                <p:cNvPr id="29" name="Rectangle: Rounded Corners 218">
                  <a:extLst>
                    <a:ext uri="{FF2B5EF4-FFF2-40B4-BE49-F238E27FC236}">
                      <a16:creationId xmlns:a16="http://schemas.microsoft.com/office/drawing/2014/main" id="{960C06C9-6CC7-4C6A-9FE5-4FF884C00638}"/>
                    </a:ext>
                  </a:extLst>
                </p:cNvPr>
                <p:cNvSpPr/>
                <p:nvPr/>
              </p:nvSpPr>
              <p:spPr>
                <a:xfrm>
                  <a:off x="4732897"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30" name="Rectangle: Rounded Corners 218">
                  <a:extLst>
                    <a:ext uri="{FF2B5EF4-FFF2-40B4-BE49-F238E27FC236}">
                      <a16:creationId xmlns:a16="http://schemas.microsoft.com/office/drawing/2014/main" id="{E104A142-074F-45C5-8A80-A4EDAE15D257}"/>
                    </a:ext>
                  </a:extLst>
                </p:cNvPr>
                <p:cNvSpPr/>
                <p:nvPr/>
              </p:nvSpPr>
              <p:spPr>
                <a:xfrm flipH="1">
                  <a:off x="5099040"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nvGrpSpPr>
              <p:cNvPr id="26" name="Group 25">
                <a:extLst>
                  <a:ext uri="{FF2B5EF4-FFF2-40B4-BE49-F238E27FC236}">
                    <a16:creationId xmlns:a16="http://schemas.microsoft.com/office/drawing/2014/main" id="{A7DA771F-2040-48D0-BAD4-41B377B37A2C}"/>
                  </a:ext>
                </a:extLst>
              </p:cNvPr>
              <p:cNvGrpSpPr/>
              <p:nvPr/>
            </p:nvGrpSpPr>
            <p:grpSpPr>
              <a:xfrm>
                <a:off x="5032945" y="3853422"/>
                <a:ext cx="210565" cy="112942"/>
                <a:chOff x="5037299" y="3853422"/>
                <a:chExt cx="210565" cy="112942"/>
              </a:xfrm>
            </p:grpSpPr>
            <p:sp>
              <p:nvSpPr>
                <p:cNvPr id="27" name="Oval 26">
                  <a:extLst>
                    <a:ext uri="{FF2B5EF4-FFF2-40B4-BE49-F238E27FC236}">
                      <a16:creationId xmlns:a16="http://schemas.microsoft.com/office/drawing/2014/main" id="{C99F4D33-026C-44D4-B001-E61DFC0AAE04}"/>
                    </a:ext>
                  </a:extLst>
                </p:cNvPr>
                <p:cNvSpPr/>
                <p:nvPr/>
              </p:nvSpPr>
              <p:spPr>
                <a:xfrm>
                  <a:off x="5037299" y="3853422"/>
                  <a:ext cx="112942" cy="11294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28" name="Oval 27">
                  <a:extLst>
                    <a:ext uri="{FF2B5EF4-FFF2-40B4-BE49-F238E27FC236}">
                      <a16:creationId xmlns:a16="http://schemas.microsoft.com/office/drawing/2014/main" id="{DAB68466-B6D5-4F95-AEAF-7F21E8B34D82}"/>
                    </a:ext>
                  </a:extLst>
                </p:cNvPr>
                <p:cNvSpPr/>
                <p:nvPr/>
              </p:nvSpPr>
              <p:spPr>
                <a:xfrm>
                  <a:off x="5134922" y="3853422"/>
                  <a:ext cx="112942" cy="11294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grpSp>
          <p:nvGrpSpPr>
            <p:cNvPr id="14" name="Group 13">
              <a:extLst>
                <a:ext uri="{FF2B5EF4-FFF2-40B4-BE49-F238E27FC236}">
                  <a16:creationId xmlns:a16="http://schemas.microsoft.com/office/drawing/2014/main" id="{973B982C-08FE-4D48-A76C-6ECFB2F94EDB}"/>
                </a:ext>
              </a:extLst>
            </p:cNvPr>
            <p:cNvGrpSpPr/>
            <p:nvPr/>
          </p:nvGrpSpPr>
          <p:grpSpPr>
            <a:xfrm>
              <a:off x="2210965" y="3288154"/>
              <a:ext cx="1216205" cy="3078384"/>
              <a:chOff x="4746850" y="3003949"/>
              <a:chExt cx="782755" cy="1981262"/>
            </a:xfrm>
          </p:grpSpPr>
          <p:grpSp>
            <p:nvGrpSpPr>
              <p:cNvPr id="15" name="Group 14">
                <a:extLst>
                  <a:ext uri="{FF2B5EF4-FFF2-40B4-BE49-F238E27FC236}">
                    <a16:creationId xmlns:a16="http://schemas.microsoft.com/office/drawing/2014/main" id="{D1E750B3-10FC-4AA5-9D41-55F38A2F2849}"/>
                  </a:ext>
                </a:extLst>
              </p:cNvPr>
              <p:cNvGrpSpPr/>
              <p:nvPr/>
            </p:nvGrpSpPr>
            <p:grpSpPr>
              <a:xfrm>
                <a:off x="4746850" y="3864504"/>
                <a:ext cx="782755" cy="1120707"/>
                <a:chOff x="4732897" y="3907639"/>
                <a:chExt cx="782755" cy="1042651"/>
              </a:xfrm>
              <a:solidFill>
                <a:schemeClr val="accent1"/>
              </a:solidFill>
            </p:grpSpPr>
            <p:sp>
              <p:nvSpPr>
                <p:cNvPr id="22" name="Rectangle: Rounded Corners 218">
                  <a:extLst>
                    <a:ext uri="{FF2B5EF4-FFF2-40B4-BE49-F238E27FC236}">
                      <a16:creationId xmlns:a16="http://schemas.microsoft.com/office/drawing/2014/main" id="{A13BDC89-B767-4634-B0C0-411AA78B64C3}"/>
                    </a:ext>
                  </a:extLst>
                </p:cNvPr>
                <p:cNvSpPr/>
                <p:nvPr/>
              </p:nvSpPr>
              <p:spPr>
                <a:xfrm>
                  <a:off x="4732897"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23" name="Rectangle: Rounded Corners 218">
                  <a:extLst>
                    <a:ext uri="{FF2B5EF4-FFF2-40B4-BE49-F238E27FC236}">
                      <a16:creationId xmlns:a16="http://schemas.microsoft.com/office/drawing/2014/main" id="{89436C3B-1D4B-4127-869A-BDCC8A071EC2}"/>
                    </a:ext>
                  </a:extLst>
                </p:cNvPr>
                <p:cNvSpPr/>
                <p:nvPr/>
              </p:nvSpPr>
              <p:spPr>
                <a:xfrm flipH="1">
                  <a:off x="5099040"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grpSp>
          <p:grpSp>
            <p:nvGrpSpPr>
              <p:cNvPr id="16" name="Group 15">
                <a:extLst>
                  <a:ext uri="{FF2B5EF4-FFF2-40B4-BE49-F238E27FC236}">
                    <a16:creationId xmlns:a16="http://schemas.microsoft.com/office/drawing/2014/main" id="{E87A9C8A-40F5-4B54-A119-50A9D5C7C641}"/>
                  </a:ext>
                </a:extLst>
              </p:cNvPr>
              <p:cNvGrpSpPr/>
              <p:nvPr/>
            </p:nvGrpSpPr>
            <p:grpSpPr>
              <a:xfrm rot="10800000">
                <a:off x="4803981" y="3003949"/>
                <a:ext cx="668493" cy="946154"/>
                <a:chOff x="4732897" y="3907639"/>
                <a:chExt cx="782755" cy="1042651"/>
              </a:xfrm>
              <a:solidFill>
                <a:schemeClr val="accent1"/>
              </a:solidFill>
            </p:grpSpPr>
            <p:sp>
              <p:nvSpPr>
                <p:cNvPr id="20" name="Rectangle: Rounded Corners 218">
                  <a:extLst>
                    <a:ext uri="{FF2B5EF4-FFF2-40B4-BE49-F238E27FC236}">
                      <a16:creationId xmlns:a16="http://schemas.microsoft.com/office/drawing/2014/main" id="{5E9A8825-A6E4-43BD-B8AE-CBEBB48138F4}"/>
                    </a:ext>
                  </a:extLst>
                </p:cNvPr>
                <p:cNvSpPr/>
                <p:nvPr/>
              </p:nvSpPr>
              <p:spPr>
                <a:xfrm>
                  <a:off x="4732897"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21" name="Rectangle: Rounded Corners 218">
                  <a:extLst>
                    <a:ext uri="{FF2B5EF4-FFF2-40B4-BE49-F238E27FC236}">
                      <a16:creationId xmlns:a16="http://schemas.microsoft.com/office/drawing/2014/main" id="{78A05838-DA43-4FC3-AC28-9B8D5B9165CD}"/>
                    </a:ext>
                  </a:extLst>
                </p:cNvPr>
                <p:cNvSpPr/>
                <p:nvPr/>
              </p:nvSpPr>
              <p:spPr>
                <a:xfrm flipH="1">
                  <a:off x="5099040"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nvGrpSpPr>
              <p:cNvPr id="17" name="Group 16">
                <a:extLst>
                  <a:ext uri="{FF2B5EF4-FFF2-40B4-BE49-F238E27FC236}">
                    <a16:creationId xmlns:a16="http://schemas.microsoft.com/office/drawing/2014/main" id="{6A87CFBC-5576-43E7-AAFC-A8E3E38C1B03}"/>
                  </a:ext>
                </a:extLst>
              </p:cNvPr>
              <p:cNvGrpSpPr/>
              <p:nvPr/>
            </p:nvGrpSpPr>
            <p:grpSpPr>
              <a:xfrm>
                <a:off x="5032945" y="3853422"/>
                <a:ext cx="210565" cy="112942"/>
                <a:chOff x="5037299" y="3853422"/>
                <a:chExt cx="210565" cy="112942"/>
              </a:xfrm>
            </p:grpSpPr>
            <p:sp>
              <p:nvSpPr>
                <p:cNvPr id="18" name="Oval 17">
                  <a:extLst>
                    <a:ext uri="{FF2B5EF4-FFF2-40B4-BE49-F238E27FC236}">
                      <a16:creationId xmlns:a16="http://schemas.microsoft.com/office/drawing/2014/main" id="{3999CCD3-7A6E-47A5-A356-84B47E8BA686}"/>
                    </a:ext>
                  </a:extLst>
                </p:cNvPr>
                <p:cNvSpPr/>
                <p:nvPr/>
              </p:nvSpPr>
              <p:spPr>
                <a:xfrm>
                  <a:off x="5037299" y="3853422"/>
                  <a:ext cx="112942" cy="112942"/>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19" name="Oval 18">
                  <a:extLst>
                    <a:ext uri="{FF2B5EF4-FFF2-40B4-BE49-F238E27FC236}">
                      <a16:creationId xmlns:a16="http://schemas.microsoft.com/office/drawing/2014/main" id="{412980DE-8EFE-433C-BF9A-2D501D62FA87}"/>
                    </a:ext>
                  </a:extLst>
                </p:cNvPr>
                <p:cNvSpPr/>
                <p:nvPr/>
              </p:nvSpPr>
              <p:spPr>
                <a:xfrm>
                  <a:off x="5134922" y="3853422"/>
                  <a:ext cx="112942" cy="112942"/>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grpSp>
      <p:grpSp>
        <p:nvGrpSpPr>
          <p:cNvPr id="43" name="Group 42">
            <a:extLst>
              <a:ext uri="{FF2B5EF4-FFF2-40B4-BE49-F238E27FC236}">
                <a16:creationId xmlns:a16="http://schemas.microsoft.com/office/drawing/2014/main" id="{82031221-02FF-43B6-97F3-856082FE019C}"/>
              </a:ext>
            </a:extLst>
          </p:cNvPr>
          <p:cNvGrpSpPr/>
          <p:nvPr/>
        </p:nvGrpSpPr>
        <p:grpSpPr>
          <a:xfrm>
            <a:off x="6804853" y="1574812"/>
            <a:ext cx="4321299" cy="775597"/>
            <a:chOff x="6804854" y="1574812"/>
            <a:chExt cx="4321299" cy="775597"/>
          </a:xfrm>
        </p:grpSpPr>
        <p:sp>
          <p:nvSpPr>
            <p:cNvPr id="34" name="TextBox 33">
              <a:extLst>
                <a:ext uri="{FF2B5EF4-FFF2-40B4-BE49-F238E27FC236}">
                  <a16:creationId xmlns:a16="http://schemas.microsoft.com/office/drawing/2014/main" id="{C559C6AB-DC47-476F-9528-77D3E26EA521}"/>
                </a:ext>
              </a:extLst>
            </p:cNvPr>
            <p:cNvSpPr txBox="1"/>
            <p:nvPr/>
          </p:nvSpPr>
          <p:spPr>
            <a:xfrm>
              <a:off x="6804854" y="1574812"/>
              <a:ext cx="4321299" cy="327782"/>
            </a:xfrm>
            <a:prstGeom prst="rect">
              <a:avLst/>
            </a:prstGeom>
            <a:noFill/>
          </p:spPr>
          <p:txBody>
            <a:bodyPr wrap="square" rtlCol="0">
              <a:spAutoFit/>
            </a:bodyPr>
            <a:lstStyle/>
            <a:p>
              <a:pPr algn="r" rtl="1">
                <a:lnSpc>
                  <a:spcPct val="80000"/>
                </a:lnSpc>
              </a:pPr>
              <a:r>
                <a:rPr lang="fa-IR" altLang="ko-KR" dirty="0">
                  <a:solidFill>
                    <a:schemeClr val="tx1">
                      <a:lumMod val="75000"/>
                      <a:lumOff val="25000"/>
                    </a:schemeClr>
                  </a:solidFill>
                  <a:cs typeface="B Nazanin" panose="00000400000000000000" pitchFamily="2" charset="-78"/>
                </a:rPr>
                <a:t>ارائه نمونه کارها ساده</a:t>
              </a:r>
              <a:endParaRPr lang="en-US" altLang="ko-KR" dirty="0">
                <a:solidFill>
                  <a:schemeClr val="tx1">
                    <a:lumMod val="75000"/>
                    <a:lumOff val="25000"/>
                  </a:schemeClr>
                </a:solidFill>
                <a:cs typeface="B Nazanin" panose="00000400000000000000" pitchFamily="2" charset="-78"/>
              </a:endParaRPr>
            </a:p>
          </p:txBody>
        </p:sp>
        <p:sp>
          <p:nvSpPr>
            <p:cNvPr id="37" name="TextBox 36">
              <a:extLst>
                <a:ext uri="{FF2B5EF4-FFF2-40B4-BE49-F238E27FC236}">
                  <a16:creationId xmlns:a16="http://schemas.microsoft.com/office/drawing/2014/main" id="{AA0522B2-B708-497C-9082-363B6AB17F9E}"/>
                </a:ext>
              </a:extLst>
            </p:cNvPr>
            <p:cNvSpPr txBox="1"/>
            <p:nvPr/>
          </p:nvSpPr>
          <p:spPr>
            <a:xfrm>
              <a:off x="7393410" y="1888744"/>
              <a:ext cx="3732743"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44" name="Group 43">
            <a:extLst>
              <a:ext uri="{FF2B5EF4-FFF2-40B4-BE49-F238E27FC236}">
                <a16:creationId xmlns:a16="http://schemas.microsoft.com/office/drawing/2014/main" id="{9A69AD05-CD48-4A14-AAF1-DF4AF44DD207}"/>
              </a:ext>
            </a:extLst>
          </p:cNvPr>
          <p:cNvGrpSpPr/>
          <p:nvPr/>
        </p:nvGrpSpPr>
        <p:grpSpPr>
          <a:xfrm>
            <a:off x="6804853" y="2594757"/>
            <a:ext cx="4321299" cy="772702"/>
            <a:chOff x="6804854" y="2780824"/>
            <a:chExt cx="4321299" cy="772702"/>
          </a:xfrm>
        </p:grpSpPr>
        <p:sp>
          <p:nvSpPr>
            <p:cNvPr id="36" name="TextBox 35">
              <a:extLst>
                <a:ext uri="{FF2B5EF4-FFF2-40B4-BE49-F238E27FC236}">
                  <a16:creationId xmlns:a16="http://schemas.microsoft.com/office/drawing/2014/main" id="{E66B7D0D-B06D-480E-AE9E-5262DD00FFCC}"/>
                </a:ext>
              </a:extLst>
            </p:cNvPr>
            <p:cNvSpPr txBox="1"/>
            <p:nvPr/>
          </p:nvSpPr>
          <p:spPr>
            <a:xfrm>
              <a:off x="6804854" y="2780824"/>
              <a:ext cx="4321299" cy="327782"/>
            </a:xfrm>
            <a:prstGeom prst="rect">
              <a:avLst/>
            </a:prstGeom>
            <a:noFill/>
          </p:spPr>
          <p:txBody>
            <a:bodyPr wrap="square" rtlCol="0">
              <a:spAutoFit/>
            </a:bodyPr>
            <a:lstStyle/>
            <a:p>
              <a:pPr algn="r" rtl="1">
                <a:lnSpc>
                  <a:spcPct val="80000"/>
                </a:lnSpc>
              </a:pPr>
              <a:r>
                <a:rPr lang="fa-IR" altLang="ko-KR" dirty="0">
                  <a:solidFill>
                    <a:schemeClr val="tx1">
                      <a:lumMod val="75000"/>
                      <a:lumOff val="25000"/>
                    </a:schemeClr>
                  </a:solidFill>
                  <a:cs typeface="B Nazanin" panose="00000400000000000000" pitchFamily="2" charset="-78"/>
                </a:rPr>
                <a:t>نمونه کارها ساده</a:t>
              </a:r>
              <a:endParaRPr lang="en-US" altLang="ko-KR" dirty="0">
                <a:solidFill>
                  <a:schemeClr val="tx1">
                    <a:lumMod val="75000"/>
                    <a:lumOff val="25000"/>
                  </a:schemeClr>
                </a:solidFill>
                <a:cs typeface="B Nazanin" panose="00000400000000000000" pitchFamily="2" charset="-78"/>
              </a:endParaRPr>
            </a:p>
          </p:txBody>
        </p:sp>
        <p:sp>
          <p:nvSpPr>
            <p:cNvPr id="38" name="TextBox 37">
              <a:extLst>
                <a:ext uri="{FF2B5EF4-FFF2-40B4-BE49-F238E27FC236}">
                  <a16:creationId xmlns:a16="http://schemas.microsoft.com/office/drawing/2014/main" id="{10DF0C06-9404-40C4-8F6A-E1EDC31558F5}"/>
                </a:ext>
              </a:extLst>
            </p:cNvPr>
            <p:cNvSpPr txBox="1"/>
            <p:nvPr/>
          </p:nvSpPr>
          <p:spPr>
            <a:xfrm>
              <a:off x="7393410" y="3091861"/>
              <a:ext cx="3732743"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45" name="Group 44">
            <a:extLst>
              <a:ext uri="{FF2B5EF4-FFF2-40B4-BE49-F238E27FC236}">
                <a16:creationId xmlns:a16="http://schemas.microsoft.com/office/drawing/2014/main" id="{DEABFA2C-62A9-44C0-8A1F-9787C5238055}"/>
              </a:ext>
            </a:extLst>
          </p:cNvPr>
          <p:cNvGrpSpPr/>
          <p:nvPr/>
        </p:nvGrpSpPr>
        <p:grpSpPr>
          <a:xfrm>
            <a:off x="6804853" y="3611807"/>
            <a:ext cx="4321299" cy="954472"/>
            <a:chOff x="6804854" y="3986836"/>
            <a:chExt cx="4321299" cy="954472"/>
          </a:xfrm>
        </p:grpSpPr>
        <p:sp>
          <p:nvSpPr>
            <p:cNvPr id="35" name="TextBox 34">
              <a:extLst>
                <a:ext uri="{FF2B5EF4-FFF2-40B4-BE49-F238E27FC236}">
                  <a16:creationId xmlns:a16="http://schemas.microsoft.com/office/drawing/2014/main" id="{61E898E3-F822-4143-9F1E-98C8FB025566}"/>
                </a:ext>
              </a:extLst>
            </p:cNvPr>
            <p:cNvSpPr txBox="1"/>
            <p:nvPr/>
          </p:nvSpPr>
          <p:spPr>
            <a:xfrm>
              <a:off x="6804854" y="3986836"/>
              <a:ext cx="4321299" cy="327782"/>
            </a:xfrm>
            <a:prstGeom prst="rect">
              <a:avLst/>
            </a:prstGeom>
            <a:noFill/>
          </p:spPr>
          <p:txBody>
            <a:bodyPr wrap="square" rtlCol="0">
              <a:spAutoFit/>
            </a:bodyPr>
            <a:lstStyle/>
            <a:p>
              <a:pPr algn="r" rtl="1">
                <a:lnSpc>
                  <a:spcPct val="80000"/>
                </a:lnSpc>
              </a:pPr>
              <a:r>
                <a:rPr lang="fa-IR" altLang="ko-KR" dirty="0">
                  <a:solidFill>
                    <a:schemeClr val="tx1">
                      <a:lumMod val="75000"/>
                      <a:lumOff val="25000"/>
                    </a:schemeClr>
                  </a:solidFill>
                  <a:cs typeface="B Nazanin" panose="00000400000000000000" pitchFamily="2" charset="-78"/>
                </a:rPr>
                <a:t>ارائه نمونه کارها</a:t>
              </a:r>
              <a:endParaRPr lang="en-US" altLang="ko-KR" dirty="0">
                <a:solidFill>
                  <a:schemeClr val="tx1">
                    <a:lumMod val="75000"/>
                    <a:lumOff val="25000"/>
                  </a:schemeClr>
                </a:solidFill>
                <a:cs typeface="B Nazanin" panose="00000400000000000000" pitchFamily="2" charset="-78"/>
              </a:endParaRPr>
            </a:p>
          </p:txBody>
        </p:sp>
        <p:sp>
          <p:nvSpPr>
            <p:cNvPr id="39" name="TextBox 38">
              <a:extLst>
                <a:ext uri="{FF2B5EF4-FFF2-40B4-BE49-F238E27FC236}">
                  <a16:creationId xmlns:a16="http://schemas.microsoft.com/office/drawing/2014/main" id="{69DDF13D-080D-42B2-9786-37DF42675EB1}"/>
                </a:ext>
              </a:extLst>
            </p:cNvPr>
            <p:cNvSpPr txBox="1"/>
            <p:nvPr/>
          </p:nvSpPr>
          <p:spPr>
            <a:xfrm>
              <a:off x="7393410" y="4294977"/>
              <a:ext cx="3732743"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40" name="Group 39">
            <a:extLst>
              <a:ext uri="{FF2B5EF4-FFF2-40B4-BE49-F238E27FC236}">
                <a16:creationId xmlns:a16="http://schemas.microsoft.com/office/drawing/2014/main" id="{960AF17C-148F-4015-8F9A-9E8AFF03161D}"/>
              </a:ext>
            </a:extLst>
          </p:cNvPr>
          <p:cNvGrpSpPr/>
          <p:nvPr/>
        </p:nvGrpSpPr>
        <p:grpSpPr>
          <a:xfrm>
            <a:off x="6110127" y="4845605"/>
            <a:ext cx="5332033" cy="1325077"/>
            <a:chOff x="4980628" y="1360115"/>
            <a:chExt cx="2236570" cy="1325077"/>
          </a:xfrm>
        </p:grpSpPr>
        <p:sp>
          <p:nvSpPr>
            <p:cNvPr id="41" name="TextBox 40">
              <a:extLst>
                <a:ext uri="{FF2B5EF4-FFF2-40B4-BE49-F238E27FC236}">
                  <a16:creationId xmlns:a16="http://schemas.microsoft.com/office/drawing/2014/main" id="{119C4006-BC38-4519-A1B1-0DC0E1A3061E}"/>
                </a:ext>
              </a:extLst>
            </p:cNvPr>
            <p:cNvSpPr txBox="1"/>
            <p:nvPr/>
          </p:nvSpPr>
          <p:spPr>
            <a:xfrm>
              <a:off x="4980628" y="1669529"/>
              <a:ext cx="2236570" cy="1015663"/>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p>
            <a:p>
              <a:pPr algn="r" rtl="1"/>
              <a:endParaRPr lang="fa-IR" altLang="ko-KR" sz="1200" dirty="0">
                <a:solidFill>
                  <a:schemeClr val="tx1">
                    <a:lumMod val="75000"/>
                    <a:lumOff val="25000"/>
                  </a:schemeClr>
                </a:solidFill>
                <a:cs typeface="B Nazanin" panose="00000400000000000000" pitchFamily="2" charset="-78"/>
              </a:endParaRPr>
            </a:p>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42" name="TextBox 41">
              <a:extLst>
                <a:ext uri="{FF2B5EF4-FFF2-40B4-BE49-F238E27FC236}">
                  <a16:creationId xmlns:a16="http://schemas.microsoft.com/office/drawing/2014/main" id="{0C2F94F5-576A-4123-9097-F6D5FAD445E6}"/>
                </a:ext>
              </a:extLst>
            </p:cNvPr>
            <p:cNvSpPr txBox="1"/>
            <p:nvPr/>
          </p:nvSpPr>
          <p:spPr>
            <a:xfrm>
              <a:off x="4980628" y="1360115"/>
              <a:ext cx="2236570" cy="307777"/>
            </a:xfrm>
            <a:prstGeom prst="rect">
              <a:avLst/>
            </a:prstGeom>
            <a:noFill/>
          </p:spPr>
          <p:txBody>
            <a:bodyPr wrap="square" rtlCol="0">
              <a:spAutoFit/>
            </a:bodyPr>
            <a:lstStyle/>
            <a:p>
              <a:pPr algn="r" rtl="1"/>
              <a:r>
                <a:rPr lang="fa-IR" altLang="ko-KR" sz="1400" b="1" dirty="0">
                  <a:solidFill>
                    <a:schemeClr val="accent2"/>
                  </a:solidFill>
                  <a:cs typeface="B Nazanin" panose="00000400000000000000" pitchFamily="2" charset="-78"/>
                </a:rPr>
                <a:t>پاورپوینت ساده</a:t>
              </a:r>
              <a:endParaRPr lang="ko-KR" altLang="en-US" sz="1400" b="1" dirty="0">
                <a:solidFill>
                  <a:schemeClr val="accent2"/>
                </a:solidFill>
                <a:cs typeface="B Nazanin" panose="00000400000000000000" pitchFamily="2" charset="-78"/>
              </a:endParaRPr>
            </a:p>
          </p:txBody>
        </p:sp>
      </p:grpSp>
    </p:spTree>
    <p:extLst>
      <p:ext uri="{BB962C8B-B14F-4D97-AF65-F5344CB8AC3E}">
        <p14:creationId xmlns:p14="http://schemas.microsoft.com/office/powerpoint/2010/main" val="18473687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1FB87E4D-BBF5-4184-80DB-7AA6CBE5E25C}"/>
              </a:ext>
            </a:extLst>
          </p:cNvPr>
          <p:cNvGrpSpPr/>
          <p:nvPr/>
        </p:nvGrpSpPr>
        <p:grpSpPr>
          <a:xfrm>
            <a:off x="1722562" y="1782343"/>
            <a:ext cx="8728082" cy="4310955"/>
            <a:chOff x="539552" y="1018272"/>
            <a:chExt cx="7920880" cy="3912264"/>
          </a:xfrm>
        </p:grpSpPr>
        <p:grpSp>
          <p:nvGrpSpPr>
            <p:cNvPr id="4" name="Group 3">
              <a:extLst>
                <a:ext uri="{FF2B5EF4-FFF2-40B4-BE49-F238E27FC236}">
                  <a16:creationId xmlns:a16="http://schemas.microsoft.com/office/drawing/2014/main" id="{9048D12C-81ED-48CE-AB52-B3EDB21E9239}"/>
                </a:ext>
              </a:extLst>
            </p:cNvPr>
            <p:cNvGrpSpPr/>
            <p:nvPr/>
          </p:nvGrpSpPr>
          <p:grpSpPr>
            <a:xfrm>
              <a:off x="539552" y="1018272"/>
              <a:ext cx="7920880" cy="3788252"/>
              <a:chOff x="539552" y="1018272"/>
              <a:chExt cx="7920880" cy="3788252"/>
            </a:xfrm>
          </p:grpSpPr>
          <p:sp>
            <p:nvSpPr>
              <p:cNvPr id="12" name="Oval 11">
                <a:extLst>
                  <a:ext uri="{FF2B5EF4-FFF2-40B4-BE49-F238E27FC236}">
                    <a16:creationId xmlns:a16="http://schemas.microsoft.com/office/drawing/2014/main" id="{F2185A38-F474-422B-9294-E2BD384B59BF}"/>
                  </a:ext>
                </a:extLst>
              </p:cNvPr>
              <p:cNvSpPr/>
              <p:nvPr/>
            </p:nvSpPr>
            <p:spPr>
              <a:xfrm>
                <a:off x="2290604" y="3821952"/>
                <a:ext cx="913646" cy="913646"/>
              </a:xfrm>
              <a:prstGeom prst="ellipse">
                <a:avLst/>
              </a:prstGeom>
              <a:noFill/>
              <a:ln w="139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cs typeface="B Nazanin" panose="00000400000000000000" pitchFamily="2" charset="-78"/>
                </a:endParaRPr>
              </a:p>
            </p:txBody>
          </p:sp>
          <p:sp>
            <p:nvSpPr>
              <p:cNvPr id="13" name="Rounded Rectangle 53">
                <a:extLst>
                  <a:ext uri="{FF2B5EF4-FFF2-40B4-BE49-F238E27FC236}">
                    <a16:creationId xmlns:a16="http://schemas.microsoft.com/office/drawing/2014/main" id="{30E9B3A4-F403-4206-B492-DF96F134F9BC}"/>
                  </a:ext>
                </a:extLst>
              </p:cNvPr>
              <p:cNvSpPr/>
              <p:nvPr/>
            </p:nvSpPr>
            <p:spPr>
              <a:xfrm rot="16200000">
                <a:off x="2811260" y="3887296"/>
                <a:ext cx="794003" cy="1368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cs typeface="B Nazanin" panose="00000400000000000000" pitchFamily="2" charset="-78"/>
                </a:endParaRPr>
              </a:p>
            </p:txBody>
          </p:sp>
          <p:sp>
            <p:nvSpPr>
              <p:cNvPr id="14" name="Oval 13">
                <a:extLst>
                  <a:ext uri="{FF2B5EF4-FFF2-40B4-BE49-F238E27FC236}">
                    <a16:creationId xmlns:a16="http://schemas.microsoft.com/office/drawing/2014/main" id="{7FBDE148-4B89-44CC-A92E-7C3154E762BF}"/>
                  </a:ext>
                </a:extLst>
              </p:cNvPr>
              <p:cNvSpPr/>
              <p:nvPr/>
            </p:nvSpPr>
            <p:spPr>
              <a:xfrm>
                <a:off x="3203848" y="3173880"/>
                <a:ext cx="913646" cy="913646"/>
              </a:xfrm>
              <a:prstGeom prst="ellipse">
                <a:avLst/>
              </a:prstGeom>
              <a:noFill/>
              <a:ln w="139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cs typeface="B Nazanin" panose="00000400000000000000" pitchFamily="2" charset="-78"/>
                </a:endParaRPr>
              </a:p>
            </p:txBody>
          </p:sp>
          <p:sp>
            <p:nvSpPr>
              <p:cNvPr id="15" name="Rounded Rectangle 55">
                <a:extLst>
                  <a:ext uri="{FF2B5EF4-FFF2-40B4-BE49-F238E27FC236}">
                    <a16:creationId xmlns:a16="http://schemas.microsoft.com/office/drawing/2014/main" id="{0BED816A-8B5F-4962-812A-37B1B2BDAF05}"/>
                  </a:ext>
                </a:extLst>
              </p:cNvPr>
              <p:cNvSpPr/>
              <p:nvPr/>
            </p:nvSpPr>
            <p:spPr>
              <a:xfrm rot="16200000">
                <a:off x="3750770" y="3263291"/>
                <a:ext cx="751424" cy="12741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cs typeface="B Nazanin" panose="00000400000000000000" pitchFamily="2" charset="-78"/>
                </a:endParaRPr>
              </a:p>
            </p:txBody>
          </p:sp>
          <p:sp>
            <p:nvSpPr>
              <p:cNvPr id="16" name="Oval 15">
                <a:extLst>
                  <a:ext uri="{FF2B5EF4-FFF2-40B4-BE49-F238E27FC236}">
                    <a16:creationId xmlns:a16="http://schemas.microsoft.com/office/drawing/2014/main" id="{67E70B47-0CB0-4A8E-9BA6-C2453F7A8914}"/>
                  </a:ext>
                </a:extLst>
              </p:cNvPr>
              <p:cNvSpPr/>
              <p:nvPr/>
            </p:nvSpPr>
            <p:spPr>
              <a:xfrm>
                <a:off x="4113664" y="2488111"/>
                <a:ext cx="913646" cy="913646"/>
              </a:xfrm>
              <a:prstGeom prst="ellipse">
                <a:avLst/>
              </a:prstGeom>
              <a:noFill/>
              <a:ln w="139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cs typeface="B Nazanin" panose="00000400000000000000" pitchFamily="2" charset="-78"/>
                </a:endParaRPr>
              </a:p>
            </p:txBody>
          </p:sp>
          <p:sp>
            <p:nvSpPr>
              <p:cNvPr id="17" name="Rounded Rectangle 72">
                <a:extLst>
                  <a:ext uri="{FF2B5EF4-FFF2-40B4-BE49-F238E27FC236}">
                    <a16:creationId xmlns:a16="http://schemas.microsoft.com/office/drawing/2014/main" id="{8557C043-9B57-4538-88D2-9D5ACA996944}"/>
                  </a:ext>
                </a:extLst>
              </p:cNvPr>
              <p:cNvSpPr/>
              <p:nvPr/>
            </p:nvSpPr>
            <p:spPr>
              <a:xfrm rot="16200000">
                <a:off x="4634320" y="2551540"/>
                <a:ext cx="794003" cy="1368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cs typeface="B Nazanin" panose="00000400000000000000" pitchFamily="2" charset="-78"/>
                </a:endParaRPr>
              </a:p>
            </p:txBody>
          </p:sp>
          <p:sp>
            <p:nvSpPr>
              <p:cNvPr id="18" name="Oval 17">
                <a:extLst>
                  <a:ext uri="{FF2B5EF4-FFF2-40B4-BE49-F238E27FC236}">
                    <a16:creationId xmlns:a16="http://schemas.microsoft.com/office/drawing/2014/main" id="{14A3F72B-9C73-4195-97CC-7C6E4EFC39A6}"/>
                  </a:ext>
                </a:extLst>
              </p:cNvPr>
              <p:cNvSpPr/>
              <p:nvPr/>
            </p:nvSpPr>
            <p:spPr>
              <a:xfrm>
                <a:off x="5026908" y="1798108"/>
                <a:ext cx="913646" cy="913646"/>
              </a:xfrm>
              <a:prstGeom prst="ellipse">
                <a:avLst/>
              </a:prstGeom>
              <a:noFill/>
              <a:ln w="139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cs typeface="B Nazanin" panose="00000400000000000000" pitchFamily="2" charset="-78"/>
                </a:endParaRPr>
              </a:p>
            </p:txBody>
          </p:sp>
          <p:sp>
            <p:nvSpPr>
              <p:cNvPr id="19" name="Rounded Rectangle 74">
                <a:extLst>
                  <a:ext uri="{FF2B5EF4-FFF2-40B4-BE49-F238E27FC236}">
                    <a16:creationId xmlns:a16="http://schemas.microsoft.com/office/drawing/2014/main" id="{93B1D790-E40D-45A5-92E2-4E7B14231645}"/>
                  </a:ext>
                </a:extLst>
              </p:cNvPr>
              <p:cNvSpPr/>
              <p:nvPr/>
            </p:nvSpPr>
            <p:spPr>
              <a:xfrm rot="16200000">
                <a:off x="5547564" y="1861537"/>
                <a:ext cx="794003" cy="13680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cs typeface="B Nazanin" panose="00000400000000000000" pitchFamily="2" charset="-78"/>
                </a:endParaRPr>
              </a:p>
            </p:txBody>
          </p:sp>
          <p:sp>
            <p:nvSpPr>
              <p:cNvPr id="20" name="Oval 19">
                <a:extLst>
                  <a:ext uri="{FF2B5EF4-FFF2-40B4-BE49-F238E27FC236}">
                    <a16:creationId xmlns:a16="http://schemas.microsoft.com/office/drawing/2014/main" id="{2F37D074-6BF6-457E-900C-1D36B2950F04}"/>
                  </a:ext>
                </a:extLst>
              </p:cNvPr>
              <p:cNvSpPr/>
              <p:nvPr/>
            </p:nvSpPr>
            <p:spPr>
              <a:xfrm>
                <a:off x="5940152" y="1078028"/>
                <a:ext cx="913646" cy="913646"/>
              </a:xfrm>
              <a:prstGeom prst="ellipse">
                <a:avLst/>
              </a:prstGeom>
              <a:noFill/>
              <a:ln w="139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cs typeface="B Nazanin" panose="00000400000000000000" pitchFamily="2" charset="-78"/>
                </a:endParaRPr>
              </a:p>
            </p:txBody>
          </p:sp>
          <p:sp>
            <p:nvSpPr>
              <p:cNvPr id="21" name="Rounded Rectangle 95">
                <a:extLst>
                  <a:ext uri="{FF2B5EF4-FFF2-40B4-BE49-F238E27FC236}">
                    <a16:creationId xmlns:a16="http://schemas.microsoft.com/office/drawing/2014/main" id="{09531890-AD33-450A-A4F1-433060B834B4}"/>
                  </a:ext>
                </a:extLst>
              </p:cNvPr>
              <p:cNvSpPr/>
              <p:nvPr/>
            </p:nvSpPr>
            <p:spPr>
              <a:xfrm>
                <a:off x="6396975" y="1018272"/>
                <a:ext cx="2063457" cy="130682"/>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cs typeface="B Nazanin" panose="00000400000000000000" pitchFamily="2" charset="-78"/>
                </a:endParaRPr>
              </a:p>
            </p:txBody>
          </p:sp>
          <p:sp>
            <p:nvSpPr>
              <p:cNvPr id="22" name="Rounded Rectangle 96">
                <a:extLst>
                  <a:ext uri="{FF2B5EF4-FFF2-40B4-BE49-F238E27FC236}">
                    <a16:creationId xmlns:a16="http://schemas.microsoft.com/office/drawing/2014/main" id="{41A8607C-DF65-49BA-9BEC-569460B324E0}"/>
                  </a:ext>
                </a:extLst>
              </p:cNvPr>
              <p:cNvSpPr/>
              <p:nvPr/>
            </p:nvSpPr>
            <p:spPr>
              <a:xfrm>
                <a:off x="539552" y="4675842"/>
                <a:ext cx="2261465" cy="13068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cs typeface="B Nazanin" panose="00000400000000000000" pitchFamily="2" charset="-78"/>
                </a:endParaRPr>
              </a:p>
            </p:txBody>
          </p:sp>
        </p:grpSp>
        <p:sp>
          <p:nvSpPr>
            <p:cNvPr id="5" name="Arc 4">
              <a:extLst>
                <a:ext uri="{FF2B5EF4-FFF2-40B4-BE49-F238E27FC236}">
                  <a16:creationId xmlns:a16="http://schemas.microsoft.com/office/drawing/2014/main" id="{0A327118-2695-4570-9863-25329D70853A}"/>
                </a:ext>
              </a:extLst>
            </p:cNvPr>
            <p:cNvSpPr/>
            <p:nvPr/>
          </p:nvSpPr>
          <p:spPr>
            <a:xfrm rot="5169178">
              <a:off x="4922152" y="1659443"/>
              <a:ext cx="1385707" cy="1385707"/>
            </a:xfrm>
            <a:prstGeom prst="arc">
              <a:avLst>
                <a:gd name="adj1" fmla="val 16200000"/>
                <a:gd name="adj2" fmla="val 480917"/>
              </a:avLst>
            </a:prstGeom>
            <a:ln w="133350">
              <a:solidFill>
                <a:schemeClr val="bg1">
                  <a:lumMod val="85000"/>
                  <a:alpha val="80000"/>
                </a:schemeClr>
              </a:solidFill>
              <a:headEnd type="triangle"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0">
                <a:solidFill>
                  <a:schemeClr val="tx1">
                    <a:lumMod val="75000"/>
                    <a:lumOff val="25000"/>
                  </a:schemeClr>
                </a:solidFill>
                <a:cs typeface="B Nazanin" panose="00000400000000000000" pitchFamily="2" charset="-78"/>
              </a:endParaRPr>
            </a:p>
          </p:txBody>
        </p:sp>
        <p:sp>
          <p:nvSpPr>
            <p:cNvPr id="6" name="Arc 5">
              <a:extLst>
                <a:ext uri="{FF2B5EF4-FFF2-40B4-BE49-F238E27FC236}">
                  <a16:creationId xmlns:a16="http://schemas.microsoft.com/office/drawing/2014/main" id="{367DC1A8-8FD9-4859-A21C-52212A4E8EEB}"/>
                </a:ext>
              </a:extLst>
            </p:cNvPr>
            <p:cNvSpPr/>
            <p:nvPr/>
          </p:nvSpPr>
          <p:spPr>
            <a:xfrm rot="16200000">
              <a:off x="1904667" y="3544829"/>
              <a:ext cx="1385707" cy="1385707"/>
            </a:xfrm>
            <a:prstGeom prst="arc">
              <a:avLst>
                <a:gd name="adj1" fmla="val 16200000"/>
                <a:gd name="adj2" fmla="val 480917"/>
              </a:avLst>
            </a:prstGeom>
            <a:ln w="133350">
              <a:solidFill>
                <a:schemeClr val="bg1">
                  <a:lumMod val="85000"/>
                  <a:alpha val="80000"/>
                </a:schemeClr>
              </a:solidFill>
              <a:headEnd type="none" w="sm" len="sm"/>
              <a:tailEnd type="triangl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0">
                <a:solidFill>
                  <a:schemeClr val="tx1">
                    <a:lumMod val="75000"/>
                    <a:lumOff val="25000"/>
                  </a:schemeClr>
                </a:solidFill>
                <a:cs typeface="B Nazanin" panose="00000400000000000000" pitchFamily="2" charset="-78"/>
              </a:endParaRPr>
            </a:p>
          </p:txBody>
        </p:sp>
        <p:sp>
          <p:nvSpPr>
            <p:cNvPr id="7" name="Right Triangle 6">
              <a:extLst>
                <a:ext uri="{FF2B5EF4-FFF2-40B4-BE49-F238E27FC236}">
                  <a16:creationId xmlns:a16="http://schemas.microsoft.com/office/drawing/2014/main" id="{B00DE750-6F0C-4D7F-86C5-9069953CCA4B}"/>
                </a:ext>
              </a:extLst>
            </p:cNvPr>
            <p:cNvSpPr/>
            <p:nvPr/>
          </p:nvSpPr>
          <p:spPr>
            <a:xfrm rot="2700000">
              <a:off x="5665280" y="1292254"/>
              <a:ext cx="288032" cy="288032"/>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cs typeface="B Nazanin" panose="00000400000000000000" pitchFamily="2" charset="-78"/>
              </a:endParaRPr>
            </a:p>
          </p:txBody>
        </p:sp>
        <p:sp>
          <p:nvSpPr>
            <p:cNvPr id="8" name="Right Triangle 7">
              <a:extLst>
                <a:ext uri="{FF2B5EF4-FFF2-40B4-BE49-F238E27FC236}">
                  <a16:creationId xmlns:a16="http://schemas.microsoft.com/office/drawing/2014/main" id="{91C23AD1-65CF-4BD2-8A05-895B73B8EFB3}"/>
                </a:ext>
              </a:extLst>
            </p:cNvPr>
            <p:cNvSpPr/>
            <p:nvPr/>
          </p:nvSpPr>
          <p:spPr>
            <a:xfrm rot="2700000">
              <a:off x="4733212" y="2008541"/>
              <a:ext cx="288032" cy="288032"/>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cs typeface="B Nazanin" panose="00000400000000000000" pitchFamily="2" charset="-78"/>
              </a:endParaRPr>
            </a:p>
          </p:txBody>
        </p:sp>
        <p:sp>
          <p:nvSpPr>
            <p:cNvPr id="9" name="Right Triangle 8">
              <a:extLst>
                <a:ext uri="{FF2B5EF4-FFF2-40B4-BE49-F238E27FC236}">
                  <a16:creationId xmlns:a16="http://schemas.microsoft.com/office/drawing/2014/main" id="{FA7B6525-93B7-4DAB-96FF-9F96D82D6041}"/>
                </a:ext>
              </a:extLst>
            </p:cNvPr>
            <p:cNvSpPr/>
            <p:nvPr/>
          </p:nvSpPr>
          <p:spPr>
            <a:xfrm rot="2700000">
              <a:off x="3787349" y="2723594"/>
              <a:ext cx="288032" cy="288032"/>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cs typeface="B Nazanin" panose="00000400000000000000" pitchFamily="2" charset="-78"/>
              </a:endParaRPr>
            </a:p>
          </p:txBody>
        </p:sp>
        <p:sp>
          <p:nvSpPr>
            <p:cNvPr id="10" name="Right Triangle 9">
              <a:extLst>
                <a:ext uri="{FF2B5EF4-FFF2-40B4-BE49-F238E27FC236}">
                  <a16:creationId xmlns:a16="http://schemas.microsoft.com/office/drawing/2014/main" id="{75374D8C-9F52-4D1F-9454-09710BCE4BB4}"/>
                </a:ext>
              </a:extLst>
            </p:cNvPr>
            <p:cNvSpPr/>
            <p:nvPr/>
          </p:nvSpPr>
          <p:spPr>
            <a:xfrm rot="13500000">
              <a:off x="4142133" y="3739840"/>
              <a:ext cx="288032" cy="288032"/>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cs typeface="B Nazanin" panose="00000400000000000000" pitchFamily="2" charset="-78"/>
              </a:endParaRPr>
            </a:p>
          </p:txBody>
        </p:sp>
        <p:sp>
          <p:nvSpPr>
            <p:cNvPr id="11" name="Right Triangle 10">
              <a:extLst>
                <a:ext uri="{FF2B5EF4-FFF2-40B4-BE49-F238E27FC236}">
                  <a16:creationId xmlns:a16="http://schemas.microsoft.com/office/drawing/2014/main" id="{B1243AE4-4B93-4CD8-82F4-40E836C2389F}"/>
                </a:ext>
              </a:extLst>
            </p:cNvPr>
            <p:cNvSpPr/>
            <p:nvPr/>
          </p:nvSpPr>
          <p:spPr>
            <a:xfrm rot="13500000">
              <a:off x="3234472" y="4412350"/>
              <a:ext cx="288032" cy="288032"/>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cs typeface="B Nazanin" panose="00000400000000000000" pitchFamily="2" charset="-78"/>
              </a:endParaRPr>
            </a:p>
          </p:txBody>
        </p:sp>
      </p:grpSp>
      <p:grpSp>
        <p:nvGrpSpPr>
          <p:cNvPr id="23" name="Group 22">
            <a:extLst>
              <a:ext uri="{FF2B5EF4-FFF2-40B4-BE49-F238E27FC236}">
                <a16:creationId xmlns:a16="http://schemas.microsoft.com/office/drawing/2014/main" id="{617E6014-E196-42AA-B291-4615ACD91274}"/>
              </a:ext>
            </a:extLst>
          </p:cNvPr>
          <p:cNvGrpSpPr/>
          <p:nvPr/>
        </p:nvGrpSpPr>
        <p:grpSpPr>
          <a:xfrm>
            <a:off x="2963196" y="1947524"/>
            <a:ext cx="3624892" cy="709281"/>
            <a:chOff x="1199735" y="1275606"/>
            <a:chExt cx="1962585" cy="709281"/>
          </a:xfrm>
        </p:grpSpPr>
        <p:sp>
          <p:nvSpPr>
            <p:cNvPr id="24" name="TextBox 23">
              <a:extLst>
                <a:ext uri="{FF2B5EF4-FFF2-40B4-BE49-F238E27FC236}">
                  <a16:creationId xmlns:a16="http://schemas.microsoft.com/office/drawing/2014/main" id="{2419411B-F219-4AEF-B4EA-EEFB117D45C3}"/>
                </a:ext>
              </a:extLst>
            </p:cNvPr>
            <p:cNvSpPr txBox="1"/>
            <p:nvPr/>
          </p:nvSpPr>
          <p:spPr>
            <a:xfrm>
              <a:off x="1199735" y="1275606"/>
              <a:ext cx="1962585" cy="307777"/>
            </a:xfrm>
            <a:prstGeom prst="rect">
              <a:avLst/>
            </a:prstGeom>
            <a:noFill/>
          </p:spPr>
          <p:txBody>
            <a:bodyPr wrap="square" rtlCol="0">
              <a:spAutoFit/>
            </a:bodyPr>
            <a:lstStyle/>
            <a:p>
              <a:pPr algn="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25" name="TextBox 24">
              <a:extLst>
                <a:ext uri="{FF2B5EF4-FFF2-40B4-BE49-F238E27FC236}">
                  <a16:creationId xmlns:a16="http://schemas.microsoft.com/office/drawing/2014/main" id="{ACE0EDDD-6C28-458A-8902-6A55A594B570}"/>
                </a:ext>
              </a:extLst>
            </p:cNvPr>
            <p:cNvSpPr txBox="1"/>
            <p:nvPr/>
          </p:nvSpPr>
          <p:spPr>
            <a:xfrm>
              <a:off x="1199735" y="1523222"/>
              <a:ext cx="1962585" cy="461665"/>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گزارش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26" name="Group 25">
            <a:extLst>
              <a:ext uri="{FF2B5EF4-FFF2-40B4-BE49-F238E27FC236}">
                <a16:creationId xmlns:a16="http://schemas.microsoft.com/office/drawing/2014/main" id="{A4B32C8E-A1C7-457D-B909-1FA5566806F3}"/>
              </a:ext>
            </a:extLst>
          </p:cNvPr>
          <p:cNvGrpSpPr/>
          <p:nvPr/>
        </p:nvGrpSpPr>
        <p:grpSpPr>
          <a:xfrm>
            <a:off x="6963102" y="4115086"/>
            <a:ext cx="3680309" cy="709281"/>
            <a:chOff x="1199735" y="1275606"/>
            <a:chExt cx="1962585" cy="709281"/>
          </a:xfrm>
        </p:grpSpPr>
        <p:sp>
          <p:nvSpPr>
            <p:cNvPr id="27" name="TextBox 26">
              <a:extLst>
                <a:ext uri="{FF2B5EF4-FFF2-40B4-BE49-F238E27FC236}">
                  <a16:creationId xmlns:a16="http://schemas.microsoft.com/office/drawing/2014/main" id="{0EE62551-5E01-4C3E-BDB4-E371FCAB03C0}"/>
                </a:ext>
              </a:extLst>
            </p:cNvPr>
            <p:cNvSpPr txBox="1"/>
            <p:nvPr/>
          </p:nvSpPr>
          <p:spPr>
            <a:xfrm>
              <a:off x="1199735" y="1275606"/>
              <a:ext cx="1962585"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28" name="TextBox 27">
              <a:extLst>
                <a:ext uri="{FF2B5EF4-FFF2-40B4-BE49-F238E27FC236}">
                  <a16:creationId xmlns:a16="http://schemas.microsoft.com/office/drawing/2014/main" id="{6596AED9-D57D-4EF7-8639-908ED24DDE30}"/>
                </a:ext>
              </a:extLst>
            </p:cNvPr>
            <p:cNvSpPr txBox="1"/>
            <p:nvPr/>
          </p:nvSpPr>
          <p:spPr>
            <a:xfrm>
              <a:off x="1199735" y="1523222"/>
              <a:ext cx="1962585"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گزارش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29" name="Group 28">
            <a:extLst>
              <a:ext uri="{FF2B5EF4-FFF2-40B4-BE49-F238E27FC236}">
                <a16:creationId xmlns:a16="http://schemas.microsoft.com/office/drawing/2014/main" id="{ABA83DC9-A3D7-4AE1-B94A-9FEA5A9DF7B5}"/>
              </a:ext>
            </a:extLst>
          </p:cNvPr>
          <p:cNvGrpSpPr/>
          <p:nvPr/>
        </p:nvGrpSpPr>
        <p:grpSpPr>
          <a:xfrm>
            <a:off x="914401" y="3555770"/>
            <a:ext cx="3623133" cy="709281"/>
            <a:chOff x="1488896" y="1275606"/>
            <a:chExt cx="1673424" cy="709281"/>
          </a:xfrm>
        </p:grpSpPr>
        <p:sp>
          <p:nvSpPr>
            <p:cNvPr id="30" name="TextBox 29">
              <a:extLst>
                <a:ext uri="{FF2B5EF4-FFF2-40B4-BE49-F238E27FC236}">
                  <a16:creationId xmlns:a16="http://schemas.microsoft.com/office/drawing/2014/main" id="{8B1257CA-241B-4794-9FAF-EECB7F31531B}"/>
                </a:ext>
              </a:extLst>
            </p:cNvPr>
            <p:cNvSpPr txBox="1"/>
            <p:nvPr/>
          </p:nvSpPr>
          <p:spPr>
            <a:xfrm>
              <a:off x="1488896" y="1275606"/>
              <a:ext cx="1673424" cy="307777"/>
            </a:xfrm>
            <a:prstGeom prst="rect">
              <a:avLst/>
            </a:prstGeom>
            <a:noFill/>
          </p:spPr>
          <p:txBody>
            <a:bodyPr wrap="square" rtlCol="0">
              <a:spAutoFit/>
            </a:bodyPr>
            <a:lstStyle/>
            <a:p>
              <a:pPr algn="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31" name="TextBox 30">
              <a:extLst>
                <a:ext uri="{FF2B5EF4-FFF2-40B4-BE49-F238E27FC236}">
                  <a16:creationId xmlns:a16="http://schemas.microsoft.com/office/drawing/2014/main" id="{56BE868D-15CD-4B3A-89DC-52EAB926A71E}"/>
                </a:ext>
              </a:extLst>
            </p:cNvPr>
            <p:cNvSpPr txBox="1"/>
            <p:nvPr/>
          </p:nvSpPr>
          <p:spPr>
            <a:xfrm>
              <a:off x="1497679" y="1523222"/>
              <a:ext cx="1664641" cy="461665"/>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گزارش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32" name="Group 31">
            <a:extLst>
              <a:ext uri="{FF2B5EF4-FFF2-40B4-BE49-F238E27FC236}">
                <a16:creationId xmlns:a16="http://schemas.microsoft.com/office/drawing/2014/main" id="{98A39E28-97E9-42D2-8B78-E6E017505999}"/>
              </a:ext>
            </a:extLst>
          </p:cNvPr>
          <p:cNvGrpSpPr/>
          <p:nvPr/>
        </p:nvGrpSpPr>
        <p:grpSpPr>
          <a:xfrm>
            <a:off x="8550282" y="2846489"/>
            <a:ext cx="2888511" cy="893947"/>
            <a:chOff x="1199735" y="1275606"/>
            <a:chExt cx="1962585" cy="893947"/>
          </a:xfrm>
        </p:grpSpPr>
        <p:sp>
          <p:nvSpPr>
            <p:cNvPr id="33" name="TextBox 32">
              <a:extLst>
                <a:ext uri="{FF2B5EF4-FFF2-40B4-BE49-F238E27FC236}">
                  <a16:creationId xmlns:a16="http://schemas.microsoft.com/office/drawing/2014/main" id="{DE06745E-8FF1-41B1-B3FD-2997E8F85A37}"/>
                </a:ext>
              </a:extLst>
            </p:cNvPr>
            <p:cNvSpPr txBox="1"/>
            <p:nvPr/>
          </p:nvSpPr>
          <p:spPr>
            <a:xfrm>
              <a:off x="1199735" y="1275606"/>
              <a:ext cx="1962585"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34" name="TextBox 33">
              <a:extLst>
                <a:ext uri="{FF2B5EF4-FFF2-40B4-BE49-F238E27FC236}">
                  <a16:creationId xmlns:a16="http://schemas.microsoft.com/office/drawing/2014/main" id="{C82636C7-92A0-4F60-BED6-8862ABAA9F91}"/>
                </a:ext>
              </a:extLst>
            </p:cNvPr>
            <p:cNvSpPr txBox="1"/>
            <p:nvPr/>
          </p:nvSpPr>
          <p:spPr>
            <a:xfrm>
              <a:off x="1199735" y="1523222"/>
              <a:ext cx="1962585"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گزارش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35" name="Group 34">
            <a:extLst>
              <a:ext uri="{FF2B5EF4-FFF2-40B4-BE49-F238E27FC236}">
                <a16:creationId xmlns:a16="http://schemas.microsoft.com/office/drawing/2014/main" id="{B6DD3D71-D787-4C4D-852F-EE4798D50E7E}"/>
              </a:ext>
            </a:extLst>
          </p:cNvPr>
          <p:cNvGrpSpPr/>
          <p:nvPr/>
        </p:nvGrpSpPr>
        <p:grpSpPr>
          <a:xfrm>
            <a:off x="5375922" y="5383682"/>
            <a:ext cx="3680309" cy="709281"/>
            <a:chOff x="1199735" y="1275606"/>
            <a:chExt cx="1962585" cy="709281"/>
          </a:xfrm>
        </p:grpSpPr>
        <p:sp>
          <p:nvSpPr>
            <p:cNvPr id="36" name="TextBox 35">
              <a:extLst>
                <a:ext uri="{FF2B5EF4-FFF2-40B4-BE49-F238E27FC236}">
                  <a16:creationId xmlns:a16="http://schemas.microsoft.com/office/drawing/2014/main" id="{DE504D2B-E318-4DC0-B474-EB6214A17E0E}"/>
                </a:ext>
              </a:extLst>
            </p:cNvPr>
            <p:cNvSpPr txBox="1"/>
            <p:nvPr/>
          </p:nvSpPr>
          <p:spPr>
            <a:xfrm>
              <a:off x="1199735" y="1275606"/>
              <a:ext cx="1962585"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37" name="TextBox 36">
              <a:extLst>
                <a:ext uri="{FF2B5EF4-FFF2-40B4-BE49-F238E27FC236}">
                  <a16:creationId xmlns:a16="http://schemas.microsoft.com/office/drawing/2014/main" id="{A32BE735-B396-40B8-8C01-B1839DE16849}"/>
                </a:ext>
              </a:extLst>
            </p:cNvPr>
            <p:cNvSpPr txBox="1"/>
            <p:nvPr/>
          </p:nvSpPr>
          <p:spPr>
            <a:xfrm>
              <a:off x="1199735" y="1523222"/>
              <a:ext cx="1962585"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گزارش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sp>
        <p:nvSpPr>
          <p:cNvPr id="38" name="Parallelogram 30">
            <a:extLst>
              <a:ext uri="{FF2B5EF4-FFF2-40B4-BE49-F238E27FC236}">
                <a16:creationId xmlns:a16="http://schemas.microsoft.com/office/drawing/2014/main" id="{6FED496C-2CB8-4208-A64B-78B48B258967}"/>
              </a:ext>
            </a:extLst>
          </p:cNvPr>
          <p:cNvSpPr/>
          <p:nvPr/>
        </p:nvSpPr>
        <p:spPr>
          <a:xfrm flipH="1">
            <a:off x="3979595" y="5234866"/>
            <a:ext cx="351685" cy="352555"/>
          </a:xfrm>
          <a:custGeom>
            <a:avLst/>
            <a:gdLst/>
            <a:ahLst/>
            <a:cxnLst/>
            <a:rect l="l" t="t" r="r" b="b"/>
            <a:pathLst>
              <a:path w="3240000" h="3248012">
                <a:moveTo>
                  <a:pt x="712553" y="858820"/>
                </a:moveTo>
                <a:cubicBezTo>
                  <a:pt x="727950" y="858820"/>
                  <a:pt x="743348" y="864694"/>
                  <a:pt x="755096" y="876443"/>
                </a:cubicBezTo>
                <a:lnTo>
                  <a:pt x="1193671" y="1315016"/>
                </a:lnTo>
                <a:lnTo>
                  <a:pt x="1509169" y="999517"/>
                </a:lnTo>
                <a:cubicBezTo>
                  <a:pt x="1509517" y="999169"/>
                  <a:pt x="1509868" y="998827"/>
                  <a:pt x="1510414" y="998691"/>
                </a:cubicBezTo>
                <a:lnTo>
                  <a:pt x="1518932" y="988592"/>
                </a:lnTo>
                <a:cubicBezTo>
                  <a:pt x="1531945" y="978263"/>
                  <a:pt x="1547912" y="974188"/>
                  <a:pt x="1563209" y="975946"/>
                </a:cubicBezTo>
                <a:cubicBezTo>
                  <a:pt x="1578505" y="977705"/>
                  <a:pt x="1593131" y="985299"/>
                  <a:pt x="1603459" y="998313"/>
                </a:cubicBezTo>
                <a:lnTo>
                  <a:pt x="1892346" y="1362277"/>
                </a:lnTo>
                <a:lnTo>
                  <a:pt x="2149759" y="1177067"/>
                </a:lnTo>
                <a:lnTo>
                  <a:pt x="2151621" y="1174867"/>
                </a:lnTo>
                <a:cubicBezTo>
                  <a:pt x="2159033" y="1169006"/>
                  <a:pt x="2167397" y="1165168"/>
                  <a:pt x="2176160" y="1163802"/>
                </a:cubicBezTo>
                <a:cubicBezTo>
                  <a:pt x="2177188" y="1163485"/>
                  <a:pt x="2178237" y="1163269"/>
                  <a:pt x="2179375" y="1163558"/>
                </a:cubicBezTo>
                <a:cubicBezTo>
                  <a:pt x="2184768" y="1161771"/>
                  <a:pt x="2190389" y="1161654"/>
                  <a:pt x="2195921" y="1162300"/>
                </a:cubicBezTo>
                <a:cubicBezTo>
                  <a:pt x="2196662" y="1162386"/>
                  <a:pt x="2197402" y="1162487"/>
                  <a:pt x="2198081" y="1162987"/>
                </a:cubicBezTo>
                <a:cubicBezTo>
                  <a:pt x="2202197" y="1163290"/>
                  <a:pt x="2206218" y="1164270"/>
                  <a:pt x="2209739" y="1166702"/>
                </a:cubicBezTo>
                <a:cubicBezTo>
                  <a:pt x="2213116" y="1166857"/>
                  <a:pt x="2216051" y="1168231"/>
                  <a:pt x="2218766" y="1170038"/>
                </a:cubicBezTo>
                <a:cubicBezTo>
                  <a:pt x="2225342" y="1173160"/>
                  <a:pt x="2231151" y="1177875"/>
                  <a:pt x="2235489" y="1184194"/>
                </a:cubicBezTo>
                <a:lnTo>
                  <a:pt x="2236132" y="1184737"/>
                </a:lnTo>
                <a:lnTo>
                  <a:pt x="2236287" y="1184934"/>
                </a:lnTo>
                <a:lnTo>
                  <a:pt x="2238712" y="1187183"/>
                </a:lnTo>
                <a:cubicBezTo>
                  <a:pt x="2239115" y="1187744"/>
                  <a:pt x="2239507" y="1188310"/>
                  <a:pt x="2239574" y="1189090"/>
                </a:cubicBezTo>
                <a:lnTo>
                  <a:pt x="2540580" y="1569705"/>
                </a:lnTo>
                <a:cubicBezTo>
                  <a:pt x="2561191" y="1595768"/>
                  <a:pt x="2556772" y="1633604"/>
                  <a:pt x="2530710" y="1654215"/>
                </a:cubicBezTo>
                <a:cubicBezTo>
                  <a:pt x="2504647" y="1674827"/>
                  <a:pt x="2466811" y="1670408"/>
                  <a:pt x="2446199" y="1644345"/>
                </a:cubicBezTo>
                <a:lnTo>
                  <a:pt x="2177884" y="1305067"/>
                </a:lnTo>
                <a:lnTo>
                  <a:pt x="1934804" y="1479967"/>
                </a:lnTo>
                <a:cubicBezTo>
                  <a:pt x="1927367" y="1485317"/>
                  <a:pt x="1919123" y="1488726"/>
                  <a:pt x="1910598" y="1489881"/>
                </a:cubicBezTo>
                <a:cubicBezTo>
                  <a:pt x="1885257" y="1507791"/>
                  <a:pt x="1850121" y="1502627"/>
                  <a:pt x="1830495" y="1477903"/>
                </a:cubicBezTo>
                <a:lnTo>
                  <a:pt x="1551924" y="1126933"/>
                </a:lnTo>
                <a:lnTo>
                  <a:pt x="1239041" y="1439816"/>
                </a:lnTo>
                <a:cubicBezTo>
                  <a:pt x="1226569" y="1452288"/>
                  <a:pt x="1209983" y="1458139"/>
                  <a:pt x="1193674" y="1456888"/>
                </a:cubicBezTo>
                <a:cubicBezTo>
                  <a:pt x="1177363" y="1458142"/>
                  <a:pt x="1160774" y="1452290"/>
                  <a:pt x="1148301" y="1439816"/>
                </a:cubicBezTo>
                <a:lnTo>
                  <a:pt x="670011" y="961527"/>
                </a:lnTo>
                <a:cubicBezTo>
                  <a:pt x="646515" y="938031"/>
                  <a:pt x="646515" y="899938"/>
                  <a:pt x="670011" y="876442"/>
                </a:cubicBezTo>
                <a:cubicBezTo>
                  <a:pt x="681760" y="864694"/>
                  <a:pt x="697157" y="858820"/>
                  <a:pt x="712553" y="858820"/>
                </a:cubicBezTo>
                <a:close/>
                <a:moveTo>
                  <a:pt x="2790000" y="699581"/>
                </a:moveTo>
                <a:lnTo>
                  <a:pt x="450000" y="699581"/>
                </a:lnTo>
                <a:lnTo>
                  <a:pt x="450000" y="1851581"/>
                </a:lnTo>
                <a:lnTo>
                  <a:pt x="2790000" y="1851581"/>
                </a:lnTo>
                <a:close/>
                <a:moveTo>
                  <a:pt x="2987972" y="519497"/>
                </a:moveTo>
                <a:lnTo>
                  <a:pt x="2987972" y="2031665"/>
                </a:lnTo>
                <a:lnTo>
                  <a:pt x="252028" y="2031665"/>
                </a:lnTo>
                <a:lnTo>
                  <a:pt x="252028" y="519497"/>
                </a:lnTo>
                <a:close/>
                <a:moveTo>
                  <a:pt x="1620000" y="0"/>
                </a:moveTo>
                <a:cubicBezTo>
                  <a:pt x="1540462" y="0"/>
                  <a:pt x="1475984" y="64478"/>
                  <a:pt x="1475984" y="144016"/>
                </a:cubicBezTo>
                <a:lnTo>
                  <a:pt x="1475984" y="267469"/>
                </a:lnTo>
                <a:lnTo>
                  <a:pt x="0" y="267469"/>
                </a:lnTo>
                <a:lnTo>
                  <a:pt x="0" y="2283693"/>
                </a:lnTo>
                <a:lnTo>
                  <a:pt x="852101" y="2283693"/>
                </a:lnTo>
                <a:lnTo>
                  <a:pt x="323771" y="3248012"/>
                </a:lnTo>
                <a:lnTo>
                  <a:pt x="621526" y="3248012"/>
                </a:lnTo>
                <a:lnTo>
                  <a:pt x="1149856" y="2283693"/>
                </a:lnTo>
                <a:lnTo>
                  <a:pt x="2090146" y="2283693"/>
                </a:lnTo>
                <a:lnTo>
                  <a:pt x="2618476" y="3248012"/>
                </a:lnTo>
                <a:lnTo>
                  <a:pt x="2916231" y="3248012"/>
                </a:lnTo>
                <a:lnTo>
                  <a:pt x="2387901" y="2283693"/>
                </a:lnTo>
                <a:lnTo>
                  <a:pt x="3240000" y="2283693"/>
                </a:lnTo>
                <a:lnTo>
                  <a:pt x="3240000" y="267469"/>
                </a:lnTo>
                <a:lnTo>
                  <a:pt x="1764016" y="267469"/>
                </a:lnTo>
                <a:lnTo>
                  <a:pt x="1764016" y="144016"/>
                </a:lnTo>
                <a:cubicBezTo>
                  <a:pt x="1764016" y="64478"/>
                  <a:pt x="1699538" y="0"/>
                  <a:pt x="1620000"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39" name="Donut 8">
            <a:extLst>
              <a:ext uri="{FF2B5EF4-FFF2-40B4-BE49-F238E27FC236}">
                <a16:creationId xmlns:a16="http://schemas.microsoft.com/office/drawing/2014/main" id="{93E49453-5243-4103-95E0-C52277022788}"/>
              </a:ext>
            </a:extLst>
          </p:cNvPr>
          <p:cNvSpPr/>
          <p:nvPr/>
        </p:nvSpPr>
        <p:spPr>
          <a:xfrm>
            <a:off x="5993576" y="3697806"/>
            <a:ext cx="341413" cy="408098"/>
          </a:xfrm>
          <a:custGeom>
            <a:avLst/>
            <a:gdLst/>
            <a:ahLst/>
            <a:cxnLst/>
            <a:rect l="l" t="t" r="r" b="b"/>
            <a:pathLst>
              <a:path w="2688046" h="3213079">
                <a:moveTo>
                  <a:pt x="1056023" y="556744"/>
                </a:moveTo>
                <a:lnTo>
                  <a:pt x="1056023" y="906412"/>
                </a:lnTo>
                <a:cubicBezTo>
                  <a:pt x="641240" y="1029807"/>
                  <a:pt x="338989" y="1414134"/>
                  <a:pt x="338989" y="1869056"/>
                </a:cubicBezTo>
                <a:cubicBezTo>
                  <a:pt x="338989" y="2424121"/>
                  <a:pt x="788958" y="2874090"/>
                  <a:pt x="1344023" y="2874090"/>
                </a:cubicBezTo>
                <a:cubicBezTo>
                  <a:pt x="1899088" y="2874090"/>
                  <a:pt x="2349057" y="2424121"/>
                  <a:pt x="2349057" y="1869056"/>
                </a:cubicBezTo>
                <a:cubicBezTo>
                  <a:pt x="2349057" y="1414134"/>
                  <a:pt x="2046806" y="1029807"/>
                  <a:pt x="1632023" y="906412"/>
                </a:cubicBezTo>
                <a:lnTo>
                  <a:pt x="1632023" y="556744"/>
                </a:lnTo>
                <a:cubicBezTo>
                  <a:pt x="2235992" y="687900"/>
                  <a:pt x="2688046" y="1225687"/>
                  <a:pt x="2688046" y="1869056"/>
                </a:cubicBezTo>
                <a:cubicBezTo>
                  <a:pt x="2688046" y="2611339"/>
                  <a:pt x="2086306" y="3213079"/>
                  <a:pt x="1344023" y="3213079"/>
                </a:cubicBezTo>
                <a:cubicBezTo>
                  <a:pt x="601740" y="3213079"/>
                  <a:pt x="0" y="2611339"/>
                  <a:pt x="0" y="1869056"/>
                </a:cubicBezTo>
                <a:cubicBezTo>
                  <a:pt x="0" y="1225687"/>
                  <a:pt x="452054" y="687900"/>
                  <a:pt x="1056023" y="556744"/>
                </a:cubicBezTo>
                <a:close/>
                <a:moveTo>
                  <a:pt x="1344023" y="0"/>
                </a:moveTo>
                <a:cubicBezTo>
                  <a:pt x="1443445" y="0"/>
                  <a:pt x="1524043" y="80598"/>
                  <a:pt x="1524043" y="180020"/>
                </a:cubicBezTo>
                <a:lnTo>
                  <a:pt x="1524043" y="1413058"/>
                </a:lnTo>
                <a:cubicBezTo>
                  <a:pt x="1524043" y="1512480"/>
                  <a:pt x="1443445" y="1593078"/>
                  <a:pt x="1344023" y="1593078"/>
                </a:cubicBezTo>
                <a:cubicBezTo>
                  <a:pt x="1244601" y="1593078"/>
                  <a:pt x="1164003" y="1512480"/>
                  <a:pt x="1164003" y="1413058"/>
                </a:cubicBezTo>
                <a:lnTo>
                  <a:pt x="1164003" y="180020"/>
                </a:lnTo>
                <a:cubicBezTo>
                  <a:pt x="1164003" y="80598"/>
                  <a:pt x="1244601" y="0"/>
                  <a:pt x="1344023"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cs typeface="B Nazanin" panose="00000400000000000000" pitchFamily="2" charset="-78"/>
            </a:endParaRPr>
          </a:p>
        </p:txBody>
      </p:sp>
      <p:sp>
        <p:nvSpPr>
          <p:cNvPr id="40" name="Donut 24">
            <a:extLst>
              <a:ext uri="{FF2B5EF4-FFF2-40B4-BE49-F238E27FC236}">
                <a16:creationId xmlns:a16="http://schemas.microsoft.com/office/drawing/2014/main" id="{250E67FD-4403-4BD4-838C-CC5FEC829089}"/>
              </a:ext>
            </a:extLst>
          </p:cNvPr>
          <p:cNvSpPr/>
          <p:nvPr/>
        </p:nvSpPr>
        <p:spPr>
          <a:xfrm>
            <a:off x="7979296" y="2157980"/>
            <a:ext cx="395217" cy="398434"/>
          </a:xfrm>
          <a:custGeom>
            <a:avLst/>
            <a:gdLst/>
            <a:ahLst/>
            <a:cxnLst/>
            <a:rect l="l" t="t" r="r" b="b"/>
            <a:pathLst>
              <a:path w="3208412" h="3234532">
                <a:moveTo>
                  <a:pt x="1561445" y="1065858"/>
                </a:moveTo>
                <a:cubicBezTo>
                  <a:pt x="1654998" y="1065858"/>
                  <a:pt x="1743610" y="1087015"/>
                  <a:pt x="1821879" y="1126644"/>
                </a:cubicBezTo>
                <a:lnTo>
                  <a:pt x="1611352" y="1337172"/>
                </a:lnTo>
                <a:cubicBezTo>
                  <a:pt x="1595200" y="1333388"/>
                  <a:pt x="1578468" y="1332141"/>
                  <a:pt x="1561445" y="1332141"/>
                </a:cubicBezTo>
                <a:cubicBezTo>
                  <a:pt x="1373145" y="1332141"/>
                  <a:pt x="1220499" y="1484787"/>
                  <a:pt x="1220499" y="1673087"/>
                </a:cubicBezTo>
                <a:cubicBezTo>
                  <a:pt x="1220499" y="1861387"/>
                  <a:pt x="1373145" y="2014033"/>
                  <a:pt x="1561445" y="2014033"/>
                </a:cubicBezTo>
                <a:cubicBezTo>
                  <a:pt x="1749745" y="2014033"/>
                  <a:pt x="1902391" y="1861387"/>
                  <a:pt x="1902391" y="1673087"/>
                </a:cubicBezTo>
                <a:cubicBezTo>
                  <a:pt x="1902391" y="1643675"/>
                  <a:pt x="1898667" y="1615133"/>
                  <a:pt x="1890450" y="1588219"/>
                </a:cubicBezTo>
                <a:lnTo>
                  <a:pt x="2093156" y="1385512"/>
                </a:lnTo>
                <a:cubicBezTo>
                  <a:pt x="2142229" y="1470075"/>
                  <a:pt x="2168674" y="1568493"/>
                  <a:pt x="2168674" y="1673087"/>
                </a:cubicBezTo>
                <a:cubicBezTo>
                  <a:pt x="2168674" y="2008450"/>
                  <a:pt x="1896808" y="2280316"/>
                  <a:pt x="1561445" y="2280316"/>
                </a:cubicBezTo>
                <a:cubicBezTo>
                  <a:pt x="1226082" y="2280316"/>
                  <a:pt x="954217" y="2008450"/>
                  <a:pt x="954217" y="1673087"/>
                </a:cubicBezTo>
                <a:cubicBezTo>
                  <a:pt x="954217" y="1337724"/>
                  <a:pt x="1226082" y="1065858"/>
                  <a:pt x="1561445" y="1065858"/>
                </a:cubicBezTo>
                <a:close/>
                <a:moveTo>
                  <a:pt x="1561445" y="580076"/>
                </a:moveTo>
                <a:cubicBezTo>
                  <a:pt x="1790175" y="580076"/>
                  <a:pt x="2002494" y="650333"/>
                  <a:pt x="2177834" y="770690"/>
                </a:cubicBezTo>
                <a:lnTo>
                  <a:pt x="1968030" y="980494"/>
                </a:lnTo>
                <a:cubicBezTo>
                  <a:pt x="1849962" y="907198"/>
                  <a:pt x="1710422" y="866794"/>
                  <a:pt x="1561445" y="866794"/>
                </a:cubicBezTo>
                <a:cubicBezTo>
                  <a:pt x="1116142" y="866794"/>
                  <a:pt x="755153" y="1227784"/>
                  <a:pt x="755153" y="1673087"/>
                </a:cubicBezTo>
                <a:cubicBezTo>
                  <a:pt x="755153" y="2118390"/>
                  <a:pt x="1116142" y="2479380"/>
                  <a:pt x="1561445" y="2479380"/>
                </a:cubicBezTo>
                <a:cubicBezTo>
                  <a:pt x="2006748" y="2479380"/>
                  <a:pt x="2367738" y="2118390"/>
                  <a:pt x="2367738" y="1673087"/>
                </a:cubicBezTo>
                <a:cubicBezTo>
                  <a:pt x="2367738" y="1513043"/>
                  <a:pt x="2321108" y="1363890"/>
                  <a:pt x="2239307" y="1239362"/>
                </a:cubicBezTo>
                <a:lnTo>
                  <a:pt x="2445928" y="1032741"/>
                </a:lnTo>
                <a:cubicBezTo>
                  <a:pt x="2577451" y="1212149"/>
                  <a:pt x="2654457" y="1433625"/>
                  <a:pt x="2654457" y="1673087"/>
                </a:cubicBezTo>
                <a:cubicBezTo>
                  <a:pt x="2654457" y="2276741"/>
                  <a:pt x="2165099" y="2766099"/>
                  <a:pt x="1561445" y="2766099"/>
                </a:cubicBezTo>
                <a:cubicBezTo>
                  <a:pt x="957792" y="2766099"/>
                  <a:pt x="468434" y="2276741"/>
                  <a:pt x="468434" y="1673087"/>
                </a:cubicBezTo>
                <a:cubicBezTo>
                  <a:pt x="468434" y="1069433"/>
                  <a:pt x="957792" y="580076"/>
                  <a:pt x="1561445" y="580076"/>
                </a:cubicBezTo>
                <a:close/>
                <a:moveTo>
                  <a:pt x="1561445" y="111642"/>
                </a:moveTo>
                <a:cubicBezTo>
                  <a:pt x="1890473" y="111642"/>
                  <a:pt x="2195731" y="213411"/>
                  <a:pt x="2447076" y="387744"/>
                </a:cubicBezTo>
                <a:lnTo>
                  <a:pt x="2453780" y="494744"/>
                </a:lnTo>
                <a:lnTo>
                  <a:pt x="2309436" y="639088"/>
                </a:lnTo>
                <a:cubicBezTo>
                  <a:pt x="2099826" y="485554"/>
                  <a:pt x="1841132" y="395669"/>
                  <a:pt x="1561445" y="395669"/>
                </a:cubicBezTo>
                <a:cubicBezTo>
                  <a:pt x="855947" y="395669"/>
                  <a:pt x="284027" y="967589"/>
                  <a:pt x="284027" y="1673087"/>
                </a:cubicBezTo>
                <a:cubicBezTo>
                  <a:pt x="284027" y="2378585"/>
                  <a:pt x="855947" y="2950505"/>
                  <a:pt x="1561445" y="2950505"/>
                </a:cubicBezTo>
                <a:cubicBezTo>
                  <a:pt x="2266943" y="2950505"/>
                  <a:pt x="2838863" y="2378585"/>
                  <a:pt x="2838863" y="1673087"/>
                </a:cubicBezTo>
                <a:cubicBezTo>
                  <a:pt x="2838863" y="1382650"/>
                  <a:pt x="2741936" y="1114852"/>
                  <a:pt x="2577529" y="901139"/>
                </a:cubicBezTo>
                <a:lnTo>
                  <a:pt x="2706681" y="771988"/>
                </a:lnTo>
                <a:lnTo>
                  <a:pt x="2841540" y="780437"/>
                </a:lnTo>
                <a:cubicBezTo>
                  <a:pt x="3019168" y="1032973"/>
                  <a:pt x="3122890" y="1340917"/>
                  <a:pt x="3122890" y="1673087"/>
                </a:cubicBezTo>
                <a:cubicBezTo>
                  <a:pt x="3122890" y="2535449"/>
                  <a:pt x="2423807" y="3234532"/>
                  <a:pt x="1561445" y="3234532"/>
                </a:cubicBezTo>
                <a:cubicBezTo>
                  <a:pt x="699083" y="3234532"/>
                  <a:pt x="0" y="2535449"/>
                  <a:pt x="0" y="1673087"/>
                </a:cubicBezTo>
                <a:cubicBezTo>
                  <a:pt x="0" y="810725"/>
                  <a:pt x="699083" y="111642"/>
                  <a:pt x="1561445" y="111642"/>
                </a:cubicBezTo>
                <a:close/>
                <a:moveTo>
                  <a:pt x="2909110" y="0"/>
                </a:moveTo>
                <a:lnTo>
                  <a:pt x="2926757" y="281655"/>
                </a:lnTo>
                <a:lnTo>
                  <a:pt x="3208412" y="299301"/>
                </a:lnTo>
                <a:lnTo>
                  <a:pt x="2863230" y="644483"/>
                </a:lnTo>
                <a:lnTo>
                  <a:pt x="2685547" y="633351"/>
                </a:lnTo>
                <a:lnTo>
                  <a:pt x="1718098" y="1600799"/>
                </a:lnTo>
                <a:cubicBezTo>
                  <a:pt x="1729236" y="1622491"/>
                  <a:pt x="1734939" y="1647123"/>
                  <a:pt x="1734939" y="1673087"/>
                </a:cubicBezTo>
                <a:cubicBezTo>
                  <a:pt x="1734939" y="1768905"/>
                  <a:pt x="1657263" y="1846581"/>
                  <a:pt x="1561445" y="1846581"/>
                </a:cubicBezTo>
                <a:cubicBezTo>
                  <a:pt x="1465627" y="1846581"/>
                  <a:pt x="1387951" y="1768905"/>
                  <a:pt x="1387951" y="1673087"/>
                </a:cubicBezTo>
                <a:cubicBezTo>
                  <a:pt x="1387951" y="1577269"/>
                  <a:pt x="1465627" y="1499593"/>
                  <a:pt x="1561445" y="1499593"/>
                </a:cubicBezTo>
                <a:lnTo>
                  <a:pt x="1591006" y="1505561"/>
                </a:lnTo>
                <a:lnTo>
                  <a:pt x="2574981" y="521587"/>
                </a:lnTo>
                <a:lnTo>
                  <a:pt x="2563928" y="34518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cs typeface="B Nazanin" panose="00000400000000000000" pitchFamily="2" charset="-78"/>
            </a:endParaRPr>
          </a:p>
        </p:txBody>
      </p:sp>
      <p:sp>
        <p:nvSpPr>
          <p:cNvPr id="41" name="Block Arc 25">
            <a:extLst>
              <a:ext uri="{FF2B5EF4-FFF2-40B4-BE49-F238E27FC236}">
                <a16:creationId xmlns:a16="http://schemas.microsoft.com/office/drawing/2014/main" id="{16B03613-5526-4FAB-B16D-701400A5C0CF}"/>
              </a:ext>
            </a:extLst>
          </p:cNvPr>
          <p:cNvSpPr>
            <a:spLocks noChangeAspect="1"/>
          </p:cNvSpPr>
          <p:nvPr/>
        </p:nvSpPr>
        <p:spPr>
          <a:xfrm>
            <a:off x="7027632" y="2921576"/>
            <a:ext cx="283779" cy="409976"/>
          </a:xfrm>
          <a:custGeom>
            <a:avLst/>
            <a:gdLst/>
            <a:ahLst/>
            <a:cxnLst/>
            <a:rect l="l" t="t" r="r" b="b"/>
            <a:pathLst>
              <a:path w="2215656" h="3200962">
                <a:moveTo>
                  <a:pt x="1107829" y="2097026"/>
                </a:moveTo>
                <a:cubicBezTo>
                  <a:pt x="1025315" y="2097026"/>
                  <a:pt x="958423" y="2163918"/>
                  <a:pt x="958423" y="2246432"/>
                </a:cubicBezTo>
                <a:cubicBezTo>
                  <a:pt x="958423" y="2302715"/>
                  <a:pt x="989546" y="2351730"/>
                  <a:pt x="1036590" y="2375275"/>
                </a:cubicBezTo>
                <a:lnTo>
                  <a:pt x="985422" y="2684898"/>
                </a:lnTo>
                <a:lnTo>
                  <a:pt x="1230236" y="2684898"/>
                </a:lnTo>
                <a:lnTo>
                  <a:pt x="1179068" y="2375275"/>
                </a:lnTo>
                <a:cubicBezTo>
                  <a:pt x="1226112" y="2351730"/>
                  <a:pt x="1257234" y="2302715"/>
                  <a:pt x="1257234" y="2246432"/>
                </a:cubicBezTo>
                <a:cubicBezTo>
                  <a:pt x="1257234" y="2163918"/>
                  <a:pt x="1190343" y="2097026"/>
                  <a:pt x="1107829" y="2097026"/>
                </a:cubicBezTo>
                <a:close/>
                <a:moveTo>
                  <a:pt x="1102513" y="266871"/>
                </a:moveTo>
                <a:cubicBezTo>
                  <a:pt x="874876" y="269781"/>
                  <a:pt x="691868" y="455143"/>
                  <a:pt x="691868" y="682798"/>
                </a:cubicBezTo>
                <a:lnTo>
                  <a:pt x="690469" y="682798"/>
                </a:lnTo>
                <a:lnTo>
                  <a:pt x="690469" y="1580962"/>
                </a:lnTo>
                <a:lnTo>
                  <a:pt x="1525188" y="1580962"/>
                </a:lnTo>
                <a:lnTo>
                  <a:pt x="1525188" y="672127"/>
                </a:lnTo>
                <a:lnTo>
                  <a:pt x="1523654" y="672166"/>
                </a:lnTo>
                <a:cubicBezTo>
                  <a:pt x="1517835" y="444585"/>
                  <a:pt x="1330149" y="263961"/>
                  <a:pt x="1102513" y="266871"/>
                </a:cubicBezTo>
                <a:close/>
                <a:moveTo>
                  <a:pt x="1099102" y="56"/>
                </a:moveTo>
                <a:cubicBezTo>
                  <a:pt x="1472767" y="-4720"/>
                  <a:pt x="1780852" y="291773"/>
                  <a:pt x="1790404" y="665346"/>
                </a:cubicBezTo>
                <a:lnTo>
                  <a:pt x="1742843" y="666562"/>
                </a:lnTo>
                <a:lnTo>
                  <a:pt x="1790627" y="666562"/>
                </a:lnTo>
                <a:lnTo>
                  <a:pt x="1790627"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425030" y="1580962"/>
                </a:lnTo>
                <a:lnTo>
                  <a:pt x="425030" y="676764"/>
                </a:lnTo>
                <a:lnTo>
                  <a:pt x="425634" y="676764"/>
                </a:lnTo>
                <a:cubicBezTo>
                  <a:pt x="428273" y="305830"/>
                  <a:pt x="727452" y="4806"/>
                  <a:pt x="1099102" y="56"/>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tx1"/>
              </a:solidFill>
              <a:cs typeface="B Nazanin" panose="00000400000000000000" pitchFamily="2" charset="-78"/>
            </a:endParaRPr>
          </a:p>
        </p:txBody>
      </p:sp>
      <p:sp>
        <p:nvSpPr>
          <p:cNvPr id="42" name="자유형 151">
            <a:extLst>
              <a:ext uri="{FF2B5EF4-FFF2-40B4-BE49-F238E27FC236}">
                <a16:creationId xmlns:a16="http://schemas.microsoft.com/office/drawing/2014/main" id="{1897A6AB-FA8D-4321-A62F-A15053F8CED8}"/>
              </a:ext>
            </a:extLst>
          </p:cNvPr>
          <p:cNvSpPr/>
          <p:nvPr/>
        </p:nvSpPr>
        <p:spPr>
          <a:xfrm>
            <a:off x="4976429" y="4467307"/>
            <a:ext cx="369092" cy="387388"/>
          </a:xfrm>
          <a:custGeom>
            <a:avLst/>
            <a:gdLst>
              <a:gd name="connsiteX0" fmla="*/ 1460984 w 2921968"/>
              <a:gd name="connsiteY0" fmla="*/ 233294 h 3066808"/>
              <a:gd name="connsiteX1" fmla="*/ 1320049 w 2921968"/>
              <a:gd name="connsiteY1" fmla="*/ 374229 h 3066808"/>
              <a:gd name="connsiteX2" fmla="*/ 1460984 w 2921968"/>
              <a:gd name="connsiteY2" fmla="*/ 515164 h 3066808"/>
              <a:gd name="connsiteX3" fmla="*/ 1601919 w 2921968"/>
              <a:gd name="connsiteY3" fmla="*/ 374229 h 3066808"/>
              <a:gd name="connsiteX4" fmla="*/ 1460984 w 2921968"/>
              <a:gd name="connsiteY4" fmla="*/ 233294 h 3066808"/>
              <a:gd name="connsiteX5" fmla="*/ 1460984 w 2921968"/>
              <a:gd name="connsiteY5" fmla="*/ 0 h 3066808"/>
              <a:gd name="connsiteX6" fmla="*/ 1835213 w 2921968"/>
              <a:gd name="connsiteY6" fmla="*/ 374229 h 3066808"/>
              <a:gd name="connsiteX7" fmla="*/ 1670219 w 2921968"/>
              <a:gd name="connsiteY7" fmla="*/ 684545 h 3066808"/>
              <a:gd name="connsiteX8" fmla="*/ 1626866 w 2921968"/>
              <a:gd name="connsiteY8" fmla="*/ 708077 h 3066808"/>
              <a:gd name="connsiteX9" fmla="*/ 1646248 w 2921968"/>
              <a:gd name="connsiteY9" fmla="*/ 873151 h 3066808"/>
              <a:gd name="connsiteX10" fmla="*/ 2235203 w 2921968"/>
              <a:gd name="connsiteY10" fmla="*/ 873151 h 3066808"/>
              <a:gd name="connsiteX11" fmla="*/ 2241832 w 2921968"/>
              <a:gd name="connsiteY11" fmla="*/ 851796 h 3066808"/>
              <a:gd name="connsiteX12" fmla="*/ 2430803 w 2921968"/>
              <a:gd name="connsiteY12" fmla="*/ 726537 h 3066808"/>
              <a:gd name="connsiteX13" fmla="*/ 2635891 w 2921968"/>
              <a:gd name="connsiteY13" fmla="*/ 931625 h 3066808"/>
              <a:gd name="connsiteX14" fmla="*/ 2430803 w 2921968"/>
              <a:gd name="connsiteY14" fmla="*/ 1136713 h 3066808"/>
              <a:gd name="connsiteX15" fmla="*/ 2241832 w 2921968"/>
              <a:gd name="connsiteY15" fmla="*/ 1011455 h 3066808"/>
              <a:gd name="connsiteX16" fmla="*/ 2233652 w 2921968"/>
              <a:gd name="connsiteY16" fmla="*/ 985105 h 3066808"/>
              <a:gd name="connsiteX17" fmla="*/ 1659393 w 2921968"/>
              <a:gd name="connsiteY17" fmla="*/ 985105 h 3066808"/>
              <a:gd name="connsiteX18" fmla="*/ 1835639 w 2921968"/>
              <a:gd name="connsiteY18" fmla="*/ 2486125 h 3066808"/>
              <a:gd name="connsiteX19" fmla="*/ 2605322 w 2921968"/>
              <a:gd name="connsiteY19" fmla="*/ 1804902 h 3066808"/>
              <a:gd name="connsiteX20" fmla="*/ 2437231 w 2921968"/>
              <a:gd name="connsiteY20" fmla="*/ 1828663 h 3066808"/>
              <a:gd name="connsiteX21" fmla="*/ 2679599 w 2921968"/>
              <a:gd name="connsiteY21" fmla="*/ 1472350 h 3066808"/>
              <a:gd name="connsiteX22" fmla="*/ 2921968 w 2921968"/>
              <a:gd name="connsiteY22" fmla="*/ 1828663 h 3066808"/>
              <a:gd name="connsiteX23" fmla="*/ 2749252 w 2921968"/>
              <a:gd name="connsiteY23" fmla="*/ 1804848 h 3066808"/>
              <a:gd name="connsiteX24" fmla="*/ 1665272 w 2921968"/>
              <a:gd name="connsiteY24" fmla="*/ 2905483 h 3066808"/>
              <a:gd name="connsiteX25" fmla="*/ 1462434 w 2921968"/>
              <a:gd name="connsiteY25" fmla="*/ 3066808 h 3066808"/>
              <a:gd name="connsiteX26" fmla="*/ 1265857 w 2921968"/>
              <a:gd name="connsiteY26" fmla="*/ 2910631 h 3066808"/>
              <a:gd name="connsiteX27" fmla="*/ 175466 w 2921968"/>
              <a:gd name="connsiteY27" fmla="*/ 1804523 h 3066808"/>
              <a:gd name="connsiteX28" fmla="*/ 0 w 2921968"/>
              <a:gd name="connsiteY28" fmla="*/ 1828663 h 3066808"/>
              <a:gd name="connsiteX29" fmla="*/ 242369 w 2921968"/>
              <a:gd name="connsiteY29" fmla="*/ 1472350 h 3066808"/>
              <a:gd name="connsiteX30" fmla="*/ 484739 w 2921968"/>
              <a:gd name="connsiteY30" fmla="*/ 1828663 h 3066808"/>
              <a:gd name="connsiteX31" fmla="*/ 319066 w 2921968"/>
              <a:gd name="connsiteY31" fmla="*/ 1805271 h 3066808"/>
              <a:gd name="connsiteX32" fmla="*/ 1095798 w 2921968"/>
              <a:gd name="connsiteY32" fmla="*/ 2488933 h 3066808"/>
              <a:gd name="connsiteX33" fmla="*/ 1266566 w 2921968"/>
              <a:gd name="connsiteY33" fmla="*/ 985105 h 3066808"/>
              <a:gd name="connsiteX34" fmla="*/ 728631 w 2921968"/>
              <a:gd name="connsiteY34" fmla="*/ 985105 h 3066808"/>
              <a:gd name="connsiteX35" fmla="*/ 727109 w 2921968"/>
              <a:gd name="connsiteY35" fmla="*/ 987221 h 3066808"/>
              <a:gd name="connsiteX36" fmla="*/ 719586 w 2921968"/>
              <a:gd name="connsiteY36" fmla="*/ 1011455 h 3066808"/>
              <a:gd name="connsiteX37" fmla="*/ 530615 w 2921968"/>
              <a:gd name="connsiteY37" fmla="*/ 1136713 h 3066808"/>
              <a:gd name="connsiteX38" fmla="*/ 325527 w 2921968"/>
              <a:gd name="connsiteY38" fmla="*/ 931625 h 3066808"/>
              <a:gd name="connsiteX39" fmla="*/ 530615 w 2921968"/>
              <a:gd name="connsiteY39" fmla="*/ 726537 h 3066808"/>
              <a:gd name="connsiteX40" fmla="*/ 719586 w 2921968"/>
              <a:gd name="connsiteY40" fmla="*/ 851796 h 3066808"/>
              <a:gd name="connsiteX41" fmla="*/ 724380 w 2921968"/>
              <a:gd name="connsiteY41" fmla="*/ 867240 h 3066808"/>
              <a:gd name="connsiteX42" fmla="*/ 728634 w 2921968"/>
              <a:gd name="connsiteY42" fmla="*/ 873151 h 3066808"/>
              <a:gd name="connsiteX43" fmla="*/ 1279279 w 2921968"/>
              <a:gd name="connsiteY43" fmla="*/ 873151 h 3066808"/>
              <a:gd name="connsiteX44" fmla="*/ 1297855 w 2921968"/>
              <a:gd name="connsiteY44" fmla="*/ 709571 h 3066808"/>
              <a:gd name="connsiteX45" fmla="*/ 1251749 w 2921968"/>
              <a:gd name="connsiteY45" fmla="*/ 684545 h 3066808"/>
              <a:gd name="connsiteX46" fmla="*/ 1086755 w 2921968"/>
              <a:gd name="connsiteY46" fmla="*/ 374229 h 3066808"/>
              <a:gd name="connsiteX47" fmla="*/ 1460984 w 2921968"/>
              <a:gd name="connsiteY47" fmla="*/ 0 h 3066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921968" h="3066808">
                <a:moveTo>
                  <a:pt x="1460984" y="233294"/>
                </a:moveTo>
                <a:cubicBezTo>
                  <a:pt x="1383148" y="233294"/>
                  <a:pt x="1320049" y="296393"/>
                  <a:pt x="1320049" y="374229"/>
                </a:cubicBezTo>
                <a:cubicBezTo>
                  <a:pt x="1320049" y="452065"/>
                  <a:pt x="1383148" y="515164"/>
                  <a:pt x="1460984" y="515164"/>
                </a:cubicBezTo>
                <a:cubicBezTo>
                  <a:pt x="1538820" y="515164"/>
                  <a:pt x="1601919" y="452065"/>
                  <a:pt x="1601919" y="374229"/>
                </a:cubicBezTo>
                <a:cubicBezTo>
                  <a:pt x="1601919" y="296393"/>
                  <a:pt x="1538820" y="233294"/>
                  <a:pt x="1460984" y="233294"/>
                </a:cubicBezTo>
                <a:close/>
                <a:moveTo>
                  <a:pt x="1460984" y="0"/>
                </a:moveTo>
                <a:cubicBezTo>
                  <a:pt x="1667665" y="0"/>
                  <a:pt x="1835213" y="167548"/>
                  <a:pt x="1835213" y="374229"/>
                </a:cubicBezTo>
                <a:cubicBezTo>
                  <a:pt x="1835213" y="503404"/>
                  <a:pt x="1769765" y="617294"/>
                  <a:pt x="1670219" y="684545"/>
                </a:cubicBezTo>
                <a:lnTo>
                  <a:pt x="1626866" y="708077"/>
                </a:lnTo>
                <a:lnTo>
                  <a:pt x="1646248" y="873151"/>
                </a:lnTo>
                <a:lnTo>
                  <a:pt x="2235203" y="873151"/>
                </a:lnTo>
                <a:lnTo>
                  <a:pt x="2241832" y="851796"/>
                </a:lnTo>
                <a:cubicBezTo>
                  <a:pt x="2272966" y="778187"/>
                  <a:pt x="2345853" y="726537"/>
                  <a:pt x="2430803" y="726537"/>
                </a:cubicBezTo>
                <a:cubicBezTo>
                  <a:pt x="2544070" y="726537"/>
                  <a:pt x="2635891" y="818358"/>
                  <a:pt x="2635891" y="931625"/>
                </a:cubicBezTo>
                <a:cubicBezTo>
                  <a:pt x="2635891" y="1044892"/>
                  <a:pt x="2544070" y="1136713"/>
                  <a:pt x="2430803" y="1136713"/>
                </a:cubicBezTo>
                <a:cubicBezTo>
                  <a:pt x="2345853" y="1136713"/>
                  <a:pt x="2272966" y="1085064"/>
                  <a:pt x="2241832" y="1011455"/>
                </a:cubicBezTo>
                <a:lnTo>
                  <a:pt x="2233652" y="985105"/>
                </a:lnTo>
                <a:lnTo>
                  <a:pt x="1659393" y="985105"/>
                </a:lnTo>
                <a:lnTo>
                  <a:pt x="1835639" y="2486125"/>
                </a:lnTo>
                <a:cubicBezTo>
                  <a:pt x="2257126" y="2356235"/>
                  <a:pt x="2582425" y="2203368"/>
                  <a:pt x="2605322" y="1804902"/>
                </a:cubicBezTo>
                <a:cubicBezTo>
                  <a:pt x="2547615" y="1806965"/>
                  <a:pt x="2490707" y="1815307"/>
                  <a:pt x="2437231" y="1828663"/>
                </a:cubicBezTo>
                <a:cubicBezTo>
                  <a:pt x="2542844" y="1722240"/>
                  <a:pt x="2642253" y="1622871"/>
                  <a:pt x="2679599" y="1472350"/>
                </a:cubicBezTo>
                <a:cubicBezTo>
                  <a:pt x="2719016" y="1621107"/>
                  <a:pt x="2816355" y="1715183"/>
                  <a:pt x="2921968" y="1828663"/>
                </a:cubicBezTo>
                <a:cubicBezTo>
                  <a:pt x="2868630" y="1815688"/>
                  <a:pt x="2809977" y="1807008"/>
                  <a:pt x="2749252" y="1804848"/>
                </a:cubicBezTo>
                <a:cubicBezTo>
                  <a:pt x="2719427" y="2342499"/>
                  <a:pt x="2353693" y="2860207"/>
                  <a:pt x="1665272" y="2905483"/>
                </a:cubicBezTo>
                <a:cubicBezTo>
                  <a:pt x="1561523" y="2978866"/>
                  <a:pt x="1523475" y="3013033"/>
                  <a:pt x="1462434" y="3066808"/>
                </a:cubicBezTo>
                <a:cubicBezTo>
                  <a:pt x="1404574" y="3011016"/>
                  <a:pt x="1369708" y="2980430"/>
                  <a:pt x="1265857" y="2910631"/>
                </a:cubicBezTo>
                <a:cubicBezTo>
                  <a:pt x="648092" y="2849018"/>
                  <a:pt x="205460" y="2343748"/>
                  <a:pt x="175466" y="1804523"/>
                </a:cubicBezTo>
                <a:cubicBezTo>
                  <a:pt x="115256" y="1806261"/>
                  <a:pt x="55763" y="1814736"/>
                  <a:pt x="0" y="1828663"/>
                </a:cubicBezTo>
                <a:cubicBezTo>
                  <a:pt x="105615" y="1722240"/>
                  <a:pt x="205022" y="1622871"/>
                  <a:pt x="242369" y="1472350"/>
                </a:cubicBezTo>
                <a:cubicBezTo>
                  <a:pt x="281785" y="1621107"/>
                  <a:pt x="379124" y="1715183"/>
                  <a:pt x="484739" y="1828663"/>
                </a:cubicBezTo>
                <a:cubicBezTo>
                  <a:pt x="433473" y="1816193"/>
                  <a:pt x="377298" y="1807690"/>
                  <a:pt x="319066" y="1805271"/>
                </a:cubicBezTo>
                <a:cubicBezTo>
                  <a:pt x="342774" y="2204526"/>
                  <a:pt x="675270" y="2359301"/>
                  <a:pt x="1095798" y="2488933"/>
                </a:cubicBezTo>
                <a:lnTo>
                  <a:pt x="1266566" y="985105"/>
                </a:lnTo>
                <a:lnTo>
                  <a:pt x="728631" y="985105"/>
                </a:lnTo>
                <a:lnTo>
                  <a:pt x="727109" y="987221"/>
                </a:lnTo>
                <a:lnTo>
                  <a:pt x="719586" y="1011455"/>
                </a:lnTo>
                <a:cubicBezTo>
                  <a:pt x="688452" y="1085064"/>
                  <a:pt x="615566" y="1136713"/>
                  <a:pt x="530615" y="1136713"/>
                </a:cubicBezTo>
                <a:cubicBezTo>
                  <a:pt x="417348" y="1136713"/>
                  <a:pt x="325527" y="1044892"/>
                  <a:pt x="325527" y="931625"/>
                </a:cubicBezTo>
                <a:cubicBezTo>
                  <a:pt x="325527" y="818358"/>
                  <a:pt x="417348" y="726537"/>
                  <a:pt x="530615" y="726537"/>
                </a:cubicBezTo>
                <a:cubicBezTo>
                  <a:pt x="615566" y="726537"/>
                  <a:pt x="688452" y="778187"/>
                  <a:pt x="719586" y="851796"/>
                </a:cubicBezTo>
                <a:lnTo>
                  <a:pt x="724380" y="867240"/>
                </a:lnTo>
                <a:lnTo>
                  <a:pt x="728634" y="873151"/>
                </a:lnTo>
                <a:lnTo>
                  <a:pt x="1279279" y="873151"/>
                </a:lnTo>
                <a:lnTo>
                  <a:pt x="1297855" y="709571"/>
                </a:lnTo>
                <a:lnTo>
                  <a:pt x="1251749" y="684545"/>
                </a:lnTo>
                <a:cubicBezTo>
                  <a:pt x="1152204" y="617294"/>
                  <a:pt x="1086755" y="503404"/>
                  <a:pt x="1086755" y="374229"/>
                </a:cubicBezTo>
                <a:cubicBezTo>
                  <a:pt x="1086755" y="167548"/>
                  <a:pt x="1254303" y="0"/>
                  <a:pt x="1460984"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Tree>
    <p:extLst>
      <p:ext uri="{BB962C8B-B14F-4D97-AF65-F5344CB8AC3E}">
        <p14:creationId xmlns:p14="http://schemas.microsoft.com/office/powerpoint/2010/main" val="119838368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6524127-3F77-4DD3-9E0F-533E31B5D5C8}"/>
              </a:ext>
            </a:extLst>
          </p:cNvPr>
          <p:cNvSpPr txBox="1"/>
          <p:nvPr/>
        </p:nvSpPr>
        <p:spPr>
          <a:xfrm>
            <a:off x="541865" y="5306299"/>
            <a:ext cx="5319004" cy="1107996"/>
          </a:xfrm>
          <a:prstGeom prst="rect">
            <a:avLst/>
          </a:prstGeom>
          <a:noFill/>
        </p:spPr>
        <p:txBody>
          <a:bodyPr wrap="square" lIns="48000" tIns="0" rIns="24000" bIns="0" rtlCol="0">
            <a:spAutoFit/>
          </a:bodyPr>
          <a:lstStyle/>
          <a:p>
            <a:pPr algn="r" rtl="1"/>
            <a:r>
              <a:rPr lang="fa-IR" altLang="ko-KR" sz="3600" dirty="0">
                <a:solidFill>
                  <a:schemeClr val="bg1"/>
                </a:solidFill>
                <a:latin typeface="+mj-lt"/>
                <a:cs typeface="B Nazanin" panose="00000400000000000000" pitchFamily="2" charset="-78"/>
              </a:rPr>
              <a:t>ما ایجاد می کنیم</a:t>
            </a:r>
          </a:p>
          <a:p>
            <a:pPr algn="r" rtl="1"/>
            <a:r>
              <a:rPr lang="fa-IR" altLang="ko-KR" sz="3600" dirty="0">
                <a:solidFill>
                  <a:schemeClr val="bg1"/>
                </a:solidFill>
                <a:latin typeface="+mj-lt"/>
                <a:cs typeface="B Nazanin" panose="00000400000000000000" pitchFamily="2" charset="-78"/>
              </a:rPr>
              <a:t>ارائه حرفه ای</a:t>
            </a:r>
            <a:endParaRPr lang="ko-KR" altLang="en-US" sz="3600" dirty="0">
              <a:solidFill>
                <a:schemeClr val="bg1"/>
              </a:solidFill>
              <a:latin typeface="+mj-lt"/>
              <a:cs typeface="B Nazanin" panose="00000400000000000000" pitchFamily="2" charset="-78"/>
            </a:endParaRPr>
          </a:p>
        </p:txBody>
      </p:sp>
      <p:sp>
        <p:nvSpPr>
          <p:cNvPr id="5" name="TextBox 4">
            <a:extLst>
              <a:ext uri="{FF2B5EF4-FFF2-40B4-BE49-F238E27FC236}">
                <a16:creationId xmlns:a16="http://schemas.microsoft.com/office/drawing/2014/main" id="{87DC92BB-90E4-4281-A254-2CFDB3636595}"/>
              </a:ext>
            </a:extLst>
          </p:cNvPr>
          <p:cNvSpPr txBox="1"/>
          <p:nvPr/>
        </p:nvSpPr>
        <p:spPr>
          <a:xfrm>
            <a:off x="219513" y="704665"/>
            <a:ext cx="2241327" cy="1323439"/>
          </a:xfrm>
          <a:prstGeom prst="rect">
            <a:avLst/>
          </a:prstGeom>
          <a:noFill/>
        </p:spPr>
        <p:txBody>
          <a:bodyPr wrap="square" rtlCol="0" anchor="ctr">
            <a:spAutoFit/>
          </a:bodyPr>
          <a:lstStyle/>
          <a:p>
            <a:pPr algn="r" rtl="1"/>
            <a:r>
              <a:rPr lang="en-GB" altLang="ko-KR" sz="2000" dirty="0">
                <a:solidFill>
                  <a:schemeClr val="accent1"/>
                </a:solidFill>
                <a:cs typeface="B Nazanin" panose="00000400000000000000" pitchFamily="2" charset="-78"/>
              </a:rPr>
              <a:t>ALLPPT </a:t>
            </a:r>
          </a:p>
          <a:p>
            <a:pPr algn="r" rtl="1"/>
            <a:r>
              <a:rPr lang="fa-IR" altLang="ko-KR" sz="2000" dirty="0">
                <a:solidFill>
                  <a:schemeClr val="bg1"/>
                </a:solidFill>
                <a:cs typeface="B Nazanin" panose="00000400000000000000" pitchFamily="2" charset="-78"/>
              </a:rPr>
              <a:t>چیدمان</a:t>
            </a:r>
            <a:r>
              <a:rPr lang="en-GB" altLang="ko-KR" sz="2000" dirty="0">
                <a:solidFill>
                  <a:schemeClr val="bg1"/>
                </a:solidFill>
                <a:cs typeface="B Nazanin" panose="00000400000000000000" pitchFamily="2" charset="-78"/>
              </a:rPr>
              <a:t>Clean </a:t>
            </a:r>
            <a:r>
              <a:rPr lang="en-GB" altLang="ko-KR" sz="2000" dirty="0">
                <a:solidFill>
                  <a:schemeClr val="accent1"/>
                </a:solidFill>
                <a:cs typeface="B Nazanin" panose="00000400000000000000" pitchFamily="2" charset="-78"/>
              </a:rPr>
              <a:t>Text </a:t>
            </a:r>
            <a:r>
              <a:rPr lang="fa-IR" altLang="ko-KR" sz="2000" dirty="0">
                <a:solidFill>
                  <a:schemeClr val="accent1"/>
                </a:solidFill>
                <a:cs typeface="B Nazanin" panose="00000400000000000000" pitchFamily="2" charset="-78"/>
              </a:rPr>
              <a:t>اسلاید</a:t>
            </a:r>
            <a:r>
              <a:rPr lang="en-GB" altLang="ko-KR" sz="2000" dirty="0">
                <a:solidFill>
                  <a:schemeClr val="accent1"/>
                </a:solidFill>
                <a:cs typeface="B Nazanin" panose="00000400000000000000" pitchFamily="2" charset="-78"/>
              </a:rPr>
              <a:t> </a:t>
            </a:r>
          </a:p>
          <a:p>
            <a:pPr algn="r"/>
            <a:r>
              <a:rPr lang="fa-IR" altLang="ko-KR" sz="2000" dirty="0">
                <a:solidFill>
                  <a:schemeClr val="bg1"/>
                </a:solidFill>
                <a:cs typeface="B Nazanin" panose="00000400000000000000" pitchFamily="2" charset="-78"/>
              </a:rPr>
              <a:t>برای شما ارائه</a:t>
            </a:r>
            <a:endParaRPr lang="ko-KR" altLang="en-US" sz="2000" dirty="0">
              <a:solidFill>
                <a:schemeClr val="bg1"/>
              </a:solidFill>
              <a:cs typeface="B Nazanin" panose="00000400000000000000" pitchFamily="2" charset="-78"/>
            </a:endParaRPr>
          </a:p>
        </p:txBody>
      </p:sp>
      <p:sp>
        <p:nvSpPr>
          <p:cNvPr id="6" name="TextBox 5">
            <a:extLst>
              <a:ext uri="{FF2B5EF4-FFF2-40B4-BE49-F238E27FC236}">
                <a16:creationId xmlns:a16="http://schemas.microsoft.com/office/drawing/2014/main" id="{D88052BA-3D11-4CD6-BE90-93D09E346705}"/>
              </a:ext>
            </a:extLst>
          </p:cNvPr>
          <p:cNvSpPr txBox="1"/>
          <p:nvPr/>
        </p:nvSpPr>
        <p:spPr>
          <a:xfrm>
            <a:off x="2877589" y="550777"/>
            <a:ext cx="3157451" cy="1600438"/>
          </a:xfrm>
          <a:prstGeom prst="rect">
            <a:avLst/>
          </a:prstGeom>
          <a:noFill/>
        </p:spPr>
        <p:txBody>
          <a:bodyPr wrap="square" rtlCol="0">
            <a:spAutoFit/>
          </a:bodyPr>
          <a:lstStyle/>
          <a:p>
            <a:pPr algn="r" rtl="1"/>
            <a:r>
              <a:rPr lang="fa-IR" altLang="ko-KR" sz="14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a:t>
            </a:r>
          </a:p>
          <a:p>
            <a:pPr algn="r" rtl="1"/>
            <a:endParaRPr lang="fa-IR" altLang="ko-KR" sz="1400" dirty="0">
              <a:solidFill>
                <a:schemeClr val="bg1"/>
              </a:solidFill>
              <a:cs typeface="B Nazanin" panose="00000400000000000000" pitchFamily="2" charset="-78"/>
            </a:endParaRPr>
          </a:p>
          <a:p>
            <a:pPr algn="r" rtl="1"/>
            <a:r>
              <a:rPr lang="fa-IR" altLang="ko-KR" sz="1400" dirty="0">
                <a:solidFill>
                  <a:schemeClr val="bg1"/>
                </a:solidFill>
                <a:cs typeface="B Nazanin" panose="00000400000000000000" pitchFamily="2" charset="-78"/>
              </a:rPr>
              <a:t>ارائه پاورپوینت مدرنی را دریافت کنید که به زیبایی طراحی شده است.</a:t>
            </a:r>
            <a:endParaRPr lang="en-US" altLang="ko-KR" sz="1400" dirty="0">
              <a:solidFill>
                <a:schemeClr val="bg1"/>
              </a:solidFill>
              <a:cs typeface="B Nazanin" panose="00000400000000000000" pitchFamily="2" charset="-78"/>
            </a:endParaRPr>
          </a:p>
        </p:txBody>
      </p:sp>
    </p:spTree>
    <p:extLst>
      <p:ext uri="{BB962C8B-B14F-4D97-AF65-F5344CB8AC3E}">
        <p14:creationId xmlns:p14="http://schemas.microsoft.com/office/powerpoint/2010/main" val="27745221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25F77383-541E-40CE-A1FB-FB700D3A2961}"/>
              </a:ext>
            </a:extLst>
          </p:cNvPr>
          <p:cNvGrpSpPr/>
          <p:nvPr/>
        </p:nvGrpSpPr>
        <p:grpSpPr>
          <a:xfrm>
            <a:off x="1182916" y="1930709"/>
            <a:ext cx="2047046" cy="899495"/>
            <a:chOff x="200945" y="4307149"/>
            <a:chExt cx="2574586" cy="899495"/>
          </a:xfrm>
        </p:grpSpPr>
        <p:sp>
          <p:nvSpPr>
            <p:cNvPr id="4" name="TextBox 3">
              <a:extLst>
                <a:ext uri="{FF2B5EF4-FFF2-40B4-BE49-F238E27FC236}">
                  <a16:creationId xmlns:a16="http://schemas.microsoft.com/office/drawing/2014/main" id="{F8BD81F8-5782-4B64-BBBE-016E647AFB78}"/>
                </a:ext>
              </a:extLst>
            </p:cNvPr>
            <p:cNvSpPr txBox="1"/>
            <p:nvPr/>
          </p:nvSpPr>
          <p:spPr>
            <a:xfrm>
              <a:off x="200945" y="4560313"/>
              <a:ext cx="2574585" cy="646331"/>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en-US" altLang="ko-KR" sz="1200" dirty="0">
                <a:solidFill>
                  <a:schemeClr val="tx1">
                    <a:lumMod val="65000"/>
                    <a:lumOff val="35000"/>
                  </a:schemeClr>
                </a:solidFill>
                <a:cs typeface="B Nazanin" panose="00000400000000000000" pitchFamily="2" charset="-78"/>
              </a:endParaRPr>
            </a:p>
          </p:txBody>
        </p:sp>
        <p:sp>
          <p:nvSpPr>
            <p:cNvPr id="5" name="TextBox 4">
              <a:extLst>
                <a:ext uri="{FF2B5EF4-FFF2-40B4-BE49-F238E27FC236}">
                  <a16:creationId xmlns:a16="http://schemas.microsoft.com/office/drawing/2014/main" id="{F9746D86-04FF-4BF5-969D-D626CB814B51}"/>
                </a:ext>
              </a:extLst>
            </p:cNvPr>
            <p:cNvSpPr txBox="1"/>
            <p:nvPr/>
          </p:nvSpPr>
          <p:spPr>
            <a:xfrm>
              <a:off x="200946" y="4307149"/>
              <a:ext cx="2574585" cy="276999"/>
            </a:xfrm>
            <a:prstGeom prst="rect">
              <a:avLst/>
            </a:prstGeom>
            <a:noFill/>
          </p:spPr>
          <p:txBody>
            <a:bodyPr wrap="square" rtlCol="0">
              <a:spAutoFit/>
            </a:bodyPr>
            <a:lstStyle/>
            <a:p>
              <a:pPr algn="ctr"/>
              <a:r>
                <a:rPr lang="fa-IR" altLang="ko-KR" sz="1200" b="1" dirty="0">
                  <a:solidFill>
                    <a:schemeClr val="tx1">
                      <a:lumMod val="65000"/>
                      <a:lumOff val="35000"/>
                    </a:schemeClr>
                  </a:solidFill>
                  <a:cs typeface="B Nazanin" panose="00000400000000000000" pitchFamily="2" charset="-78"/>
                </a:rPr>
                <a:t>متن را اینجا بنویسید</a:t>
              </a:r>
              <a:endParaRPr lang="ko-KR" altLang="en-US" sz="1200" b="1" dirty="0">
                <a:solidFill>
                  <a:schemeClr val="tx1">
                    <a:lumMod val="65000"/>
                    <a:lumOff val="35000"/>
                  </a:schemeClr>
                </a:solidFill>
                <a:cs typeface="B Nazanin" panose="00000400000000000000" pitchFamily="2" charset="-78"/>
              </a:endParaRPr>
            </a:p>
          </p:txBody>
        </p:sp>
      </p:grpSp>
      <p:cxnSp>
        <p:nvCxnSpPr>
          <p:cNvPr id="6" name="Straight Arrow Connector 5">
            <a:extLst>
              <a:ext uri="{FF2B5EF4-FFF2-40B4-BE49-F238E27FC236}">
                <a16:creationId xmlns:a16="http://schemas.microsoft.com/office/drawing/2014/main" id="{91AFC551-ADD5-4936-B9B5-1DB4D685BDD5}"/>
              </a:ext>
            </a:extLst>
          </p:cNvPr>
          <p:cNvCxnSpPr/>
          <p:nvPr/>
        </p:nvCxnSpPr>
        <p:spPr>
          <a:xfrm>
            <a:off x="982439" y="1836482"/>
            <a:ext cx="2448000" cy="0"/>
          </a:xfrm>
          <a:prstGeom prst="straightConnector1">
            <a:avLst/>
          </a:prstGeom>
          <a:ln w="3810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362269FD-87B5-4E16-81EE-00E85CAC793D}"/>
              </a:ext>
            </a:extLst>
          </p:cNvPr>
          <p:cNvGrpSpPr/>
          <p:nvPr/>
        </p:nvGrpSpPr>
        <p:grpSpPr>
          <a:xfrm>
            <a:off x="3774930" y="1930729"/>
            <a:ext cx="2047046" cy="899495"/>
            <a:chOff x="200945" y="4307149"/>
            <a:chExt cx="2574586" cy="899495"/>
          </a:xfrm>
        </p:grpSpPr>
        <p:sp>
          <p:nvSpPr>
            <p:cNvPr id="8" name="TextBox 7">
              <a:extLst>
                <a:ext uri="{FF2B5EF4-FFF2-40B4-BE49-F238E27FC236}">
                  <a16:creationId xmlns:a16="http://schemas.microsoft.com/office/drawing/2014/main" id="{7ABA83F5-44BF-4521-A5AD-0B284DA764E8}"/>
                </a:ext>
              </a:extLst>
            </p:cNvPr>
            <p:cNvSpPr txBox="1"/>
            <p:nvPr/>
          </p:nvSpPr>
          <p:spPr>
            <a:xfrm>
              <a:off x="200945" y="4560313"/>
              <a:ext cx="2574585" cy="646331"/>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en-US" altLang="ko-KR" sz="1200" dirty="0">
                <a:solidFill>
                  <a:schemeClr val="tx1">
                    <a:lumMod val="65000"/>
                    <a:lumOff val="35000"/>
                  </a:schemeClr>
                </a:solidFill>
                <a:cs typeface="B Nazanin" panose="00000400000000000000" pitchFamily="2" charset="-78"/>
              </a:endParaRPr>
            </a:p>
          </p:txBody>
        </p:sp>
        <p:sp>
          <p:nvSpPr>
            <p:cNvPr id="9" name="TextBox 8">
              <a:extLst>
                <a:ext uri="{FF2B5EF4-FFF2-40B4-BE49-F238E27FC236}">
                  <a16:creationId xmlns:a16="http://schemas.microsoft.com/office/drawing/2014/main" id="{7F0277C8-F6ED-4732-88FA-6A696EEBBD8E}"/>
                </a:ext>
              </a:extLst>
            </p:cNvPr>
            <p:cNvSpPr txBox="1"/>
            <p:nvPr/>
          </p:nvSpPr>
          <p:spPr>
            <a:xfrm>
              <a:off x="200946" y="4307149"/>
              <a:ext cx="2574585" cy="276999"/>
            </a:xfrm>
            <a:prstGeom prst="rect">
              <a:avLst/>
            </a:prstGeom>
            <a:noFill/>
          </p:spPr>
          <p:txBody>
            <a:bodyPr wrap="square" rtlCol="0">
              <a:spAutoFit/>
            </a:bodyPr>
            <a:lstStyle/>
            <a:p>
              <a:pPr algn="ctr"/>
              <a:r>
                <a:rPr lang="fa-IR" altLang="ko-KR" sz="1200" b="1" dirty="0">
                  <a:solidFill>
                    <a:schemeClr val="tx1">
                      <a:lumMod val="65000"/>
                      <a:lumOff val="35000"/>
                    </a:schemeClr>
                  </a:solidFill>
                  <a:cs typeface="B Nazanin" panose="00000400000000000000" pitchFamily="2" charset="-78"/>
                </a:rPr>
                <a:t>متن را اینجا بنویسید</a:t>
              </a:r>
              <a:endParaRPr lang="ko-KR" altLang="en-US" sz="1200" b="1" dirty="0">
                <a:solidFill>
                  <a:schemeClr val="tx1">
                    <a:lumMod val="65000"/>
                    <a:lumOff val="35000"/>
                  </a:schemeClr>
                </a:solidFill>
                <a:cs typeface="B Nazanin" panose="00000400000000000000" pitchFamily="2" charset="-78"/>
              </a:endParaRPr>
            </a:p>
          </p:txBody>
        </p:sp>
      </p:grpSp>
      <p:cxnSp>
        <p:nvCxnSpPr>
          <p:cNvPr id="10" name="Straight Arrow Connector 9">
            <a:extLst>
              <a:ext uri="{FF2B5EF4-FFF2-40B4-BE49-F238E27FC236}">
                <a16:creationId xmlns:a16="http://schemas.microsoft.com/office/drawing/2014/main" id="{143BF8C8-02C4-413A-BE1E-BC73F87CA33C}"/>
              </a:ext>
            </a:extLst>
          </p:cNvPr>
          <p:cNvCxnSpPr/>
          <p:nvPr/>
        </p:nvCxnSpPr>
        <p:spPr>
          <a:xfrm>
            <a:off x="3574452" y="1836503"/>
            <a:ext cx="2448000" cy="0"/>
          </a:xfrm>
          <a:prstGeom prst="straightConnector1">
            <a:avLst/>
          </a:prstGeom>
          <a:ln w="3810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5D027E4F-D11C-4AA5-A7FE-95D39CA6A8CC}"/>
              </a:ext>
            </a:extLst>
          </p:cNvPr>
          <p:cNvGrpSpPr/>
          <p:nvPr/>
        </p:nvGrpSpPr>
        <p:grpSpPr>
          <a:xfrm>
            <a:off x="6366942" y="1930751"/>
            <a:ext cx="2047046" cy="899495"/>
            <a:chOff x="200945" y="4307149"/>
            <a:chExt cx="2574586" cy="899495"/>
          </a:xfrm>
        </p:grpSpPr>
        <p:sp>
          <p:nvSpPr>
            <p:cNvPr id="12" name="TextBox 11">
              <a:extLst>
                <a:ext uri="{FF2B5EF4-FFF2-40B4-BE49-F238E27FC236}">
                  <a16:creationId xmlns:a16="http://schemas.microsoft.com/office/drawing/2014/main" id="{4E26D2D0-8B7D-430B-BC57-ADAD48F1FF84}"/>
                </a:ext>
              </a:extLst>
            </p:cNvPr>
            <p:cNvSpPr txBox="1"/>
            <p:nvPr/>
          </p:nvSpPr>
          <p:spPr>
            <a:xfrm>
              <a:off x="200945" y="4560313"/>
              <a:ext cx="2574585" cy="646331"/>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en-US" altLang="ko-KR" sz="1200" dirty="0">
                <a:solidFill>
                  <a:schemeClr val="tx1">
                    <a:lumMod val="65000"/>
                    <a:lumOff val="35000"/>
                  </a:schemeClr>
                </a:solidFill>
                <a:cs typeface="B Nazanin" panose="00000400000000000000" pitchFamily="2" charset="-78"/>
              </a:endParaRPr>
            </a:p>
          </p:txBody>
        </p:sp>
        <p:sp>
          <p:nvSpPr>
            <p:cNvPr id="13" name="TextBox 12">
              <a:extLst>
                <a:ext uri="{FF2B5EF4-FFF2-40B4-BE49-F238E27FC236}">
                  <a16:creationId xmlns:a16="http://schemas.microsoft.com/office/drawing/2014/main" id="{55DB43FE-0575-4068-8AA6-0CFC26AB6C0B}"/>
                </a:ext>
              </a:extLst>
            </p:cNvPr>
            <p:cNvSpPr txBox="1"/>
            <p:nvPr/>
          </p:nvSpPr>
          <p:spPr>
            <a:xfrm>
              <a:off x="200946" y="4307149"/>
              <a:ext cx="2574585" cy="276999"/>
            </a:xfrm>
            <a:prstGeom prst="rect">
              <a:avLst/>
            </a:prstGeom>
            <a:noFill/>
          </p:spPr>
          <p:txBody>
            <a:bodyPr wrap="square" rtlCol="0">
              <a:spAutoFit/>
            </a:bodyPr>
            <a:lstStyle/>
            <a:p>
              <a:pPr algn="ctr"/>
              <a:r>
                <a:rPr lang="fa-IR" altLang="ko-KR" sz="1200" b="1" dirty="0">
                  <a:solidFill>
                    <a:schemeClr val="tx1">
                      <a:lumMod val="65000"/>
                      <a:lumOff val="35000"/>
                    </a:schemeClr>
                  </a:solidFill>
                  <a:cs typeface="B Nazanin" panose="00000400000000000000" pitchFamily="2" charset="-78"/>
                </a:rPr>
                <a:t>متن را اینجا بنویسید</a:t>
              </a:r>
              <a:endParaRPr lang="ko-KR" altLang="en-US" sz="1200" b="1" dirty="0">
                <a:solidFill>
                  <a:schemeClr val="tx1">
                    <a:lumMod val="65000"/>
                    <a:lumOff val="35000"/>
                  </a:schemeClr>
                </a:solidFill>
                <a:cs typeface="B Nazanin" panose="00000400000000000000" pitchFamily="2" charset="-78"/>
              </a:endParaRPr>
            </a:p>
          </p:txBody>
        </p:sp>
      </p:grpSp>
      <p:cxnSp>
        <p:nvCxnSpPr>
          <p:cNvPr id="14" name="Straight Arrow Connector 13">
            <a:extLst>
              <a:ext uri="{FF2B5EF4-FFF2-40B4-BE49-F238E27FC236}">
                <a16:creationId xmlns:a16="http://schemas.microsoft.com/office/drawing/2014/main" id="{00F29A10-0A59-463D-9035-CD416A2F7458}"/>
              </a:ext>
            </a:extLst>
          </p:cNvPr>
          <p:cNvCxnSpPr/>
          <p:nvPr/>
        </p:nvCxnSpPr>
        <p:spPr>
          <a:xfrm>
            <a:off x="6166465" y="1836524"/>
            <a:ext cx="2448000" cy="0"/>
          </a:xfrm>
          <a:prstGeom prst="straightConnector1">
            <a:avLst/>
          </a:prstGeom>
          <a:ln w="3810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B55AE0B5-6474-46D2-B35F-4776AD840DBA}"/>
              </a:ext>
            </a:extLst>
          </p:cNvPr>
          <p:cNvGrpSpPr/>
          <p:nvPr/>
        </p:nvGrpSpPr>
        <p:grpSpPr>
          <a:xfrm>
            <a:off x="8958956" y="1930771"/>
            <a:ext cx="2047046" cy="899495"/>
            <a:chOff x="200945" y="4307149"/>
            <a:chExt cx="2574586" cy="899495"/>
          </a:xfrm>
        </p:grpSpPr>
        <p:sp>
          <p:nvSpPr>
            <p:cNvPr id="16" name="TextBox 15">
              <a:extLst>
                <a:ext uri="{FF2B5EF4-FFF2-40B4-BE49-F238E27FC236}">
                  <a16:creationId xmlns:a16="http://schemas.microsoft.com/office/drawing/2014/main" id="{2F8CE19A-D531-4BC1-B49C-74C9584B67B9}"/>
                </a:ext>
              </a:extLst>
            </p:cNvPr>
            <p:cNvSpPr txBox="1"/>
            <p:nvPr/>
          </p:nvSpPr>
          <p:spPr>
            <a:xfrm>
              <a:off x="200945" y="4560313"/>
              <a:ext cx="2574585" cy="646331"/>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en-US" altLang="ko-KR" sz="1200" dirty="0">
                <a:solidFill>
                  <a:schemeClr val="tx1">
                    <a:lumMod val="65000"/>
                    <a:lumOff val="3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C87BFCD9-BBA0-44C4-BCD5-F04F7A6AAC3C}"/>
                </a:ext>
              </a:extLst>
            </p:cNvPr>
            <p:cNvSpPr txBox="1"/>
            <p:nvPr/>
          </p:nvSpPr>
          <p:spPr>
            <a:xfrm>
              <a:off x="200946" y="4307149"/>
              <a:ext cx="2574585" cy="276999"/>
            </a:xfrm>
            <a:prstGeom prst="rect">
              <a:avLst/>
            </a:prstGeom>
            <a:noFill/>
          </p:spPr>
          <p:txBody>
            <a:bodyPr wrap="square" rtlCol="0">
              <a:spAutoFit/>
            </a:bodyPr>
            <a:lstStyle/>
            <a:p>
              <a:pPr algn="ctr"/>
              <a:r>
                <a:rPr lang="fa-IR" altLang="ko-KR" sz="1200" b="1" dirty="0">
                  <a:solidFill>
                    <a:schemeClr val="tx1">
                      <a:lumMod val="65000"/>
                      <a:lumOff val="35000"/>
                    </a:schemeClr>
                  </a:solidFill>
                  <a:cs typeface="B Nazanin" panose="00000400000000000000" pitchFamily="2" charset="-78"/>
                </a:rPr>
                <a:t>متن را اینجا بنویسید</a:t>
              </a:r>
              <a:endParaRPr lang="ko-KR" altLang="en-US" sz="1200" b="1" dirty="0">
                <a:solidFill>
                  <a:schemeClr val="tx1">
                    <a:lumMod val="65000"/>
                    <a:lumOff val="35000"/>
                  </a:schemeClr>
                </a:solidFill>
                <a:cs typeface="B Nazanin" panose="00000400000000000000" pitchFamily="2" charset="-78"/>
              </a:endParaRPr>
            </a:p>
          </p:txBody>
        </p:sp>
      </p:grpSp>
      <p:cxnSp>
        <p:nvCxnSpPr>
          <p:cNvPr id="18" name="Straight Arrow Connector 17">
            <a:extLst>
              <a:ext uri="{FF2B5EF4-FFF2-40B4-BE49-F238E27FC236}">
                <a16:creationId xmlns:a16="http://schemas.microsoft.com/office/drawing/2014/main" id="{E88DD8B6-7696-4526-905E-0ACD32236BB8}"/>
              </a:ext>
            </a:extLst>
          </p:cNvPr>
          <p:cNvCxnSpPr/>
          <p:nvPr/>
        </p:nvCxnSpPr>
        <p:spPr>
          <a:xfrm>
            <a:off x="8758478" y="1836545"/>
            <a:ext cx="2448000" cy="0"/>
          </a:xfrm>
          <a:prstGeom prst="straightConnector1">
            <a:avLst/>
          </a:prstGeom>
          <a:ln w="38100">
            <a:solidFill>
              <a:schemeClr val="accent4"/>
            </a:solidFill>
            <a:headEnd type="oval"/>
            <a:tailEnd type="oval"/>
          </a:ln>
        </p:spPr>
        <p:style>
          <a:lnRef idx="1">
            <a:schemeClr val="accent1"/>
          </a:lnRef>
          <a:fillRef idx="0">
            <a:schemeClr val="accent1"/>
          </a:fillRef>
          <a:effectRef idx="0">
            <a:schemeClr val="accent1"/>
          </a:effectRef>
          <a:fontRef idx="minor">
            <a:schemeClr val="tx1"/>
          </a:fontRef>
        </p:style>
      </p:cxnSp>
      <p:graphicFrame>
        <p:nvGraphicFramePr>
          <p:cNvPr id="19" name="Table 18">
            <a:extLst>
              <a:ext uri="{FF2B5EF4-FFF2-40B4-BE49-F238E27FC236}">
                <a16:creationId xmlns:a16="http://schemas.microsoft.com/office/drawing/2014/main" id="{D35BAE77-BF5C-454D-AF54-D5176B5852FA}"/>
              </a:ext>
            </a:extLst>
          </p:cNvPr>
          <p:cNvGraphicFramePr>
            <a:graphicFrameLocks noGrp="1"/>
          </p:cNvGraphicFramePr>
          <p:nvPr>
            <p:extLst>
              <p:ext uri="{D42A27DB-BD31-4B8C-83A1-F6EECF244321}">
                <p14:modId xmlns:p14="http://schemas.microsoft.com/office/powerpoint/2010/main" val="605738030"/>
              </p:ext>
            </p:extLst>
          </p:nvPr>
        </p:nvGraphicFramePr>
        <p:xfrm>
          <a:off x="912768" y="3199596"/>
          <a:ext cx="10372092" cy="2891572"/>
        </p:xfrm>
        <a:graphic>
          <a:graphicData uri="http://schemas.openxmlformats.org/drawingml/2006/table">
            <a:tbl>
              <a:tblPr firstRow="1" bandRow="1">
                <a:tableStyleId>{5940675A-B579-460E-94D1-54222C63F5DA}</a:tableStyleId>
              </a:tblPr>
              <a:tblGrid>
                <a:gridCol w="2593023">
                  <a:extLst>
                    <a:ext uri="{9D8B030D-6E8A-4147-A177-3AD203B41FA5}">
                      <a16:colId xmlns:a16="http://schemas.microsoft.com/office/drawing/2014/main" val="20000"/>
                    </a:ext>
                  </a:extLst>
                </a:gridCol>
                <a:gridCol w="2593023">
                  <a:extLst>
                    <a:ext uri="{9D8B030D-6E8A-4147-A177-3AD203B41FA5}">
                      <a16:colId xmlns:a16="http://schemas.microsoft.com/office/drawing/2014/main" val="20001"/>
                    </a:ext>
                  </a:extLst>
                </a:gridCol>
                <a:gridCol w="2593023">
                  <a:extLst>
                    <a:ext uri="{9D8B030D-6E8A-4147-A177-3AD203B41FA5}">
                      <a16:colId xmlns:a16="http://schemas.microsoft.com/office/drawing/2014/main" val="20002"/>
                    </a:ext>
                  </a:extLst>
                </a:gridCol>
                <a:gridCol w="2593023">
                  <a:extLst>
                    <a:ext uri="{9D8B030D-6E8A-4147-A177-3AD203B41FA5}">
                      <a16:colId xmlns:a16="http://schemas.microsoft.com/office/drawing/2014/main" val="20003"/>
                    </a:ext>
                  </a:extLst>
                </a:gridCol>
              </a:tblGrid>
              <a:tr h="47072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400" b="1" dirty="0">
                          <a:solidFill>
                            <a:schemeClr val="bg1"/>
                          </a:solidFill>
                          <a:latin typeface="+mn-lt"/>
                          <a:cs typeface="B Nazanin" panose="00000400000000000000" pitchFamily="2" charset="-78"/>
                        </a:rPr>
                        <a:t>محتوا در اینجا</a:t>
                      </a:r>
                      <a:endParaRPr lang="ko-KR" altLang="en-US" sz="1400" b="1" dirty="0">
                        <a:solidFill>
                          <a:schemeClr val="bg1"/>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lumMod val="75000"/>
                      </a:schemeClr>
                    </a:solidFill>
                  </a:tcPr>
                </a:tc>
                <a:tc>
                  <a:txBody>
                    <a:bodyPr/>
                    <a:lstStyle/>
                    <a:p>
                      <a:pPr algn="ctr" rtl="1"/>
                      <a:r>
                        <a:rPr lang="fa-IR" altLang="ko-KR" sz="1400" b="1" dirty="0">
                          <a:solidFill>
                            <a:schemeClr val="bg1"/>
                          </a:solidFill>
                          <a:latin typeface="+mn-lt"/>
                          <a:cs typeface="B Nazanin" panose="00000400000000000000" pitchFamily="2" charset="-78"/>
                        </a:rPr>
                        <a:t>محتوا در اینجا</a:t>
                      </a:r>
                      <a:endParaRPr lang="ko-KR" altLang="en-US" sz="1400" b="1" dirty="0">
                        <a:solidFill>
                          <a:schemeClr val="bg1"/>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lumMod val="7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400" b="1" dirty="0">
                          <a:solidFill>
                            <a:schemeClr val="bg1"/>
                          </a:solidFill>
                          <a:latin typeface="+mn-lt"/>
                          <a:cs typeface="B Nazanin" panose="00000400000000000000" pitchFamily="2" charset="-78"/>
                        </a:rPr>
                        <a:t>محتوا در اینجا</a:t>
                      </a:r>
                      <a:endParaRPr lang="ko-KR" altLang="en-US" sz="1400" b="1" dirty="0">
                        <a:solidFill>
                          <a:schemeClr val="bg1"/>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lumMod val="75000"/>
                      </a:schemeClr>
                    </a:solidFill>
                  </a:tcPr>
                </a:tc>
                <a:tc>
                  <a:txBody>
                    <a:bodyPr/>
                    <a:lstStyle/>
                    <a:p>
                      <a:pPr algn="ctr" rtl="1"/>
                      <a:r>
                        <a:rPr lang="fa-IR" altLang="ko-KR" sz="1400" b="1" dirty="0">
                          <a:solidFill>
                            <a:schemeClr val="bg1"/>
                          </a:solidFill>
                          <a:latin typeface="+mn-lt"/>
                          <a:cs typeface="B Nazanin" panose="00000400000000000000" pitchFamily="2" charset="-78"/>
                        </a:rPr>
                        <a:t>محتوا در اینجا</a:t>
                      </a:r>
                      <a:endParaRPr lang="ko-KR" altLang="en-US" sz="1400" b="1" dirty="0">
                        <a:solidFill>
                          <a:schemeClr val="bg1"/>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0"/>
                  </a:ext>
                </a:extLst>
              </a:tr>
              <a:tr h="605213">
                <a:tc>
                  <a:txBody>
                    <a:bodyPr/>
                    <a:lstStyle/>
                    <a:p>
                      <a:pPr algn="ctr" rtl="1"/>
                      <a:r>
                        <a:rPr lang="fa-IR" altLang="ko-KR" sz="1200" dirty="0">
                          <a:solidFill>
                            <a:schemeClr val="bg1"/>
                          </a:solidFill>
                          <a:latin typeface="+mn-lt"/>
                          <a:cs typeface="B Nazanin" panose="00000400000000000000" pitchFamily="2" charset="-78"/>
                        </a:rPr>
                        <a:t>ارائه پاورپوینت ساده</a:t>
                      </a:r>
                      <a:endParaRPr lang="ko-KR" altLang="en-US" sz="1200" dirty="0">
                        <a:solidFill>
                          <a:schemeClr val="bg1"/>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1"/>
                    </a:solidFill>
                  </a:tcPr>
                </a:tc>
                <a:tc>
                  <a:txBody>
                    <a:bodyPr/>
                    <a:lstStyle/>
                    <a:p>
                      <a:pPr algn="ctr" rtl="1"/>
                      <a:r>
                        <a:rPr lang="fa-IR" altLang="ko-KR" sz="1200" dirty="0">
                          <a:solidFill>
                            <a:schemeClr val="bg1"/>
                          </a:solidFill>
                          <a:latin typeface="+mn-lt"/>
                          <a:cs typeface="B Nazanin" panose="00000400000000000000" pitchFamily="2" charset="-78"/>
                        </a:rPr>
                        <a:t>ارائه پاورپوینت ساده</a:t>
                      </a:r>
                      <a:endParaRPr lang="ko-KR" altLang="en-US" sz="1200" dirty="0">
                        <a:solidFill>
                          <a:schemeClr val="bg1"/>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2"/>
                    </a:solidFill>
                  </a:tcPr>
                </a:tc>
                <a:tc>
                  <a:txBody>
                    <a:bodyPr/>
                    <a:lstStyle/>
                    <a:p>
                      <a:pPr algn="ctr" rtl="1"/>
                      <a:r>
                        <a:rPr lang="fa-IR" altLang="ko-KR" sz="1200" dirty="0">
                          <a:solidFill>
                            <a:schemeClr val="bg1"/>
                          </a:solidFill>
                          <a:latin typeface="+mn-lt"/>
                          <a:cs typeface="B Nazanin" panose="00000400000000000000" pitchFamily="2" charset="-78"/>
                        </a:rPr>
                        <a:t>ارائه پاورپوینت ساده</a:t>
                      </a:r>
                      <a:endParaRPr lang="ko-KR" altLang="en-US" sz="1200" dirty="0">
                        <a:solidFill>
                          <a:schemeClr val="bg1"/>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3"/>
                    </a:solidFill>
                  </a:tcPr>
                </a:tc>
                <a:tc>
                  <a:txBody>
                    <a:bodyPr/>
                    <a:lstStyle/>
                    <a:p>
                      <a:pPr algn="ctr" rtl="1"/>
                      <a:r>
                        <a:rPr lang="fa-IR" altLang="ko-KR" sz="1200" dirty="0">
                          <a:solidFill>
                            <a:schemeClr val="bg1"/>
                          </a:solidFill>
                          <a:latin typeface="+mn-lt"/>
                          <a:cs typeface="B Nazanin" panose="00000400000000000000" pitchFamily="2" charset="-78"/>
                        </a:rPr>
                        <a:t>ارائه پاورپوینت ساده</a:t>
                      </a:r>
                      <a:endParaRPr lang="ko-KR" altLang="en-US" sz="1200" dirty="0">
                        <a:solidFill>
                          <a:schemeClr val="bg1"/>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4"/>
                    </a:solidFill>
                  </a:tcPr>
                </a:tc>
                <a:extLst>
                  <a:ext uri="{0D108BD9-81ED-4DB2-BD59-A6C34878D82A}">
                    <a16:rowId xmlns:a16="http://schemas.microsoft.com/office/drawing/2014/main" val="10001"/>
                  </a:ext>
                </a:extLst>
              </a:tr>
              <a:tr h="605213">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محتوا در اینجا</a:t>
                      </a:r>
                      <a:endParaRPr lang="ko-KR" altLang="en-US" sz="1200" b="1" dirty="0">
                        <a:solidFill>
                          <a:schemeClr val="bg1"/>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محتوا در اینجا</a:t>
                      </a:r>
                      <a:endParaRPr lang="ko-KR" altLang="en-US" sz="1200" b="1" dirty="0">
                        <a:solidFill>
                          <a:schemeClr val="bg1"/>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2"/>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محتوا در اینجا</a:t>
                      </a:r>
                      <a:endParaRPr lang="ko-KR" altLang="en-US" sz="1200" b="1" dirty="0">
                        <a:solidFill>
                          <a:schemeClr val="bg1"/>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3"/>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محتوا در اینجا</a:t>
                      </a:r>
                      <a:endParaRPr lang="ko-KR" altLang="en-US" sz="1200" b="1" dirty="0">
                        <a:solidFill>
                          <a:schemeClr val="bg1"/>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4"/>
                    </a:solidFill>
                  </a:tcPr>
                </a:tc>
                <a:extLst>
                  <a:ext uri="{0D108BD9-81ED-4DB2-BD59-A6C34878D82A}">
                    <a16:rowId xmlns:a16="http://schemas.microsoft.com/office/drawing/2014/main" val="10002"/>
                  </a:ext>
                </a:extLst>
              </a:tr>
              <a:tr h="605213">
                <a:tc>
                  <a:txBody>
                    <a:bodyPr/>
                    <a:lstStyle/>
                    <a:p>
                      <a:pPr algn="ctr" rtl="1"/>
                      <a:r>
                        <a:rPr lang="fa-IR" altLang="ko-KR" sz="1200" dirty="0">
                          <a:solidFill>
                            <a:schemeClr val="bg1"/>
                          </a:solidFill>
                          <a:latin typeface="+mn-lt"/>
                          <a:cs typeface="B Nazanin" panose="00000400000000000000" pitchFamily="2" charset="-78"/>
                        </a:rPr>
                        <a:t>ارائه پاورپوینت ساده</a:t>
                      </a:r>
                      <a:endParaRPr lang="ko-KR" altLang="en-US" sz="1200" dirty="0">
                        <a:solidFill>
                          <a:schemeClr val="bg1"/>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1"/>
                    </a:solidFill>
                  </a:tcPr>
                </a:tc>
                <a:tc>
                  <a:txBody>
                    <a:bodyPr/>
                    <a:lstStyle/>
                    <a:p>
                      <a:pPr algn="ctr" rtl="1"/>
                      <a:r>
                        <a:rPr lang="fa-IR" altLang="ko-KR" sz="1200" dirty="0">
                          <a:solidFill>
                            <a:schemeClr val="bg1"/>
                          </a:solidFill>
                          <a:latin typeface="+mn-lt"/>
                          <a:cs typeface="B Nazanin" panose="00000400000000000000" pitchFamily="2" charset="-78"/>
                        </a:rPr>
                        <a:t>ارائه پاورپوینت ساده</a:t>
                      </a:r>
                      <a:endParaRPr lang="ko-KR" altLang="en-US" sz="1200" dirty="0">
                        <a:solidFill>
                          <a:schemeClr val="bg1"/>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2"/>
                    </a:solidFill>
                  </a:tcPr>
                </a:tc>
                <a:tc>
                  <a:txBody>
                    <a:bodyPr/>
                    <a:lstStyle/>
                    <a:p>
                      <a:pPr algn="ctr" rtl="1"/>
                      <a:r>
                        <a:rPr lang="fa-IR" altLang="ko-KR" sz="1200" dirty="0">
                          <a:solidFill>
                            <a:schemeClr val="bg1"/>
                          </a:solidFill>
                          <a:latin typeface="+mn-lt"/>
                          <a:cs typeface="B Nazanin" panose="00000400000000000000" pitchFamily="2" charset="-78"/>
                        </a:rPr>
                        <a:t>ارائه پاورپوینت ساده</a:t>
                      </a:r>
                      <a:endParaRPr lang="ko-KR" altLang="en-US" sz="1200" dirty="0">
                        <a:solidFill>
                          <a:schemeClr val="bg1"/>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3"/>
                    </a:solidFill>
                  </a:tcPr>
                </a:tc>
                <a:tc>
                  <a:txBody>
                    <a:bodyPr/>
                    <a:lstStyle/>
                    <a:p>
                      <a:pPr algn="ctr" rtl="1"/>
                      <a:r>
                        <a:rPr lang="fa-IR" altLang="ko-KR" sz="1200" dirty="0">
                          <a:solidFill>
                            <a:schemeClr val="bg1"/>
                          </a:solidFill>
                          <a:latin typeface="+mn-lt"/>
                          <a:cs typeface="B Nazanin" panose="00000400000000000000" pitchFamily="2" charset="-78"/>
                        </a:rPr>
                        <a:t>ارائه پاورپوینت ساده</a:t>
                      </a:r>
                      <a:endParaRPr lang="ko-KR" altLang="en-US" sz="1200" dirty="0">
                        <a:solidFill>
                          <a:schemeClr val="bg1"/>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4"/>
                    </a:solidFill>
                  </a:tcPr>
                </a:tc>
                <a:extLst>
                  <a:ext uri="{0D108BD9-81ED-4DB2-BD59-A6C34878D82A}">
                    <a16:rowId xmlns:a16="http://schemas.microsoft.com/office/drawing/2014/main" val="10003"/>
                  </a:ext>
                </a:extLst>
              </a:tr>
              <a:tr h="605213">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1">
                          <a:solidFill>
                            <a:schemeClr val="bg1"/>
                          </a:solidFill>
                          <a:latin typeface="+mn-lt"/>
                          <a:cs typeface="B Nazanin" panose="00000400000000000000" pitchFamily="2" charset="-78"/>
                        </a:rPr>
                        <a:t>محتوا در اینجا</a:t>
                      </a:r>
                      <a:endParaRPr lang="ko-KR" altLang="en-US" sz="1200" b="1" dirty="0">
                        <a:solidFill>
                          <a:schemeClr val="bg1"/>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1">
                          <a:solidFill>
                            <a:schemeClr val="bg1"/>
                          </a:solidFill>
                          <a:latin typeface="+mn-lt"/>
                          <a:cs typeface="B Nazanin" panose="00000400000000000000" pitchFamily="2" charset="-78"/>
                        </a:rPr>
                        <a:t>محتوا در اینجا</a:t>
                      </a:r>
                      <a:endParaRPr lang="ko-KR" altLang="en-US" sz="1200" b="1" dirty="0">
                        <a:solidFill>
                          <a:schemeClr val="bg1"/>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2"/>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1">
                          <a:solidFill>
                            <a:schemeClr val="bg1"/>
                          </a:solidFill>
                          <a:latin typeface="+mn-lt"/>
                          <a:cs typeface="B Nazanin" panose="00000400000000000000" pitchFamily="2" charset="-78"/>
                        </a:rPr>
                        <a:t>محتوا در اینجا</a:t>
                      </a:r>
                      <a:endParaRPr lang="ko-KR" altLang="en-US" sz="1200" b="1" dirty="0">
                        <a:solidFill>
                          <a:schemeClr val="bg1"/>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3"/>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محتوا در اینجا</a:t>
                      </a:r>
                      <a:endParaRPr lang="ko-KR" altLang="en-US" sz="1200" b="1" dirty="0">
                        <a:solidFill>
                          <a:schemeClr val="bg1"/>
                        </a:solidFill>
                        <a:latin typeface="+mn-lt"/>
                        <a:cs typeface="B Nazanin" panose="00000400000000000000" pitchFamily="2" charset="-78"/>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4"/>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19340319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Freeform 33">
            <a:extLst>
              <a:ext uri="{FF2B5EF4-FFF2-40B4-BE49-F238E27FC236}">
                <a16:creationId xmlns:a16="http://schemas.microsoft.com/office/drawing/2014/main" id="{FD94BDF3-39FD-4D36-BE29-5321E55B262B}"/>
              </a:ext>
            </a:extLst>
          </p:cNvPr>
          <p:cNvSpPr/>
          <p:nvPr/>
        </p:nvSpPr>
        <p:spPr>
          <a:xfrm>
            <a:off x="1113513" y="1800946"/>
            <a:ext cx="1885912" cy="4183811"/>
          </a:xfrm>
          <a:custGeom>
            <a:avLst/>
            <a:gdLst>
              <a:gd name="connsiteX0" fmla="*/ 353683 w 1958196"/>
              <a:gd name="connsiteY0" fmla="*/ 1423358 h 4183811"/>
              <a:gd name="connsiteX1" fmla="*/ 362309 w 1958196"/>
              <a:gd name="connsiteY1" fmla="*/ 983411 h 4183811"/>
              <a:gd name="connsiteX2" fmla="*/ 0 w 1958196"/>
              <a:gd name="connsiteY2" fmla="*/ 974785 h 4183811"/>
              <a:gd name="connsiteX3" fmla="*/ 974785 w 1958196"/>
              <a:gd name="connsiteY3" fmla="*/ 0 h 4183811"/>
              <a:gd name="connsiteX4" fmla="*/ 1958196 w 1958196"/>
              <a:gd name="connsiteY4" fmla="*/ 974785 h 4183811"/>
              <a:gd name="connsiteX5" fmla="*/ 1604513 w 1958196"/>
              <a:gd name="connsiteY5" fmla="*/ 974785 h 4183811"/>
              <a:gd name="connsiteX6" fmla="*/ 1578634 w 1958196"/>
              <a:gd name="connsiteY6" fmla="*/ 4183811 h 4183811"/>
              <a:gd name="connsiteX7" fmla="*/ 1604513 w 1958196"/>
              <a:gd name="connsiteY7" fmla="*/ 4157932 h 4183811"/>
              <a:gd name="connsiteX0" fmla="*/ 353683 w 1958196"/>
              <a:gd name="connsiteY0" fmla="*/ 1423358 h 4183811"/>
              <a:gd name="connsiteX1" fmla="*/ 362309 w 1958196"/>
              <a:gd name="connsiteY1" fmla="*/ 983411 h 4183811"/>
              <a:gd name="connsiteX2" fmla="*/ 0 w 1958196"/>
              <a:gd name="connsiteY2" fmla="*/ 974785 h 4183811"/>
              <a:gd name="connsiteX3" fmla="*/ 974785 w 1958196"/>
              <a:gd name="connsiteY3" fmla="*/ 0 h 4183811"/>
              <a:gd name="connsiteX4" fmla="*/ 1958196 w 1958196"/>
              <a:gd name="connsiteY4" fmla="*/ 974785 h 4183811"/>
              <a:gd name="connsiteX5" fmla="*/ 1604513 w 1958196"/>
              <a:gd name="connsiteY5" fmla="*/ 974785 h 4183811"/>
              <a:gd name="connsiteX6" fmla="*/ 1578634 w 1958196"/>
              <a:gd name="connsiteY6" fmla="*/ 4183811 h 4183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8196" h="4183811">
                <a:moveTo>
                  <a:pt x="353683" y="1423358"/>
                </a:moveTo>
                <a:lnTo>
                  <a:pt x="362309" y="983411"/>
                </a:lnTo>
                <a:lnTo>
                  <a:pt x="0" y="974785"/>
                </a:lnTo>
                <a:lnTo>
                  <a:pt x="974785" y="0"/>
                </a:lnTo>
                <a:lnTo>
                  <a:pt x="1958196" y="974785"/>
                </a:lnTo>
                <a:lnTo>
                  <a:pt x="1604513" y="974785"/>
                </a:lnTo>
                <a:lnTo>
                  <a:pt x="1578634" y="4183811"/>
                </a:lnTo>
              </a:path>
            </a:pathLst>
          </a:cu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0">
              <a:cs typeface="B Nazanin" panose="00000400000000000000" pitchFamily="2" charset="-78"/>
            </a:endParaRPr>
          </a:p>
        </p:txBody>
      </p:sp>
      <p:sp>
        <p:nvSpPr>
          <p:cNvPr id="4" name="Oval 3">
            <a:extLst>
              <a:ext uri="{FF2B5EF4-FFF2-40B4-BE49-F238E27FC236}">
                <a16:creationId xmlns:a16="http://schemas.microsoft.com/office/drawing/2014/main" id="{212BD4D7-43DD-458C-BD90-0D58181D73CC}"/>
              </a:ext>
            </a:extLst>
          </p:cNvPr>
          <p:cNvSpPr/>
          <p:nvPr/>
        </p:nvSpPr>
        <p:spPr>
          <a:xfrm>
            <a:off x="1108115" y="3248912"/>
            <a:ext cx="702055" cy="702055"/>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grpSp>
        <p:nvGrpSpPr>
          <p:cNvPr id="5" name="Group 4">
            <a:extLst>
              <a:ext uri="{FF2B5EF4-FFF2-40B4-BE49-F238E27FC236}">
                <a16:creationId xmlns:a16="http://schemas.microsoft.com/office/drawing/2014/main" id="{893C244A-905F-4A26-8A08-D837882312EA}"/>
              </a:ext>
            </a:extLst>
          </p:cNvPr>
          <p:cNvGrpSpPr/>
          <p:nvPr/>
        </p:nvGrpSpPr>
        <p:grpSpPr>
          <a:xfrm>
            <a:off x="580570" y="4311005"/>
            <a:ext cx="1625221" cy="1292662"/>
            <a:chOff x="2603455" y="4283314"/>
            <a:chExt cx="1413741" cy="1292662"/>
          </a:xfrm>
        </p:grpSpPr>
        <p:sp>
          <p:nvSpPr>
            <p:cNvPr id="6" name="TextBox 5">
              <a:extLst>
                <a:ext uri="{FF2B5EF4-FFF2-40B4-BE49-F238E27FC236}">
                  <a16:creationId xmlns:a16="http://schemas.microsoft.com/office/drawing/2014/main" id="{B5CF99A0-AED5-4FA4-8611-FA7DF46E4034}"/>
                </a:ext>
              </a:extLst>
            </p:cNvPr>
            <p:cNvSpPr txBox="1"/>
            <p:nvPr/>
          </p:nvSpPr>
          <p:spPr>
            <a:xfrm>
              <a:off x="2603455" y="4560313"/>
              <a:ext cx="1413741" cy="1015663"/>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7" name="TextBox 6">
              <a:extLst>
                <a:ext uri="{FF2B5EF4-FFF2-40B4-BE49-F238E27FC236}">
                  <a16:creationId xmlns:a16="http://schemas.microsoft.com/office/drawing/2014/main" id="{9611D762-951F-4D17-B373-E2DF9CB5D23E}"/>
                </a:ext>
              </a:extLst>
            </p:cNvPr>
            <p:cNvSpPr txBox="1"/>
            <p:nvPr/>
          </p:nvSpPr>
          <p:spPr>
            <a:xfrm>
              <a:off x="2725123" y="4283314"/>
              <a:ext cx="1292072" cy="276999"/>
            </a:xfrm>
            <a:prstGeom prst="rect">
              <a:avLst/>
            </a:prstGeom>
            <a:noFill/>
          </p:spPr>
          <p:txBody>
            <a:bodyPr wrap="square" rtlCol="0">
              <a:spAutoFit/>
            </a:bodyPr>
            <a:lstStyle/>
            <a:p>
              <a:pPr algn="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sp>
        <p:nvSpPr>
          <p:cNvPr id="8" name="Freeform 10">
            <a:extLst>
              <a:ext uri="{FF2B5EF4-FFF2-40B4-BE49-F238E27FC236}">
                <a16:creationId xmlns:a16="http://schemas.microsoft.com/office/drawing/2014/main" id="{20CC20BB-0B32-4E02-885F-5F57EBA90FC2}"/>
              </a:ext>
            </a:extLst>
          </p:cNvPr>
          <p:cNvSpPr/>
          <p:nvPr/>
        </p:nvSpPr>
        <p:spPr>
          <a:xfrm>
            <a:off x="3808370" y="1800946"/>
            <a:ext cx="1885912" cy="4183811"/>
          </a:xfrm>
          <a:custGeom>
            <a:avLst/>
            <a:gdLst>
              <a:gd name="connsiteX0" fmla="*/ 353683 w 1958196"/>
              <a:gd name="connsiteY0" fmla="*/ 1423358 h 4183811"/>
              <a:gd name="connsiteX1" fmla="*/ 362309 w 1958196"/>
              <a:gd name="connsiteY1" fmla="*/ 983411 h 4183811"/>
              <a:gd name="connsiteX2" fmla="*/ 0 w 1958196"/>
              <a:gd name="connsiteY2" fmla="*/ 974785 h 4183811"/>
              <a:gd name="connsiteX3" fmla="*/ 974785 w 1958196"/>
              <a:gd name="connsiteY3" fmla="*/ 0 h 4183811"/>
              <a:gd name="connsiteX4" fmla="*/ 1958196 w 1958196"/>
              <a:gd name="connsiteY4" fmla="*/ 974785 h 4183811"/>
              <a:gd name="connsiteX5" fmla="*/ 1604513 w 1958196"/>
              <a:gd name="connsiteY5" fmla="*/ 974785 h 4183811"/>
              <a:gd name="connsiteX6" fmla="*/ 1578634 w 1958196"/>
              <a:gd name="connsiteY6" fmla="*/ 4183811 h 4183811"/>
              <a:gd name="connsiteX7" fmla="*/ 1604513 w 1958196"/>
              <a:gd name="connsiteY7" fmla="*/ 4157932 h 4183811"/>
              <a:gd name="connsiteX0" fmla="*/ 353683 w 1958196"/>
              <a:gd name="connsiteY0" fmla="*/ 1423358 h 4183811"/>
              <a:gd name="connsiteX1" fmla="*/ 362309 w 1958196"/>
              <a:gd name="connsiteY1" fmla="*/ 983411 h 4183811"/>
              <a:gd name="connsiteX2" fmla="*/ 0 w 1958196"/>
              <a:gd name="connsiteY2" fmla="*/ 974785 h 4183811"/>
              <a:gd name="connsiteX3" fmla="*/ 974785 w 1958196"/>
              <a:gd name="connsiteY3" fmla="*/ 0 h 4183811"/>
              <a:gd name="connsiteX4" fmla="*/ 1958196 w 1958196"/>
              <a:gd name="connsiteY4" fmla="*/ 974785 h 4183811"/>
              <a:gd name="connsiteX5" fmla="*/ 1604513 w 1958196"/>
              <a:gd name="connsiteY5" fmla="*/ 974785 h 4183811"/>
              <a:gd name="connsiteX6" fmla="*/ 1578634 w 1958196"/>
              <a:gd name="connsiteY6" fmla="*/ 4183811 h 4183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8196" h="4183811">
                <a:moveTo>
                  <a:pt x="353683" y="1423358"/>
                </a:moveTo>
                <a:lnTo>
                  <a:pt x="362309" y="983411"/>
                </a:lnTo>
                <a:lnTo>
                  <a:pt x="0" y="974785"/>
                </a:lnTo>
                <a:lnTo>
                  <a:pt x="974785" y="0"/>
                </a:lnTo>
                <a:lnTo>
                  <a:pt x="1958196" y="974785"/>
                </a:lnTo>
                <a:lnTo>
                  <a:pt x="1604513" y="974785"/>
                </a:lnTo>
                <a:lnTo>
                  <a:pt x="1578634" y="4183811"/>
                </a:lnTo>
              </a:path>
            </a:pathLst>
          </a:custGeom>
          <a:ln w="381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0">
              <a:cs typeface="B Nazanin" panose="00000400000000000000" pitchFamily="2" charset="-78"/>
            </a:endParaRPr>
          </a:p>
        </p:txBody>
      </p:sp>
      <p:sp>
        <p:nvSpPr>
          <p:cNvPr id="9" name="Oval 8">
            <a:extLst>
              <a:ext uri="{FF2B5EF4-FFF2-40B4-BE49-F238E27FC236}">
                <a16:creationId xmlns:a16="http://schemas.microsoft.com/office/drawing/2014/main" id="{3643E98B-7D60-4E22-883A-0477ED6F25CD}"/>
              </a:ext>
            </a:extLst>
          </p:cNvPr>
          <p:cNvSpPr/>
          <p:nvPr/>
        </p:nvSpPr>
        <p:spPr>
          <a:xfrm>
            <a:off x="3802972" y="3248912"/>
            <a:ext cx="702055" cy="702055"/>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grpSp>
        <p:nvGrpSpPr>
          <p:cNvPr id="10" name="Group 9">
            <a:extLst>
              <a:ext uri="{FF2B5EF4-FFF2-40B4-BE49-F238E27FC236}">
                <a16:creationId xmlns:a16="http://schemas.microsoft.com/office/drawing/2014/main" id="{94B6268F-DA8F-45BC-9298-ACA10100D15E}"/>
              </a:ext>
            </a:extLst>
          </p:cNvPr>
          <p:cNvGrpSpPr/>
          <p:nvPr/>
        </p:nvGrpSpPr>
        <p:grpSpPr>
          <a:xfrm>
            <a:off x="3207657" y="4311005"/>
            <a:ext cx="1678122" cy="1292662"/>
            <a:chOff x="2557438" y="4283314"/>
            <a:chExt cx="1459758" cy="1292662"/>
          </a:xfrm>
        </p:grpSpPr>
        <p:sp>
          <p:nvSpPr>
            <p:cNvPr id="11" name="TextBox 10">
              <a:extLst>
                <a:ext uri="{FF2B5EF4-FFF2-40B4-BE49-F238E27FC236}">
                  <a16:creationId xmlns:a16="http://schemas.microsoft.com/office/drawing/2014/main" id="{1CCF2C99-AC72-4131-A95D-334B6497998F}"/>
                </a:ext>
              </a:extLst>
            </p:cNvPr>
            <p:cNvSpPr txBox="1"/>
            <p:nvPr/>
          </p:nvSpPr>
          <p:spPr>
            <a:xfrm>
              <a:off x="2557438" y="4560313"/>
              <a:ext cx="1459758" cy="1015663"/>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2" name="TextBox 11">
              <a:extLst>
                <a:ext uri="{FF2B5EF4-FFF2-40B4-BE49-F238E27FC236}">
                  <a16:creationId xmlns:a16="http://schemas.microsoft.com/office/drawing/2014/main" id="{56AC28F7-810E-4E72-A42A-3F664EB15DBB}"/>
                </a:ext>
              </a:extLst>
            </p:cNvPr>
            <p:cNvSpPr txBox="1"/>
            <p:nvPr/>
          </p:nvSpPr>
          <p:spPr>
            <a:xfrm>
              <a:off x="2725123" y="4283314"/>
              <a:ext cx="1292072" cy="276999"/>
            </a:xfrm>
            <a:prstGeom prst="rect">
              <a:avLst/>
            </a:prstGeom>
            <a:noFill/>
          </p:spPr>
          <p:txBody>
            <a:bodyPr wrap="square" rtlCol="0">
              <a:spAutoFit/>
            </a:bodyPr>
            <a:lstStyle/>
            <a:p>
              <a:pPr algn="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sp>
        <p:nvSpPr>
          <p:cNvPr id="13" name="Freeform 30">
            <a:extLst>
              <a:ext uri="{FF2B5EF4-FFF2-40B4-BE49-F238E27FC236}">
                <a16:creationId xmlns:a16="http://schemas.microsoft.com/office/drawing/2014/main" id="{25A52DB7-F914-4AAE-B2C9-8D7445D9945B}"/>
              </a:ext>
            </a:extLst>
          </p:cNvPr>
          <p:cNvSpPr/>
          <p:nvPr/>
        </p:nvSpPr>
        <p:spPr>
          <a:xfrm>
            <a:off x="9064332" y="1800946"/>
            <a:ext cx="1885912" cy="4183811"/>
          </a:xfrm>
          <a:custGeom>
            <a:avLst/>
            <a:gdLst>
              <a:gd name="connsiteX0" fmla="*/ 353683 w 1958196"/>
              <a:gd name="connsiteY0" fmla="*/ 1423358 h 4183811"/>
              <a:gd name="connsiteX1" fmla="*/ 362309 w 1958196"/>
              <a:gd name="connsiteY1" fmla="*/ 983411 h 4183811"/>
              <a:gd name="connsiteX2" fmla="*/ 0 w 1958196"/>
              <a:gd name="connsiteY2" fmla="*/ 974785 h 4183811"/>
              <a:gd name="connsiteX3" fmla="*/ 974785 w 1958196"/>
              <a:gd name="connsiteY3" fmla="*/ 0 h 4183811"/>
              <a:gd name="connsiteX4" fmla="*/ 1958196 w 1958196"/>
              <a:gd name="connsiteY4" fmla="*/ 974785 h 4183811"/>
              <a:gd name="connsiteX5" fmla="*/ 1604513 w 1958196"/>
              <a:gd name="connsiteY5" fmla="*/ 974785 h 4183811"/>
              <a:gd name="connsiteX6" fmla="*/ 1578634 w 1958196"/>
              <a:gd name="connsiteY6" fmla="*/ 4183811 h 4183811"/>
              <a:gd name="connsiteX7" fmla="*/ 1604513 w 1958196"/>
              <a:gd name="connsiteY7" fmla="*/ 4157932 h 4183811"/>
              <a:gd name="connsiteX0" fmla="*/ 353683 w 1958196"/>
              <a:gd name="connsiteY0" fmla="*/ 1423358 h 4183811"/>
              <a:gd name="connsiteX1" fmla="*/ 362309 w 1958196"/>
              <a:gd name="connsiteY1" fmla="*/ 983411 h 4183811"/>
              <a:gd name="connsiteX2" fmla="*/ 0 w 1958196"/>
              <a:gd name="connsiteY2" fmla="*/ 974785 h 4183811"/>
              <a:gd name="connsiteX3" fmla="*/ 974785 w 1958196"/>
              <a:gd name="connsiteY3" fmla="*/ 0 h 4183811"/>
              <a:gd name="connsiteX4" fmla="*/ 1958196 w 1958196"/>
              <a:gd name="connsiteY4" fmla="*/ 974785 h 4183811"/>
              <a:gd name="connsiteX5" fmla="*/ 1604513 w 1958196"/>
              <a:gd name="connsiteY5" fmla="*/ 974785 h 4183811"/>
              <a:gd name="connsiteX6" fmla="*/ 1578634 w 1958196"/>
              <a:gd name="connsiteY6" fmla="*/ 4183811 h 4183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8196" h="4183811">
                <a:moveTo>
                  <a:pt x="353683" y="1423358"/>
                </a:moveTo>
                <a:lnTo>
                  <a:pt x="362309" y="983411"/>
                </a:lnTo>
                <a:lnTo>
                  <a:pt x="0" y="974785"/>
                </a:lnTo>
                <a:lnTo>
                  <a:pt x="974785" y="0"/>
                </a:lnTo>
                <a:lnTo>
                  <a:pt x="1958196" y="974785"/>
                </a:lnTo>
                <a:lnTo>
                  <a:pt x="1604513" y="974785"/>
                </a:lnTo>
                <a:lnTo>
                  <a:pt x="1578634" y="4183811"/>
                </a:lnTo>
              </a:path>
            </a:pathLst>
          </a:custGeom>
          <a:ln w="3810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0">
              <a:cs typeface="B Nazanin" panose="00000400000000000000" pitchFamily="2" charset="-78"/>
            </a:endParaRPr>
          </a:p>
        </p:txBody>
      </p:sp>
      <p:sp>
        <p:nvSpPr>
          <p:cNvPr id="14" name="Oval 13">
            <a:extLst>
              <a:ext uri="{FF2B5EF4-FFF2-40B4-BE49-F238E27FC236}">
                <a16:creationId xmlns:a16="http://schemas.microsoft.com/office/drawing/2014/main" id="{0627C1B4-8C6C-43E0-AE0C-5B9A45E2EB1B}"/>
              </a:ext>
            </a:extLst>
          </p:cNvPr>
          <p:cNvSpPr/>
          <p:nvPr/>
        </p:nvSpPr>
        <p:spPr>
          <a:xfrm>
            <a:off x="9058934" y="3248912"/>
            <a:ext cx="702055" cy="702055"/>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grpSp>
        <p:nvGrpSpPr>
          <p:cNvPr id="15" name="Group 14">
            <a:extLst>
              <a:ext uri="{FF2B5EF4-FFF2-40B4-BE49-F238E27FC236}">
                <a16:creationId xmlns:a16="http://schemas.microsoft.com/office/drawing/2014/main" id="{B73C28BB-281C-4D3D-98B6-CE3F3E875C1D}"/>
              </a:ext>
            </a:extLst>
          </p:cNvPr>
          <p:cNvGrpSpPr/>
          <p:nvPr/>
        </p:nvGrpSpPr>
        <p:grpSpPr>
          <a:xfrm>
            <a:off x="8388587" y="4311005"/>
            <a:ext cx="1763067" cy="1292662"/>
            <a:chOff x="2483546" y="4283314"/>
            <a:chExt cx="1533650" cy="1292662"/>
          </a:xfrm>
        </p:grpSpPr>
        <p:sp>
          <p:nvSpPr>
            <p:cNvPr id="16" name="TextBox 15">
              <a:extLst>
                <a:ext uri="{FF2B5EF4-FFF2-40B4-BE49-F238E27FC236}">
                  <a16:creationId xmlns:a16="http://schemas.microsoft.com/office/drawing/2014/main" id="{F3639BCA-E548-437D-88C7-55A73B47AAD6}"/>
                </a:ext>
              </a:extLst>
            </p:cNvPr>
            <p:cNvSpPr txBox="1"/>
            <p:nvPr/>
          </p:nvSpPr>
          <p:spPr>
            <a:xfrm>
              <a:off x="2483546" y="4560313"/>
              <a:ext cx="1533650" cy="1015663"/>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672C790F-32BA-469F-9FA9-25382671335B}"/>
                </a:ext>
              </a:extLst>
            </p:cNvPr>
            <p:cNvSpPr txBox="1"/>
            <p:nvPr/>
          </p:nvSpPr>
          <p:spPr>
            <a:xfrm>
              <a:off x="2725123" y="4283314"/>
              <a:ext cx="1292072" cy="276999"/>
            </a:xfrm>
            <a:prstGeom prst="rect">
              <a:avLst/>
            </a:prstGeom>
            <a:noFill/>
          </p:spPr>
          <p:txBody>
            <a:bodyPr wrap="square" rtlCol="0">
              <a:spAutoFit/>
            </a:bodyPr>
            <a:lstStyle/>
            <a:p>
              <a:pPr algn="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sp>
        <p:nvSpPr>
          <p:cNvPr id="18" name="Freeform 27">
            <a:extLst>
              <a:ext uri="{FF2B5EF4-FFF2-40B4-BE49-F238E27FC236}">
                <a16:creationId xmlns:a16="http://schemas.microsoft.com/office/drawing/2014/main" id="{13DAA08D-AC93-47C7-9201-46CCF06A0BFD}"/>
              </a:ext>
            </a:extLst>
          </p:cNvPr>
          <p:cNvSpPr/>
          <p:nvPr/>
        </p:nvSpPr>
        <p:spPr>
          <a:xfrm>
            <a:off x="6436351" y="1800946"/>
            <a:ext cx="1885912" cy="4183811"/>
          </a:xfrm>
          <a:custGeom>
            <a:avLst/>
            <a:gdLst>
              <a:gd name="connsiteX0" fmla="*/ 353683 w 1958196"/>
              <a:gd name="connsiteY0" fmla="*/ 1423358 h 4183811"/>
              <a:gd name="connsiteX1" fmla="*/ 362309 w 1958196"/>
              <a:gd name="connsiteY1" fmla="*/ 983411 h 4183811"/>
              <a:gd name="connsiteX2" fmla="*/ 0 w 1958196"/>
              <a:gd name="connsiteY2" fmla="*/ 974785 h 4183811"/>
              <a:gd name="connsiteX3" fmla="*/ 974785 w 1958196"/>
              <a:gd name="connsiteY3" fmla="*/ 0 h 4183811"/>
              <a:gd name="connsiteX4" fmla="*/ 1958196 w 1958196"/>
              <a:gd name="connsiteY4" fmla="*/ 974785 h 4183811"/>
              <a:gd name="connsiteX5" fmla="*/ 1604513 w 1958196"/>
              <a:gd name="connsiteY5" fmla="*/ 974785 h 4183811"/>
              <a:gd name="connsiteX6" fmla="*/ 1578634 w 1958196"/>
              <a:gd name="connsiteY6" fmla="*/ 4183811 h 4183811"/>
              <a:gd name="connsiteX7" fmla="*/ 1604513 w 1958196"/>
              <a:gd name="connsiteY7" fmla="*/ 4157932 h 4183811"/>
              <a:gd name="connsiteX0" fmla="*/ 353683 w 1958196"/>
              <a:gd name="connsiteY0" fmla="*/ 1423358 h 4183811"/>
              <a:gd name="connsiteX1" fmla="*/ 362309 w 1958196"/>
              <a:gd name="connsiteY1" fmla="*/ 983411 h 4183811"/>
              <a:gd name="connsiteX2" fmla="*/ 0 w 1958196"/>
              <a:gd name="connsiteY2" fmla="*/ 974785 h 4183811"/>
              <a:gd name="connsiteX3" fmla="*/ 974785 w 1958196"/>
              <a:gd name="connsiteY3" fmla="*/ 0 h 4183811"/>
              <a:gd name="connsiteX4" fmla="*/ 1958196 w 1958196"/>
              <a:gd name="connsiteY4" fmla="*/ 974785 h 4183811"/>
              <a:gd name="connsiteX5" fmla="*/ 1604513 w 1958196"/>
              <a:gd name="connsiteY5" fmla="*/ 974785 h 4183811"/>
              <a:gd name="connsiteX6" fmla="*/ 1578634 w 1958196"/>
              <a:gd name="connsiteY6" fmla="*/ 4183811 h 4183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8196" h="4183811">
                <a:moveTo>
                  <a:pt x="353683" y="1423358"/>
                </a:moveTo>
                <a:lnTo>
                  <a:pt x="362309" y="983411"/>
                </a:lnTo>
                <a:lnTo>
                  <a:pt x="0" y="974785"/>
                </a:lnTo>
                <a:lnTo>
                  <a:pt x="974785" y="0"/>
                </a:lnTo>
                <a:lnTo>
                  <a:pt x="1958196" y="974785"/>
                </a:lnTo>
                <a:lnTo>
                  <a:pt x="1604513" y="974785"/>
                </a:lnTo>
                <a:lnTo>
                  <a:pt x="1578634" y="4183811"/>
                </a:lnTo>
              </a:path>
            </a:pathLst>
          </a:custGeom>
          <a:ln w="381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0">
              <a:cs typeface="B Nazanin" panose="00000400000000000000" pitchFamily="2" charset="-78"/>
            </a:endParaRPr>
          </a:p>
        </p:txBody>
      </p:sp>
      <p:sp>
        <p:nvSpPr>
          <p:cNvPr id="19" name="Oval 18">
            <a:extLst>
              <a:ext uri="{FF2B5EF4-FFF2-40B4-BE49-F238E27FC236}">
                <a16:creationId xmlns:a16="http://schemas.microsoft.com/office/drawing/2014/main" id="{684745A7-A4BF-4671-8AA0-BEBAE3464A61}"/>
              </a:ext>
            </a:extLst>
          </p:cNvPr>
          <p:cNvSpPr/>
          <p:nvPr/>
        </p:nvSpPr>
        <p:spPr>
          <a:xfrm>
            <a:off x="6430953" y="3248912"/>
            <a:ext cx="702055" cy="702055"/>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grpSp>
        <p:nvGrpSpPr>
          <p:cNvPr id="20" name="Group 19">
            <a:extLst>
              <a:ext uri="{FF2B5EF4-FFF2-40B4-BE49-F238E27FC236}">
                <a16:creationId xmlns:a16="http://schemas.microsoft.com/office/drawing/2014/main" id="{768CE81D-036E-46A0-A317-BD85CA7BFBB9}"/>
              </a:ext>
            </a:extLst>
          </p:cNvPr>
          <p:cNvGrpSpPr/>
          <p:nvPr/>
        </p:nvGrpSpPr>
        <p:grpSpPr>
          <a:xfrm>
            <a:off x="5755649" y="4311005"/>
            <a:ext cx="1763067" cy="1292662"/>
            <a:chOff x="2483546" y="4283314"/>
            <a:chExt cx="1533650" cy="1292662"/>
          </a:xfrm>
        </p:grpSpPr>
        <p:sp>
          <p:nvSpPr>
            <p:cNvPr id="21" name="TextBox 20">
              <a:extLst>
                <a:ext uri="{FF2B5EF4-FFF2-40B4-BE49-F238E27FC236}">
                  <a16:creationId xmlns:a16="http://schemas.microsoft.com/office/drawing/2014/main" id="{4A348727-AAB2-4061-91B6-827039C18649}"/>
                </a:ext>
              </a:extLst>
            </p:cNvPr>
            <p:cNvSpPr txBox="1"/>
            <p:nvPr/>
          </p:nvSpPr>
          <p:spPr>
            <a:xfrm>
              <a:off x="2483546" y="4560313"/>
              <a:ext cx="1533650" cy="1015663"/>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D7583F8E-508E-4219-AAC0-418A65E6CCFC}"/>
                </a:ext>
              </a:extLst>
            </p:cNvPr>
            <p:cNvSpPr txBox="1"/>
            <p:nvPr/>
          </p:nvSpPr>
          <p:spPr>
            <a:xfrm>
              <a:off x="2725123" y="4283314"/>
              <a:ext cx="1292072" cy="276999"/>
            </a:xfrm>
            <a:prstGeom prst="rect">
              <a:avLst/>
            </a:prstGeom>
            <a:noFill/>
          </p:spPr>
          <p:txBody>
            <a:bodyPr wrap="square" rtlCol="0">
              <a:spAutoFit/>
            </a:bodyPr>
            <a:lstStyle/>
            <a:p>
              <a:pPr algn="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sp>
        <p:nvSpPr>
          <p:cNvPr id="23" name="Frame 17">
            <a:extLst>
              <a:ext uri="{FF2B5EF4-FFF2-40B4-BE49-F238E27FC236}">
                <a16:creationId xmlns:a16="http://schemas.microsoft.com/office/drawing/2014/main" id="{F4CDD4B8-E00F-4889-8FAC-CC5463CC0675}"/>
              </a:ext>
            </a:extLst>
          </p:cNvPr>
          <p:cNvSpPr/>
          <p:nvPr/>
        </p:nvSpPr>
        <p:spPr>
          <a:xfrm>
            <a:off x="1299925" y="3462049"/>
            <a:ext cx="318434" cy="318434"/>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cs typeface="B Nazanin" panose="00000400000000000000" pitchFamily="2" charset="-78"/>
            </a:endParaRPr>
          </a:p>
        </p:txBody>
      </p:sp>
      <p:sp>
        <p:nvSpPr>
          <p:cNvPr id="24" name="Rounded Rectangle 25">
            <a:extLst>
              <a:ext uri="{FF2B5EF4-FFF2-40B4-BE49-F238E27FC236}">
                <a16:creationId xmlns:a16="http://schemas.microsoft.com/office/drawing/2014/main" id="{5CEDC96B-EF0F-4A0A-BF95-F61FD129E8AF}"/>
              </a:ext>
            </a:extLst>
          </p:cNvPr>
          <p:cNvSpPr/>
          <p:nvPr/>
        </p:nvSpPr>
        <p:spPr>
          <a:xfrm>
            <a:off x="6569955" y="3471365"/>
            <a:ext cx="412168" cy="302054"/>
          </a:xfrm>
          <a:custGeom>
            <a:avLst/>
            <a:gdLst/>
            <a:ahLst/>
            <a:cxnLst/>
            <a:rect l="l" t="t" r="r" b="b"/>
            <a:pathLst>
              <a:path w="3248842" h="2380886">
                <a:moveTo>
                  <a:pt x="1194785" y="1472263"/>
                </a:moveTo>
                <a:cubicBezTo>
                  <a:pt x="1150014" y="1472263"/>
                  <a:pt x="1113720" y="1508557"/>
                  <a:pt x="1113720" y="1553328"/>
                </a:cubicBezTo>
                <a:lnTo>
                  <a:pt x="1113720" y="1600880"/>
                </a:lnTo>
                <a:cubicBezTo>
                  <a:pt x="1113720" y="1645651"/>
                  <a:pt x="1150014" y="1681945"/>
                  <a:pt x="1194785" y="1681945"/>
                </a:cubicBezTo>
                <a:lnTo>
                  <a:pt x="2067186" y="1681945"/>
                </a:lnTo>
                <a:cubicBezTo>
                  <a:pt x="2111957" y="1681945"/>
                  <a:pt x="2148251" y="1645651"/>
                  <a:pt x="2148251" y="1600880"/>
                </a:cubicBezTo>
                <a:lnTo>
                  <a:pt x="2148251" y="1553328"/>
                </a:lnTo>
                <a:cubicBezTo>
                  <a:pt x="2148251" y="1508557"/>
                  <a:pt x="2111957" y="1472263"/>
                  <a:pt x="2067186" y="1472263"/>
                </a:cubicBezTo>
                <a:close/>
                <a:moveTo>
                  <a:pt x="2582402" y="986449"/>
                </a:moveTo>
                <a:cubicBezTo>
                  <a:pt x="2477247" y="986449"/>
                  <a:pt x="2392002" y="1071694"/>
                  <a:pt x="2392002" y="1176848"/>
                </a:cubicBezTo>
                <a:cubicBezTo>
                  <a:pt x="2392002" y="1282003"/>
                  <a:pt x="2477247" y="1367248"/>
                  <a:pt x="2582402" y="1367248"/>
                </a:cubicBezTo>
                <a:cubicBezTo>
                  <a:pt x="2687557" y="1367248"/>
                  <a:pt x="2772801" y="1282003"/>
                  <a:pt x="2772801" y="1176848"/>
                </a:cubicBezTo>
                <a:cubicBezTo>
                  <a:pt x="2772801" y="1071694"/>
                  <a:pt x="2687557" y="986449"/>
                  <a:pt x="2582402" y="986449"/>
                </a:cubicBezTo>
                <a:close/>
                <a:moveTo>
                  <a:pt x="679570" y="986449"/>
                </a:moveTo>
                <a:cubicBezTo>
                  <a:pt x="574415" y="986449"/>
                  <a:pt x="489171" y="1071694"/>
                  <a:pt x="489171" y="1176848"/>
                </a:cubicBezTo>
                <a:cubicBezTo>
                  <a:pt x="489171" y="1282003"/>
                  <a:pt x="574415" y="1367248"/>
                  <a:pt x="679570" y="1367248"/>
                </a:cubicBezTo>
                <a:cubicBezTo>
                  <a:pt x="784725" y="1367248"/>
                  <a:pt x="869970" y="1282003"/>
                  <a:pt x="869970" y="1176848"/>
                </a:cubicBezTo>
                <a:cubicBezTo>
                  <a:pt x="869970" y="1071694"/>
                  <a:pt x="784725" y="986449"/>
                  <a:pt x="679570" y="986449"/>
                </a:cubicBezTo>
                <a:close/>
                <a:moveTo>
                  <a:pt x="867954" y="155801"/>
                </a:moveTo>
                <a:lnTo>
                  <a:pt x="726849" y="858549"/>
                </a:lnTo>
                <a:lnTo>
                  <a:pt x="2535122" y="858549"/>
                </a:lnTo>
                <a:lnTo>
                  <a:pt x="2394017" y="155801"/>
                </a:lnTo>
                <a:close/>
                <a:moveTo>
                  <a:pt x="677268" y="0"/>
                </a:moveTo>
                <a:lnTo>
                  <a:pt x="2584703" y="0"/>
                </a:lnTo>
                <a:lnTo>
                  <a:pt x="2736658" y="607820"/>
                </a:lnTo>
                <a:cubicBezTo>
                  <a:pt x="2766265" y="579906"/>
                  <a:pt x="2806392" y="564164"/>
                  <a:pt x="2850195" y="564164"/>
                </a:cubicBezTo>
                <a:lnTo>
                  <a:pt x="3069929" y="564164"/>
                </a:lnTo>
                <a:cubicBezTo>
                  <a:pt x="3168740" y="564164"/>
                  <a:pt x="3248842" y="644266"/>
                  <a:pt x="3248842" y="743077"/>
                </a:cubicBezTo>
                <a:lnTo>
                  <a:pt x="3248842" y="792706"/>
                </a:lnTo>
                <a:cubicBezTo>
                  <a:pt x="3248842" y="891517"/>
                  <a:pt x="3168740" y="971619"/>
                  <a:pt x="3069929" y="971619"/>
                </a:cubicBezTo>
                <a:lnTo>
                  <a:pt x="3054536" y="971619"/>
                </a:lnTo>
                <a:cubicBezTo>
                  <a:pt x="3060628" y="989042"/>
                  <a:pt x="3063411" y="1007758"/>
                  <a:pt x="3063411" y="1027125"/>
                </a:cubicBezTo>
                <a:lnTo>
                  <a:pt x="3063411" y="2015961"/>
                </a:lnTo>
                <a:lnTo>
                  <a:pt x="2889080" y="2015961"/>
                </a:lnTo>
                <a:lnTo>
                  <a:pt x="2889080" y="2260325"/>
                </a:lnTo>
                <a:cubicBezTo>
                  <a:pt x="2889080" y="2326909"/>
                  <a:pt x="2835102" y="2380886"/>
                  <a:pt x="2768518" y="2380886"/>
                </a:cubicBezTo>
                <a:lnTo>
                  <a:pt x="2286284" y="2380886"/>
                </a:lnTo>
                <a:cubicBezTo>
                  <a:pt x="2219700" y="2380886"/>
                  <a:pt x="2165723" y="2326909"/>
                  <a:pt x="2165723" y="2260325"/>
                </a:cubicBezTo>
                <a:lnTo>
                  <a:pt x="2165723" y="2015961"/>
                </a:lnTo>
                <a:lnTo>
                  <a:pt x="1096248" y="2015961"/>
                </a:lnTo>
                <a:lnTo>
                  <a:pt x="1096248" y="2260325"/>
                </a:lnTo>
                <a:cubicBezTo>
                  <a:pt x="1096248" y="2326909"/>
                  <a:pt x="1042270" y="2380886"/>
                  <a:pt x="975686" y="2380886"/>
                </a:cubicBezTo>
                <a:lnTo>
                  <a:pt x="493453" y="2380886"/>
                </a:lnTo>
                <a:cubicBezTo>
                  <a:pt x="426869" y="2380886"/>
                  <a:pt x="372891" y="2326909"/>
                  <a:pt x="372891" y="2260325"/>
                </a:cubicBezTo>
                <a:lnTo>
                  <a:pt x="372891" y="2015961"/>
                </a:lnTo>
                <a:lnTo>
                  <a:pt x="198560" y="2015961"/>
                </a:lnTo>
                <a:lnTo>
                  <a:pt x="198560" y="1027125"/>
                </a:lnTo>
                <a:cubicBezTo>
                  <a:pt x="198560" y="1007758"/>
                  <a:pt x="201343" y="989042"/>
                  <a:pt x="207435" y="971619"/>
                </a:cubicBezTo>
                <a:lnTo>
                  <a:pt x="178913" y="971619"/>
                </a:lnTo>
                <a:cubicBezTo>
                  <a:pt x="80102" y="971619"/>
                  <a:pt x="0" y="891517"/>
                  <a:pt x="0" y="792706"/>
                </a:cubicBezTo>
                <a:lnTo>
                  <a:pt x="0" y="743077"/>
                </a:lnTo>
                <a:cubicBezTo>
                  <a:pt x="0" y="644266"/>
                  <a:pt x="80102" y="564164"/>
                  <a:pt x="178913" y="564164"/>
                </a:cubicBezTo>
                <a:lnTo>
                  <a:pt x="398647" y="564164"/>
                </a:lnTo>
                <a:cubicBezTo>
                  <a:pt x="447310" y="564164"/>
                  <a:pt x="491436" y="583593"/>
                  <a:pt x="523419" y="615395"/>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25" name="Round Same Side Corner Rectangle 36">
            <a:extLst>
              <a:ext uri="{FF2B5EF4-FFF2-40B4-BE49-F238E27FC236}">
                <a16:creationId xmlns:a16="http://schemas.microsoft.com/office/drawing/2014/main" id="{29033FF3-1737-49CE-8509-BF1CE8CCB6CD}"/>
              </a:ext>
            </a:extLst>
          </p:cNvPr>
          <p:cNvSpPr>
            <a:spLocks noChangeAspect="1"/>
          </p:cNvSpPr>
          <p:nvPr/>
        </p:nvSpPr>
        <p:spPr>
          <a:xfrm>
            <a:off x="3955998" y="3437507"/>
            <a:ext cx="396000" cy="313084"/>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26" name="Oval 21">
            <a:extLst>
              <a:ext uri="{FF2B5EF4-FFF2-40B4-BE49-F238E27FC236}">
                <a16:creationId xmlns:a16="http://schemas.microsoft.com/office/drawing/2014/main" id="{E670D849-AC35-4093-866B-E4CF015838B0}"/>
              </a:ext>
            </a:extLst>
          </p:cNvPr>
          <p:cNvSpPr>
            <a:spLocks noChangeAspect="1"/>
          </p:cNvSpPr>
          <p:nvPr/>
        </p:nvSpPr>
        <p:spPr>
          <a:xfrm>
            <a:off x="9231639" y="3437507"/>
            <a:ext cx="354676" cy="357638"/>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Tree>
    <p:extLst>
      <p:ext uri="{BB962C8B-B14F-4D97-AF65-F5344CB8AC3E}">
        <p14:creationId xmlns:p14="http://schemas.microsoft.com/office/powerpoint/2010/main" val="40188679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0F90DC46-1C69-4F02-BE7F-D07646141C88}"/>
              </a:ext>
            </a:extLst>
          </p:cNvPr>
          <p:cNvSpPr/>
          <p:nvPr/>
        </p:nvSpPr>
        <p:spPr>
          <a:xfrm>
            <a:off x="3667125" y="218038"/>
            <a:ext cx="8315325" cy="6439680"/>
          </a:xfrm>
          <a:prstGeom prst="roundRect">
            <a:avLst>
              <a:gd name="adj" fmla="val 3799"/>
            </a:avLst>
          </a:prstGeom>
          <a:solidFill>
            <a:schemeClr val="accent3">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4" name="TextBox 3">
            <a:extLst>
              <a:ext uri="{FF2B5EF4-FFF2-40B4-BE49-F238E27FC236}">
                <a16:creationId xmlns:a16="http://schemas.microsoft.com/office/drawing/2014/main" id="{15A4BDA0-C270-4764-9C18-A593BCE2C965}"/>
              </a:ext>
            </a:extLst>
          </p:cNvPr>
          <p:cNvSpPr txBox="1"/>
          <p:nvPr/>
        </p:nvSpPr>
        <p:spPr>
          <a:xfrm>
            <a:off x="4354286" y="209160"/>
            <a:ext cx="7410994" cy="923330"/>
          </a:xfrm>
          <a:prstGeom prst="rect">
            <a:avLst/>
          </a:prstGeom>
          <a:noFill/>
        </p:spPr>
        <p:txBody>
          <a:bodyPr wrap="square" rtlCol="0" anchor="ctr">
            <a:spAutoFit/>
          </a:bodyPr>
          <a:lstStyle/>
          <a:p>
            <a:pPr algn="r" rtl="1"/>
            <a:r>
              <a:rPr lang="fa-IR" altLang="ko-KR" sz="5400" dirty="0">
                <a:solidFill>
                  <a:schemeClr val="bg1"/>
                </a:solidFill>
                <a:cs typeface="B Nazanin" panose="00000400000000000000" pitchFamily="2" charset="-78"/>
              </a:rPr>
              <a:t>سبک دستور کار</a:t>
            </a:r>
            <a:endParaRPr lang="ko-KR" altLang="en-US" sz="5400" dirty="0">
              <a:solidFill>
                <a:schemeClr val="bg1"/>
              </a:solidFill>
              <a:cs typeface="B Nazanin" panose="00000400000000000000" pitchFamily="2" charset="-78"/>
            </a:endParaRPr>
          </a:p>
        </p:txBody>
      </p:sp>
      <p:grpSp>
        <p:nvGrpSpPr>
          <p:cNvPr id="79" name="Group 78">
            <a:extLst>
              <a:ext uri="{FF2B5EF4-FFF2-40B4-BE49-F238E27FC236}">
                <a16:creationId xmlns:a16="http://schemas.microsoft.com/office/drawing/2014/main" id="{271946DF-21BB-43DF-95A5-4A47F02F0BB7}"/>
              </a:ext>
            </a:extLst>
          </p:cNvPr>
          <p:cNvGrpSpPr/>
          <p:nvPr/>
        </p:nvGrpSpPr>
        <p:grpSpPr>
          <a:xfrm>
            <a:off x="4556613" y="1420798"/>
            <a:ext cx="7079648" cy="1431781"/>
            <a:chOff x="756138" y="869027"/>
            <a:chExt cx="7079648" cy="1431781"/>
          </a:xfrm>
        </p:grpSpPr>
        <p:sp>
          <p:nvSpPr>
            <p:cNvPr id="80" name="TextBox 79">
              <a:extLst>
                <a:ext uri="{FF2B5EF4-FFF2-40B4-BE49-F238E27FC236}">
                  <a16:creationId xmlns:a16="http://schemas.microsoft.com/office/drawing/2014/main" id="{6741DD99-1551-45BC-8E2A-C7E80ED4302D}"/>
                </a:ext>
              </a:extLst>
            </p:cNvPr>
            <p:cNvSpPr txBox="1"/>
            <p:nvPr/>
          </p:nvSpPr>
          <p:spPr>
            <a:xfrm>
              <a:off x="756138" y="1100479"/>
              <a:ext cx="1292103" cy="1200329"/>
            </a:xfrm>
            <a:prstGeom prst="rect">
              <a:avLst/>
            </a:prstGeom>
            <a:noFill/>
          </p:spPr>
          <p:txBody>
            <a:bodyPr wrap="square" lIns="108000" rIns="108000" rtlCol="0">
              <a:spAutoFit/>
            </a:bodyPr>
            <a:lstStyle/>
            <a:p>
              <a:pPr algn="l" rtl="1"/>
              <a:r>
                <a:rPr lang="en-US" altLang="ko-KR" sz="7200" b="1" dirty="0">
                  <a:solidFill>
                    <a:schemeClr val="bg1"/>
                  </a:solidFill>
                  <a:cs typeface="B Nazanin" panose="00000400000000000000" pitchFamily="2" charset="-78"/>
                </a:rPr>
                <a:t>01</a:t>
              </a:r>
              <a:endParaRPr lang="ko-KR" altLang="en-US" sz="7200" b="1" dirty="0">
                <a:solidFill>
                  <a:schemeClr val="bg1"/>
                </a:solidFill>
                <a:cs typeface="B Nazanin" panose="00000400000000000000" pitchFamily="2" charset="-78"/>
              </a:endParaRPr>
            </a:p>
          </p:txBody>
        </p:sp>
        <p:grpSp>
          <p:nvGrpSpPr>
            <p:cNvPr id="81" name="Group 80">
              <a:extLst>
                <a:ext uri="{FF2B5EF4-FFF2-40B4-BE49-F238E27FC236}">
                  <a16:creationId xmlns:a16="http://schemas.microsoft.com/office/drawing/2014/main" id="{20B06144-AAFA-4FE3-A90C-E53EDB0F2A5F}"/>
                </a:ext>
              </a:extLst>
            </p:cNvPr>
            <p:cNvGrpSpPr/>
            <p:nvPr/>
          </p:nvGrpSpPr>
          <p:grpSpPr>
            <a:xfrm>
              <a:off x="2168304" y="869027"/>
              <a:ext cx="5667482" cy="1160553"/>
              <a:chOff x="1297866" y="940820"/>
              <a:chExt cx="5667482" cy="1160553"/>
            </a:xfrm>
          </p:grpSpPr>
          <p:sp>
            <p:nvSpPr>
              <p:cNvPr id="82" name="TextBox 81">
                <a:extLst>
                  <a:ext uri="{FF2B5EF4-FFF2-40B4-BE49-F238E27FC236}">
                    <a16:creationId xmlns:a16="http://schemas.microsoft.com/office/drawing/2014/main" id="{BD893A54-1FD9-4968-AC5F-60492897EB98}"/>
                  </a:ext>
                </a:extLst>
              </p:cNvPr>
              <p:cNvSpPr txBox="1"/>
              <p:nvPr/>
            </p:nvSpPr>
            <p:spPr>
              <a:xfrm>
                <a:off x="1297866" y="940820"/>
                <a:ext cx="5667482" cy="338554"/>
              </a:xfrm>
              <a:prstGeom prst="rect">
                <a:avLst/>
              </a:prstGeom>
              <a:noFill/>
            </p:spPr>
            <p:txBody>
              <a:bodyPr wrap="square" lIns="108000" rIns="108000" rtlCol="0">
                <a:spAutoFit/>
              </a:bodyPr>
              <a:lstStyle/>
              <a:p>
                <a:pPr algn="r" rtl="1"/>
                <a:r>
                  <a:rPr lang="fa-IR" altLang="ko-KR" sz="1600" dirty="0">
                    <a:solidFill>
                      <a:schemeClr val="bg1"/>
                    </a:solidFill>
                    <a:cs typeface="B Nazanin" panose="00000400000000000000" pitchFamily="2" charset="-78"/>
                  </a:rPr>
                  <a:t>لورم درد او دوست داشتنی است،</a:t>
                </a:r>
                <a:endParaRPr lang="ko-KR" altLang="en-US" sz="1600" b="1" dirty="0">
                  <a:solidFill>
                    <a:schemeClr val="bg1"/>
                  </a:solidFill>
                  <a:cs typeface="B Nazanin" panose="00000400000000000000" pitchFamily="2" charset="-78"/>
                </a:endParaRPr>
              </a:p>
            </p:txBody>
          </p:sp>
          <p:sp>
            <p:nvSpPr>
              <p:cNvPr id="83" name="TextBox 82">
                <a:extLst>
                  <a:ext uri="{FF2B5EF4-FFF2-40B4-BE49-F238E27FC236}">
                    <a16:creationId xmlns:a16="http://schemas.microsoft.com/office/drawing/2014/main" id="{D2A3F37A-FCF4-4E9F-B210-349ECAB8AB4F}"/>
                  </a:ext>
                </a:extLst>
              </p:cNvPr>
              <p:cNvSpPr txBox="1"/>
              <p:nvPr/>
            </p:nvSpPr>
            <p:spPr>
              <a:xfrm>
                <a:off x="1491296" y="1455042"/>
                <a:ext cx="5474051" cy="646331"/>
              </a:xfrm>
              <a:prstGeom prst="rect">
                <a:avLst/>
              </a:prstGeom>
              <a:noFill/>
            </p:spPr>
            <p:txBody>
              <a:bodyPr wrap="square" rtlCol="0" anchor="ctr">
                <a:spAutoFit/>
              </a:bodyPr>
              <a:lstStyle/>
              <a:p>
                <a:pPr marL="171459" indent="-171459" algn="r" rtl="1">
                  <a:buFont typeface="Wingdings" panose="05000000000000000000" pitchFamily="2" charset="2"/>
                  <a:buChar char="Ø"/>
                </a:pPr>
                <a:r>
                  <a:rPr lang="fa-IR" altLang="ko-KR" sz="1200" dirty="0">
                    <a:solidFill>
                      <a:schemeClr val="bg1"/>
                    </a:solidFill>
                    <a:cs typeface="B Nazanin" panose="00000400000000000000" pitchFamily="2" charset="-78"/>
                  </a:rPr>
                  <a:t>پاورپوینت ساده</a:t>
                </a:r>
              </a:p>
              <a:p>
                <a:pPr marL="171459" indent="-171459" algn="r" rtl="1">
                  <a:buFont typeface="Wingdings" panose="05000000000000000000" pitchFamily="2" charset="2"/>
                  <a:buChar char="Ø"/>
                </a:pPr>
                <a:r>
                  <a:rPr lang="fa-IR" altLang="ko-KR" sz="1200" dirty="0">
                    <a:solidFill>
                      <a:schemeClr val="bg1"/>
                    </a:solidFill>
                    <a:cs typeface="B Nazanin" panose="00000400000000000000" pitchFamily="2" charset="-78"/>
                  </a:rPr>
                  <a:t>آسان برای تغییر رنگ، عکس و متن.</a:t>
                </a:r>
              </a:p>
              <a:p>
                <a:pPr marL="171459" indent="-171459" algn="r" rtl="1">
                  <a:buFont typeface="Wingdings" panose="05000000000000000000" pitchFamily="2" charset="2"/>
                  <a:buChar char="Ø"/>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bg1"/>
                  </a:solidFill>
                  <a:cs typeface="B Nazanin" panose="00000400000000000000" pitchFamily="2" charset="-78"/>
                </a:endParaRPr>
              </a:p>
            </p:txBody>
          </p:sp>
        </p:grpSp>
      </p:grpSp>
      <p:grpSp>
        <p:nvGrpSpPr>
          <p:cNvPr id="84" name="Group 83">
            <a:extLst>
              <a:ext uri="{FF2B5EF4-FFF2-40B4-BE49-F238E27FC236}">
                <a16:creationId xmlns:a16="http://schemas.microsoft.com/office/drawing/2014/main" id="{3FEB60D3-5E46-4AF2-9140-B7F24D53EDF6}"/>
              </a:ext>
            </a:extLst>
          </p:cNvPr>
          <p:cNvGrpSpPr/>
          <p:nvPr/>
        </p:nvGrpSpPr>
        <p:grpSpPr>
          <a:xfrm>
            <a:off x="4556613" y="3174774"/>
            <a:ext cx="7079648" cy="1431781"/>
            <a:chOff x="756138" y="869027"/>
            <a:chExt cx="7079648" cy="1431781"/>
          </a:xfrm>
        </p:grpSpPr>
        <p:sp>
          <p:nvSpPr>
            <p:cNvPr id="85" name="TextBox 84">
              <a:extLst>
                <a:ext uri="{FF2B5EF4-FFF2-40B4-BE49-F238E27FC236}">
                  <a16:creationId xmlns:a16="http://schemas.microsoft.com/office/drawing/2014/main" id="{E5A04FFF-84CA-4435-B213-D64AA0EB8FA3}"/>
                </a:ext>
              </a:extLst>
            </p:cNvPr>
            <p:cNvSpPr txBox="1"/>
            <p:nvPr/>
          </p:nvSpPr>
          <p:spPr>
            <a:xfrm>
              <a:off x="756138" y="1100479"/>
              <a:ext cx="1292103" cy="1200329"/>
            </a:xfrm>
            <a:prstGeom prst="rect">
              <a:avLst/>
            </a:prstGeom>
            <a:noFill/>
          </p:spPr>
          <p:txBody>
            <a:bodyPr wrap="square" lIns="108000" rIns="108000" rtlCol="0">
              <a:spAutoFit/>
            </a:bodyPr>
            <a:lstStyle/>
            <a:p>
              <a:pPr algn="l" rtl="1"/>
              <a:r>
                <a:rPr lang="en-US" altLang="ko-KR" sz="7200" b="1" dirty="0">
                  <a:solidFill>
                    <a:schemeClr val="bg1"/>
                  </a:solidFill>
                  <a:cs typeface="B Nazanin" panose="00000400000000000000" pitchFamily="2" charset="-78"/>
                </a:rPr>
                <a:t>02</a:t>
              </a:r>
              <a:endParaRPr lang="ko-KR" altLang="en-US" sz="7200" b="1" dirty="0">
                <a:solidFill>
                  <a:schemeClr val="bg1"/>
                </a:solidFill>
                <a:cs typeface="B Nazanin" panose="00000400000000000000" pitchFamily="2" charset="-78"/>
              </a:endParaRPr>
            </a:p>
          </p:txBody>
        </p:sp>
        <p:grpSp>
          <p:nvGrpSpPr>
            <p:cNvPr id="86" name="Group 85">
              <a:extLst>
                <a:ext uri="{FF2B5EF4-FFF2-40B4-BE49-F238E27FC236}">
                  <a16:creationId xmlns:a16="http://schemas.microsoft.com/office/drawing/2014/main" id="{F55223A9-8260-4EEF-B6D4-9C9EBEA39FF4}"/>
                </a:ext>
              </a:extLst>
            </p:cNvPr>
            <p:cNvGrpSpPr/>
            <p:nvPr/>
          </p:nvGrpSpPr>
          <p:grpSpPr>
            <a:xfrm>
              <a:off x="2168304" y="869027"/>
              <a:ext cx="5667482" cy="1160553"/>
              <a:chOff x="1297866" y="940820"/>
              <a:chExt cx="5667482" cy="1160553"/>
            </a:xfrm>
          </p:grpSpPr>
          <p:sp>
            <p:nvSpPr>
              <p:cNvPr id="87" name="TextBox 86">
                <a:extLst>
                  <a:ext uri="{FF2B5EF4-FFF2-40B4-BE49-F238E27FC236}">
                    <a16:creationId xmlns:a16="http://schemas.microsoft.com/office/drawing/2014/main" id="{D306AB6F-E463-423B-A4E3-B86CBAB34154}"/>
                  </a:ext>
                </a:extLst>
              </p:cNvPr>
              <p:cNvSpPr txBox="1"/>
              <p:nvPr/>
            </p:nvSpPr>
            <p:spPr>
              <a:xfrm>
                <a:off x="1297866" y="940820"/>
                <a:ext cx="5667482" cy="338554"/>
              </a:xfrm>
              <a:prstGeom prst="rect">
                <a:avLst/>
              </a:prstGeom>
              <a:noFill/>
            </p:spPr>
            <p:txBody>
              <a:bodyPr wrap="square" lIns="108000" rIns="108000" rtlCol="0">
                <a:spAutoFit/>
              </a:bodyPr>
              <a:lstStyle/>
              <a:p>
                <a:pPr algn="r" rtl="1"/>
                <a:r>
                  <a:rPr lang="fa-IR" altLang="ko-KR" sz="1600" dirty="0">
                    <a:solidFill>
                      <a:schemeClr val="bg1"/>
                    </a:solidFill>
                    <a:cs typeface="B Nazanin" panose="00000400000000000000" pitchFamily="2" charset="-78"/>
                  </a:rPr>
                  <a:t>لورم درد او دوست داشتنی است،</a:t>
                </a:r>
                <a:endParaRPr lang="ko-KR" altLang="en-US" sz="1600" b="1" dirty="0">
                  <a:solidFill>
                    <a:schemeClr val="bg1"/>
                  </a:solidFill>
                  <a:cs typeface="B Nazanin" panose="00000400000000000000" pitchFamily="2" charset="-78"/>
                </a:endParaRPr>
              </a:p>
            </p:txBody>
          </p:sp>
          <p:sp>
            <p:nvSpPr>
              <p:cNvPr id="88" name="TextBox 87">
                <a:extLst>
                  <a:ext uri="{FF2B5EF4-FFF2-40B4-BE49-F238E27FC236}">
                    <a16:creationId xmlns:a16="http://schemas.microsoft.com/office/drawing/2014/main" id="{1F44D988-DB76-4E78-9DA4-BE7776EA35C0}"/>
                  </a:ext>
                </a:extLst>
              </p:cNvPr>
              <p:cNvSpPr txBox="1"/>
              <p:nvPr/>
            </p:nvSpPr>
            <p:spPr>
              <a:xfrm>
                <a:off x="1491296" y="1455042"/>
                <a:ext cx="5474051" cy="646331"/>
              </a:xfrm>
              <a:prstGeom prst="rect">
                <a:avLst/>
              </a:prstGeom>
              <a:noFill/>
            </p:spPr>
            <p:txBody>
              <a:bodyPr wrap="square" rtlCol="0" anchor="ctr">
                <a:spAutoFit/>
              </a:bodyPr>
              <a:lstStyle/>
              <a:p>
                <a:pPr marL="171459" indent="-171459" algn="r" rtl="1">
                  <a:buFont typeface="Wingdings" panose="05000000000000000000" pitchFamily="2" charset="2"/>
                  <a:buChar char="Ø"/>
                </a:pPr>
                <a:r>
                  <a:rPr lang="fa-IR" altLang="ko-KR" sz="1200" dirty="0">
                    <a:solidFill>
                      <a:schemeClr val="bg1"/>
                    </a:solidFill>
                    <a:cs typeface="B Nazanin" panose="00000400000000000000" pitchFamily="2" charset="-78"/>
                  </a:rPr>
                  <a:t>پاورپوینت ساده</a:t>
                </a:r>
              </a:p>
              <a:p>
                <a:pPr marL="171459" indent="-171459" algn="r" rtl="1">
                  <a:buFont typeface="Wingdings" panose="05000000000000000000" pitchFamily="2" charset="2"/>
                  <a:buChar char="Ø"/>
                </a:pPr>
                <a:r>
                  <a:rPr lang="fa-IR" altLang="ko-KR" sz="1200" dirty="0">
                    <a:solidFill>
                      <a:schemeClr val="bg1"/>
                    </a:solidFill>
                    <a:cs typeface="B Nazanin" panose="00000400000000000000" pitchFamily="2" charset="-78"/>
                  </a:rPr>
                  <a:t>آسان برای تغییر رنگ، عکس و متن.</a:t>
                </a:r>
              </a:p>
              <a:p>
                <a:pPr marL="171459" indent="-171459" algn="r" rtl="1">
                  <a:buFont typeface="Wingdings" panose="05000000000000000000" pitchFamily="2" charset="2"/>
                  <a:buChar char="Ø"/>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bg1"/>
                  </a:solidFill>
                  <a:cs typeface="B Nazanin" panose="00000400000000000000" pitchFamily="2" charset="-78"/>
                </a:endParaRPr>
              </a:p>
            </p:txBody>
          </p:sp>
        </p:grpSp>
      </p:grpSp>
      <p:grpSp>
        <p:nvGrpSpPr>
          <p:cNvPr id="89" name="Group 88">
            <a:extLst>
              <a:ext uri="{FF2B5EF4-FFF2-40B4-BE49-F238E27FC236}">
                <a16:creationId xmlns:a16="http://schemas.microsoft.com/office/drawing/2014/main" id="{95CBFAE4-D31F-4C72-8E14-E67305E9F6F7}"/>
              </a:ext>
            </a:extLst>
          </p:cNvPr>
          <p:cNvGrpSpPr/>
          <p:nvPr/>
        </p:nvGrpSpPr>
        <p:grpSpPr>
          <a:xfrm>
            <a:off x="4556613" y="4928750"/>
            <a:ext cx="7079648" cy="1431781"/>
            <a:chOff x="756138" y="869027"/>
            <a:chExt cx="7079648" cy="1431781"/>
          </a:xfrm>
        </p:grpSpPr>
        <p:sp>
          <p:nvSpPr>
            <p:cNvPr id="90" name="TextBox 89">
              <a:extLst>
                <a:ext uri="{FF2B5EF4-FFF2-40B4-BE49-F238E27FC236}">
                  <a16:creationId xmlns:a16="http://schemas.microsoft.com/office/drawing/2014/main" id="{1242127C-8CE6-4D0E-A53D-82BB676A0F6B}"/>
                </a:ext>
              </a:extLst>
            </p:cNvPr>
            <p:cNvSpPr txBox="1"/>
            <p:nvPr/>
          </p:nvSpPr>
          <p:spPr>
            <a:xfrm>
              <a:off x="756138" y="1100479"/>
              <a:ext cx="1292103" cy="1200329"/>
            </a:xfrm>
            <a:prstGeom prst="rect">
              <a:avLst/>
            </a:prstGeom>
            <a:noFill/>
          </p:spPr>
          <p:txBody>
            <a:bodyPr wrap="square" lIns="108000" rIns="108000" rtlCol="0">
              <a:spAutoFit/>
            </a:bodyPr>
            <a:lstStyle/>
            <a:p>
              <a:pPr algn="l" rtl="1"/>
              <a:r>
                <a:rPr lang="en-US" altLang="ko-KR" sz="7200" b="1" dirty="0">
                  <a:solidFill>
                    <a:schemeClr val="bg1"/>
                  </a:solidFill>
                  <a:cs typeface="B Nazanin" panose="00000400000000000000" pitchFamily="2" charset="-78"/>
                </a:rPr>
                <a:t>03</a:t>
              </a:r>
              <a:endParaRPr lang="ko-KR" altLang="en-US" sz="7200" b="1" dirty="0">
                <a:solidFill>
                  <a:schemeClr val="bg1"/>
                </a:solidFill>
                <a:cs typeface="B Nazanin" panose="00000400000000000000" pitchFamily="2" charset="-78"/>
              </a:endParaRPr>
            </a:p>
          </p:txBody>
        </p:sp>
        <p:grpSp>
          <p:nvGrpSpPr>
            <p:cNvPr id="91" name="Group 90">
              <a:extLst>
                <a:ext uri="{FF2B5EF4-FFF2-40B4-BE49-F238E27FC236}">
                  <a16:creationId xmlns:a16="http://schemas.microsoft.com/office/drawing/2014/main" id="{63F566EC-CE97-45BF-8296-FD4567D2DF32}"/>
                </a:ext>
              </a:extLst>
            </p:cNvPr>
            <p:cNvGrpSpPr/>
            <p:nvPr/>
          </p:nvGrpSpPr>
          <p:grpSpPr>
            <a:xfrm>
              <a:off x="2168304" y="869027"/>
              <a:ext cx="5667482" cy="1160553"/>
              <a:chOff x="1297866" y="940820"/>
              <a:chExt cx="5667482" cy="1160553"/>
            </a:xfrm>
          </p:grpSpPr>
          <p:sp>
            <p:nvSpPr>
              <p:cNvPr id="92" name="TextBox 91">
                <a:extLst>
                  <a:ext uri="{FF2B5EF4-FFF2-40B4-BE49-F238E27FC236}">
                    <a16:creationId xmlns:a16="http://schemas.microsoft.com/office/drawing/2014/main" id="{D4E418D1-62E9-4C27-9A87-5693E0F47ECB}"/>
                  </a:ext>
                </a:extLst>
              </p:cNvPr>
              <p:cNvSpPr txBox="1"/>
              <p:nvPr/>
            </p:nvSpPr>
            <p:spPr>
              <a:xfrm>
                <a:off x="1297866" y="940820"/>
                <a:ext cx="5667482" cy="338554"/>
              </a:xfrm>
              <a:prstGeom prst="rect">
                <a:avLst/>
              </a:prstGeom>
              <a:noFill/>
            </p:spPr>
            <p:txBody>
              <a:bodyPr wrap="square" lIns="108000" rIns="108000" rtlCol="0">
                <a:spAutoFit/>
              </a:bodyPr>
              <a:lstStyle/>
              <a:p>
                <a:pPr algn="r" rtl="1"/>
                <a:r>
                  <a:rPr lang="fa-IR" altLang="ko-KR" sz="1600" dirty="0">
                    <a:solidFill>
                      <a:schemeClr val="bg1"/>
                    </a:solidFill>
                    <a:cs typeface="B Nazanin" panose="00000400000000000000" pitchFamily="2" charset="-78"/>
                  </a:rPr>
                  <a:t>لورم درد او دوست داشتنی است،</a:t>
                </a:r>
                <a:endParaRPr lang="ko-KR" altLang="en-US" sz="1600" b="1" dirty="0">
                  <a:solidFill>
                    <a:schemeClr val="bg1"/>
                  </a:solidFill>
                  <a:cs typeface="B Nazanin" panose="00000400000000000000" pitchFamily="2" charset="-78"/>
                </a:endParaRPr>
              </a:p>
            </p:txBody>
          </p:sp>
          <p:sp>
            <p:nvSpPr>
              <p:cNvPr id="93" name="TextBox 92">
                <a:extLst>
                  <a:ext uri="{FF2B5EF4-FFF2-40B4-BE49-F238E27FC236}">
                    <a16:creationId xmlns:a16="http://schemas.microsoft.com/office/drawing/2014/main" id="{482C3154-A09A-4CFB-ABA8-4404DBAC3BCD}"/>
                  </a:ext>
                </a:extLst>
              </p:cNvPr>
              <p:cNvSpPr txBox="1"/>
              <p:nvPr/>
            </p:nvSpPr>
            <p:spPr>
              <a:xfrm>
                <a:off x="1491296" y="1455042"/>
                <a:ext cx="5474051" cy="646331"/>
              </a:xfrm>
              <a:prstGeom prst="rect">
                <a:avLst/>
              </a:prstGeom>
              <a:noFill/>
            </p:spPr>
            <p:txBody>
              <a:bodyPr wrap="square" rtlCol="0" anchor="ctr">
                <a:spAutoFit/>
              </a:bodyPr>
              <a:lstStyle/>
              <a:p>
                <a:pPr marL="171459" indent="-171459" algn="r" rtl="1">
                  <a:buFont typeface="Wingdings" panose="05000000000000000000" pitchFamily="2" charset="2"/>
                  <a:buChar char="Ø"/>
                </a:pPr>
                <a:r>
                  <a:rPr lang="fa-IR" altLang="ko-KR" sz="1200" dirty="0">
                    <a:solidFill>
                      <a:schemeClr val="bg1"/>
                    </a:solidFill>
                    <a:cs typeface="B Nazanin" panose="00000400000000000000" pitchFamily="2" charset="-78"/>
                  </a:rPr>
                  <a:t>پاورپوینت ساده</a:t>
                </a:r>
              </a:p>
              <a:p>
                <a:pPr marL="171459" indent="-171459" algn="r" rtl="1">
                  <a:buFont typeface="Wingdings" panose="05000000000000000000" pitchFamily="2" charset="2"/>
                  <a:buChar char="Ø"/>
                </a:pPr>
                <a:r>
                  <a:rPr lang="fa-IR" altLang="ko-KR" sz="1200" dirty="0">
                    <a:solidFill>
                      <a:schemeClr val="bg1"/>
                    </a:solidFill>
                    <a:cs typeface="B Nazanin" panose="00000400000000000000" pitchFamily="2" charset="-78"/>
                  </a:rPr>
                  <a:t>آسان برای تغییر رنگ، عکس و متن.</a:t>
                </a:r>
              </a:p>
              <a:p>
                <a:pPr marL="171459" indent="-171459" algn="r" rtl="1">
                  <a:buFont typeface="Wingdings" panose="05000000000000000000" pitchFamily="2" charset="2"/>
                  <a:buChar char="Ø"/>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bg1"/>
                  </a:solidFill>
                  <a:cs typeface="B Nazanin" panose="00000400000000000000" pitchFamily="2" charset="-78"/>
                </a:endParaRPr>
              </a:p>
            </p:txBody>
          </p:sp>
        </p:grpSp>
      </p:grpSp>
    </p:spTree>
    <p:extLst>
      <p:ext uri="{BB962C8B-B14F-4D97-AF65-F5344CB8AC3E}">
        <p14:creationId xmlns:p14="http://schemas.microsoft.com/office/powerpoint/2010/main" val="170207468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590DD5B5-D6C5-50D9-2FAE-DD2A83E80F3F}"/>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a:stretch>
            <a:fillRect/>
          </a:stretch>
        </p:blipFill>
        <p:spPr/>
      </p:pic>
      <p:sp>
        <p:nvSpPr>
          <p:cNvPr id="3" name="Frame 2">
            <a:extLst>
              <a:ext uri="{FF2B5EF4-FFF2-40B4-BE49-F238E27FC236}">
                <a16:creationId xmlns:a16="http://schemas.microsoft.com/office/drawing/2014/main" id="{8AF1B983-C896-42DB-B110-9DD8B99D34F9}"/>
              </a:ext>
            </a:extLst>
          </p:cNvPr>
          <p:cNvSpPr/>
          <p:nvPr/>
        </p:nvSpPr>
        <p:spPr>
          <a:xfrm>
            <a:off x="1068512" y="914400"/>
            <a:ext cx="10476215" cy="5427021"/>
          </a:xfrm>
          <a:prstGeom prst="frame">
            <a:avLst>
              <a:gd name="adj1" fmla="val 107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tx1"/>
              </a:solidFill>
              <a:cs typeface="B Nazanin" panose="00000400000000000000" pitchFamily="2" charset="-78"/>
            </a:endParaRPr>
          </a:p>
        </p:txBody>
      </p:sp>
      <p:sp>
        <p:nvSpPr>
          <p:cNvPr id="4" name="TextBox 3">
            <a:extLst>
              <a:ext uri="{FF2B5EF4-FFF2-40B4-BE49-F238E27FC236}">
                <a16:creationId xmlns:a16="http://schemas.microsoft.com/office/drawing/2014/main" id="{5D15F61A-8E76-4D01-ADF6-04E7EEA8A2A2}"/>
              </a:ext>
            </a:extLst>
          </p:cNvPr>
          <p:cNvSpPr txBox="1"/>
          <p:nvPr/>
        </p:nvSpPr>
        <p:spPr>
          <a:xfrm>
            <a:off x="7632243" y="1071599"/>
            <a:ext cx="3566808" cy="769441"/>
          </a:xfrm>
          <a:prstGeom prst="rect">
            <a:avLst/>
          </a:prstGeom>
          <a:noFill/>
        </p:spPr>
        <p:txBody>
          <a:bodyPr wrap="square" rtlCol="0" anchor="ctr">
            <a:spAutoFit/>
          </a:bodyPr>
          <a:lstStyle/>
          <a:p>
            <a:pPr algn="dist" rtl="1"/>
            <a:r>
              <a:rPr lang="fa-IR" altLang="ko-KR" sz="4400" b="1" dirty="0">
                <a:solidFill>
                  <a:schemeClr val="accent1"/>
                </a:solidFill>
                <a:cs typeface="B Nazanin" panose="00000400000000000000" pitchFamily="2" charset="-78"/>
              </a:rPr>
              <a:t>عالی</a:t>
            </a:r>
            <a:endParaRPr lang="en-US" altLang="ko-KR" sz="4400" b="1" dirty="0">
              <a:solidFill>
                <a:schemeClr val="accent1"/>
              </a:solidFill>
              <a:cs typeface="B Nazanin" panose="00000400000000000000" pitchFamily="2" charset="-78"/>
            </a:endParaRPr>
          </a:p>
        </p:txBody>
      </p:sp>
      <p:sp>
        <p:nvSpPr>
          <p:cNvPr id="5" name="TextBox 4">
            <a:extLst>
              <a:ext uri="{FF2B5EF4-FFF2-40B4-BE49-F238E27FC236}">
                <a16:creationId xmlns:a16="http://schemas.microsoft.com/office/drawing/2014/main" id="{70FEBF72-9944-4A53-90A1-67BDEC5C68D7}"/>
              </a:ext>
            </a:extLst>
          </p:cNvPr>
          <p:cNvSpPr txBox="1"/>
          <p:nvPr/>
        </p:nvSpPr>
        <p:spPr>
          <a:xfrm>
            <a:off x="7632243" y="1718761"/>
            <a:ext cx="3566808" cy="584775"/>
          </a:xfrm>
          <a:prstGeom prst="rect">
            <a:avLst/>
          </a:prstGeom>
          <a:noFill/>
        </p:spPr>
        <p:txBody>
          <a:bodyPr wrap="square" rtlCol="0" anchor="ctr">
            <a:spAutoFit/>
          </a:bodyPr>
          <a:lstStyle/>
          <a:p>
            <a:pPr algn="dist" rtl="1"/>
            <a:r>
              <a:rPr lang="fa-IR" altLang="ko-KR" sz="3200" b="1" dirty="0">
                <a:cs typeface="B Nazanin" panose="00000400000000000000" pitchFamily="2" charset="-78"/>
              </a:rPr>
              <a:t>ارائه</a:t>
            </a:r>
            <a:endParaRPr lang="ko-KR" altLang="en-US" sz="3200" b="1" dirty="0">
              <a:solidFill>
                <a:schemeClr val="tx1"/>
              </a:solidFill>
              <a:cs typeface="B Nazanin" panose="00000400000000000000" pitchFamily="2" charset="-78"/>
            </a:endParaRPr>
          </a:p>
        </p:txBody>
      </p:sp>
      <p:sp>
        <p:nvSpPr>
          <p:cNvPr id="6" name="TextBox 5">
            <a:extLst>
              <a:ext uri="{FF2B5EF4-FFF2-40B4-BE49-F238E27FC236}">
                <a16:creationId xmlns:a16="http://schemas.microsoft.com/office/drawing/2014/main" id="{E3D6C9FC-638A-4A46-B490-84B77E5F9A15}"/>
              </a:ext>
            </a:extLst>
          </p:cNvPr>
          <p:cNvSpPr txBox="1"/>
          <p:nvPr/>
        </p:nvSpPr>
        <p:spPr>
          <a:xfrm>
            <a:off x="8706123" y="3043240"/>
            <a:ext cx="2417365" cy="923330"/>
          </a:xfrm>
          <a:prstGeom prst="rect">
            <a:avLst/>
          </a:prstGeom>
          <a:noFill/>
        </p:spPr>
        <p:txBody>
          <a:bodyPr wrap="square" rtlCol="0" anchor="ctr">
            <a:spAutoFit/>
          </a:bodyPr>
          <a:lstStyle/>
          <a:p>
            <a:pPr algn="r"/>
            <a:r>
              <a:rPr lang="en-GB" altLang="ko-KR" sz="1800" dirty="0">
                <a:solidFill>
                  <a:schemeClr val="accent1"/>
                </a:solidFill>
                <a:cs typeface="B Nazanin" panose="00000400000000000000" pitchFamily="2" charset="-78"/>
              </a:rPr>
              <a:t>ALLPPT</a:t>
            </a:r>
            <a:r>
              <a:rPr lang="en-GB" altLang="ko-KR" sz="1800" dirty="0">
                <a:solidFill>
                  <a:schemeClr val="tx1"/>
                </a:solidFill>
                <a:cs typeface="B Nazanin" panose="00000400000000000000" pitchFamily="2" charset="-78"/>
              </a:rPr>
              <a:t> </a:t>
            </a:r>
            <a:r>
              <a:rPr lang="fa-IR" altLang="ko-KR" dirty="0">
                <a:cs typeface="B Nazanin" panose="00000400000000000000" pitchFamily="2" charset="-78"/>
              </a:rPr>
              <a:t>چیدمان</a:t>
            </a:r>
          </a:p>
          <a:p>
            <a:pPr algn="r"/>
            <a:r>
              <a:rPr lang="fa-IR" altLang="ko-KR" dirty="0">
                <a:cs typeface="B Nazanin" panose="00000400000000000000" pitchFamily="2" charset="-78"/>
              </a:rPr>
              <a:t>اسلاید متنی را برای ارائه خود تمیز کنید</a:t>
            </a:r>
            <a:endParaRPr lang="ko-KR" altLang="en-US" sz="1800" dirty="0">
              <a:solidFill>
                <a:schemeClr val="tx1"/>
              </a:solidFill>
              <a:cs typeface="B Nazanin" panose="00000400000000000000" pitchFamily="2" charset="-78"/>
            </a:endParaRPr>
          </a:p>
        </p:txBody>
      </p:sp>
      <p:sp>
        <p:nvSpPr>
          <p:cNvPr id="7" name="TextBox 6">
            <a:extLst>
              <a:ext uri="{FF2B5EF4-FFF2-40B4-BE49-F238E27FC236}">
                <a16:creationId xmlns:a16="http://schemas.microsoft.com/office/drawing/2014/main" id="{28CA09B4-9787-4BE7-AD24-9D3A5F83C4EB}"/>
              </a:ext>
            </a:extLst>
          </p:cNvPr>
          <p:cNvSpPr txBox="1"/>
          <p:nvPr/>
        </p:nvSpPr>
        <p:spPr>
          <a:xfrm>
            <a:off x="1350801" y="5025501"/>
            <a:ext cx="2705446" cy="738664"/>
          </a:xfrm>
          <a:prstGeom prst="rect">
            <a:avLst/>
          </a:prstGeom>
          <a:noFill/>
        </p:spPr>
        <p:txBody>
          <a:bodyPr wrap="square" lIns="36000" tIns="0" rIns="36000" bIns="0" rtlCol="0" anchor="ctr">
            <a:spAutoFit/>
          </a:bodyPr>
          <a:lstStyle/>
          <a:p>
            <a:pPr algn="r" rtl="1"/>
            <a:r>
              <a:rPr lang="fa-IR" altLang="ko-KR" sz="2400" dirty="0">
                <a:cs typeface="B Nazanin" panose="00000400000000000000" pitchFamily="2" charset="-78"/>
              </a:rPr>
              <a:t>ما کیفیت ایجاد می کنیم</a:t>
            </a:r>
            <a:r>
              <a:rPr lang="fa-IR" altLang="ko-KR" sz="2400" dirty="0">
                <a:solidFill>
                  <a:schemeClr val="accent1"/>
                </a:solidFill>
                <a:cs typeface="B Nazanin" panose="00000400000000000000" pitchFamily="2" charset="-78"/>
              </a:rPr>
              <a:t> حرفه ای</a:t>
            </a:r>
            <a:r>
              <a:rPr lang="en-US" altLang="ko-KR" sz="2400" dirty="0">
                <a:solidFill>
                  <a:schemeClr val="accent1"/>
                </a:solidFill>
                <a:cs typeface="B Nazanin" panose="00000400000000000000" pitchFamily="2" charset="-78"/>
              </a:rPr>
              <a:t> </a:t>
            </a:r>
            <a:r>
              <a:rPr lang="en-US" altLang="ko-KR" sz="2400" dirty="0">
                <a:solidFill>
                  <a:schemeClr val="tx1"/>
                </a:solidFill>
                <a:cs typeface="B Nazanin" panose="00000400000000000000" pitchFamily="2" charset="-78"/>
              </a:rPr>
              <a:t>PPT </a:t>
            </a:r>
            <a:r>
              <a:rPr lang="fa-IR" altLang="ko-KR" sz="2400" dirty="0">
                <a:cs typeface="B Nazanin" panose="00000400000000000000" pitchFamily="2" charset="-78"/>
              </a:rPr>
              <a:t>ارائه</a:t>
            </a:r>
            <a:endParaRPr lang="ko-KR" altLang="en-US" sz="2400" dirty="0">
              <a:solidFill>
                <a:schemeClr val="tx1"/>
              </a:solidFill>
              <a:cs typeface="B Nazanin" panose="00000400000000000000" pitchFamily="2" charset="-78"/>
            </a:endParaRPr>
          </a:p>
        </p:txBody>
      </p:sp>
      <p:grpSp>
        <p:nvGrpSpPr>
          <p:cNvPr id="8" name="Group 18">
            <a:extLst>
              <a:ext uri="{FF2B5EF4-FFF2-40B4-BE49-F238E27FC236}">
                <a16:creationId xmlns:a16="http://schemas.microsoft.com/office/drawing/2014/main" id="{C844E8CA-9935-4A25-B5A4-3619F44FFD9F}"/>
              </a:ext>
            </a:extLst>
          </p:cNvPr>
          <p:cNvGrpSpPr/>
          <p:nvPr/>
        </p:nvGrpSpPr>
        <p:grpSpPr>
          <a:xfrm>
            <a:off x="5197532" y="4706274"/>
            <a:ext cx="5925956" cy="1375703"/>
            <a:chOff x="4822352" y="1916832"/>
            <a:chExt cx="3422056" cy="1375703"/>
          </a:xfrm>
        </p:grpSpPr>
        <p:sp>
          <p:nvSpPr>
            <p:cNvPr id="9" name="Text Placeholder 10">
              <a:extLst>
                <a:ext uri="{FF2B5EF4-FFF2-40B4-BE49-F238E27FC236}">
                  <a16:creationId xmlns:a16="http://schemas.microsoft.com/office/drawing/2014/main" id="{2D7F7403-E470-41A5-989D-60E720AF914F}"/>
                </a:ext>
              </a:extLst>
            </p:cNvPr>
            <p:cNvSpPr txBox="1">
              <a:spLocks/>
            </p:cNvSpPr>
            <p:nvPr/>
          </p:nvSpPr>
          <p:spPr>
            <a:xfrm>
              <a:off x="4822352" y="1916832"/>
              <a:ext cx="3422056" cy="360040"/>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lnSpc>
                  <a:spcPct val="110000"/>
                </a:lnSpc>
                <a:buNone/>
              </a:pPr>
              <a:r>
                <a:rPr lang="fa-IR" altLang="ko-KR" sz="2000" b="1" dirty="0">
                  <a:cs typeface="B Nazanin" panose="00000400000000000000" pitchFamily="2" charset="-78"/>
                </a:rPr>
                <a:t>نمونه کارها طراحی شده است</a:t>
              </a:r>
              <a:endParaRPr lang="en-US" altLang="ko-KR" sz="2000" b="1" dirty="0">
                <a:solidFill>
                  <a:schemeClr val="tx1"/>
                </a:solidFill>
                <a:cs typeface="B Nazanin" panose="00000400000000000000" pitchFamily="2" charset="-78"/>
              </a:endParaRPr>
            </a:p>
          </p:txBody>
        </p:sp>
        <p:sp>
          <p:nvSpPr>
            <p:cNvPr id="10" name="TextBox 9">
              <a:extLst>
                <a:ext uri="{FF2B5EF4-FFF2-40B4-BE49-F238E27FC236}">
                  <a16:creationId xmlns:a16="http://schemas.microsoft.com/office/drawing/2014/main" id="{941CE882-E4A9-467C-BC28-9FB193C37320}"/>
                </a:ext>
              </a:extLst>
            </p:cNvPr>
            <p:cNvSpPr txBox="1"/>
            <p:nvPr/>
          </p:nvSpPr>
          <p:spPr>
            <a:xfrm>
              <a:off x="4822352" y="2276872"/>
              <a:ext cx="3422056" cy="1015663"/>
            </a:xfrm>
            <a:prstGeom prst="rect">
              <a:avLst/>
            </a:prstGeom>
            <a:noFill/>
          </p:spPr>
          <p:txBody>
            <a:bodyPr wrap="square" rtlCol="0">
              <a:spAutoFit/>
            </a:bodyPr>
            <a:lstStyle/>
            <a:p>
              <a:pPr algn="r" rtl="1"/>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a:t>
              </a:r>
            </a:p>
            <a:p>
              <a:pPr algn="r" rtl="1"/>
              <a:endParaRPr lang="fa-IR" altLang="ko-KR" sz="1200" dirty="0">
                <a:cs typeface="B Nazanin" panose="00000400000000000000" pitchFamily="2" charset="-78"/>
              </a:endParaRPr>
            </a:p>
            <a:p>
              <a:pPr algn="r" rtl="1"/>
              <a:r>
                <a:rPr lang="fa-IR" altLang="ko-KR" sz="1200" dirty="0">
                  <a:cs typeface="B Nazanin" panose="00000400000000000000" pitchFamily="2" charset="-78"/>
                </a:rPr>
                <a:t>ارائه پاورپوینت مدرنی را دریافت کنید که به زیبایی طراحی شده است.</a:t>
              </a:r>
              <a:endParaRPr lang="ko-KR" altLang="en-US" sz="1200" dirty="0">
                <a:solidFill>
                  <a:schemeClr val="tx1"/>
                </a:solidFill>
                <a:cs typeface="B Nazanin" panose="00000400000000000000" pitchFamily="2" charset="-78"/>
              </a:endParaRPr>
            </a:p>
          </p:txBody>
        </p:sp>
      </p:grpSp>
    </p:spTree>
    <p:extLst>
      <p:ext uri="{BB962C8B-B14F-4D97-AF65-F5344CB8AC3E}">
        <p14:creationId xmlns:p14="http://schemas.microsoft.com/office/powerpoint/2010/main" val="247358538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Rectangle 40">
            <a:extLst>
              <a:ext uri="{FF2B5EF4-FFF2-40B4-BE49-F238E27FC236}">
                <a16:creationId xmlns:a16="http://schemas.microsoft.com/office/drawing/2014/main" id="{D28D26EE-BE70-43F2-8D23-97693E2C330F}"/>
              </a:ext>
            </a:extLst>
          </p:cNvPr>
          <p:cNvSpPr/>
          <p:nvPr/>
        </p:nvSpPr>
        <p:spPr>
          <a:xfrm>
            <a:off x="958358" y="3059078"/>
            <a:ext cx="4773695" cy="2957202"/>
          </a:xfrm>
          <a:custGeom>
            <a:avLst/>
            <a:gdLst/>
            <a:ahLst/>
            <a:cxnLst/>
            <a:rect l="l" t="t" r="r" b="b"/>
            <a:pathLst>
              <a:path w="4104456" h="2943944">
                <a:moveTo>
                  <a:pt x="279254" y="79832"/>
                </a:moveTo>
                <a:cubicBezTo>
                  <a:pt x="176595" y="79832"/>
                  <a:pt x="93373" y="163054"/>
                  <a:pt x="93373" y="265713"/>
                </a:cubicBezTo>
                <a:lnTo>
                  <a:pt x="93373" y="1441962"/>
                </a:lnTo>
                <a:lnTo>
                  <a:pt x="4011084" y="1441962"/>
                </a:lnTo>
                <a:lnTo>
                  <a:pt x="4011084" y="265713"/>
                </a:lnTo>
                <a:cubicBezTo>
                  <a:pt x="4011084" y="163054"/>
                  <a:pt x="3927862" y="79832"/>
                  <a:pt x="3825203" y="79832"/>
                </a:cubicBezTo>
                <a:close/>
                <a:moveTo>
                  <a:pt x="243023" y="0"/>
                </a:moveTo>
                <a:lnTo>
                  <a:pt x="3861433" y="0"/>
                </a:lnTo>
                <a:cubicBezTo>
                  <a:pt x="3995651" y="0"/>
                  <a:pt x="4104456" y="108805"/>
                  <a:pt x="4104456" y="243023"/>
                </a:cubicBezTo>
                <a:lnTo>
                  <a:pt x="4104456" y="2943944"/>
                </a:lnTo>
                <a:lnTo>
                  <a:pt x="4011084" y="2943944"/>
                </a:lnTo>
                <a:lnTo>
                  <a:pt x="4011084" y="1699747"/>
                </a:lnTo>
                <a:lnTo>
                  <a:pt x="93373" y="1699747"/>
                </a:lnTo>
                <a:lnTo>
                  <a:pt x="93373" y="2943944"/>
                </a:lnTo>
                <a:lnTo>
                  <a:pt x="0" y="2943944"/>
                </a:lnTo>
                <a:lnTo>
                  <a:pt x="0" y="243023"/>
                </a:lnTo>
                <a:cubicBezTo>
                  <a:pt x="0" y="108805"/>
                  <a:pt x="108805" y="0"/>
                  <a:pt x="243023"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cs typeface="B Nazanin" panose="00000400000000000000" pitchFamily="2" charset="-78"/>
            </a:endParaRPr>
          </a:p>
        </p:txBody>
      </p:sp>
      <p:grpSp>
        <p:nvGrpSpPr>
          <p:cNvPr id="4" name="그룹 9">
            <a:extLst>
              <a:ext uri="{FF2B5EF4-FFF2-40B4-BE49-F238E27FC236}">
                <a16:creationId xmlns:a16="http://schemas.microsoft.com/office/drawing/2014/main" id="{C8A42786-F95A-441B-8074-0D04402DE68C}"/>
              </a:ext>
            </a:extLst>
          </p:cNvPr>
          <p:cNvGrpSpPr/>
          <p:nvPr/>
        </p:nvGrpSpPr>
        <p:grpSpPr>
          <a:xfrm>
            <a:off x="1335587" y="2195524"/>
            <a:ext cx="658800" cy="3738394"/>
            <a:chOff x="1335587" y="2195524"/>
            <a:chExt cx="658800" cy="3738394"/>
          </a:xfrm>
        </p:grpSpPr>
        <p:sp>
          <p:nvSpPr>
            <p:cNvPr id="5" name="Rounded Rectangle 9">
              <a:extLst>
                <a:ext uri="{FF2B5EF4-FFF2-40B4-BE49-F238E27FC236}">
                  <a16:creationId xmlns:a16="http://schemas.microsoft.com/office/drawing/2014/main" id="{58F02D59-9FBE-4025-B8EB-EC3144A2B4CE}"/>
                </a:ext>
              </a:extLst>
            </p:cNvPr>
            <p:cNvSpPr/>
            <p:nvPr/>
          </p:nvSpPr>
          <p:spPr>
            <a:xfrm rot="10800000">
              <a:off x="1337144" y="2495490"/>
              <a:ext cx="657242" cy="3438428"/>
            </a:xfrm>
            <a:custGeom>
              <a:avLst/>
              <a:gdLst/>
              <a:ahLst/>
              <a:cxnLst/>
              <a:rect l="l" t="t" r="r" b="b"/>
              <a:pathLst>
                <a:path w="657242" h="3438428">
                  <a:moveTo>
                    <a:pt x="657241" y="3438428"/>
                  </a:moveTo>
                  <a:lnTo>
                    <a:pt x="0" y="3438428"/>
                  </a:lnTo>
                  <a:lnTo>
                    <a:pt x="0" y="328621"/>
                  </a:lnTo>
                  <a:cubicBezTo>
                    <a:pt x="0" y="147129"/>
                    <a:pt x="147129" y="0"/>
                    <a:pt x="328621" y="0"/>
                  </a:cubicBezTo>
                  <a:cubicBezTo>
                    <a:pt x="510113" y="0"/>
                    <a:pt x="657242" y="147129"/>
                    <a:pt x="657242" y="328621"/>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6" name="Rounded Rectangle 75">
              <a:extLst>
                <a:ext uri="{FF2B5EF4-FFF2-40B4-BE49-F238E27FC236}">
                  <a16:creationId xmlns:a16="http://schemas.microsoft.com/office/drawing/2014/main" id="{787ADFDE-AAF0-405A-BFA3-B7FCC48BC2C7}"/>
                </a:ext>
              </a:extLst>
            </p:cNvPr>
            <p:cNvSpPr/>
            <p:nvPr/>
          </p:nvSpPr>
          <p:spPr>
            <a:xfrm rot="10800000">
              <a:off x="1419438" y="4734790"/>
              <a:ext cx="478800" cy="108000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7" name="Round Same Side Corner Rectangle 50">
              <a:extLst>
                <a:ext uri="{FF2B5EF4-FFF2-40B4-BE49-F238E27FC236}">
                  <a16:creationId xmlns:a16="http://schemas.microsoft.com/office/drawing/2014/main" id="{9BC51D17-1AC6-48A8-9EA9-9E02E45AE992}"/>
                </a:ext>
              </a:extLst>
            </p:cNvPr>
            <p:cNvSpPr/>
            <p:nvPr/>
          </p:nvSpPr>
          <p:spPr>
            <a:xfrm>
              <a:off x="1335587" y="2195524"/>
              <a:ext cx="658800" cy="389670"/>
            </a:xfrm>
            <a:custGeom>
              <a:avLst/>
              <a:gdLst/>
              <a:ahLst/>
              <a:cxnLst/>
              <a:rect l="l" t="t" r="r" b="b"/>
              <a:pathLst>
                <a:path w="658800" h="389670">
                  <a:moveTo>
                    <a:pt x="43396" y="0"/>
                  </a:moveTo>
                  <a:lnTo>
                    <a:pt x="615404" y="0"/>
                  </a:lnTo>
                  <a:cubicBezTo>
                    <a:pt x="639371" y="0"/>
                    <a:pt x="658800" y="19429"/>
                    <a:pt x="658800" y="43396"/>
                  </a:cubicBezTo>
                  <a:lnTo>
                    <a:pt x="658800" y="260373"/>
                  </a:lnTo>
                  <a:lnTo>
                    <a:pt x="545955" y="260373"/>
                  </a:lnTo>
                  <a:lnTo>
                    <a:pt x="545955" y="346274"/>
                  </a:lnTo>
                  <a:cubicBezTo>
                    <a:pt x="545955" y="370241"/>
                    <a:pt x="526526" y="389670"/>
                    <a:pt x="502559" y="389670"/>
                  </a:cubicBezTo>
                  <a:lnTo>
                    <a:pt x="156243" y="389670"/>
                  </a:lnTo>
                  <a:cubicBezTo>
                    <a:pt x="132276" y="389670"/>
                    <a:pt x="112847" y="370241"/>
                    <a:pt x="112847" y="346274"/>
                  </a:cubicBezTo>
                  <a:lnTo>
                    <a:pt x="112847" y="260373"/>
                  </a:lnTo>
                  <a:lnTo>
                    <a:pt x="0" y="260373"/>
                  </a:lnTo>
                  <a:lnTo>
                    <a:pt x="0" y="43396"/>
                  </a:lnTo>
                  <a:cubicBezTo>
                    <a:pt x="0" y="19429"/>
                    <a:pt x="19429" y="0"/>
                    <a:pt x="4339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cs typeface="B Nazanin" panose="00000400000000000000" pitchFamily="2" charset="-78"/>
              </a:endParaRPr>
            </a:p>
          </p:txBody>
        </p:sp>
      </p:grpSp>
      <p:grpSp>
        <p:nvGrpSpPr>
          <p:cNvPr id="8" name="그룹 6">
            <a:extLst>
              <a:ext uri="{FF2B5EF4-FFF2-40B4-BE49-F238E27FC236}">
                <a16:creationId xmlns:a16="http://schemas.microsoft.com/office/drawing/2014/main" id="{CD24D7A9-E092-4DF9-8A62-C1A8B88FE5D6}"/>
              </a:ext>
            </a:extLst>
          </p:cNvPr>
          <p:cNvGrpSpPr/>
          <p:nvPr/>
        </p:nvGrpSpPr>
        <p:grpSpPr>
          <a:xfrm>
            <a:off x="3573456" y="2195524"/>
            <a:ext cx="658800" cy="3738394"/>
            <a:chOff x="3573456" y="2195524"/>
            <a:chExt cx="658800" cy="3738394"/>
          </a:xfrm>
        </p:grpSpPr>
        <p:sp>
          <p:nvSpPr>
            <p:cNvPr id="9" name="Rounded Rectangle 6">
              <a:extLst>
                <a:ext uri="{FF2B5EF4-FFF2-40B4-BE49-F238E27FC236}">
                  <a16:creationId xmlns:a16="http://schemas.microsoft.com/office/drawing/2014/main" id="{0511F05F-CF17-45FC-B51D-90B8D8897FBF}"/>
                </a:ext>
              </a:extLst>
            </p:cNvPr>
            <p:cNvSpPr/>
            <p:nvPr/>
          </p:nvSpPr>
          <p:spPr>
            <a:xfrm rot="10800000">
              <a:off x="3583761" y="2495490"/>
              <a:ext cx="638192" cy="3438428"/>
            </a:xfrm>
            <a:custGeom>
              <a:avLst/>
              <a:gdLst/>
              <a:ahLst/>
              <a:cxnLst/>
              <a:rect l="l" t="t" r="r" b="b"/>
              <a:pathLst>
                <a:path w="638192" h="3438428">
                  <a:moveTo>
                    <a:pt x="638191" y="3438428"/>
                  </a:moveTo>
                  <a:lnTo>
                    <a:pt x="0" y="3438428"/>
                  </a:lnTo>
                  <a:lnTo>
                    <a:pt x="0" y="319096"/>
                  </a:lnTo>
                  <a:cubicBezTo>
                    <a:pt x="0" y="142864"/>
                    <a:pt x="142864" y="0"/>
                    <a:pt x="319096" y="0"/>
                  </a:cubicBezTo>
                  <a:cubicBezTo>
                    <a:pt x="495328" y="0"/>
                    <a:pt x="638192" y="142864"/>
                    <a:pt x="638192" y="319096"/>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0" name="Rounded Rectangle 73">
              <a:extLst>
                <a:ext uri="{FF2B5EF4-FFF2-40B4-BE49-F238E27FC236}">
                  <a16:creationId xmlns:a16="http://schemas.microsoft.com/office/drawing/2014/main" id="{12A29A07-9CB9-4A5B-95EC-0DB1B6909860}"/>
                </a:ext>
              </a:extLst>
            </p:cNvPr>
            <p:cNvSpPr/>
            <p:nvPr/>
          </p:nvSpPr>
          <p:spPr>
            <a:xfrm rot="10800000">
              <a:off x="3662143" y="4734790"/>
              <a:ext cx="486000" cy="1080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1" name="Round Same Side Corner Rectangle 54">
              <a:extLst>
                <a:ext uri="{FF2B5EF4-FFF2-40B4-BE49-F238E27FC236}">
                  <a16:creationId xmlns:a16="http://schemas.microsoft.com/office/drawing/2014/main" id="{E043F9C2-8CBB-442A-A8BD-459CC5321FF2}"/>
                </a:ext>
              </a:extLst>
            </p:cNvPr>
            <p:cNvSpPr/>
            <p:nvPr/>
          </p:nvSpPr>
          <p:spPr>
            <a:xfrm>
              <a:off x="3573456" y="2195524"/>
              <a:ext cx="658800" cy="389670"/>
            </a:xfrm>
            <a:custGeom>
              <a:avLst/>
              <a:gdLst/>
              <a:ahLst/>
              <a:cxnLst/>
              <a:rect l="l" t="t" r="r" b="b"/>
              <a:pathLst>
                <a:path w="658800" h="389670">
                  <a:moveTo>
                    <a:pt x="43396" y="0"/>
                  </a:moveTo>
                  <a:lnTo>
                    <a:pt x="615404" y="0"/>
                  </a:lnTo>
                  <a:cubicBezTo>
                    <a:pt x="639371" y="0"/>
                    <a:pt x="658800" y="19429"/>
                    <a:pt x="658800" y="43396"/>
                  </a:cubicBezTo>
                  <a:lnTo>
                    <a:pt x="658800" y="260373"/>
                  </a:lnTo>
                  <a:lnTo>
                    <a:pt x="545955" y="260373"/>
                  </a:lnTo>
                  <a:lnTo>
                    <a:pt x="545955" y="346274"/>
                  </a:lnTo>
                  <a:cubicBezTo>
                    <a:pt x="545955" y="370241"/>
                    <a:pt x="526526" y="389670"/>
                    <a:pt x="502559" y="389670"/>
                  </a:cubicBezTo>
                  <a:lnTo>
                    <a:pt x="156243" y="389670"/>
                  </a:lnTo>
                  <a:cubicBezTo>
                    <a:pt x="132276" y="389670"/>
                    <a:pt x="112847" y="370241"/>
                    <a:pt x="112847" y="346274"/>
                  </a:cubicBezTo>
                  <a:lnTo>
                    <a:pt x="112847" y="260373"/>
                  </a:lnTo>
                  <a:lnTo>
                    <a:pt x="0" y="260373"/>
                  </a:lnTo>
                  <a:lnTo>
                    <a:pt x="0" y="43396"/>
                  </a:lnTo>
                  <a:cubicBezTo>
                    <a:pt x="0" y="19429"/>
                    <a:pt x="19429" y="0"/>
                    <a:pt x="4339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cs typeface="B Nazanin" panose="00000400000000000000" pitchFamily="2" charset="-78"/>
              </a:endParaRPr>
            </a:p>
          </p:txBody>
        </p:sp>
      </p:grpSp>
      <p:grpSp>
        <p:nvGrpSpPr>
          <p:cNvPr id="12" name="그룹 7">
            <a:extLst>
              <a:ext uri="{FF2B5EF4-FFF2-40B4-BE49-F238E27FC236}">
                <a16:creationId xmlns:a16="http://schemas.microsoft.com/office/drawing/2014/main" id="{A165EE3F-2157-4184-B21A-9B65652EC1D2}"/>
              </a:ext>
            </a:extLst>
          </p:cNvPr>
          <p:cNvGrpSpPr/>
          <p:nvPr/>
        </p:nvGrpSpPr>
        <p:grpSpPr>
          <a:xfrm>
            <a:off x="4693466" y="2195524"/>
            <a:ext cx="658800" cy="3738394"/>
            <a:chOff x="4693466" y="2195524"/>
            <a:chExt cx="658800" cy="3738394"/>
          </a:xfrm>
        </p:grpSpPr>
        <p:sp>
          <p:nvSpPr>
            <p:cNvPr id="13" name="Rounded Rectangle 12">
              <a:extLst>
                <a:ext uri="{FF2B5EF4-FFF2-40B4-BE49-F238E27FC236}">
                  <a16:creationId xmlns:a16="http://schemas.microsoft.com/office/drawing/2014/main" id="{9B0C871D-7550-4AA2-B343-5CCA1C130803}"/>
                </a:ext>
              </a:extLst>
            </p:cNvPr>
            <p:cNvSpPr/>
            <p:nvPr/>
          </p:nvSpPr>
          <p:spPr>
            <a:xfrm rot="10800000">
              <a:off x="4714074" y="2495490"/>
              <a:ext cx="638192" cy="3438428"/>
            </a:xfrm>
            <a:custGeom>
              <a:avLst/>
              <a:gdLst/>
              <a:ahLst/>
              <a:cxnLst/>
              <a:rect l="l" t="t" r="r" b="b"/>
              <a:pathLst>
                <a:path w="638192" h="3438428">
                  <a:moveTo>
                    <a:pt x="638191" y="3438428"/>
                  </a:moveTo>
                  <a:lnTo>
                    <a:pt x="0" y="3438428"/>
                  </a:lnTo>
                  <a:lnTo>
                    <a:pt x="0" y="319096"/>
                  </a:lnTo>
                  <a:cubicBezTo>
                    <a:pt x="0" y="142864"/>
                    <a:pt x="142864" y="0"/>
                    <a:pt x="319096" y="0"/>
                  </a:cubicBezTo>
                  <a:cubicBezTo>
                    <a:pt x="495328" y="0"/>
                    <a:pt x="638192" y="142864"/>
                    <a:pt x="638192" y="319096"/>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4" name="Rounded Rectangle 82">
              <a:extLst>
                <a:ext uri="{FF2B5EF4-FFF2-40B4-BE49-F238E27FC236}">
                  <a16:creationId xmlns:a16="http://schemas.microsoft.com/office/drawing/2014/main" id="{8F4A22B4-2638-4ED3-A1B5-3283E92FF822}"/>
                </a:ext>
              </a:extLst>
            </p:cNvPr>
            <p:cNvSpPr/>
            <p:nvPr/>
          </p:nvSpPr>
          <p:spPr>
            <a:xfrm rot="10800000">
              <a:off x="4792749" y="4734791"/>
              <a:ext cx="482400" cy="1080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5" name="Round Same Side Corner Rectangle 55">
              <a:extLst>
                <a:ext uri="{FF2B5EF4-FFF2-40B4-BE49-F238E27FC236}">
                  <a16:creationId xmlns:a16="http://schemas.microsoft.com/office/drawing/2014/main" id="{97DF0D2D-80A5-4A4F-81AA-7D3CA1BB6A2D}"/>
                </a:ext>
              </a:extLst>
            </p:cNvPr>
            <p:cNvSpPr/>
            <p:nvPr/>
          </p:nvSpPr>
          <p:spPr>
            <a:xfrm>
              <a:off x="4693466" y="2195524"/>
              <a:ext cx="658800" cy="389670"/>
            </a:xfrm>
            <a:custGeom>
              <a:avLst/>
              <a:gdLst/>
              <a:ahLst/>
              <a:cxnLst/>
              <a:rect l="l" t="t" r="r" b="b"/>
              <a:pathLst>
                <a:path w="658800" h="389670">
                  <a:moveTo>
                    <a:pt x="43396" y="0"/>
                  </a:moveTo>
                  <a:lnTo>
                    <a:pt x="615404" y="0"/>
                  </a:lnTo>
                  <a:cubicBezTo>
                    <a:pt x="639371" y="0"/>
                    <a:pt x="658800" y="19429"/>
                    <a:pt x="658800" y="43396"/>
                  </a:cubicBezTo>
                  <a:lnTo>
                    <a:pt x="658800" y="260373"/>
                  </a:lnTo>
                  <a:lnTo>
                    <a:pt x="545955" y="260373"/>
                  </a:lnTo>
                  <a:lnTo>
                    <a:pt x="545955" y="346274"/>
                  </a:lnTo>
                  <a:cubicBezTo>
                    <a:pt x="545955" y="370241"/>
                    <a:pt x="526526" y="389670"/>
                    <a:pt x="502559" y="389670"/>
                  </a:cubicBezTo>
                  <a:lnTo>
                    <a:pt x="156243" y="389670"/>
                  </a:lnTo>
                  <a:cubicBezTo>
                    <a:pt x="132276" y="389670"/>
                    <a:pt x="112847" y="370241"/>
                    <a:pt x="112847" y="346274"/>
                  </a:cubicBezTo>
                  <a:lnTo>
                    <a:pt x="112847" y="260373"/>
                  </a:lnTo>
                  <a:lnTo>
                    <a:pt x="0" y="260373"/>
                  </a:lnTo>
                  <a:lnTo>
                    <a:pt x="0" y="43396"/>
                  </a:lnTo>
                  <a:cubicBezTo>
                    <a:pt x="0" y="19429"/>
                    <a:pt x="19429" y="0"/>
                    <a:pt x="433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cs typeface="B Nazanin" panose="00000400000000000000" pitchFamily="2" charset="-78"/>
              </a:endParaRPr>
            </a:p>
          </p:txBody>
        </p:sp>
      </p:grpSp>
      <p:grpSp>
        <p:nvGrpSpPr>
          <p:cNvPr id="16" name="그룹 8">
            <a:extLst>
              <a:ext uri="{FF2B5EF4-FFF2-40B4-BE49-F238E27FC236}">
                <a16:creationId xmlns:a16="http://schemas.microsoft.com/office/drawing/2014/main" id="{C36E093A-E154-483B-B786-40F5BE0EE68F}"/>
              </a:ext>
            </a:extLst>
          </p:cNvPr>
          <p:cNvGrpSpPr/>
          <p:nvPr/>
        </p:nvGrpSpPr>
        <p:grpSpPr>
          <a:xfrm>
            <a:off x="2462430" y="2195526"/>
            <a:ext cx="658800" cy="3738393"/>
            <a:chOff x="2462430" y="2195525"/>
            <a:chExt cx="658800" cy="3738393"/>
          </a:xfrm>
        </p:grpSpPr>
        <p:sp>
          <p:nvSpPr>
            <p:cNvPr id="17" name="Rounded Rectangle 3">
              <a:extLst>
                <a:ext uri="{FF2B5EF4-FFF2-40B4-BE49-F238E27FC236}">
                  <a16:creationId xmlns:a16="http://schemas.microsoft.com/office/drawing/2014/main" id="{5FF463A4-36EA-4661-8850-FFCC91E9FE9F}"/>
                </a:ext>
              </a:extLst>
            </p:cNvPr>
            <p:cNvSpPr/>
            <p:nvPr/>
          </p:nvSpPr>
          <p:spPr>
            <a:xfrm rot="10800000">
              <a:off x="2472734" y="2495490"/>
              <a:ext cx="638192" cy="3438428"/>
            </a:xfrm>
            <a:custGeom>
              <a:avLst/>
              <a:gdLst/>
              <a:ahLst/>
              <a:cxnLst/>
              <a:rect l="l" t="t" r="r" b="b"/>
              <a:pathLst>
                <a:path w="638192" h="3438428">
                  <a:moveTo>
                    <a:pt x="638191" y="3438428"/>
                  </a:moveTo>
                  <a:lnTo>
                    <a:pt x="0" y="3438428"/>
                  </a:lnTo>
                  <a:lnTo>
                    <a:pt x="0" y="319096"/>
                  </a:lnTo>
                  <a:cubicBezTo>
                    <a:pt x="0" y="142864"/>
                    <a:pt x="142864" y="0"/>
                    <a:pt x="319096" y="0"/>
                  </a:cubicBezTo>
                  <a:cubicBezTo>
                    <a:pt x="495328" y="0"/>
                    <a:pt x="638192" y="142864"/>
                    <a:pt x="638192" y="319096"/>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8" name="Rounded Rectangle 58">
              <a:extLst>
                <a:ext uri="{FF2B5EF4-FFF2-40B4-BE49-F238E27FC236}">
                  <a16:creationId xmlns:a16="http://schemas.microsoft.com/office/drawing/2014/main" id="{3777522C-4856-4A87-8625-51C80BF13893}"/>
                </a:ext>
              </a:extLst>
            </p:cNvPr>
            <p:cNvSpPr/>
            <p:nvPr/>
          </p:nvSpPr>
          <p:spPr>
            <a:xfrm rot="10800000">
              <a:off x="2550630" y="4734789"/>
              <a:ext cx="482400" cy="10800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9" name="Round Same Side Corner Rectangle 57">
              <a:extLst>
                <a:ext uri="{FF2B5EF4-FFF2-40B4-BE49-F238E27FC236}">
                  <a16:creationId xmlns:a16="http://schemas.microsoft.com/office/drawing/2014/main" id="{8643194D-AC08-4927-8AE5-54D093C0047C}"/>
                </a:ext>
              </a:extLst>
            </p:cNvPr>
            <p:cNvSpPr/>
            <p:nvPr/>
          </p:nvSpPr>
          <p:spPr>
            <a:xfrm rot="10800000">
              <a:off x="2462430" y="2195525"/>
              <a:ext cx="658800" cy="389670"/>
            </a:xfrm>
            <a:custGeom>
              <a:avLst/>
              <a:gdLst/>
              <a:ahLst/>
              <a:cxnLst/>
              <a:rect l="l" t="t" r="r" b="b"/>
              <a:pathLst>
                <a:path w="658800" h="389670">
                  <a:moveTo>
                    <a:pt x="615404" y="389670"/>
                  </a:moveTo>
                  <a:lnTo>
                    <a:pt x="43396" y="389670"/>
                  </a:lnTo>
                  <a:cubicBezTo>
                    <a:pt x="19429" y="389670"/>
                    <a:pt x="0" y="370241"/>
                    <a:pt x="0" y="346274"/>
                  </a:cubicBezTo>
                  <a:lnTo>
                    <a:pt x="0" y="129297"/>
                  </a:lnTo>
                  <a:lnTo>
                    <a:pt x="112845" y="129297"/>
                  </a:lnTo>
                  <a:lnTo>
                    <a:pt x="112845" y="43396"/>
                  </a:lnTo>
                  <a:cubicBezTo>
                    <a:pt x="112845" y="19429"/>
                    <a:pt x="132274" y="0"/>
                    <a:pt x="156241" y="0"/>
                  </a:cubicBezTo>
                  <a:lnTo>
                    <a:pt x="502557" y="0"/>
                  </a:lnTo>
                  <a:cubicBezTo>
                    <a:pt x="526524" y="0"/>
                    <a:pt x="545953" y="19429"/>
                    <a:pt x="545953" y="43396"/>
                  </a:cubicBezTo>
                  <a:lnTo>
                    <a:pt x="545953" y="129297"/>
                  </a:lnTo>
                  <a:lnTo>
                    <a:pt x="658800" y="129297"/>
                  </a:lnTo>
                  <a:lnTo>
                    <a:pt x="658800" y="346274"/>
                  </a:lnTo>
                  <a:cubicBezTo>
                    <a:pt x="658800" y="370241"/>
                    <a:pt x="639371" y="389670"/>
                    <a:pt x="615404" y="38967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cs typeface="B Nazanin" panose="00000400000000000000" pitchFamily="2" charset="-78"/>
              </a:endParaRPr>
            </a:p>
          </p:txBody>
        </p:sp>
      </p:grpSp>
      <p:sp>
        <p:nvSpPr>
          <p:cNvPr id="20" name="TextBox 19">
            <a:extLst>
              <a:ext uri="{FF2B5EF4-FFF2-40B4-BE49-F238E27FC236}">
                <a16:creationId xmlns:a16="http://schemas.microsoft.com/office/drawing/2014/main" id="{A541152B-2522-495F-9683-1E4D02AF7CAC}"/>
              </a:ext>
            </a:extLst>
          </p:cNvPr>
          <p:cNvSpPr txBox="1"/>
          <p:nvPr/>
        </p:nvSpPr>
        <p:spPr>
          <a:xfrm>
            <a:off x="1290380" y="2652860"/>
            <a:ext cx="759446" cy="338554"/>
          </a:xfrm>
          <a:prstGeom prst="rect">
            <a:avLst/>
          </a:prstGeom>
          <a:noFill/>
        </p:spPr>
        <p:txBody>
          <a:bodyPr wrap="square" rtlCol="0" anchor="ctr">
            <a:spAutoFit/>
          </a:bodyPr>
          <a:lstStyle/>
          <a:p>
            <a:pPr algn="ctr" rtl="1"/>
            <a:r>
              <a:rPr lang="en-US" altLang="ko-KR" sz="1600" b="1" dirty="0">
                <a:solidFill>
                  <a:schemeClr val="bg1"/>
                </a:solidFill>
                <a:cs typeface="B Nazanin" panose="00000400000000000000" pitchFamily="2" charset="-78"/>
              </a:rPr>
              <a:t>40%</a:t>
            </a:r>
            <a:endParaRPr lang="ko-KR" altLang="en-US" sz="1600" b="1" dirty="0">
              <a:solidFill>
                <a:schemeClr val="bg1"/>
              </a:solidFill>
              <a:cs typeface="B Nazanin" panose="00000400000000000000" pitchFamily="2" charset="-78"/>
            </a:endParaRPr>
          </a:p>
        </p:txBody>
      </p:sp>
      <p:sp>
        <p:nvSpPr>
          <p:cNvPr id="21" name="TextBox 20">
            <a:extLst>
              <a:ext uri="{FF2B5EF4-FFF2-40B4-BE49-F238E27FC236}">
                <a16:creationId xmlns:a16="http://schemas.microsoft.com/office/drawing/2014/main" id="{A0120652-C8A6-4363-95F2-D0039DEB7732}"/>
              </a:ext>
            </a:extLst>
          </p:cNvPr>
          <p:cNvSpPr txBox="1"/>
          <p:nvPr/>
        </p:nvSpPr>
        <p:spPr>
          <a:xfrm>
            <a:off x="4659670" y="2652860"/>
            <a:ext cx="759446" cy="338554"/>
          </a:xfrm>
          <a:prstGeom prst="rect">
            <a:avLst/>
          </a:prstGeom>
          <a:noFill/>
        </p:spPr>
        <p:txBody>
          <a:bodyPr wrap="square" rtlCol="0" anchor="ctr">
            <a:spAutoFit/>
          </a:bodyPr>
          <a:lstStyle/>
          <a:p>
            <a:pPr algn="ctr" rtl="1"/>
            <a:r>
              <a:rPr lang="en-US" altLang="ko-KR" sz="1600" b="1" dirty="0">
                <a:solidFill>
                  <a:schemeClr val="bg1"/>
                </a:solidFill>
                <a:cs typeface="B Nazanin" panose="00000400000000000000" pitchFamily="2" charset="-78"/>
              </a:rPr>
              <a:t>50%</a:t>
            </a:r>
            <a:endParaRPr lang="ko-KR" altLang="en-US" sz="1600" b="1" dirty="0">
              <a:solidFill>
                <a:schemeClr val="bg1"/>
              </a:solidFill>
              <a:cs typeface="B Nazanin" panose="00000400000000000000" pitchFamily="2" charset="-78"/>
            </a:endParaRPr>
          </a:p>
        </p:txBody>
      </p:sp>
      <p:sp>
        <p:nvSpPr>
          <p:cNvPr id="22" name="TextBox 21">
            <a:extLst>
              <a:ext uri="{FF2B5EF4-FFF2-40B4-BE49-F238E27FC236}">
                <a16:creationId xmlns:a16="http://schemas.microsoft.com/office/drawing/2014/main" id="{FA544972-8683-4EF5-AF27-639844BC402C}"/>
              </a:ext>
            </a:extLst>
          </p:cNvPr>
          <p:cNvSpPr txBox="1"/>
          <p:nvPr/>
        </p:nvSpPr>
        <p:spPr>
          <a:xfrm>
            <a:off x="3527986" y="2652860"/>
            <a:ext cx="759446" cy="338554"/>
          </a:xfrm>
          <a:prstGeom prst="rect">
            <a:avLst/>
          </a:prstGeom>
          <a:noFill/>
        </p:spPr>
        <p:txBody>
          <a:bodyPr wrap="square" rtlCol="0" anchor="ctr">
            <a:spAutoFit/>
          </a:bodyPr>
          <a:lstStyle/>
          <a:p>
            <a:pPr algn="ctr" rtl="1"/>
            <a:r>
              <a:rPr lang="en-US" altLang="ko-KR" sz="1600" b="1" dirty="0">
                <a:solidFill>
                  <a:schemeClr val="bg1"/>
                </a:solidFill>
                <a:cs typeface="B Nazanin" panose="00000400000000000000" pitchFamily="2" charset="-78"/>
              </a:rPr>
              <a:t>60%</a:t>
            </a:r>
            <a:endParaRPr lang="ko-KR" altLang="en-US" sz="1600" b="1" dirty="0">
              <a:solidFill>
                <a:schemeClr val="bg1"/>
              </a:solidFill>
              <a:cs typeface="B Nazanin" panose="00000400000000000000" pitchFamily="2" charset="-78"/>
            </a:endParaRPr>
          </a:p>
        </p:txBody>
      </p:sp>
      <p:sp>
        <p:nvSpPr>
          <p:cNvPr id="23" name="TextBox 22">
            <a:extLst>
              <a:ext uri="{FF2B5EF4-FFF2-40B4-BE49-F238E27FC236}">
                <a16:creationId xmlns:a16="http://schemas.microsoft.com/office/drawing/2014/main" id="{2365A7C7-8BDD-4766-BFF2-699CBA708801}"/>
              </a:ext>
            </a:extLst>
          </p:cNvPr>
          <p:cNvSpPr txBox="1"/>
          <p:nvPr/>
        </p:nvSpPr>
        <p:spPr>
          <a:xfrm>
            <a:off x="2421028" y="2652860"/>
            <a:ext cx="759446" cy="338554"/>
          </a:xfrm>
          <a:prstGeom prst="rect">
            <a:avLst/>
          </a:prstGeom>
          <a:noFill/>
        </p:spPr>
        <p:txBody>
          <a:bodyPr wrap="square" rtlCol="0" anchor="ctr">
            <a:spAutoFit/>
          </a:bodyPr>
          <a:lstStyle/>
          <a:p>
            <a:pPr algn="ctr" rtl="1"/>
            <a:r>
              <a:rPr lang="en-US" altLang="ko-KR" sz="1600" b="1" dirty="0">
                <a:solidFill>
                  <a:schemeClr val="bg1"/>
                </a:solidFill>
                <a:cs typeface="B Nazanin" panose="00000400000000000000" pitchFamily="2" charset="-78"/>
              </a:rPr>
              <a:t>80%</a:t>
            </a:r>
            <a:endParaRPr lang="ko-KR" altLang="en-US" sz="1600" b="1" dirty="0">
              <a:solidFill>
                <a:schemeClr val="bg1"/>
              </a:solidFill>
              <a:cs typeface="B Nazanin" panose="00000400000000000000" pitchFamily="2" charset="-78"/>
            </a:endParaRPr>
          </a:p>
        </p:txBody>
      </p:sp>
      <p:graphicFrame>
        <p:nvGraphicFramePr>
          <p:cNvPr id="24" name="차트 5">
            <a:extLst>
              <a:ext uri="{FF2B5EF4-FFF2-40B4-BE49-F238E27FC236}">
                <a16:creationId xmlns:a16="http://schemas.microsoft.com/office/drawing/2014/main" id="{836BA5EF-E427-44DF-B917-1C91C820CE39}"/>
              </a:ext>
            </a:extLst>
          </p:cNvPr>
          <p:cNvGraphicFramePr/>
          <p:nvPr>
            <p:extLst>
              <p:ext uri="{D42A27DB-BD31-4B8C-83A1-F6EECF244321}">
                <p14:modId xmlns:p14="http://schemas.microsoft.com/office/powerpoint/2010/main" val="4126464075"/>
              </p:ext>
            </p:extLst>
          </p:nvPr>
        </p:nvGraphicFramePr>
        <p:xfrm>
          <a:off x="958358" y="2711840"/>
          <a:ext cx="4773695" cy="2576776"/>
        </p:xfrm>
        <a:graphic>
          <a:graphicData uri="http://schemas.openxmlformats.org/drawingml/2006/chart">
            <c:chart xmlns:c="http://schemas.openxmlformats.org/drawingml/2006/chart" xmlns:r="http://schemas.openxmlformats.org/officeDocument/2006/relationships" r:id="rId2"/>
          </a:graphicData>
        </a:graphic>
      </p:graphicFrame>
      <p:sp>
        <p:nvSpPr>
          <p:cNvPr id="25" name="Oval 55">
            <a:extLst>
              <a:ext uri="{FF2B5EF4-FFF2-40B4-BE49-F238E27FC236}">
                <a16:creationId xmlns:a16="http://schemas.microsoft.com/office/drawing/2014/main" id="{767AF8E7-8066-4207-A73E-F4936DC16554}"/>
              </a:ext>
            </a:extLst>
          </p:cNvPr>
          <p:cNvSpPr/>
          <p:nvPr/>
        </p:nvSpPr>
        <p:spPr>
          <a:xfrm>
            <a:off x="6459308" y="3105801"/>
            <a:ext cx="630965" cy="630965"/>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400" b="1" dirty="0">
              <a:latin typeface="Arial" pitchFamily="34" charset="0"/>
              <a:cs typeface="B Nazanin" panose="00000400000000000000" pitchFamily="2" charset="-78"/>
            </a:endParaRPr>
          </a:p>
        </p:txBody>
      </p:sp>
      <p:sp>
        <p:nvSpPr>
          <p:cNvPr id="26" name="Oval 56">
            <a:extLst>
              <a:ext uri="{FF2B5EF4-FFF2-40B4-BE49-F238E27FC236}">
                <a16:creationId xmlns:a16="http://schemas.microsoft.com/office/drawing/2014/main" id="{9589D84F-B575-43EE-9621-DFCDE153B88E}"/>
              </a:ext>
            </a:extLst>
          </p:cNvPr>
          <p:cNvSpPr/>
          <p:nvPr/>
        </p:nvSpPr>
        <p:spPr>
          <a:xfrm>
            <a:off x="6459308" y="2029274"/>
            <a:ext cx="630965" cy="630965"/>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400" b="1" dirty="0">
              <a:solidFill>
                <a:schemeClr val="accent4"/>
              </a:solidFill>
              <a:latin typeface="Arial" pitchFamily="34" charset="0"/>
              <a:cs typeface="B Nazanin" panose="00000400000000000000" pitchFamily="2" charset="-78"/>
            </a:endParaRPr>
          </a:p>
        </p:txBody>
      </p:sp>
      <p:sp>
        <p:nvSpPr>
          <p:cNvPr id="27" name="Oval 67">
            <a:extLst>
              <a:ext uri="{FF2B5EF4-FFF2-40B4-BE49-F238E27FC236}">
                <a16:creationId xmlns:a16="http://schemas.microsoft.com/office/drawing/2014/main" id="{9E20B06F-4496-4836-8471-669C3E05FB83}"/>
              </a:ext>
            </a:extLst>
          </p:cNvPr>
          <p:cNvSpPr/>
          <p:nvPr/>
        </p:nvSpPr>
        <p:spPr>
          <a:xfrm>
            <a:off x="6459308" y="4182328"/>
            <a:ext cx="630965" cy="630965"/>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400" b="1" dirty="0">
              <a:latin typeface="Arial" pitchFamily="34" charset="0"/>
              <a:cs typeface="B Nazanin" panose="00000400000000000000" pitchFamily="2" charset="-78"/>
            </a:endParaRPr>
          </a:p>
        </p:txBody>
      </p:sp>
      <p:sp>
        <p:nvSpPr>
          <p:cNvPr id="28" name="Oval 68">
            <a:extLst>
              <a:ext uri="{FF2B5EF4-FFF2-40B4-BE49-F238E27FC236}">
                <a16:creationId xmlns:a16="http://schemas.microsoft.com/office/drawing/2014/main" id="{476F2F8A-BD30-421D-A903-F262B0F1587A}"/>
              </a:ext>
            </a:extLst>
          </p:cNvPr>
          <p:cNvSpPr/>
          <p:nvPr/>
        </p:nvSpPr>
        <p:spPr>
          <a:xfrm>
            <a:off x="6459308" y="5258854"/>
            <a:ext cx="630965" cy="630965"/>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400" b="1" dirty="0">
              <a:latin typeface="Arial" pitchFamily="34" charset="0"/>
              <a:cs typeface="B Nazanin" panose="00000400000000000000" pitchFamily="2" charset="-78"/>
            </a:endParaRPr>
          </a:p>
        </p:txBody>
      </p:sp>
      <p:sp>
        <p:nvSpPr>
          <p:cNvPr id="29" name="TextBox 28">
            <a:extLst>
              <a:ext uri="{FF2B5EF4-FFF2-40B4-BE49-F238E27FC236}">
                <a16:creationId xmlns:a16="http://schemas.microsoft.com/office/drawing/2014/main" id="{748F8EC5-CC2C-4428-9D3A-0889996227BA}"/>
              </a:ext>
            </a:extLst>
          </p:cNvPr>
          <p:cNvSpPr txBox="1"/>
          <p:nvPr/>
        </p:nvSpPr>
        <p:spPr>
          <a:xfrm>
            <a:off x="6523624" y="2160088"/>
            <a:ext cx="502330" cy="400110"/>
          </a:xfrm>
          <a:prstGeom prst="rect">
            <a:avLst/>
          </a:prstGeom>
          <a:noFill/>
        </p:spPr>
        <p:txBody>
          <a:bodyPr wrap="square" rtlCol="0">
            <a:spAutoFit/>
          </a:bodyPr>
          <a:lstStyle/>
          <a:p>
            <a:pPr algn="ctr" rtl="1"/>
            <a:r>
              <a:rPr lang="en-US" altLang="ko-KR" sz="2000" b="1" dirty="0">
                <a:solidFill>
                  <a:schemeClr val="accent4"/>
                </a:solidFill>
                <a:latin typeface="Arial" pitchFamily="34" charset="0"/>
                <a:cs typeface="B Nazanin" panose="00000400000000000000" pitchFamily="2" charset="-78"/>
              </a:rPr>
              <a:t>01</a:t>
            </a:r>
            <a:endParaRPr lang="ko-KR" altLang="en-US" sz="2000" b="1" dirty="0">
              <a:solidFill>
                <a:schemeClr val="accent4"/>
              </a:solidFill>
              <a:latin typeface="Arial" pitchFamily="34" charset="0"/>
              <a:cs typeface="B Nazanin" panose="00000400000000000000" pitchFamily="2" charset="-78"/>
            </a:endParaRPr>
          </a:p>
        </p:txBody>
      </p:sp>
      <p:sp>
        <p:nvSpPr>
          <p:cNvPr id="30" name="TextBox 29">
            <a:extLst>
              <a:ext uri="{FF2B5EF4-FFF2-40B4-BE49-F238E27FC236}">
                <a16:creationId xmlns:a16="http://schemas.microsoft.com/office/drawing/2014/main" id="{7746F88A-8991-448D-859D-50CC6177A20C}"/>
              </a:ext>
            </a:extLst>
          </p:cNvPr>
          <p:cNvSpPr txBox="1"/>
          <p:nvPr/>
        </p:nvSpPr>
        <p:spPr>
          <a:xfrm>
            <a:off x="6523624" y="3236616"/>
            <a:ext cx="502330" cy="400110"/>
          </a:xfrm>
          <a:prstGeom prst="rect">
            <a:avLst/>
          </a:prstGeom>
          <a:noFill/>
        </p:spPr>
        <p:txBody>
          <a:bodyPr wrap="square" rtlCol="0">
            <a:spAutoFit/>
          </a:bodyPr>
          <a:lstStyle/>
          <a:p>
            <a:pPr algn="ctr" rtl="1"/>
            <a:r>
              <a:rPr lang="en-US" altLang="ko-KR" sz="2000" b="1" dirty="0">
                <a:solidFill>
                  <a:schemeClr val="accent3"/>
                </a:solidFill>
                <a:latin typeface="Arial" pitchFamily="34" charset="0"/>
                <a:cs typeface="B Nazanin" panose="00000400000000000000" pitchFamily="2" charset="-78"/>
              </a:rPr>
              <a:t>02</a:t>
            </a:r>
            <a:endParaRPr lang="ko-KR" altLang="en-US" sz="2000" b="1" dirty="0">
              <a:solidFill>
                <a:schemeClr val="accent3"/>
              </a:solidFill>
              <a:latin typeface="Arial" pitchFamily="34" charset="0"/>
              <a:cs typeface="B Nazanin" panose="00000400000000000000" pitchFamily="2" charset="-78"/>
            </a:endParaRPr>
          </a:p>
        </p:txBody>
      </p:sp>
      <p:sp>
        <p:nvSpPr>
          <p:cNvPr id="31" name="TextBox 30">
            <a:extLst>
              <a:ext uri="{FF2B5EF4-FFF2-40B4-BE49-F238E27FC236}">
                <a16:creationId xmlns:a16="http://schemas.microsoft.com/office/drawing/2014/main" id="{3B4E48C2-2504-4B68-9ED8-5127A1A36A10}"/>
              </a:ext>
            </a:extLst>
          </p:cNvPr>
          <p:cNvSpPr txBox="1"/>
          <p:nvPr/>
        </p:nvSpPr>
        <p:spPr>
          <a:xfrm>
            <a:off x="6523624" y="4313142"/>
            <a:ext cx="502330" cy="400110"/>
          </a:xfrm>
          <a:prstGeom prst="rect">
            <a:avLst/>
          </a:prstGeom>
          <a:noFill/>
        </p:spPr>
        <p:txBody>
          <a:bodyPr wrap="square" rtlCol="0">
            <a:spAutoFit/>
          </a:bodyPr>
          <a:lstStyle/>
          <a:p>
            <a:pPr algn="ctr" rtl="1"/>
            <a:r>
              <a:rPr lang="en-US" altLang="ko-KR" sz="2000" b="1" dirty="0">
                <a:solidFill>
                  <a:schemeClr val="accent2"/>
                </a:solidFill>
                <a:latin typeface="Arial" pitchFamily="34" charset="0"/>
                <a:cs typeface="B Nazanin" panose="00000400000000000000" pitchFamily="2" charset="-78"/>
              </a:rPr>
              <a:t>03</a:t>
            </a:r>
            <a:endParaRPr lang="ko-KR" altLang="en-US" sz="2000" b="1" dirty="0">
              <a:solidFill>
                <a:schemeClr val="accent2"/>
              </a:solidFill>
              <a:latin typeface="Arial" pitchFamily="34" charset="0"/>
              <a:cs typeface="B Nazanin" panose="00000400000000000000" pitchFamily="2" charset="-78"/>
            </a:endParaRPr>
          </a:p>
        </p:txBody>
      </p:sp>
      <p:sp>
        <p:nvSpPr>
          <p:cNvPr id="32" name="TextBox 31">
            <a:extLst>
              <a:ext uri="{FF2B5EF4-FFF2-40B4-BE49-F238E27FC236}">
                <a16:creationId xmlns:a16="http://schemas.microsoft.com/office/drawing/2014/main" id="{A5ED82E9-4E4B-4EE0-826D-55ECB26C94B0}"/>
              </a:ext>
            </a:extLst>
          </p:cNvPr>
          <p:cNvSpPr txBox="1"/>
          <p:nvPr/>
        </p:nvSpPr>
        <p:spPr>
          <a:xfrm>
            <a:off x="6523624" y="5389668"/>
            <a:ext cx="502330" cy="400110"/>
          </a:xfrm>
          <a:prstGeom prst="rect">
            <a:avLst/>
          </a:prstGeom>
          <a:noFill/>
        </p:spPr>
        <p:txBody>
          <a:bodyPr wrap="square" rtlCol="0">
            <a:spAutoFit/>
          </a:bodyPr>
          <a:lstStyle/>
          <a:p>
            <a:pPr algn="ctr" rtl="1"/>
            <a:r>
              <a:rPr lang="en-US" altLang="ko-KR" sz="2000" b="1" dirty="0">
                <a:solidFill>
                  <a:schemeClr val="accent1"/>
                </a:solidFill>
                <a:latin typeface="Arial" pitchFamily="34" charset="0"/>
                <a:cs typeface="B Nazanin" panose="00000400000000000000" pitchFamily="2" charset="-78"/>
              </a:rPr>
              <a:t>04</a:t>
            </a:r>
            <a:endParaRPr lang="ko-KR" altLang="en-US" sz="2000" b="1" dirty="0">
              <a:solidFill>
                <a:schemeClr val="accent1"/>
              </a:solidFill>
              <a:latin typeface="Arial" pitchFamily="34" charset="0"/>
              <a:cs typeface="B Nazanin" panose="00000400000000000000" pitchFamily="2" charset="-78"/>
            </a:endParaRPr>
          </a:p>
        </p:txBody>
      </p:sp>
      <p:grpSp>
        <p:nvGrpSpPr>
          <p:cNvPr id="33" name="Group 79">
            <a:extLst>
              <a:ext uri="{FF2B5EF4-FFF2-40B4-BE49-F238E27FC236}">
                <a16:creationId xmlns:a16="http://schemas.microsoft.com/office/drawing/2014/main" id="{685C3F75-05E1-4AB6-90BA-17FEB1A4C93E}"/>
              </a:ext>
            </a:extLst>
          </p:cNvPr>
          <p:cNvGrpSpPr/>
          <p:nvPr/>
        </p:nvGrpSpPr>
        <p:grpSpPr>
          <a:xfrm>
            <a:off x="7265322" y="2959616"/>
            <a:ext cx="4111923" cy="738664"/>
            <a:chOff x="2551705" y="4283314"/>
            <a:chExt cx="2357003" cy="738664"/>
          </a:xfrm>
        </p:grpSpPr>
        <p:sp>
          <p:nvSpPr>
            <p:cNvPr id="34" name="TextBox 33">
              <a:extLst>
                <a:ext uri="{FF2B5EF4-FFF2-40B4-BE49-F238E27FC236}">
                  <a16:creationId xmlns:a16="http://schemas.microsoft.com/office/drawing/2014/main" id="{E0ACCD33-9191-4A51-80DD-82D2A786A4B3}"/>
                </a:ext>
              </a:extLst>
            </p:cNvPr>
            <p:cNvSpPr txBox="1"/>
            <p:nvPr/>
          </p:nvSpPr>
          <p:spPr>
            <a:xfrm>
              <a:off x="2551706" y="4560313"/>
              <a:ext cx="2357002" cy="461665"/>
            </a:xfrm>
            <a:prstGeom prst="rect">
              <a:avLst/>
            </a:prstGeom>
            <a:noFill/>
          </p:spPr>
          <p:txBody>
            <a:bodyPr wrap="square" rtlCol="0">
              <a:spAutoFit/>
            </a:bodyPr>
            <a:lstStyle/>
            <a:p>
              <a:pPr algn="r" rtl="1"/>
              <a:r>
                <a:rPr lang="fa-IR" altLang="ko-KR" sz="1200" dirty="0">
                  <a:solidFill>
                    <a:schemeClr val="tx1">
                      <a:lumMod val="75000"/>
                      <a:lumOff val="25000"/>
                    </a:schemeClr>
                  </a:solidFill>
                  <a:latin typeface="Arial" pitchFamily="34" charset="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latin typeface="Arial" pitchFamily="34" charset="0"/>
                <a:cs typeface="B Nazanin" panose="00000400000000000000" pitchFamily="2" charset="-78"/>
              </a:endParaRPr>
            </a:p>
          </p:txBody>
        </p:sp>
        <p:sp>
          <p:nvSpPr>
            <p:cNvPr id="35" name="TextBox 34">
              <a:extLst>
                <a:ext uri="{FF2B5EF4-FFF2-40B4-BE49-F238E27FC236}">
                  <a16:creationId xmlns:a16="http://schemas.microsoft.com/office/drawing/2014/main" id="{546FE8C8-C5B2-42FC-8B51-F4B5526CE771}"/>
                </a:ext>
              </a:extLst>
            </p:cNvPr>
            <p:cNvSpPr txBox="1"/>
            <p:nvPr/>
          </p:nvSpPr>
          <p:spPr>
            <a:xfrm>
              <a:off x="2551705" y="4283314"/>
              <a:ext cx="2336966" cy="307777"/>
            </a:xfrm>
            <a:prstGeom prst="rect">
              <a:avLst/>
            </a:prstGeom>
            <a:noFill/>
          </p:spPr>
          <p:txBody>
            <a:bodyPr wrap="square" rtlCol="0">
              <a:spAutoFit/>
            </a:bodyPr>
            <a:lstStyle/>
            <a:p>
              <a:pPr algn="r" rtl="1"/>
              <a:r>
                <a:rPr lang="fa-IR" altLang="ko-KR" sz="1400" b="1" dirty="0">
                  <a:solidFill>
                    <a:schemeClr val="accent3"/>
                  </a:solidFill>
                  <a:latin typeface="Arial" pitchFamily="34" charset="0"/>
                  <a:cs typeface="B Nazanin" panose="00000400000000000000" pitchFamily="2" charset="-78"/>
                </a:rPr>
                <a:t>متن شما در اینجا</a:t>
              </a:r>
              <a:endParaRPr lang="ko-KR" altLang="en-US" sz="1400" b="1" dirty="0">
                <a:solidFill>
                  <a:schemeClr val="accent3"/>
                </a:solidFill>
                <a:latin typeface="Arial" pitchFamily="34" charset="0"/>
                <a:cs typeface="B Nazanin" panose="00000400000000000000" pitchFamily="2" charset="-78"/>
              </a:endParaRPr>
            </a:p>
          </p:txBody>
        </p:sp>
      </p:grpSp>
      <p:grpSp>
        <p:nvGrpSpPr>
          <p:cNvPr id="36" name="Group 82">
            <a:extLst>
              <a:ext uri="{FF2B5EF4-FFF2-40B4-BE49-F238E27FC236}">
                <a16:creationId xmlns:a16="http://schemas.microsoft.com/office/drawing/2014/main" id="{5B90E753-51C1-4834-8CB5-C3FD049C92EB}"/>
              </a:ext>
            </a:extLst>
          </p:cNvPr>
          <p:cNvGrpSpPr/>
          <p:nvPr/>
        </p:nvGrpSpPr>
        <p:grpSpPr>
          <a:xfrm>
            <a:off x="7265322" y="1883089"/>
            <a:ext cx="4111923" cy="738664"/>
            <a:chOff x="2551705" y="4283314"/>
            <a:chExt cx="2357003" cy="738664"/>
          </a:xfrm>
        </p:grpSpPr>
        <p:sp>
          <p:nvSpPr>
            <p:cNvPr id="37" name="TextBox 36">
              <a:extLst>
                <a:ext uri="{FF2B5EF4-FFF2-40B4-BE49-F238E27FC236}">
                  <a16:creationId xmlns:a16="http://schemas.microsoft.com/office/drawing/2014/main" id="{4AEB9E00-6AF7-482D-84F1-F0011DC44B0D}"/>
                </a:ext>
              </a:extLst>
            </p:cNvPr>
            <p:cNvSpPr txBox="1"/>
            <p:nvPr/>
          </p:nvSpPr>
          <p:spPr>
            <a:xfrm>
              <a:off x="2551706" y="4560313"/>
              <a:ext cx="2357002" cy="461665"/>
            </a:xfrm>
            <a:prstGeom prst="rect">
              <a:avLst/>
            </a:prstGeom>
            <a:noFill/>
          </p:spPr>
          <p:txBody>
            <a:bodyPr wrap="square" rtlCol="0">
              <a:spAutoFit/>
            </a:bodyPr>
            <a:lstStyle/>
            <a:p>
              <a:pPr algn="r" rtl="1"/>
              <a:r>
                <a:rPr lang="fa-IR" altLang="ko-KR" sz="1200" dirty="0">
                  <a:solidFill>
                    <a:schemeClr val="tx1">
                      <a:lumMod val="75000"/>
                      <a:lumOff val="25000"/>
                    </a:schemeClr>
                  </a:solidFill>
                  <a:latin typeface="Arial" pitchFamily="34" charset="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latin typeface="Arial" pitchFamily="34" charset="0"/>
                <a:cs typeface="B Nazanin" panose="00000400000000000000" pitchFamily="2" charset="-78"/>
              </a:endParaRPr>
            </a:p>
          </p:txBody>
        </p:sp>
        <p:sp>
          <p:nvSpPr>
            <p:cNvPr id="38" name="TextBox 37">
              <a:extLst>
                <a:ext uri="{FF2B5EF4-FFF2-40B4-BE49-F238E27FC236}">
                  <a16:creationId xmlns:a16="http://schemas.microsoft.com/office/drawing/2014/main" id="{35394874-002F-4417-B83A-B9777A0834F1}"/>
                </a:ext>
              </a:extLst>
            </p:cNvPr>
            <p:cNvSpPr txBox="1"/>
            <p:nvPr/>
          </p:nvSpPr>
          <p:spPr>
            <a:xfrm>
              <a:off x="2551705" y="4283314"/>
              <a:ext cx="2336966" cy="307777"/>
            </a:xfrm>
            <a:prstGeom prst="rect">
              <a:avLst/>
            </a:prstGeom>
            <a:noFill/>
          </p:spPr>
          <p:txBody>
            <a:bodyPr wrap="square" rtlCol="0">
              <a:spAutoFit/>
            </a:bodyPr>
            <a:lstStyle/>
            <a:p>
              <a:pPr algn="r" rtl="1"/>
              <a:r>
                <a:rPr lang="fa-IR" altLang="ko-KR" sz="1400" b="1" dirty="0">
                  <a:solidFill>
                    <a:schemeClr val="accent4"/>
                  </a:solidFill>
                  <a:latin typeface="Arial" pitchFamily="34" charset="0"/>
                  <a:cs typeface="B Nazanin" panose="00000400000000000000" pitchFamily="2" charset="-78"/>
                </a:rPr>
                <a:t>متن شما در اینجا</a:t>
              </a:r>
              <a:endParaRPr lang="ko-KR" altLang="en-US" sz="1400" b="1" dirty="0">
                <a:solidFill>
                  <a:schemeClr val="accent4"/>
                </a:solidFill>
                <a:latin typeface="Arial" pitchFamily="34" charset="0"/>
                <a:cs typeface="B Nazanin" panose="00000400000000000000" pitchFamily="2" charset="-78"/>
              </a:endParaRPr>
            </a:p>
          </p:txBody>
        </p:sp>
      </p:grpSp>
      <p:grpSp>
        <p:nvGrpSpPr>
          <p:cNvPr id="39" name="Group 85">
            <a:extLst>
              <a:ext uri="{FF2B5EF4-FFF2-40B4-BE49-F238E27FC236}">
                <a16:creationId xmlns:a16="http://schemas.microsoft.com/office/drawing/2014/main" id="{5063C18E-14E8-4533-8271-3A459CBEF312}"/>
              </a:ext>
            </a:extLst>
          </p:cNvPr>
          <p:cNvGrpSpPr/>
          <p:nvPr/>
        </p:nvGrpSpPr>
        <p:grpSpPr>
          <a:xfrm>
            <a:off x="7265322" y="4036143"/>
            <a:ext cx="4111923" cy="738664"/>
            <a:chOff x="2551705" y="4283314"/>
            <a:chExt cx="2357003" cy="738664"/>
          </a:xfrm>
        </p:grpSpPr>
        <p:sp>
          <p:nvSpPr>
            <p:cNvPr id="40" name="TextBox 39">
              <a:extLst>
                <a:ext uri="{FF2B5EF4-FFF2-40B4-BE49-F238E27FC236}">
                  <a16:creationId xmlns:a16="http://schemas.microsoft.com/office/drawing/2014/main" id="{69633C73-6ED6-4EFF-BFB9-7ADBCB851711}"/>
                </a:ext>
              </a:extLst>
            </p:cNvPr>
            <p:cNvSpPr txBox="1"/>
            <p:nvPr/>
          </p:nvSpPr>
          <p:spPr>
            <a:xfrm>
              <a:off x="2551706" y="4560313"/>
              <a:ext cx="2357002" cy="461665"/>
            </a:xfrm>
            <a:prstGeom prst="rect">
              <a:avLst/>
            </a:prstGeom>
            <a:noFill/>
          </p:spPr>
          <p:txBody>
            <a:bodyPr wrap="square" rtlCol="0">
              <a:spAutoFit/>
            </a:bodyPr>
            <a:lstStyle/>
            <a:p>
              <a:pPr algn="r" rtl="1"/>
              <a:r>
                <a:rPr lang="fa-IR" altLang="ko-KR" sz="1200" dirty="0">
                  <a:solidFill>
                    <a:schemeClr val="tx1">
                      <a:lumMod val="75000"/>
                      <a:lumOff val="25000"/>
                    </a:schemeClr>
                  </a:solidFill>
                  <a:latin typeface="Arial" pitchFamily="34" charset="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latin typeface="Arial" pitchFamily="34" charset="0"/>
                <a:cs typeface="B Nazanin" panose="00000400000000000000" pitchFamily="2" charset="-78"/>
              </a:endParaRPr>
            </a:p>
          </p:txBody>
        </p:sp>
        <p:sp>
          <p:nvSpPr>
            <p:cNvPr id="41" name="TextBox 40">
              <a:extLst>
                <a:ext uri="{FF2B5EF4-FFF2-40B4-BE49-F238E27FC236}">
                  <a16:creationId xmlns:a16="http://schemas.microsoft.com/office/drawing/2014/main" id="{E6FE037A-8EFF-4270-A7A1-564C443BCC7B}"/>
                </a:ext>
              </a:extLst>
            </p:cNvPr>
            <p:cNvSpPr txBox="1"/>
            <p:nvPr/>
          </p:nvSpPr>
          <p:spPr>
            <a:xfrm>
              <a:off x="2551705" y="4283314"/>
              <a:ext cx="2336966" cy="307777"/>
            </a:xfrm>
            <a:prstGeom prst="rect">
              <a:avLst/>
            </a:prstGeom>
            <a:noFill/>
          </p:spPr>
          <p:txBody>
            <a:bodyPr wrap="square" rtlCol="0">
              <a:spAutoFit/>
            </a:bodyPr>
            <a:lstStyle/>
            <a:p>
              <a:pPr algn="r" rtl="1"/>
              <a:r>
                <a:rPr lang="fa-IR" altLang="ko-KR" sz="1400" b="1" dirty="0">
                  <a:solidFill>
                    <a:schemeClr val="accent2"/>
                  </a:solidFill>
                  <a:latin typeface="Arial" pitchFamily="34" charset="0"/>
                  <a:cs typeface="B Nazanin" panose="00000400000000000000" pitchFamily="2" charset="-78"/>
                </a:rPr>
                <a:t>متن شما در اینجا</a:t>
              </a:r>
              <a:endParaRPr lang="ko-KR" altLang="en-US" sz="1400" b="1" dirty="0">
                <a:solidFill>
                  <a:schemeClr val="accent2"/>
                </a:solidFill>
                <a:latin typeface="Arial" pitchFamily="34" charset="0"/>
                <a:cs typeface="B Nazanin" panose="00000400000000000000" pitchFamily="2" charset="-78"/>
              </a:endParaRPr>
            </a:p>
          </p:txBody>
        </p:sp>
      </p:grpSp>
      <p:grpSp>
        <p:nvGrpSpPr>
          <p:cNvPr id="42" name="Group 88">
            <a:extLst>
              <a:ext uri="{FF2B5EF4-FFF2-40B4-BE49-F238E27FC236}">
                <a16:creationId xmlns:a16="http://schemas.microsoft.com/office/drawing/2014/main" id="{7D05A7E0-DB8A-4801-A799-4FA0AA69549C}"/>
              </a:ext>
            </a:extLst>
          </p:cNvPr>
          <p:cNvGrpSpPr/>
          <p:nvPr/>
        </p:nvGrpSpPr>
        <p:grpSpPr>
          <a:xfrm>
            <a:off x="7265322" y="5112669"/>
            <a:ext cx="4111923" cy="738664"/>
            <a:chOff x="2551705" y="4283314"/>
            <a:chExt cx="2357003" cy="738664"/>
          </a:xfrm>
        </p:grpSpPr>
        <p:sp>
          <p:nvSpPr>
            <p:cNvPr id="43" name="TextBox 42">
              <a:extLst>
                <a:ext uri="{FF2B5EF4-FFF2-40B4-BE49-F238E27FC236}">
                  <a16:creationId xmlns:a16="http://schemas.microsoft.com/office/drawing/2014/main" id="{4B26BA6F-1227-44AA-9C81-B2FC492C5A98}"/>
                </a:ext>
              </a:extLst>
            </p:cNvPr>
            <p:cNvSpPr txBox="1"/>
            <p:nvPr/>
          </p:nvSpPr>
          <p:spPr>
            <a:xfrm>
              <a:off x="2551706" y="4560313"/>
              <a:ext cx="2357002" cy="461665"/>
            </a:xfrm>
            <a:prstGeom prst="rect">
              <a:avLst/>
            </a:prstGeom>
            <a:noFill/>
          </p:spPr>
          <p:txBody>
            <a:bodyPr wrap="square" rtlCol="0">
              <a:spAutoFit/>
            </a:bodyPr>
            <a:lstStyle/>
            <a:p>
              <a:pPr algn="r" rtl="1"/>
              <a:r>
                <a:rPr lang="fa-IR" altLang="ko-KR" sz="1200" dirty="0">
                  <a:solidFill>
                    <a:schemeClr val="tx1">
                      <a:lumMod val="75000"/>
                      <a:lumOff val="25000"/>
                    </a:schemeClr>
                  </a:solidFill>
                  <a:latin typeface="Arial" pitchFamily="34" charset="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latin typeface="Arial" pitchFamily="34" charset="0"/>
                <a:cs typeface="B Nazanin" panose="00000400000000000000" pitchFamily="2" charset="-78"/>
              </a:endParaRPr>
            </a:p>
          </p:txBody>
        </p:sp>
        <p:sp>
          <p:nvSpPr>
            <p:cNvPr id="44" name="TextBox 43">
              <a:extLst>
                <a:ext uri="{FF2B5EF4-FFF2-40B4-BE49-F238E27FC236}">
                  <a16:creationId xmlns:a16="http://schemas.microsoft.com/office/drawing/2014/main" id="{7257EFFB-0969-46FF-9839-85984FCC31BC}"/>
                </a:ext>
              </a:extLst>
            </p:cNvPr>
            <p:cNvSpPr txBox="1"/>
            <p:nvPr/>
          </p:nvSpPr>
          <p:spPr>
            <a:xfrm>
              <a:off x="2551705" y="4283314"/>
              <a:ext cx="2336966" cy="307777"/>
            </a:xfrm>
            <a:prstGeom prst="rect">
              <a:avLst/>
            </a:prstGeom>
            <a:noFill/>
          </p:spPr>
          <p:txBody>
            <a:bodyPr wrap="square" rtlCol="0">
              <a:spAutoFit/>
            </a:bodyPr>
            <a:lstStyle/>
            <a:p>
              <a:pPr algn="r" rtl="1"/>
              <a:r>
                <a:rPr lang="fa-IR" altLang="ko-KR" sz="1400" b="1" dirty="0">
                  <a:solidFill>
                    <a:schemeClr val="accent1"/>
                  </a:solidFill>
                  <a:latin typeface="Arial" pitchFamily="34" charset="0"/>
                  <a:cs typeface="B Nazanin" panose="00000400000000000000" pitchFamily="2" charset="-78"/>
                </a:rPr>
                <a:t>متن شما در اینجا</a:t>
              </a:r>
              <a:endParaRPr lang="ko-KR" altLang="en-US" sz="1400" b="1" dirty="0">
                <a:solidFill>
                  <a:schemeClr val="accent1"/>
                </a:solidFill>
                <a:latin typeface="Arial" pitchFamily="34" charset="0"/>
                <a:cs typeface="B Nazanin" panose="00000400000000000000" pitchFamily="2" charset="-78"/>
              </a:endParaRPr>
            </a:p>
          </p:txBody>
        </p:sp>
      </p:grpSp>
      <p:sp>
        <p:nvSpPr>
          <p:cNvPr id="45" name="Round Same Side Corner Rectangle 11">
            <a:extLst>
              <a:ext uri="{FF2B5EF4-FFF2-40B4-BE49-F238E27FC236}">
                <a16:creationId xmlns:a16="http://schemas.microsoft.com/office/drawing/2014/main" id="{9B137A2A-8D7B-42E6-B181-0EACDAB7301A}"/>
              </a:ext>
            </a:extLst>
          </p:cNvPr>
          <p:cNvSpPr>
            <a:spLocks noChangeAspect="1"/>
          </p:cNvSpPr>
          <p:nvPr/>
        </p:nvSpPr>
        <p:spPr>
          <a:xfrm rot="9900000">
            <a:off x="2655422" y="5360894"/>
            <a:ext cx="323406" cy="274671"/>
          </a:xfrm>
          <a:custGeom>
            <a:avLst/>
            <a:gdLst/>
            <a:ahLst/>
            <a:cxnLst/>
            <a:rect l="l" t="t" r="r" b="b"/>
            <a:pathLst>
              <a:path w="2911009" h="2472345">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46" name="Rounded Rectangle 27">
            <a:extLst>
              <a:ext uri="{FF2B5EF4-FFF2-40B4-BE49-F238E27FC236}">
                <a16:creationId xmlns:a16="http://schemas.microsoft.com/office/drawing/2014/main" id="{51F8C22E-06C2-4F21-BF13-9C59E1A79ABE}"/>
              </a:ext>
            </a:extLst>
          </p:cNvPr>
          <p:cNvSpPr/>
          <p:nvPr/>
        </p:nvSpPr>
        <p:spPr>
          <a:xfrm>
            <a:off x="1514360" y="5389668"/>
            <a:ext cx="282895" cy="217302"/>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47" name="Rectangle 16">
            <a:extLst>
              <a:ext uri="{FF2B5EF4-FFF2-40B4-BE49-F238E27FC236}">
                <a16:creationId xmlns:a16="http://schemas.microsoft.com/office/drawing/2014/main" id="{E32464A3-32F3-42FE-B497-F75B8D2CBE92}"/>
              </a:ext>
            </a:extLst>
          </p:cNvPr>
          <p:cNvSpPr/>
          <p:nvPr/>
        </p:nvSpPr>
        <p:spPr>
          <a:xfrm>
            <a:off x="4879871" y="5414466"/>
            <a:ext cx="321869" cy="211537"/>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48" name="Oval 21">
            <a:extLst>
              <a:ext uri="{FF2B5EF4-FFF2-40B4-BE49-F238E27FC236}">
                <a16:creationId xmlns:a16="http://schemas.microsoft.com/office/drawing/2014/main" id="{2A66F1CA-B457-4F35-975F-44BF7CB77667}"/>
              </a:ext>
            </a:extLst>
          </p:cNvPr>
          <p:cNvSpPr>
            <a:spLocks noChangeAspect="1"/>
          </p:cNvSpPr>
          <p:nvPr/>
        </p:nvSpPr>
        <p:spPr>
          <a:xfrm>
            <a:off x="3760286" y="5362986"/>
            <a:ext cx="311895" cy="314499"/>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Tree>
    <p:extLst>
      <p:ext uri="{BB962C8B-B14F-4D97-AF65-F5344CB8AC3E}">
        <p14:creationId xmlns:p14="http://schemas.microsoft.com/office/powerpoint/2010/main" val="169310418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Oval 2">
            <a:extLst>
              <a:ext uri="{FF2B5EF4-FFF2-40B4-BE49-F238E27FC236}">
                <a16:creationId xmlns:a16="http://schemas.microsoft.com/office/drawing/2014/main" id="{85BA764E-B9B3-449A-AFA0-562E58083678}"/>
              </a:ext>
            </a:extLst>
          </p:cNvPr>
          <p:cNvSpPr>
            <a:spLocks noChangeAspect="1"/>
          </p:cNvSpPr>
          <p:nvPr/>
        </p:nvSpPr>
        <p:spPr>
          <a:xfrm rot="5400000">
            <a:off x="8101923" y="4285761"/>
            <a:ext cx="662058" cy="662058"/>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lumMod val="65000"/>
                  <a:lumOff val="35000"/>
                </a:schemeClr>
              </a:solidFill>
              <a:cs typeface="B Nazanin" panose="00000400000000000000" pitchFamily="2" charset="-78"/>
            </a:endParaRPr>
          </a:p>
        </p:txBody>
      </p:sp>
      <p:sp>
        <p:nvSpPr>
          <p:cNvPr id="4" name="Oval 3">
            <a:extLst>
              <a:ext uri="{FF2B5EF4-FFF2-40B4-BE49-F238E27FC236}">
                <a16:creationId xmlns:a16="http://schemas.microsoft.com/office/drawing/2014/main" id="{53B2134F-CD2E-4E24-BA1F-09A4C6B33843}"/>
              </a:ext>
            </a:extLst>
          </p:cNvPr>
          <p:cNvSpPr>
            <a:spLocks noChangeAspect="1"/>
          </p:cNvSpPr>
          <p:nvPr/>
        </p:nvSpPr>
        <p:spPr>
          <a:xfrm rot="5400000">
            <a:off x="7043846" y="3353689"/>
            <a:ext cx="662058" cy="662058"/>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65000"/>
                  <a:lumOff val="35000"/>
                </a:schemeClr>
              </a:solidFill>
              <a:cs typeface="B Nazanin" panose="00000400000000000000" pitchFamily="2" charset="-78"/>
            </a:endParaRPr>
          </a:p>
        </p:txBody>
      </p:sp>
      <p:sp>
        <p:nvSpPr>
          <p:cNvPr id="5" name="Oval 4">
            <a:extLst>
              <a:ext uri="{FF2B5EF4-FFF2-40B4-BE49-F238E27FC236}">
                <a16:creationId xmlns:a16="http://schemas.microsoft.com/office/drawing/2014/main" id="{D2B3B134-2A4D-4E14-A452-EE554756EC12}"/>
              </a:ext>
            </a:extLst>
          </p:cNvPr>
          <p:cNvSpPr>
            <a:spLocks noChangeAspect="1"/>
          </p:cNvSpPr>
          <p:nvPr/>
        </p:nvSpPr>
        <p:spPr>
          <a:xfrm rot="5400000">
            <a:off x="4525412" y="3353689"/>
            <a:ext cx="662058" cy="662058"/>
          </a:xfrm>
          <a:prstGeom prst="ellipse">
            <a:avLst/>
          </a:prstGeom>
          <a:solidFill>
            <a:schemeClr val="bg1"/>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65000"/>
                  <a:lumOff val="35000"/>
                </a:schemeClr>
              </a:solidFill>
              <a:cs typeface="B Nazanin" panose="00000400000000000000" pitchFamily="2" charset="-78"/>
            </a:endParaRPr>
          </a:p>
        </p:txBody>
      </p:sp>
      <p:sp>
        <p:nvSpPr>
          <p:cNvPr id="6" name="Oval 5">
            <a:extLst>
              <a:ext uri="{FF2B5EF4-FFF2-40B4-BE49-F238E27FC236}">
                <a16:creationId xmlns:a16="http://schemas.microsoft.com/office/drawing/2014/main" id="{804A629C-1565-41EC-9EE7-47E9E66E16F5}"/>
              </a:ext>
            </a:extLst>
          </p:cNvPr>
          <p:cNvSpPr>
            <a:spLocks noChangeAspect="1"/>
          </p:cNvSpPr>
          <p:nvPr/>
        </p:nvSpPr>
        <p:spPr>
          <a:xfrm rot="5400000">
            <a:off x="3455414" y="4285762"/>
            <a:ext cx="662058" cy="662058"/>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65000"/>
                  <a:lumOff val="35000"/>
                </a:schemeClr>
              </a:solidFill>
              <a:cs typeface="B Nazanin" panose="00000400000000000000" pitchFamily="2" charset="-78"/>
            </a:endParaRPr>
          </a:p>
        </p:txBody>
      </p:sp>
      <p:sp>
        <p:nvSpPr>
          <p:cNvPr id="7" name="Oval 6">
            <a:extLst>
              <a:ext uri="{FF2B5EF4-FFF2-40B4-BE49-F238E27FC236}">
                <a16:creationId xmlns:a16="http://schemas.microsoft.com/office/drawing/2014/main" id="{EB369149-1D1D-4F37-97EF-5C30739367C9}"/>
              </a:ext>
            </a:extLst>
          </p:cNvPr>
          <p:cNvSpPr>
            <a:spLocks noChangeAspect="1"/>
          </p:cNvSpPr>
          <p:nvPr/>
        </p:nvSpPr>
        <p:spPr>
          <a:xfrm rot="5400000">
            <a:off x="5768940" y="2921641"/>
            <a:ext cx="662058" cy="662058"/>
          </a:xfrm>
          <a:prstGeom prst="ellipse">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65000"/>
                  <a:lumOff val="35000"/>
                </a:schemeClr>
              </a:solidFill>
              <a:cs typeface="B Nazanin" panose="00000400000000000000" pitchFamily="2" charset="-78"/>
            </a:endParaRPr>
          </a:p>
        </p:txBody>
      </p:sp>
      <p:grpSp>
        <p:nvGrpSpPr>
          <p:cNvPr id="8" name="Group 7">
            <a:extLst>
              <a:ext uri="{FF2B5EF4-FFF2-40B4-BE49-F238E27FC236}">
                <a16:creationId xmlns:a16="http://schemas.microsoft.com/office/drawing/2014/main" id="{48686B47-3EDA-465E-85E4-38B031FF14E6}"/>
              </a:ext>
            </a:extLst>
          </p:cNvPr>
          <p:cNvGrpSpPr/>
          <p:nvPr/>
        </p:nvGrpSpPr>
        <p:grpSpPr>
          <a:xfrm>
            <a:off x="876157" y="5139843"/>
            <a:ext cx="3407339" cy="923330"/>
            <a:chOff x="3017859" y="4283314"/>
            <a:chExt cx="1890849" cy="923330"/>
          </a:xfrm>
        </p:grpSpPr>
        <p:sp>
          <p:nvSpPr>
            <p:cNvPr id="9" name="TextBox 8">
              <a:extLst>
                <a:ext uri="{FF2B5EF4-FFF2-40B4-BE49-F238E27FC236}">
                  <a16:creationId xmlns:a16="http://schemas.microsoft.com/office/drawing/2014/main" id="{C82D9288-F80D-4046-8CFF-3B8BE290E500}"/>
                </a:ext>
              </a:extLst>
            </p:cNvPr>
            <p:cNvSpPr txBox="1"/>
            <p:nvPr/>
          </p:nvSpPr>
          <p:spPr>
            <a:xfrm>
              <a:off x="3021856" y="4560313"/>
              <a:ext cx="1886852" cy="646331"/>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10" name="TextBox 9">
              <a:extLst>
                <a:ext uri="{FF2B5EF4-FFF2-40B4-BE49-F238E27FC236}">
                  <a16:creationId xmlns:a16="http://schemas.microsoft.com/office/drawing/2014/main" id="{AD246960-154E-4438-9E2B-1CD0F5A05C79}"/>
                </a:ext>
              </a:extLst>
            </p:cNvPr>
            <p:cNvSpPr txBox="1"/>
            <p:nvPr/>
          </p:nvSpPr>
          <p:spPr>
            <a:xfrm>
              <a:off x="3017859" y="4283314"/>
              <a:ext cx="1870812" cy="276999"/>
            </a:xfrm>
            <a:prstGeom prst="rect">
              <a:avLst/>
            </a:prstGeom>
            <a:noFill/>
          </p:spPr>
          <p:txBody>
            <a:bodyPr wrap="square" rtlCol="0">
              <a:spAutoFit/>
            </a:bodyPr>
            <a:lstStyle/>
            <a:p>
              <a:pPr algn="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11" name="Group 10">
            <a:extLst>
              <a:ext uri="{FF2B5EF4-FFF2-40B4-BE49-F238E27FC236}">
                <a16:creationId xmlns:a16="http://schemas.microsoft.com/office/drawing/2014/main" id="{65F94393-866E-4500-A313-BBC52B4E2F2B}"/>
              </a:ext>
            </a:extLst>
          </p:cNvPr>
          <p:cNvGrpSpPr/>
          <p:nvPr/>
        </p:nvGrpSpPr>
        <p:grpSpPr>
          <a:xfrm>
            <a:off x="7901289" y="5139843"/>
            <a:ext cx="3414557" cy="923330"/>
            <a:chOff x="3017859" y="4283314"/>
            <a:chExt cx="1890849" cy="923330"/>
          </a:xfrm>
        </p:grpSpPr>
        <p:sp>
          <p:nvSpPr>
            <p:cNvPr id="12" name="TextBox 11">
              <a:extLst>
                <a:ext uri="{FF2B5EF4-FFF2-40B4-BE49-F238E27FC236}">
                  <a16:creationId xmlns:a16="http://schemas.microsoft.com/office/drawing/2014/main" id="{65774C8C-DD49-4741-BA67-FAEE3DCE61C5}"/>
                </a:ext>
              </a:extLst>
            </p:cNvPr>
            <p:cNvSpPr txBox="1"/>
            <p:nvPr/>
          </p:nvSpPr>
          <p:spPr>
            <a:xfrm>
              <a:off x="3021856" y="4560313"/>
              <a:ext cx="1886852"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13" name="TextBox 12">
              <a:extLst>
                <a:ext uri="{FF2B5EF4-FFF2-40B4-BE49-F238E27FC236}">
                  <a16:creationId xmlns:a16="http://schemas.microsoft.com/office/drawing/2014/main" id="{9A9B300F-C8EB-4C60-BF3A-161285AD164D}"/>
                </a:ext>
              </a:extLst>
            </p:cNvPr>
            <p:cNvSpPr txBox="1"/>
            <p:nvPr/>
          </p:nvSpPr>
          <p:spPr>
            <a:xfrm>
              <a:off x="3017859" y="4283314"/>
              <a:ext cx="187081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14" name="Group 13">
            <a:extLst>
              <a:ext uri="{FF2B5EF4-FFF2-40B4-BE49-F238E27FC236}">
                <a16:creationId xmlns:a16="http://schemas.microsoft.com/office/drawing/2014/main" id="{254A2939-EFA6-444F-9947-AE080C58BF3C}"/>
              </a:ext>
            </a:extLst>
          </p:cNvPr>
          <p:cNvGrpSpPr/>
          <p:nvPr/>
        </p:nvGrpSpPr>
        <p:grpSpPr>
          <a:xfrm>
            <a:off x="4384868" y="1775139"/>
            <a:ext cx="3422270" cy="923330"/>
            <a:chOff x="3017861" y="4283314"/>
            <a:chExt cx="1592591" cy="923330"/>
          </a:xfrm>
        </p:grpSpPr>
        <p:sp>
          <p:nvSpPr>
            <p:cNvPr id="15" name="TextBox 14">
              <a:extLst>
                <a:ext uri="{FF2B5EF4-FFF2-40B4-BE49-F238E27FC236}">
                  <a16:creationId xmlns:a16="http://schemas.microsoft.com/office/drawing/2014/main" id="{41AE2946-2F7E-48C3-BD52-1E10B352ECD6}"/>
                </a:ext>
              </a:extLst>
            </p:cNvPr>
            <p:cNvSpPr txBox="1"/>
            <p:nvPr/>
          </p:nvSpPr>
          <p:spPr>
            <a:xfrm>
              <a:off x="3021856" y="4560313"/>
              <a:ext cx="1588596" cy="646331"/>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16" name="TextBox 15">
              <a:extLst>
                <a:ext uri="{FF2B5EF4-FFF2-40B4-BE49-F238E27FC236}">
                  <a16:creationId xmlns:a16="http://schemas.microsoft.com/office/drawing/2014/main" id="{34C5E304-79B0-4755-B226-D1425A3A15A0}"/>
                </a:ext>
              </a:extLst>
            </p:cNvPr>
            <p:cNvSpPr txBox="1"/>
            <p:nvPr/>
          </p:nvSpPr>
          <p:spPr>
            <a:xfrm>
              <a:off x="3017861" y="4283314"/>
              <a:ext cx="1575091" cy="276999"/>
            </a:xfrm>
            <a:prstGeom prst="rect">
              <a:avLst/>
            </a:prstGeom>
            <a:noFill/>
          </p:spPr>
          <p:txBody>
            <a:bodyPr wrap="square" rtlCol="0">
              <a:spAutoFit/>
            </a:bodyPr>
            <a:lstStyle/>
            <a:p>
              <a:pPr algn="ct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17" name="Group 16">
            <a:extLst>
              <a:ext uri="{FF2B5EF4-FFF2-40B4-BE49-F238E27FC236}">
                <a16:creationId xmlns:a16="http://schemas.microsoft.com/office/drawing/2014/main" id="{DAD2F376-3CAE-4867-A05E-6EE23DF6436F}"/>
              </a:ext>
            </a:extLst>
          </p:cNvPr>
          <p:cNvGrpSpPr/>
          <p:nvPr/>
        </p:nvGrpSpPr>
        <p:grpSpPr>
          <a:xfrm>
            <a:off x="7821686" y="3216777"/>
            <a:ext cx="3457976" cy="923330"/>
            <a:chOff x="3017859" y="4283314"/>
            <a:chExt cx="1890849" cy="923330"/>
          </a:xfrm>
        </p:grpSpPr>
        <p:sp>
          <p:nvSpPr>
            <p:cNvPr id="18" name="TextBox 17">
              <a:extLst>
                <a:ext uri="{FF2B5EF4-FFF2-40B4-BE49-F238E27FC236}">
                  <a16:creationId xmlns:a16="http://schemas.microsoft.com/office/drawing/2014/main" id="{5D9157EF-AACA-4432-9D50-2ECBAA81FA49}"/>
                </a:ext>
              </a:extLst>
            </p:cNvPr>
            <p:cNvSpPr txBox="1"/>
            <p:nvPr/>
          </p:nvSpPr>
          <p:spPr>
            <a:xfrm>
              <a:off x="3021856" y="4560313"/>
              <a:ext cx="1886852"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19" name="TextBox 18">
              <a:extLst>
                <a:ext uri="{FF2B5EF4-FFF2-40B4-BE49-F238E27FC236}">
                  <a16:creationId xmlns:a16="http://schemas.microsoft.com/office/drawing/2014/main" id="{A5D054DB-91FF-47A5-9CC9-613C1751EB59}"/>
                </a:ext>
              </a:extLst>
            </p:cNvPr>
            <p:cNvSpPr txBox="1"/>
            <p:nvPr/>
          </p:nvSpPr>
          <p:spPr>
            <a:xfrm>
              <a:off x="3017859" y="4283314"/>
              <a:ext cx="187081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20" name="Group 19">
            <a:extLst>
              <a:ext uri="{FF2B5EF4-FFF2-40B4-BE49-F238E27FC236}">
                <a16:creationId xmlns:a16="http://schemas.microsoft.com/office/drawing/2014/main" id="{C38D9A79-1F84-478A-8ADA-580DAF8FF607}"/>
              </a:ext>
            </a:extLst>
          </p:cNvPr>
          <p:cNvGrpSpPr/>
          <p:nvPr/>
        </p:nvGrpSpPr>
        <p:grpSpPr>
          <a:xfrm>
            <a:off x="1049360" y="3216777"/>
            <a:ext cx="3371232" cy="923330"/>
            <a:chOff x="3017859" y="4283314"/>
            <a:chExt cx="1890849" cy="923330"/>
          </a:xfrm>
        </p:grpSpPr>
        <p:sp>
          <p:nvSpPr>
            <p:cNvPr id="21" name="TextBox 20">
              <a:extLst>
                <a:ext uri="{FF2B5EF4-FFF2-40B4-BE49-F238E27FC236}">
                  <a16:creationId xmlns:a16="http://schemas.microsoft.com/office/drawing/2014/main" id="{BD563B81-2410-474B-B40C-2D3FA6D47DE1}"/>
                </a:ext>
              </a:extLst>
            </p:cNvPr>
            <p:cNvSpPr txBox="1"/>
            <p:nvPr/>
          </p:nvSpPr>
          <p:spPr>
            <a:xfrm>
              <a:off x="3021856" y="4560313"/>
              <a:ext cx="1886852" cy="646331"/>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718C4EE0-47EE-4EF6-88A4-7B0284D3EC82}"/>
                </a:ext>
              </a:extLst>
            </p:cNvPr>
            <p:cNvSpPr txBox="1"/>
            <p:nvPr/>
          </p:nvSpPr>
          <p:spPr>
            <a:xfrm>
              <a:off x="3017859" y="4283314"/>
              <a:ext cx="1870811" cy="276999"/>
            </a:xfrm>
            <a:prstGeom prst="rect">
              <a:avLst/>
            </a:prstGeom>
            <a:noFill/>
          </p:spPr>
          <p:txBody>
            <a:bodyPr wrap="square" rtlCol="0">
              <a:spAutoFit/>
            </a:bodyPr>
            <a:lstStyle/>
            <a:p>
              <a:pPr algn="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cxnSp>
        <p:nvCxnSpPr>
          <p:cNvPr id="23" name="Straight Arrow Connector 22">
            <a:extLst>
              <a:ext uri="{FF2B5EF4-FFF2-40B4-BE49-F238E27FC236}">
                <a16:creationId xmlns:a16="http://schemas.microsoft.com/office/drawing/2014/main" id="{6BB46F09-A867-47CE-A00F-129F351244DE}"/>
              </a:ext>
            </a:extLst>
          </p:cNvPr>
          <p:cNvCxnSpPr>
            <a:cxnSpLocks/>
          </p:cNvCxnSpPr>
          <p:nvPr/>
        </p:nvCxnSpPr>
        <p:spPr>
          <a:xfrm flipH="1" flipV="1">
            <a:off x="4108388" y="4839598"/>
            <a:ext cx="1338963" cy="719249"/>
          </a:xfrm>
          <a:prstGeom prst="straightConnector1">
            <a:avLst/>
          </a:prstGeom>
          <a:ln w="38100">
            <a:solidFill>
              <a:schemeClr val="bg1">
                <a:lumMod val="7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420AF7F9-4543-4B48-BFA6-AAE2A3ED672F}"/>
              </a:ext>
            </a:extLst>
          </p:cNvPr>
          <p:cNvCxnSpPr>
            <a:cxnSpLocks/>
          </p:cNvCxnSpPr>
          <p:nvPr/>
        </p:nvCxnSpPr>
        <p:spPr>
          <a:xfrm flipV="1">
            <a:off x="6636095" y="4839596"/>
            <a:ext cx="1457374" cy="728582"/>
          </a:xfrm>
          <a:prstGeom prst="straightConnector1">
            <a:avLst/>
          </a:prstGeom>
          <a:ln w="38100">
            <a:solidFill>
              <a:schemeClr val="bg1">
                <a:lumMod val="7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0843C82E-5031-4B19-9B5A-ED11BA6D6763}"/>
              </a:ext>
            </a:extLst>
          </p:cNvPr>
          <p:cNvCxnSpPr>
            <a:cxnSpLocks/>
          </p:cNvCxnSpPr>
          <p:nvPr/>
        </p:nvCxnSpPr>
        <p:spPr>
          <a:xfrm flipH="1" flipV="1">
            <a:off x="4847672" y="4072882"/>
            <a:ext cx="694967" cy="934376"/>
          </a:xfrm>
          <a:prstGeom prst="straightConnector1">
            <a:avLst/>
          </a:prstGeom>
          <a:ln w="38100">
            <a:solidFill>
              <a:schemeClr val="bg1">
                <a:lumMod val="7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960BC067-D4FD-43E6-9EC3-1FB92BFE6BA4}"/>
              </a:ext>
            </a:extLst>
          </p:cNvPr>
          <p:cNvCxnSpPr>
            <a:cxnSpLocks/>
          </p:cNvCxnSpPr>
          <p:nvPr/>
        </p:nvCxnSpPr>
        <p:spPr>
          <a:xfrm flipH="1" flipV="1">
            <a:off x="6091198" y="3640833"/>
            <a:ext cx="4802" cy="983113"/>
          </a:xfrm>
          <a:prstGeom prst="straightConnector1">
            <a:avLst/>
          </a:prstGeom>
          <a:ln w="38100">
            <a:solidFill>
              <a:schemeClr val="bg1">
                <a:lumMod val="7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D3EDE2F5-A8AC-4980-9580-188A64689465}"/>
              </a:ext>
            </a:extLst>
          </p:cNvPr>
          <p:cNvCxnSpPr>
            <a:cxnSpLocks/>
          </p:cNvCxnSpPr>
          <p:nvPr/>
        </p:nvCxnSpPr>
        <p:spPr>
          <a:xfrm flipV="1">
            <a:off x="6537996" y="4072882"/>
            <a:ext cx="828110" cy="948810"/>
          </a:xfrm>
          <a:prstGeom prst="straightConnector1">
            <a:avLst/>
          </a:prstGeom>
          <a:ln w="38100">
            <a:solidFill>
              <a:schemeClr val="bg1">
                <a:lumMod val="7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9" name="Rectangle 9">
            <a:extLst>
              <a:ext uri="{FF2B5EF4-FFF2-40B4-BE49-F238E27FC236}">
                <a16:creationId xmlns:a16="http://schemas.microsoft.com/office/drawing/2014/main" id="{37DFF4B2-6F75-42E2-BEA5-AA3002600C82}"/>
              </a:ext>
            </a:extLst>
          </p:cNvPr>
          <p:cNvSpPr/>
          <p:nvPr/>
        </p:nvSpPr>
        <p:spPr>
          <a:xfrm>
            <a:off x="8255760" y="4450616"/>
            <a:ext cx="332759" cy="311492"/>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30" name="Oval 7">
            <a:extLst>
              <a:ext uri="{FF2B5EF4-FFF2-40B4-BE49-F238E27FC236}">
                <a16:creationId xmlns:a16="http://schemas.microsoft.com/office/drawing/2014/main" id="{433DB432-9C46-4162-A40B-2EF0CBECED16}"/>
              </a:ext>
            </a:extLst>
          </p:cNvPr>
          <p:cNvSpPr/>
          <p:nvPr/>
        </p:nvSpPr>
        <p:spPr>
          <a:xfrm>
            <a:off x="3595228" y="4441501"/>
            <a:ext cx="364891" cy="364891"/>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31" name="Rounded Rectangle 27">
            <a:extLst>
              <a:ext uri="{FF2B5EF4-FFF2-40B4-BE49-F238E27FC236}">
                <a16:creationId xmlns:a16="http://schemas.microsoft.com/office/drawing/2014/main" id="{68239E79-4BD0-4A8D-9495-3E5EA09BD5CD}"/>
              </a:ext>
            </a:extLst>
          </p:cNvPr>
          <p:cNvSpPr/>
          <p:nvPr/>
        </p:nvSpPr>
        <p:spPr>
          <a:xfrm>
            <a:off x="4672740" y="3554880"/>
            <a:ext cx="349863" cy="268742"/>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32" name="Block Arc 10">
            <a:extLst>
              <a:ext uri="{FF2B5EF4-FFF2-40B4-BE49-F238E27FC236}">
                <a16:creationId xmlns:a16="http://schemas.microsoft.com/office/drawing/2014/main" id="{90495870-C79E-44AD-855F-55BDFC426894}"/>
              </a:ext>
            </a:extLst>
          </p:cNvPr>
          <p:cNvSpPr/>
          <p:nvPr/>
        </p:nvSpPr>
        <p:spPr>
          <a:xfrm>
            <a:off x="5876870" y="3115935"/>
            <a:ext cx="435826" cy="295205"/>
          </a:xfrm>
          <a:custGeom>
            <a:avLst/>
            <a:gdLst/>
            <a:ahLst/>
            <a:cxnLst/>
            <a:rect l="l" t="t" r="r" b="b"/>
            <a:pathLst>
              <a:path w="3219104" h="2180445">
                <a:moveTo>
                  <a:pt x="631935" y="660566"/>
                </a:moveTo>
                <a:cubicBezTo>
                  <a:pt x="582229" y="660566"/>
                  <a:pt x="541935" y="700860"/>
                  <a:pt x="541935" y="750566"/>
                </a:cubicBezTo>
                <a:cubicBezTo>
                  <a:pt x="541935" y="800272"/>
                  <a:pt x="582229" y="840566"/>
                  <a:pt x="631935" y="840566"/>
                </a:cubicBezTo>
                <a:cubicBezTo>
                  <a:pt x="681641" y="840566"/>
                  <a:pt x="721935" y="800272"/>
                  <a:pt x="721935" y="750566"/>
                </a:cubicBezTo>
                <a:cubicBezTo>
                  <a:pt x="721935" y="700860"/>
                  <a:pt x="681641" y="660566"/>
                  <a:pt x="631935" y="660566"/>
                </a:cubicBezTo>
                <a:close/>
                <a:moveTo>
                  <a:pt x="2920524" y="132986"/>
                </a:moveTo>
                <a:cubicBezTo>
                  <a:pt x="2884582" y="132986"/>
                  <a:pt x="2855445" y="171564"/>
                  <a:pt x="2855445" y="219152"/>
                </a:cubicBezTo>
                <a:cubicBezTo>
                  <a:pt x="2855445" y="266740"/>
                  <a:pt x="2884582" y="305318"/>
                  <a:pt x="2920524" y="305318"/>
                </a:cubicBezTo>
                <a:cubicBezTo>
                  <a:pt x="2956466" y="305318"/>
                  <a:pt x="2985603" y="266740"/>
                  <a:pt x="2985603" y="219152"/>
                </a:cubicBezTo>
                <a:cubicBezTo>
                  <a:pt x="2985603" y="171564"/>
                  <a:pt x="2956466" y="132986"/>
                  <a:pt x="2920524" y="132986"/>
                </a:cubicBezTo>
                <a:close/>
                <a:moveTo>
                  <a:pt x="1840097" y="123357"/>
                </a:moveTo>
                <a:cubicBezTo>
                  <a:pt x="1690593" y="125267"/>
                  <a:pt x="1541569" y="163386"/>
                  <a:pt x="1407089" y="237534"/>
                </a:cubicBezTo>
                <a:lnTo>
                  <a:pt x="1442443" y="299445"/>
                </a:lnTo>
                <a:cubicBezTo>
                  <a:pt x="1690026" y="162934"/>
                  <a:pt x="1991162" y="159087"/>
                  <a:pt x="2242273" y="289227"/>
                </a:cubicBezTo>
                <a:lnTo>
                  <a:pt x="2275978" y="226435"/>
                </a:lnTo>
                <a:cubicBezTo>
                  <a:pt x="2139582" y="155746"/>
                  <a:pt x="1989600" y="121447"/>
                  <a:pt x="1840097" y="123357"/>
                </a:cubicBezTo>
                <a:close/>
                <a:moveTo>
                  <a:pt x="1808744" y="1233"/>
                </a:moveTo>
                <a:cubicBezTo>
                  <a:pt x="2156106" y="-14520"/>
                  <a:pt x="2554236" y="122009"/>
                  <a:pt x="2727916" y="332053"/>
                </a:cubicBezTo>
                <a:lnTo>
                  <a:pt x="2797407" y="426906"/>
                </a:lnTo>
                <a:cubicBezTo>
                  <a:pt x="2816730" y="407744"/>
                  <a:pt x="2822914" y="396798"/>
                  <a:pt x="2848347" y="374270"/>
                </a:cubicBezTo>
                <a:cubicBezTo>
                  <a:pt x="2789714" y="335227"/>
                  <a:pt x="2770554" y="301522"/>
                  <a:pt x="2770554" y="211287"/>
                </a:cubicBezTo>
                <a:cubicBezTo>
                  <a:pt x="2770554" y="109060"/>
                  <a:pt x="2826850" y="34523"/>
                  <a:pt x="2918697" y="33333"/>
                </a:cubicBezTo>
                <a:cubicBezTo>
                  <a:pt x="3010544" y="32143"/>
                  <a:pt x="3068737" y="122977"/>
                  <a:pt x="3064459" y="218431"/>
                </a:cubicBezTo>
                <a:cubicBezTo>
                  <a:pt x="3062319" y="266188"/>
                  <a:pt x="3063213" y="242475"/>
                  <a:pt x="3054577" y="285936"/>
                </a:cubicBezTo>
                <a:cubicBezTo>
                  <a:pt x="3088600" y="260795"/>
                  <a:pt x="3146396" y="297212"/>
                  <a:pt x="3198377" y="27802"/>
                </a:cubicBezTo>
                <a:cubicBezTo>
                  <a:pt x="3270974" y="270322"/>
                  <a:pt x="3142267" y="378871"/>
                  <a:pt x="2977023" y="405424"/>
                </a:cubicBezTo>
                <a:cubicBezTo>
                  <a:pt x="2937650" y="455263"/>
                  <a:pt x="2906651" y="507366"/>
                  <a:pt x="2854455" y="531728"/>
                </a:cubicBezTo>
                <a:cubicBezTo>
                  <a:pt x="2854593" y="531917"/>
                  <a:pt x="2854687" y="532126"/>
                  <a:pt x="2854781" y="532336"/>
                </a:cubicBezTo>
                <a:lnTo>
                  <a:pt x="2914835" y="719911"/>
                </a:lnTo>
                <a:cubicBezTo>
                  <a:pt x="2982387" y="1030651"/>
                  <a:pt x="2875068" y="1334999"/>
                  <a:pt x="2751965" y="1458417"/>
                </a:cubicBezTo>
                <a:cubicBezTo>
                  <a:pt x="2718119" y="1752479"/>
                  <a:pt x="2636178" y="1904762"/>
                  <a:pt x="2564924" y="2133185"/>
                </a:cubicBezTo>
                <a:cubicBezTo>
                  <a:pt x="2548001" y="2174319"/>
                  <a:pt x="2290597" y="2162941"/>
                  <a:pt x="2284362" y="2130560"/>
                </a:cubicBezTo>
                <a:cubicBezTo>
                  <a:pt x="2253189" y="1989654"/>
                  <a:pt x="2205984" y="1832997"/>
                  <a:pt x="2190842" y="1681589"/>
                </a:cubicBezTo>
                <a:cubicBezTo>
                  <a:pt x="1937891" y="1727975"/>
                  <a:pt x="1628829" y="1727099"/>
                  <a:pt x="1429318" y="1710471"/>
                </a:cubicBezTo>
                <a:cubicBezTo>
                  <a:pt x="1387456" y="1891634"/>
                  <a:pt x="1268107" y="2057044"/>
                  <a:pt x="1143413" y="2180445"/>
                </a:cubicBezTo>
                <a:lnTo>
                  <a:pt x="943012" y="2180445"/>
                </a:lnTo>
                <a:cubicBezTo>
                  <a:pt x="894916" y="2170818"/>
                  <a:pt x="902932" y="1825120"/>
                  <a:pt x="910948" y="1650083"/>
                </a:cubicBezTo>
                <a:cubicBezTo>
                  <a:pt x="600994" y="1508303"/>
                  <a:pt x="-80369" y="1319263"/>
                  <a:pt x="7807" y="838786"/>
                </a:cubicBezTo>
                <a:cubicBezTo>
                  <a:pt x="13151" y="796777"/>
                  <a:pt x="184160" y="802028"/>
                  <a:pt x="275009" y="799402"/>
                </a:cubicBezTo>
                <a:cubicBezTo>
                  <a:pt x="369419" y="659373"/>
                  <a:pt x="418407" y="582356"/>
                  <a:pt x="555570" y="465957"/>
                </a:cubicBezTo>
                <a:cubicBezTo>
                  <a:pt x="547554" y="374062"/>
                  <a:pt x="496786" y="206026"/>
                  <a:pt x="531522" y="190273"/>
                </a:cubicBezTo>
                <a:cubicBezTo>
                  <a:pt x="764877" y="64246"/>
                  <a:pt x="803177" y="250661"/>
                  <a:pt x="924308" y="355683"/>
                </a:cubicBezTo>
                <a:cubicBezTo>
                  <a:pt x="1130053" y="143013"/>
                  <a:pt x="1554903" y="11735"/>
                  <a:pt x="1808744" y="1233"/>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cs typeface="B Nazanin" panose="00000400000000000000" pitchFamily="2" charset="-78"/>
            </a:endParaRPr>
          </a:p>
        </p:txBody>
      </p:sp>
      <p:sp>
        <p:nvSpPr>
          <p:cNvPr id="33" name="Isosceles Triangle 51">
            <a:extLst>
              <a:ext uri="{FF2B5EF4-FFF2-40B4-BE49-F238E27FC236}">
                <a16:creationId xmlns:a16="http://schemas.microsoft.com/office/drawing/2014/main" id="{9507EC01-1347-4E3A-95DD-E9F4EBE3C5AF}"/>
              </a:ext>
            </a:extLst>
          </p:cNvPr>
          <p:cNvSpPr/>
          <p:nvPr/>
        </p:nvSpPr>
        <p:spPr>
          <a:xfrm>
            <a:off x="7208845" y="3586187"/>
            <a:ext cx="304917" cy="223597"/>
          </a:xfrm>
          <a:custGeom>
            <a:avLst/>
            <a:gdLst/>
            <a:ahLst/>
            <a:cxnLst/>
            <a:rect l="l" t="t" r="r" b="b"/>
            <a:pathLst>
              <a:path w="3240001" h="2375905">
                <a:moveTo>
                  <a:pt x="1974640" y="1379575"/>
                </a:moveTo>
                <a:lnTo>
                  <a:pt x="3240001" y="2375905"/>
                </a:lnTo>
                <a:lnTo>
                  <a:pt x="1" y="2375905"/>
                </a:lnTo>
                <a:lnTo>
                  <a:pt x="1269863" y="1399042"/>
                </a:lnTo>
                <a:lnTo>
                  <a:pt x="1610574" y="1745545"/>
                </a:lnTo>
                <a:close/>
                <a:moveTo>
                  <a:pt x="3240001" y="126952"/>
                </a:moveTo>
                <a:lnTo>
                  <a:pt x="3240001" y="2258912"/>
                </a:lnTo>
                <a:lnTo>
                  <a:pt x="2032457" y="1334195"/>
                </a:lnTo>
                <a:close/>
                <a:moveTo>
                  <a:pt x="0" y="117525"/>
                </a:moveTo>
                <a:lnTo>
                  <a:pt x="1207545" y="1324768"/>
                </a:lnTo>
                <a:lnTo>
                  <a:pt x="0" y="2249485"/>
                </a:lnTo>
                <a:close/>
                <a:moveTo>
                  <a:pt x="0" y="0"/>
                </a:moveTo>
                <a:lnTo>
                  <a:pt x="3240000" y="0"/>
                </a:lnTo>
                <a:lnTo>
                  <a:pt x="1610572" y="162051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grpSp>
        <p:nvGrpSpPr>
          <p:cNvPr id="34" name="Group 33">
            <a:extLst>
              <a:ext uri="{FF2B5EF4-FFF2-40B4-BE49-F238E27FC236}">
                <a16:creationId xmlns:a16="http://schemas.microsoft.com/office/drawing/2014/main" id="{09468097-96EE-4994-820F-7F8CC01E1951}"/>
              </a:ext>
            </a:extLst>
          </p:cNvPr>
          <p:cNvGrpSpPr/>
          <p:nvPr/>
        </p:nvGrpSpPr>
        <p:grpSpPr>
          <a:xfrm>
            <a:off x="5352018" y="4743418"/>
            <a:ext cx="1385416" cy="1558110"/>
            <a:chOff x="7322277" y="4321169"/>
            <a:chExt cx="1919053" cy="2158265"/>
          </a:xfrm>
          <a:solidFill>
            <a:schemeClr val="accent4"/>
          </a:solidFill>
        </p:grpSpPr>
        <p:sp>
          <p:nvSpPr>
            <p:cNvPr id="35" name="Freeform: Shape 34">
              <a:extLst>
                <a:ext uri="{FF2B5EF4-FFF2-40B4-BE49-F238E27FC236}">
                  <a16:creationId xmlns:a16="http://schemas.microsoft.com/office/drawing/2014/main" id="{65DA940C-7E1D-4ED8-8915-EBD783039285}"/>
                </a:ext>
              </a:extLst>
            </p:cNvPr>
            <p:cNvSpPr/>
            <p:nvPr/>
          </p:nvSpPr>
          <p:spPr>
            <a:xfrm>
              <a:off x="7992414" y="5103900"/>
              <a:ext cx="575537" cy="575537"/>
            </a:xfrm>
            <a:custGeom>
              <a:avLst/>
              <a:gdLst>
                <a:gd name="connsiteX0" fmla="*/ 298183 w 575537"/>
                <a:gd name="connsiteY0" fmla="*/ 531276 h 575537"/>
                <a:gd name="connsiteX1" fmla="*/ 531276 w 575537"/>
                <a:gd name="connsiteY1" fmla="*/ 298183 h 575537"/>
                <a:gd name="connsiteX2" fmla="*/ 298183 w 575537"/>
                <a:gd name="connsiteY2" fmla="*/ 65091 h 575537"/>
                <a:gd name="connsiteX3" fmla="*/ 65091 w 575537"/>
                <a:gd name="connsiteY3" fmla="*/ 298183 h 575537"/>
                <a:gd name="connsiteX4" fmla="*/ 298183 w 575537"/>
                <a:gd name="connsiteY4" fmla="*/ 531276 h 575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537" h="575537">
                  <a:moveTo>
                    <a:pt x="298183" y="531276"/>
                  </a:moveTo>
                  <a:cubicBezTo>
                    <a:pt x="427679" y="531276"/>
                    <a:pt x="531276" y="424801"/>
                    <a:pt x="531276" y="298183"/>
                  </a:cubicBezTo>
                  <a:cubicBezTo>
                    <a:pt x="531276" y="168687"/>
                    <a:pt x="424801" y="65091"/>
                    <a:pt x="298183" y="65091"/>
                  </a:cubicBezTo>
                  <a:cubicBezTo>
                    <a:pt x="168687" y="65091"/>
                    <a:pt x="65091" y="171565"/>
                    <a:pt x="65091" y="298183"/>
                  </a:cubicBezTo>
                  <a:cubicBezTo>
                    <a:pt x="65091" y="424801"/>
                    <a:pt x="168687" y="531276"/>
                    <a:pt x="298183" y="531276"/>
                  </a:cubicBezTo>
                  <a:close/>
                </a:path>
              </a:pathLst>
            </a:custGeom>
            <a:grpFill/>
            <a:ln w="28726" cap="flat">
              <a:noFill/>
              <a:prstDash val="solid"/>
              <a:miter/>
            </a:ln>
          </p:spPr>
          <p:txBody>
            <a:bodyPr rtlCol="0" anchor="ctr"/>
            <a:lstStyle/>
            <a:p>
              <a:endParaRPr lang="en-US">
                <a:cs typeface="B Nazanin" panose="00000400000000000000" pitchFamily="2" charset="-78"/>
              </a:endParaRPr>
            </a:p>
          </p:txBody>
        </p:sp>
        <p:sp>
          <p:nvSpPr>
            <p:cNvPr id="36" name="Freeform: Shape 35">
              <a:extLst>
                <a:ext uri="{FF2B5EF4-FFF2-40B4-BE49-F238E27FC236}">
                  <a16:creationId xmlns:a16="http://schemas.microsoft.com/office/drawing/2014/main" id="{A7223851-7A1E-4C55-BD63-6C2C90DA195B}"/>
                </a:ext>
              </a:extLst>
            </p:cNvPr>
            <p:cNvSpPr/>
            <p:nvPr/>
          </p:nvSpPr>
          <p:spPr>
            <a:xfrm>
              <a:off x="7322277" y="4745313"/>
              <a:ext cx="1899274" cy="1237406"/>
            </a:xfrm>
            <a:custGeom>
              <a:avLst/>
              <a:gdLst>
                <a:gd name="connsiteX0" fmla="*/ 1860403 w 1899273"/>
                <a:gd name="connsiteY0" fmla="*/ 158931 h 1237405"/>
                <a:gd name="connsiteX1" fmla="*/ 784148 w 1899273"/>
                <a:gd name="connsiteY1" fmla="*/ 345981 h 1237405"/>
                <a:gd name="connsiteX2" fmla="*/ 84870 w 1899273"/>
                <a:gd name="connsiteY2" fmla="*/ 1183388 h 1237405"/>
                <a:gd name="connsiteX3" fmla="*/ 139546 w 1899273"/>
                <a:gd name="connsiteY3" fmla="*/ 1151733 h 1237405"/>
                <a:gd name="connsiteX4" fmla="*/ 815803 w 1899273"/>
                <a:gd name="connsiteY4" fmla="*/ 400657 h 1237405"/>
                <a:gd name="connsiteX5" fmla="*/ 1805727 w 1899273"/>
                <a:gd name="connsiteY5" fmla="*/ 190586 h 1237405"/>
                <a:gd name="connsiteX6" fmla="*/ 1860403 w 1899273"/>
                <a:gd name="connsiteY6" fmla="*/ 158931 h 1237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9273" h="1237405">
                  <a:moveTo>
                    <a:pt x="1860403" y="158931"/>
                  </a:moveTo>
                  <a:cubicBezTo>
                    <a:pt x="1756807" y="-19486"/>
                    <a:pt x="1276233" y="63967"/>
                    <a:pt x="784148" y="345981"/>
                  </a:cubicBezTo>
                  <a:cubicBezTo>
                    <a:pt x="294941" y="627994"/>
                    <a:pt x="-18726" y="1002093"/>
                    <a:pt x="84870" y="1183388"/>
                  </a:cubicBezTo>
                  <a:lnTo>
                    <a:pt x="139546" y="1151733"/>
                  </a:lnTo>
                  <a:cubicBezTo>
                    <a:pt x="53216" y="1002093"/>
                    <a:pt x="358251" y="665404"/>
                    <a:pt x="815803" y="400657"/>
                  </a:cubicBezTo>
                  <a:cubicBezTo>
                    <a:pt x="1276233" y="135910"/>
                    <a:pt x="1719397" y="40946"/>
                    <a:pt x="1805727" y="190586"/>
                  </a:cubicBezTo>
                  <a:lnTo>
                    <a:pt x="1860403" y="158931"/>
                  </a:lnTo>
                  <a:close/>
                </a:path>
              </a:pathLst>
            </a:custGeom>
            <a:grpFill/>
            <a:ln w="28726" cap="flat">
              <a:noFill/>
              <a:prstDash val="solid"/>
              <a:miter/>
            </a:ln>
          </p:spPr>
          <p:txBody>
            <a:bodyPr rtlCol="0" anchor="ctr"/>
            <a:lstStyle/>
            <a:p>
              <a:endParaRPr lang="en-US">
                <a:cs typeface="B Nazanin" panose="00000400000000000000" pitchFamily="2" charset="-78"/>
              </a:endParaRPr>
            </a:p>
          </p:txBody>
        </p:sp>
        <p:sp>
          <p:nvSpPr>
            <p:cNvPr id="37" name="Freeform: Shape 36">
              <a:extLst>
                <a:ext uri="{FF2B5EF4-FFF2-40B4-BE49-F238E27FC236}">
                  <a16:creationId xmlns:a16="http://schemas.microsoft.com/office/drawing/2014/main" id="{0BBBAC1F-A598-4602-A1EA-665D65BB032B}"/>
                </a:ext>
              </a:extLst>
            </p:cNvPr>
            <p:cNvSpPr/>
            <p:nvPr/>
          </p:nvSpPr>
          <p:spPr>
            <a:xfrm>
              <a:off x="7342056" y="4839153"/>
              <a:ext cx="1899274" cy="1237406"/>
            </a:xfrm>
            <a:custGeom>
              <a:avLst/>
              <a:gdLst>
                <a:gd name="connsiteX0" fmla="*/ 1840624 w 1899273"/>
                <a:gd name="connsiteY0" fmla="*/ 65091 h 1237405"/>
                <a:gd name="connsiteX1" fmla="*/ 1138468 w 1899273"/>
                <a:gd name="connsiteY1" fmla="*/ 899620 h 1237405"/>
                <a:gd name="connsiteX2" fmla="*/ 65091 w 1899273"/>
                <a:gd name="connsiteY2" fmla="*/ 1089547 h 1237405"/>
                <a:gd name="connsiteX3" fmla="*/ 119767 w 1899273"/>
                <a:gd name="connsiteY3" fmla="*/ 1057893 h 1237405"/>
                <a:gd name="connsiteX4" fmla="*/ 1109691 w 1899273"/>
                <a:gd name="connsiteY4" fmla="*/ 847822 h 1237405"/>
                <a:gd name="connsiteX5" fmla="*/ 1785948 w 1899273"/>
                <a:gd name="connsiteY5" fmla="*/ 96745 h 1237405"/>
                <a:gd name="connsiteX6" fmla="*/ 1840624 w 1899273"/>
                <a:gd name="connsiteY6" fmla="*/ 65091 h 1237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9273" h="1237405">
                  <a:moveTo>
                    <a:pt x="1840624" y="65091"/>
                  </a:moveTo>
                  <a:cubicBezTo>
                    <a:pt x="1944220" y="243507"/>
                    <a:pt x="1630552" y="617607"/>
                    <a:pt x="1138468" y="899620"/>
                  </a:cubicBezTo>
                  <a:cubicBezTo>
                    <a:pt x="649261" y="1184511"/>
                    <a:pt x="168687" y="1267964"/>
                    <a:pt x="65091" y="1089547"/>
                  </a:cubicBezTo>
                  <a:lnTo>
                    <a:pt x="119767" y="1057893"/>
                  </a:lnTo>
                  <a:cubicBezTo>
                    <a:pt x="206097" y="1207532"/>
                    <a:pt x="649261" y="1112569"/>
                    <a:pt x="1109691" y="847822"/>
                  </a:cubicBezTo>
                  <a:cubicBezTo>
                    <a:pt x="1570121" y="583074"/>
                    <a:pt x="1872278" y="246385"/>
                    <a:pt x="1785948" y="96745"/>
                  </a:cubicBezTo>
                  <a:lnTo>
                    <a:pt x="1840624" y="65091"/>
                  </a:lnTo>
                  <a:close/>
                </a:path>
              </a:pathLst>
            </a:custGeom>
            <a:grpFill/>
            <a:ln w="28726" cap="flat">
              <a:noFill/>
              <a:prstDash val="solid"/>
              <a:miter/>
            </a:ln>
          </p:spPr>
          <p:txBody>
            <a:bodyPr rtlCol="0" anchor="ctr"/>
            <a:lstStyle/>
            <a:p>
              <a:endParaRPr lang="en-US">
                <a:cs typeface="B Nazanin" panose="00000400000000000000" pitchFamily="2" charset="-78"/>
              </a:endParaRPr>
            </a:p>
          </p:txBody>
        </p:sp>
        <p:sp>
          <p:nvSpPr>
            <p:cNvPr id="38" name="Freeform: Shape 37">
              <a:extLst>
                <a:ext uri="{FF2B5EF4-FFF2-40B4-BE49-F238E27FC236}">
                  <a16:creationId xmlns:a16="http://schemas.microsoft.com/office/drawing/2014/main" id="{C43568BF-E75A-4D47-8228-E6824BE5EAE5}"/>
                </a:ext>
              </a:extLst>
            </p:cNvPr>
            <p:cNvSpPr/>
            <p:nvPr/>
          </p:nvSpPr>
          <p:spPr>
            <a:xfrm>
              <a:off x="7342056" y="4744038"/>
              <a:ext cx="1899274" cy="1237406"/>
            </a:xfrm>
            <a:custGeom>
              <a:avLst/>
              <a:gdLst>
                <a:gd name="connsiteX0" fmla="*/ 65091 w 1899273"/>
                <a:gd name="connsiteY0" fmla="*/ 160206 h 1237405"/>
                <a:gd name="connsiteX1" fmla="*/ 1138468 w 1899273"/>
                <a:gd name="connsiteY1" fmla="*/ 347255 h 1237405"/>
                <a:gd name="connsiteX2" fmla="*/ 1840624 w 1899273"/>
                <a:gd name="connsiteY2" fmla="*/ 1184662 h 1237405"/>
                <a:gd name="connsiteX3" fmla="*/ 1785948 w 1899273"/>
                <a:gd name="connsiteY3" fmla="*/ 1153008 h 1237405"/>
                <a:gd name="connsiteX4" fmla="*/ 1109691 w 1899273"/>
                <a:gd name="connsiteY4" fmla="*/ 401931 h 1237405"/>
                <a:gd name="connsiteX5" fmla="*/ 119767 w 1899273"/>
                <a:gd name="connsiteY5" fmla="*/ 188983 h 1237405"/>
                <a:gd name="connsiteX6" fmla="*/ 65091 w 1899273"/>
                <a:gd name="connsiteY6" fmla="*/ 160206 h 1237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9273" h="1237405">
                  <a:moveTo>
                    <a:pt x="65091" y="160206"/>
                  </a:moveTo>
                  <a:cubicBezTo>
                    <a:pt x="168687" y="-21089"/>
                    <a:pt x="649261" y="65242"/>
                    <a:pt x="1138468" y="347255"/>
                  </a:cubicBezTo>
                  <a:cubicBezTo>
                    <a:pt x="1627675" y="629269"/>
                    <a:pt x="1944220" y="1003368"/>
                    <a:pt x="1840624" y="1184662"/>
                  </a:cubicBezTo>
                  <a:lnTo>
                    <a:pt x="1785948" y="1153008"/>
                  </a:lnTo>
                  <a:cubicBezTo>
                    <a:pt x="1872278" y="1003368"/>
                    <a:pt x="1570121" y="666679"/>
                    <a:pt x="1109691" y="401931"/>
                  </a:cubicBezTo>
                  <a:cubicBezTo>
                    <a:pt x="649261" y="137184"/>
                    <a:pt x="206097" y="42220"/>
                    <a:pt x="119767" y="188983"/>
                  </a:cubicBezTo>
                  <a:lnTo>
                    <a:pt x="65091" y="160206"/>
                  </a:lnTo>
                  <a:close/>
                </a:path>
              </a:pathLst>
            </a:custGeom>
            <a:grpFill/>
            <a:ln w="28726" cap="flat">
              <a:noFill/>
              <a:prstDash val="solid"/>
              <a:miter/>
            </a:ln>
          </p:spPr>
          <p:txBody>
            <a:bodyPr rtlCol="0" anchor="ctr"/>
            <a:lstStyle/>
            <a:p>
              <a:endParaRPr lang="en-US">
                <a:cs typeface="B Nazanin" panose="00000400000000000000" pitchFamily="2" charset="-78"/>
              </a:endParaRPr>
            </a:p>
          </p:txBody>
        </p:sp>
        <p:sp>
          <p:nvSpPr>
            <p:cNvPr id="39" name="Freeform: Shape 38">
              <a:extLst>
                <a:ext uri="{FF2B5EF4-FFF2-40B4-BE49-F238E27FC236}">
                  <a16:creationId xmlns:a16="http://schemas.microsoft.com/office/drawing/2014/main" id="{EA3EA08F-9A1B-40C6-90EE-6B88BA8889C4}"/>
                </a:ext>
              </a:extLst>
            </p:cNvPr>
            <p:cNvSpPr/>
            <p:nvPr/>
          </p:nvSpPr>
          <p:spPr>
            <a:xfrm>
              <a:off x="7322277" y="4839153"/>
              <a:ext cx="1899274" cy="1237406"/>
            </a:xfrm>
            <a:custGeom>
              <a:avLst/>
              <a:gdLst>
                <a:gd name="connsiteX0" fmla="*/ 84870 w 1899273"/>
                <a:gd name="connsiteY0" fmla="*/ 65091 h 1237405"/>
                <a:gd name="connsiteX1" fmla="*/ 784148 w 1899273"/>
                <a:gd name="connsiteY1" fmla="*/ 899620 h 1237405"/>
                <a:gd name="connsiteX2" fmla="*/ 1860403 w 1899273"/>
                <a:gd name="connsiteY2" fmla="*/ 1086670 h 1237405"/>
                <a:gd name="connsiteX3" fmla="*/ 1805727 w 1899273"/>
                <a:gd name="connsiteY3" fmla="*/ 1055015 h 1237405"/>
                <a:gd name="connsiteX4" fmla="*/ 815803 w 1899273"/>
                <a:gd name="connsiteY4" fmla="*/ 844944 h 1237405"/>
                <a:gd name="connsiteX5" fmla="*/ 139546 w 1899273"/>
                <a:gd name="connsiteY5" fmla="*/ 93867 h 1237405"/>
                <a:gd name="connsiteX6" fmla="*/ 84870 w 1899273"/>
                <a:gd name="connsiteY6" fmla="*/ 65091 h 1237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9273" h="1237405">
                  <a:moveTo>
                    <a:pt x="84870" y="65091"/>
                  </a:moveTo>
                  <a:cubicBezTo>
                    <a:pt x="-18726" y="243507"/>
                    <a:pt x="294941" y="617607"/>
                    <a:pt x="784148" y="899620"/>
                  </a:cubicBezTo>
                  <a:cubicBezTo>
                    <a:pt x="1273355" y="1181633"/>
                    <a:pt x="1756807" y="1267964"/>
                    <a:pt x="1860403" y="1086670"/>
                  </a:cubicBezTo>
                  <a:lnTo>
                    <a:pt x="1805727" y="1055015"/>
                  </a:lnTo>
                  <a:cubicBezTo>
                    <a:pt x="1719397" y="1204655"/>
                    <a:pt x="1276233" y="1109691"/>
                    <a:pt x="815803" y="844944"/>
                  </a:cubicBezTo>
                  <a:cubicBezTo>
                    <a:pt x="355373" y="580197"/>
                    <a:pt x="53216" y="243507"/>
                    <a:pt x="139546" y="93867"/>
                  </a:cubicBezTo>
                  <a:lnTo>
                    <a:pt x="84870" y="65091"/>
                  </a:lnTo>
                  <a:close/>
                </a:path>
              </a:pathLst>
            </a:custGeom>
            <a:grpFill/>
            <a:ln w="28726" cap="flat">
              <a:noFill/>
              <a:prstDash val="solid"/>
              <a:miter/>
            </a:ln>
          </p:spPr>
          <p:txBody>
            <a:bodyPr rtlCol="0" anchor="ctr"/>
            <a:lstStyle/>
            <a:p>
              <a:endParaRPr lang="en-US">
                <a:cs typeface="B Nazanin" panose="00000400000000000000" pitchFamily="2" charset="-78"/>
              </a:endParaRPr>
            </a:p>
          </p:txBody>
        </p:sp>
        <p:sp>
          <p:nvSpPr>
            <p:cNvPr id="40" name="Freeform: Shape 39">
              <a:extLst>
                <a:ext uri="{FF2B5EF4-FFF2-40B4-BE49-F238E27FC236}">
                  <a16:creationId xmlns:a16="http://schemas.microsoft.com/office/drawing/2014/main" id="{BD6B1514-3D3F-471E-BD61-DBF34FB630C5}"/>
                </a:ext>
              </a:extLst>
            </p:cNvPr>
            <p:cNvSpPr/>
            <p:nvPr/>
          </p:nvSpPr>
          <p:spPr>
            <a:xfrm>
              <a:off x="7860040" y="4321169"/>
              <a:ext cx="489207" cy="2158265"/>
            </a:xfrm>
            <a:custGeom>
              <a:avLst/>
              <a:gdLst>
                <a:gd name="connsiteX0" fmla="*/ 439190 w 489206"/>
                <a:gd name="connsiteY0" fmla="*/ 2114004 h 2158265"/>
                <a:gd name="connsiteX1" fmla="*/ 65091 w 489206"/>
                <a:gd name="connsiteY1" fmla="*/ 1089547 h 2158265"/>
                <a:gd name="connsiteX2" fmla="*/ 439190 w 489206"/>
                <a:gd name="connsiteY2" fmla="*/ 65091 h 2158265"/>
                <a:gd name="connsiteX3" fmla="*/ 439190 w 489206"/>
                <a:gd name="connsiteY3" fmla="*/ 128400 h 2158265"/>
                <a:gd name="connsiteX4" fmla="*/ 128400 w 489206"/>
                <a:gd name="connsiteY4" fmla="*/ 1089547 h 2158265"/>
                <a:gd name="connsiteX5" fmla="*/ 439190 w 489206"/>
                <a:gd name="connsiteY5" fmla="*/ 2050695 h 2158265"/>
                <a:gd name="connsiteX6" fmla="*/ 439190 w 489206"/>
                <a:gd name="connsiteY6" fmla="*/ 2114004 h 2158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206" h="2158265">
                  <a:moveTo>
                    <a:pt x="439190" y="2114004"/>
                  </a:moveTo>
                  <a:cubicBezTo>
                    <a:pt x="231996" y="2114004"/>
                    <a:pt x="65091" y="1656452"/>
                    <a:pt x="65091" y="1089547"/>
                  </a:cubicBezTo>
                  <a:cubicBezTo>
                    <a:pt x="65091" y="522643"/>
                    <a:pt x="234874" y="65091"/>
                    <a:pt x="439190" y="65091"/>
                  </a:cubicBezTo>
                  <a:lnTo>
                    <a:pt x="439190" y="128400"/>
                  </a:lnTo>
                  <a:cubicBezTo>
                    <a:pt x="266529" y="128400"/>
                    <a:pt x="128400" y="560053"/>
                    <a:pt x="128400" y="1089547"/>
                  </a:cubicBezTo>
                  <a:cubicBezTo>
                    <a:pt x="128400" y="1619042"/>
                    <a:pt x="269406" y="2050695"/>
                    <a:pt x="439190" y="2050695"/>
                  </a:cubicBezTo>
                  <a:lnTo>
                    <a:pt x="439190" y="2114004"/>
                  </a:lnTo>
                  <a:close/>
                </a:path>
              </a:pathLst>
            </a:custGeom>
            <a:grpFill/>
            <a:ln w="28726" cap="flat">
              <a:noFill/>
              <a:prstDash val="solid"/>
              <a:miter/>
            </a:ln>
          </p:spPr>
          <p:txBody>
            <a:bodyPr rtlCol="0" anchor="ctr"/>
            <a:lstStyle/>
            <a:p>
              <a:endParaRPr lang="en-US">
                <a:cs typeface="B Nazanin" panose="00000400000000000000" pitchFamily="2" charset="-78"/>
              </a:endParaRPr>
            </a:p>
          </p:txBody>
        </p:sp>
        <p:sp>
          <p:nvSpPr>
            <p:cNvPr id="41" name="Freeform: Shape 40">
              <a:extLst>
                <a:ext uri="{FF2B5EF4-FFF2-40B4-BE49-F238E27FC236}">
                  <a16:creationId xmlns:a16="http://schemas.microsoft.com/office/drawing/2014/main" id="{DC5D76F0-C6DF-45DB-889F-CF4660D6FA16}"/>
                </a:ext>
              </a:extLst>
            </p:cNvPr>
            <p:cNvSpPr/>
            <p:nvPr/>
          </p:nvSpPr>
          <p:spPr>
            <a:xfrm>
              <a:off x="8234139" y="4321169"/>
              <a:ext cx="489207" cy="2158265"/>
            </a:xfrm>
            <a:custGeom>
              <a:avLst/>
              <a:gdLst>
                <a:gd name="connsiteX0" fmla="*/ 65091 w 489206"/>
                <a:gd name="connsiteY0" fmla="*/ 2114004 h 2158265"/>
                <a:gd name="connsiteX1" fmla="*/ 439190 w 489206"/>
                <a:gd name="connsiteY1" fmla="*/ 1089547 h 2158265"/>
                <a:gd name="connsiteX2" fmla="*/ 65091 w 489206"/>
                <a:gd name="connsiteY2" fmla="*/ 65091 h 2158265"/>
                <a:gd name="connsiteX3" fmla="*/ 65091 w 489206"/>
                <a:gd name="connsiteY3" fmla="*/ 128400 h 2158265"/>
                <a:gd name="connsiteX4" fmla="*/ 375881 w 489206"/>
                <a:gd name="connsiteY4" fmla="*/ 1089547 h 2158265"/>
                <a:gd name="connsiteX5" fmla="*/ 65091 w 489206"/>
                <a:gd name="connsiteY5" fmla="*/ 2050695 h 2158265"/>
                <a:gd name="connsiteX6" fmla="*/ 65091 w 489206"/>
                <a:gd name="connsiteY6" fmla="*/ 2114004 h 2158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9206" h="2158265">
                  <a:moveTo>
                    <a:pt x="65091" y="2114004"/>
                  </a:moveTo>
                  <a:cubicBezTo>
                    <a:pt x="272284" y="2114004"/>
                    <a:pt x="439190" y="1656452"/>
                    <a:pt x="439190" y="1089547"/>
                  </a:cubicBezTo>
                  <a:cubicBezTo>
                    <a:pt x="439190" y="522643"/>
                    <a:pt x="272284" y="65091"/>
                    <a:pt x="65091" y="65091"/>
                  </a:cubicBezTo>
                  <a:lnTo>
                    <a:pt x="65091" y="128400"/>
                  </a:lnTo>
                  <a:cubicBezTo>
                    <a:pt x="237752" y="128400"/>
                    <a:pt x="375881" y="560053"/>
                    <a:pt x="375881" y="1089547"/>
                  </a:cubicBezTo>
                  <a:cubicBezTo>
                    <a:pt x="375881" y="1619042"/>
                    <a:pt x="237752" y="2050695"/>
                    <a:pt x="65091" y="2050695"/>
                  </a:cubicBezTo>
                  <a:lnTo>
                    <a:pt x="65091" y="2114004"/>
                  </a:lnTo>
                  <a:close/>
                </a:path>
              </a:pathLst>
            </a:custGeom>
            <a:grpFill/>
            <a:ln w="28726" cap="flat">
              <a:noFill/>
              <a:prstDash val="solid"/>
              <a:miter/>
            </a:ln>
          </p:spPr>
          <p:txBody>
            <a:bodyPr rtlCol="0" anchor="ctr"/>
            <a:lstStyle/>
            <a:p>
              <a:endParaRPr lang="en-US">
                <a:cs typeface="B Nazanin" panose="00000400000000000000" pitchFamily="2" charset="-78"/>
              </a:endParaRPr>
            </a:p>
          </p:txBody>
        </p:sp>
        <p:sp>
          <p:nvSpPr>
            <p:cNvPr id="42" name="Freeform: Shape 41">
              <a:extLst>
                <a:ext uri="{FF2B5EF4-FFF2-40B4-BE49-F238E27FC236}">
                  <a16:creationId xmlns:a16="http://schemas.microsoft.com/office/drawing/2014/main" id="{83936680-5801-4ED4-AF44-3FA4E6704D42}"/>
                </a:ext>
              </a:extLst>
            </p:cNvPr>
            <p:cNvSpPr/>
            <p:nvPr/>
          </p:nvSpPr>
          <p:spPr>
            <a:xfrm>
              <a:off x="8939173" y="5501021"/>
              <a:ext cx="287769" cy="287769"/>
            </a:xfrm>
            <a:custGeom>
              <a:avLst/>
              <a:gdLst>
                <a:gd name="connsiteX0" fmla="*/ 154299 w 287768"/>
                <a:gd name="connsiteY0" fmla="*/ 243507 h 287768"/>
                <a:gd name="connsiteX1" fmla="*/ 243507 w 287768"/>
                <a:gd name="connsiteY1" fmla="*/ 154299 h 287768"/>
                <a:gd name="connsiteX2" fmla="*/ 154299 w 287768"/>
                <a:gd name="connsiteY2" fmla="*/ 65091 h 287768"/>
                <a:gd name="connsiteX3" fmla="*/ 65091 w 287768"/>
                <a:gd name="connsiteY3" fmla="*/ 154299 h 287768"/>
                <a:gd name="connsiteX4" fmla="*/ 154299 w 287768"/>
                <a:gd name="connsiteY4" fmla="*/ 243507 h 2877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768" h="287768">
                  <a:moveTo>
                    <a:pt x="154299" y="243507"/>
                  </a:moveTo>
                  <a:cubicBezTo>
                    <a:pt x="203220" y="243507"/>
                    <a:pt x="243507" y="203220"/>
                    <a:pt x="243507" y="154299"/>
                  </a:cubicBezTo>
                  <a:cubicBezTo>
                    <a:pt x="243507" y="105378"/>
                    <a:pt x="203220" y="65091"/>
                    <a:pt x="154299" y="65091"/>
                  </a:cubicBezTo>
                  <a:cubicBezTo>
                    <a:pt x="105378" y="65091"/>
                    <a:pt x="65091" y="105378"/>
                    <a:pt x="65091" y="154299"/>
                  </a:cubicBezTo>
                  <a:cubicBezTo>
                    <a:pt x="65091" y="203220"/>
                    <a:pt x="105378" y="243507"/>
                    <a:pt x="154299" y="243507"/>
                  </a:cubicBezTo>
                  <a:close/>
                </a:path>
              </a:pathLst>
            </a:custGeom>
            <a:grpFill/>
            <a:ln w="28726" cap="flat">
              <a:noFill/>
              <a:prstDash val="solid"/>
              <a:miter/>
            </a:ln>
          </p:spPr>
          <p:txBody>
            <a:bodyPr rtlCol="0" anchor="ctr"/>
            <a:lstStyle/>
            <a:p>
              <a:endParaRPr lang="en-US">
                <a:cs typeface="B Nazanin" panose="00000400000000000000" pitchFamily="2" charset="-78"/>
              </a:endParaRPr>
            </a:p>
          </p:txBody>
        </p:sp>
        <p:sp>
          <p:nvSpPr>
            <p:cNvPr id="43" name="Freeform: Shape 42">
              <a:extLst>
                <a:ext uri="{FF2B5EF4-FFF2-40B4-BE49-F238E27FC236}">
                  <a16:creationId xmlns:a16="http://schemas.microsoft.com/office/drawing/2014/main" id="{50DF8B06-FE36-47E8-8F0E-B9589A5D5F43}"/>
                </a:ext>
              </a:extLst>
            </p:cNvPr>
            <p:cNvSpPr/>
            <p:nvPr/>
          </p:nvSpPr>
          <p:spPr>
            <a:xfrm>
              <a:off x="7906083" y="4542751"/>
              <a:ext cx="287769" cy="287769"/>
            </a:xfrm>
            <a:custGeom>
              <a:avLst/>
              <a:gdLst>
                <a:gd name="connsiteX0" fmla="*/ 154299 w 287768"/>
                <a:gd name="connsiteY0" fmla="*/ 243507 h 287768"/>
                <a:gd name="connsiteX1" fmla="*/ 243507 w 287768"/>
                <a:gd name="connsiteY1" fmla="*/ 154299 h 287768"/>
                <a:gd name="connsiteX2" fmla="*/ 154299 w 287768"/>
                <a:gd name="connsiteY2" fmla="*/ 65091 h 287768"/>
                <a:gd name="connsiteX3" fmla="*/ 65091 w 287768"/>
                <a:gd name="connsiteY3" fmla="*/ 154299 h 287768"/>
                <a:gd name="connsiteX4" fmla="*/ 154299 w 287768"/>
                <a:gd name="connsiteY4" fmla="*/ 243507 h 2877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768" h="287768">
                  <a:moveTo>
                    <a:pt x="154299" y="243507"/>
                  </a:moveTo>
                  <a:cubicBezTo>
                    <a:pt x="203220" y="243507"/>
                    <a:pt x="243507" y="203220"/>
                    <a:pt x="243507" y="154299"/>
                  </a:cubicBezTo>
                  <a:cubicBezTo>
                    <a:pt x="243507" y="105378"/>
                    <a:pt x="203220" y="65091"/>
                    <a:pt x="154299" y="65091"/>
                  </a:cubicBezTo>
                  <a:cubicBezTo>
                    <a:pt x="105378" y="65091"/>
                    <a:pt x="65091" y="105378"/>
                    <a:pt x="65091" y="154299"/>
                  </a:cubicBezTo>
                  <a:cubicBezTo>
                    <a:pt x="65091" y="203220"/>
                    <a:pt x="105378" y="243507"/>
                    <a:pt x="154299" y="243507"/>
                  </a:cubicBezTo>
                  <a:close/>
                </a:path>
              </a:pathLst>
            </a:custGeom>
            <a:grpFill/>
            <a:ln w="28726" cap="flat">
              <a:noFill/>
              <a:prstDash val="solid"/>
              <a:miter/>
            </a:ln>
          </p:spPr>
          <p:txBody>
            <a:bodyPr rtlCol="0" anchor="ctr"/>
            <a:lstStyle/>
            <a:p>
              <a:endParaRPr lang="en-US">
                <a:cs typeface="B Nazanin" panose="00000400000000000000" pitchFamily="2" charset="-78"/>
              </a:endParaRPr>
            </a:p>
          </p:txBody>
        </p:sp>
        <p:sp>
          <p:nvSpPr>
            <p:cNvPr id="44" name="Freeform: Shape 43">
              <a:extLst>
                <a:ext uri="{FF2B5EF4-FFF2-40B4-BE49-F238E27FC236}">
                  <a16:creationId xmlns:a16="http://schemas.microsoft.com/office/drawing/2014/main" id="{6CBEE5A1-C7E8-4D0C-9321-49F21910DF94}"/>
                </a:ext>
              </a:extLst>
            </p:cNvPr>
            <p:cNvSpPr/>
            <p:nvPr/>
          </p:nvSpPr>
          <p:spPr>
            <a:xfrm>
              <a:off x="7603926" y="5826200"/>
              <a:ext cx="287769" cy="287769"/>
            </a:xfrm>
            <a:custGeom>
              <a:avLst/>
              <a:gdLst>
                <a:gd name="connsiteX0" fmla="*/ 154299 w 287768"/>
                <a:gd name="connsiteY0" fmla="*/ 243507 h 287768"/>
                <a:gd name="connsiteX1" fmla="*/ 243507 w 287768"/>
                <a:gd name="connsiteY1" fmla="*/ 154299 h 287768"/>
                <a:gd name="connsiteX2" fmla="*/ 154299 w 287768"/>
                <a:gd name="connsiteY2" fmla="*/ 65091 h 287768"/>
                <a:gd name="connsiteX3" fmla="*/ 65091 w 287768"/>
                <a:gd name="connsiteY3" fmla="*/ 154299 h 287768"/>
                <a:gd name="connsiteX4" fmla="*/ 154299 w 287768"/>
                <a:gd name="connsiteY4" fmla="*/ 243507 h 2877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768" h="287768">
                  <a:moveTo>
                    <a:pt x="154299" y="243507"/>
                  </a:moveTo>
                  <a:cubicBezTo>
                    <a:pt x="203220" y="243507"/>
                    <a:pt x="243507" y="203220"/>
                    <a:pt x="243507" y="154299"/>
                  </a:cubicBezTo>
                  <a:cubicBezTo>
                    <a:pt x="243507" y="105378"/>
                    <a:pt x="203220" y="65091"/>
                    <a:pt x="154299" y="65091"/>
                  </a:cubicBezTo>
                  <a:cubicBezTo>
                    <a:pt x="105378" y="65091"/>
                    <a:pt x="65091" y="105378"/>
                    <a:pt x="65091" y="154299"/>
                  </a:cubicBezTo>
                  <a:cubicBezTo>
                    <a:pt x="65091" y="203220"/>
                    <a:pt x="105378" y="243507"/>
                    <a:pt x="154299" y="243507"/>
                  </a:cubicBezTo>
                  <a:close/>
                </a:path>
              </a:pathLst>
            </a:custGeom>
            <a:grpFill/>
            <a:ln w="28726" cap="flat">
              <a:noFill/>
              <a:prstDash val="solid"/>
              <a:miter/>
            </a:ln>
          </p:spPr>
          <p:txBody>
            <a:bodyPr rtlCol="0" anchor="ctr"/>
            <a:lstStyle/>
            <a:p>
              <a:endParaRPr lang="en-US">
                <a:cs typeface="B Nazanin" panose="00000400000000000000" pitchFamily="2" charset="-78"/>
              </a:endParaRPr>
            </a:p>
          </p:txBody>
        </p:sp>
      </p:grpSp>
    </p:spTree>
    <p:extLst>
      <p:ext uri="{BB962C8B-B14F-4D97-AF65-F5344CB8AC3E}">
        <p14:creationId xmlns:p14="http://schemas.microsoft.com/office/powerpoint/2010/main" val="130978265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3F797F-1B1C-405A-B53E-14DB83A5BD40}"/>
              </a:ext>
            </a:extLst>
          </p:cNvPr>
          <p:cNvSpPr txBox="1"/>
          <p:nvPr/>
        </p:nvSpPr>
        <p:spPr>
          <a:xfrm>
            <a:off x="401914" y="146592"/>
            <a:ext cx="4457469" cy="769441"/>
          </a:xfrm>
          <a:prstGeom prst="rect">
            <a:avLst/>
          </a:prstGeom>
          <a:noFill/>
        </p:spPr>
        <p:txBody>
          <a:bodyPr wrap="square" rtlCol="0" anchor="ctr">
            <a:spAutoFit/>
          </a:bodyPr>
          <a:lstStyle/>
          <a:p>
            <a:pPr algn="dist" rtl="1"/>
            <a:r>
              <a:rPr lang="fa-IR" altLang="ko-KR" sz="4400" b="1" dirty="0">
                <a:solidFill>
                  <a:schemeClr val="bg1"/>
                </a:solidFill>
                <a:cs typeface="B Nazanin" panose="00000400000000000000" pitchFamily="2" charset="-78"/>
              </a:rPr>
              <a:t>عالی</a:t>
            </a:r>
            <a:endParaRPr lang="en-US" altLang="ko-KR" sz="4400" b="1" dirty="0">
              <a:solidFill>
                <a:schemeClr val="bg1"/>
              </a:solidFill>
              <a:cs typeface="B Nazanin" panose="00000400000000000000" pitchFamily="2" charset="-78"/>
            </a:endParaRPr>
          </a:p>
        </p:txBody>
      </p:sp>
      <p:sp>
        <p:nvSpPr>
          <p:cNvPr id="5" name="TextBox 4">
            <a:extLst>
              <a:ext uri="{FF2B5EF4-FFF2-40B4-BE49-F238E27FC236}">
                <a16:creationId xmlns:a16="http://schemas.microsoft.com/office/drawing/2014/main" id="{BD8742E6-B5E8-46E4-ACB9-0D839279A8B3}"/>
              </a:ext>
            </a:extLst>
          </p:cNvPr>
          <p:cNvSpPr txBox="1"/>
          <p:nvPr/>
        </p:nvSpPr>
        <p:spPr>
          <a:xfrm>
            <a:off x="401914" y="793754"/>
            <a:ext cx="4457469" cy="584775"/>
          </a:xfrm>
          <a:prstGeom prst="rect">
            <a:avLst/>
          </a:prstGeom>
          <a:noFill/>
        </p:spPr>
        <p:txBody>
          <a:bodyPr wrap="square" rtlCol="0" anchor="ctr">
            <a:spAutoFit/>
          </a:bodyPr>
          <a:lstStyle/>
          <a:p>
            <a:pPr algn="dist" rtl="1"/>
            <a:r>
              <a:rPr lang="fa-IR" altLang="ko-KR" sz="3200" b="1" dirty="0">
                <a:solidFill>
                  <a:schemeClr val="bg1"/>
                </a:solidFill>
                <a:cs typeface="B Nazanin" panose="00000400000000000000" pitchFamily="2" charset="-78"/>
              </a:rPr>
              <a:t>ارائه</a:t>
            </a:r>
            <a:endParaRPr lang="ko-KR" altLang="en-US" sz="3200" b="1" dirty="0">
              <a:solidFill>
                <a:schemeClr val="bg1"/>
              </a:solidFill>
              <a:cs typeface="B Nazanin" panose="00000400000000000000" pitchFamily="2" charset="-78"/>
            </a:endParaRPr>
          </a:p>
        </p:txBody>
      </p:sp>
      <p:sp>
        <p:nvSpPr>
          <p:cNvPr id="6" name="TextBox 5">
            <a:extLst>
              <a:ext uri="{FF2B5EF4-FFF2-40B4-BE49-F238E27FC236}">
                <a16:creationId xmlns:a16="http://schemas.microsoft.com/office/drawing/2014/main" id="{662D7B5E-38F5-49B1-BC78-29EE163AE412}"/>
              </a:ext>
            </a:extLst>
          </p:cNvPr>
          <p:cNvSpPr txBox="1"/>
          <p:nvPr/>
        </p:nvSpPr>
        <p:spPr>
          <a:xfrm>
            <a:off x="401914" y="1388329"/>
            <a:ext cx="4457468" cy="307777"/>
          </a:xfrm>
          <a:prstGeom prst="rect">
            <a:avLst/>
          </a:prstGeom>
          <a:noFill/>
        </p:spPr>
        <p:txBody>
          <a:bodyPr wrap="square" rtlCol="0">
            <a:spAutoFit/>
          </a:bodyPr>
          <a:lstStyle/>
          <a:p>
            <a:pPr algn="dist" rtl="1"/>
            <a:r>
              <a:rPr lang="fa-IR" altLang="ko-KR" sz="1400" dirty="0">
                <a:solidFill>
                  <a:schemeClr val="bg1"/>
                </a:solidFill>
                <a:ea typeface="FZShuTi" pitchFamily="2" charset="-122"/>
                <a:cs typeface="B Nazanin" panose="00000400000000000000" pitchFamily="2" charset="-78"/>
              </a:rPr>
              <a:t>آسان برای تغییر رنگ، عکس.</a:t>
            </a:r>
            <a:endParaRPr lang="ko-KR" altLang="en-US" sz="1400" b="0" dirty="0">
              <a:solidFill>
                <a:schemeClr val="bg1"/>
              </a:solidFill>
              <a:cs typeface="B Nazanin" panose="00000400000000000000" pitchFamily="2" charset="-78"/>
            </a:endParaRPr>
          </a:p>
        </p:txBody>
      </p:sp>
      <p:sp>
        <p:nvSpPr>
          <p:cNvPr id="7" name="TextBox 6">
            <a:extLst>
              <a:ext uri="{FF2B5EF4-FFF2-40B4-BE49-F238E27FC236}">
                <a16:creationId xmlns:a16="http://schemas.microsoft.com/office/drawing/2014/main" id="{407A4528-B563-4C98-9409-832414EBAAB7}"/>
              </a:ext>
            </a:extLst>
          </p:cNvPr>
          <p:cNvSpPr txBox="1"/>
          <p:nvPr/>
        </p:nvSpPr>
        <p:spPr>
          <a:xfrm>
            <a:off x="401914" y="5366145"/>
            <a:ext cx="2968600" cy="1015663"/>
          </a:xfrm>
          <a:prstGeom prst="rect">
            <a:avLst/>
          </a:prstGeom>
          <a:noFill/>
        </p:spPr>
        <p:txBody>
          <a:bodyPr wrap="square" rtlCol="0" anchor="ctr">
            <a:spAutoFit/>
          </a:bodyPr>
          <a:lstStyle/>
          <a:p>
            <a:pPr algn="r" rtl="1"/>
            <a:r>
              <a:rPr lang="fa-IR" altLang="ko-KR" sz="2000" dirty="0">
                <a:solidFill>
                  <a:schemeClr val="bg1"/>
                </a:solidFill>
                <a:cs typeface="B Nazanin" panose="00000400000000000000" pitchFamily="2" charset="-78"/>
              </a:rPr>
              <a:t>لورم درد او دوست داشتنی است،</a:t>
            </a:r>
          </a:p>
          <a:p>
            <a:pPr algn="r" rtl="1"/>
            <a:r>
              <a:rPr lang="en-GB" altLang="ko-KR" sz="2000" dirty="0">
                <a:solidFill>
                  <a:schemeClr val="bg1"/>
                </a:solidFill>
                <a:cs typeface="B Nazanin" panose="00000400000000000000" pitchFamily="2" charset="-78"/>
              </a:rPr>
              <a:t>CU </a:t>
            </a:r>
            <a:r>
              <a:rPr lang="fa-IR" altLang="ko-KR" sz="2000" dirty="0">
                <a:solidFill>
                  <a:schemeClr val="bg1"/>
                </a:solidFill>
                <a:cs typeface="B Nazanin" panose="00000400000000000000" pitchFamily="2" charset="-78"/>
              </a:rPr>
              <a:t>استفاده برای جلوگیری کامل از اقدام.</a:t>
            </a:r>
            <a:endParaRPr lang="ko-KR" altLang="en-US" sz="2000" dirty="0">
              <a:solidFill>
                <a:schemeClr val="bg1"/>
              </a:solidFill>
              <a:cs typeface="B Nazanin" panose="00000400000000000000" pitchFamily="2" charset="-78"/>
            </a:endParaRPr>
          </a:p>
        </p:txBody>
      </p:sp>
    </p:spTree>
    <p:extLst>
      <p:ext uri="{BB962C8B-B14F-4D97-AF65-F5344CB8AC3E}">
        <p14:creationId xmlns:p14="http://schemas.microsoft.com/office/powerpoint/2010/main" val="158517181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057ED938-30F5-4699-822A-E2D673C74148}"/>
              </a:ext>
            </a:extLst>
          </p:cNvPr>
          <p:cNvGrpSpPr/>
          <p:nvPr/>
        </p:nvGrpSpPr>
        <p:grpSpPr>
          <a:xfrm>
            <a:off x="2419835" y="2267223"/>
            <a:ext cx="8697593" cy="2363900"/>
            <a:chOff x="1633635" y="1755670"/>
            <a:chExt cx="6682781" cy="1816297"/>
          </a:xfrm>
          <a:solidFill>
            <a:schemeClr val="accent6"/>
          </a:solidFill>
        </p:grpSpPr>
        <p:sp>
          <p:nvSpPr>
            <p:cNvPr id="4" name="Block Arc 3">
              <a:extLst>
                <a:ext uri="{FF2B5EF4-FFF2-40B4-BE49-F238E27FC236}">
                  <a16:creationId xmlns:a16="http://schemas.microsoft.com/office/drawing/2014/main" id="{2117B53F-C469-4AAF-8887-B099AC9AF99B}"/>
                </a:ext>
              </a:extLst>
            </p:cNvPr>
            <p:cNvSpPr/>
            <p:nvPr/>
          </p:nvSpPr>
          <p:spPr>
            <a:xfrm>
              <a:off x="6500119" y="1755670"/>
              <a:ext cx="1816297" cy="1816297"/>
            </a:xfrm>
            <a:prstGeom prst="blockArc">
              <a:avLst>
                <a:gd name="adj1" fmla="val 16127381"/>
                <a:gd name="adj2" fmla="val 5490194"/>
                <a:gd name="adj3" fmla="val 404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cs typeface="B Nazanin" panose="00000400000000000000" pitchFamily="2" charset="-78"/>
              </a:endParaRPr>
            </a:p>
          </p:txBody>
        </p:sp>
        <p:sp>
          <p:nvSpPr>
            <p:cNvPr id="5" name="Rectangle 4">
              <a:extLst>
                <a:ext uri="{FF2B5EF4-FFF2-40B4-BE49-F238E27FC236}">
                  <a16:creationId xmlns:a16="http://schemas.microsoft.com/office/drawing/2014/main" id="{825E3CAD-A400-47BC-821F-1A00D0EBE283}"/>
                </a:ext>
              </a:extLst>
            </p:cNvPr>
            <p:cNvSpPr/>
            <p:nvPr/>
          </p:nvSpPr>
          <p:spPr>
            <a:xfrm>
              <a:off x="1633635" y="1755670"/>
              <a:ext cx="5808713" cy="7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cs typeface="B Nazanin" panose="00000400000000000000" pitchFamily="2" charset="-78"/>
              </a:endParaRPr>
            </a:p>
          </p:txBody>
        </p:sp>
        <p:sp>
          <p:nvSpPr>
            <p:cNvPr id="6" name="Rectangle 5">
              <a:extLst>
                <a:ext uri="{FF2B5EF4-FFF2-40B4-BE49-F238E27FC236}">
                  <a16:creationId xmlns:a16="http://schemas.microsoft.com/office/drawing/2014/main" id="{0A1967C6-66CB-4BEF-8CB8-48AA6415A944}"/>
                </a:ext>
              </a:extLst>
            </p:cNvPr>
            <p:cNvSpPr/>
            <p:nvPr/>
          </p:nvSpPr>
          <p:spPr>
            <a:xfrm>
              <a:off x="3029770" y="3499967"/>
              <a:ext cx="4398026" cy="7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cs typeface="B Nazanin" panose="00000400000000000000" pitchFamily="2" charset="-78"/>
              </a:endParaRPr>
            </a:p>
          </p:txBody>
        </p:sp>
      </p:grpSp>
      <p:sp>
        <p:nvSpPr>
          <p:cNvPr id="7" name="Oval 6">
            <a:extLst>
              <a:ext uri="{FF2B5EF4-FFF2-40B4-BE49-F238E27FC236}">
                <a16:creationId xmlns:a16="http://schemas.microsoft.com/office/drawing/2014/main" id="{CF7996A3-4A49-4227-9A96-2BD21EBEDAEE}"/>
              </a:ext>
            </a:extLst>
          </p:cNvPr>
          <p:cNvSpPr/>
          <p:nvPr/>
        </p:nvSpPr>
        <p:spPr>
          <a:xfrm>
            <a:off x="1663750" y="1931508"/>
            <a:ext cx="756084" cy="756084"/>
          </a:xfrm>
          <a:prstGeom prst="ellipse">
            <a:avLst/>
          </a:prstGeom>
          <a:solidFill>
            <a:schemeClr val="bg1"/>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cs typeface="B Nazanin" panose="00000400000000000000" pitchFamily="2" charset="-78"/>
            </a:endParaRPr>
          </a:p>
        </p:txBody>
      </p:sp>
      <p:sp>
        <p:nvSpPr>
          <p:cNvPr id="8" name="Oval 7">
            <a:extLst>
              <a:ext uri="{FF2B5EF4-FFF2-40B4-BE49-F238E27FC236}">
                <a16:creationId xmlns:a16="http://schemas.microsoft.com/office/drawing/2014/main" id="{CC44E0E2-0421-442A-A3E4-405BDAA7EAEA}"/>
              </a:ext>
            </a:extLst>
          </p:cNvPr>
          <p:cNvSpPr/>
          <p:nvPr/>
        </p:nvSpPr>
        <p:spPr>
          <a:xfrm>
            <a:off x="5283456" y="1931508"/>
            <a:ext cx="756084" cy="756084"/>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cs typeface="B Nazanin" panose="00000400000000000000" pitchFamily="2" charset="-78"/>
            </a:endParaRPr>
          </a:p>
        </p:txBody>
      </p:sp>
      <p:sp>
        <p:nvSpPr>
          <p:cNvPr id="9" name="Oval 8">
            <a:extLst>
              <a:ext uri="{FF2B5EF4-FFF2-40B4-BE49-F238E27FC236}">
                <a16:creationId xmlns:a16="http://schemas.microsoft.com/office/drawing/2014/main" id="{A3017A05-2336-4FBA-BBC5-360D988F023C}"/>
              </a:ext>
            </a:extLst>
          </p:cNvPr>
          <p:cNvSpPr/>
          <p:nvPr/>
        </p:nvSpPr>
        <p:spPr>
          <a:xfrm>
            <a:off x="8871390" y="1931508"/>
            <a:ext cx="756084" cy="756084"/>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cs typeface="B Nazanin" panose="00000400000000000000" pitchFamily="2" charset="-78"/>
            </a:endParaRPr>
          </a:p>
        </p:txBody>
      </p:sp>
      <p:sp>
        <p:nvSpPr>
          <p:cNvPr id="10" name="Oval 9">
            <a:extLst>
              <a:ext uri="{FF2B5EF4-FFF2-40B4-BE49-F238E27FC236}">
                <a16:creationId xmlns:a16="http://schemas.microsoft.com/office/drawing/2014/main" id="{807A8AB2-AF3C-4399-A1A5-5AAA28C20BE6}"/>
              </a:ext>
            </a:extLst>
          </p:cNvPr>
          <p:cNvSpPr/>
          <p:nvPr/>
        </p:nvSpPr>
        <p:spPr>
          <a:xfrm>
            <a:off x="3494704" y="4202336"/>
            <a:ext cx="756084" cy="756084"/>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cs typeface="B Nazanin" panose="00000400000000000000" pitchFamily="2" charset="-78"/>
            </a:endParaRPr>
          </a:p>
        </p:txBody>
      </p:sp>
      <p:sp>
        <p:nvSpPr>
          <p:cNvPr id="11" name="Oval 10">
            <a:extLst>
              <a:ext uri="{FF2B5EF4-FFF2-40B4-BE49-F238E27FC236}">
                <a16:creationId xmlns:a16="http://schemas.microsoft.com/office/drawing/2014/main" id="{25937DE2-EADD-48E0-A118-4EFEA703088B}"/>
              </a:ext>
            </a:extLst>
          </p:cNvPr>
          <p:cNvSpPr/>
          <p:nvPr/>
        </p:nvSpPr>
        <p:spPr>
          <a:xfrm>
            <a:off x="7114170" y="4202336"/>
            <a:ext cx="756084" cy="756084"/>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cs typeface="B Nazanin" panose="00000400000000000000" pitchFamily="2" charset="-78"/>
            </a:endParaRPr>
          </a:p>
        </p:txBody>
      </p:sp>
      <p:grpSp>
        <p:nvGrpSpPr>
          <p:cNvPr id="12" name="Group 11">
            <a:extLst>
              <a:ext uri="{FF2B5EF4-FFF2-40B4-BE49-F238E27FC236}">
                <a16:creationId xmlns:a16="http://schemas.microsoft.com/office/drawing/2014/main" id="{7996DC3C-2E4D-4EDD-B83B-0F8CC8760F6C}"/>
              </a:ext>
            </a:extLst>
          </p:cNvPr>
          <p:cNvGrpSpPr/>
          <p:nvPr/>
        </p:nvGrpSpPr>
        <p:grpSpPr>
          <a:xfrm>
            <a:off x="3655209" y="2092014"/>
            <a:ext cx="435077" cy="435077"/>
            <a:chOff x="1547664" y="3147814"/>
            <a:chExt cx="720080" cy="720080"/>
          </a:xfrm>
        </p:grpSpPr>
        <p:sp>
          <p:nvSpPr>
            <p:cNvPr id="13" name="Oval 12">
              <a:extLst>
                <a:ext uri="{FF2B5EF4-FFF2-40B4-BE49-F238E27FC236}">
                  <a16:creationId xmlns:a16="http://schemas.microsoft.com/office/drawing/2014/main" id="{AA03717D-D722-46F3-94A7-337244DAD42A}"/>
                </a:ext>
              </a:extLst>
            </p:cNvPr>
            <p:cNvSpPr/>
            <p:nvPr/>
          </p:nvSpPr>
          <p:spPr>
            <a:xfrm>
              <a:off x="1547664" y="3147814"/>
              <a:ext cx="720080" cy="72008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cs typeface="B Nazanin" panose="00000400000000000000" pitchFamily="2" charset="-78"/>
              </a:endParaRPr>
            </a:p>
          </p:txBody>
        </p:sp>
        <p:sp>
          <p:nvSpPr>
            <p:cNvPr id="14" name="Chevron 50">
              <a:extLst>
                <a:ext uri="{FF2B5EF4-FFF2-40B4-BE49-F238E27FC236}">
                  <a16:creationId xmlns:a16="http://schemas.microsoft.com/office/drawing/2014/main" id="{D5B48D23-12EA-4A3A-80E7-7872A101FCCE}"/>
                </a:ext>
              </a:extLst>
            </p:cNvPr>
            <p:cNvSpPr/>
            <p:nvPr/>
          </p:nvSpPr>
          <p:spPr>
            <a:xfrm>
              <a:off x="1741237" y="3312127"/>
              <a:ext cx="391455" cy="391455"/>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bg1"/>
                </a:solidFill>
                <a:cs typeface="B Nazanin" panose="00000400000000000000" pitchFamily="2" charset="-78"/>
              </a:endParaRPr>
            </a:p>
          </p:txBody>
        </p:sp>
      </p:grpSp>
      <p:grpSp>
        <p:nvGrpSpPr>
          <p:cNvPr id="15" name="Group 14">
            <a:extLst>
              <a:ext uri="{FF2B5EF4-FFF2-40B4-BE49-F238E27FC236}">
                <a16:creationId xmlns:a16="http://schemas.microsoft.com/office/drawing/2014/main" id="{6D72B5E4-9B98-4F6F-A1E4-14C7C2702509}"/>
              </a:ext>
            </a:extLst>
          </p:cNvPr>
          <p:cNvGrpSpPr/>
          <p:nvPr/>
        </p:nvGrpSpPr>
        <p:grpSpPr>
          <a:xfrm>
            <a:off x="7274675" y="2092014"/>
            <a:ext cx="435077" cy="435077"/>
            <a:chOff x="1547664" y="3147814"/>
            <a:chExt cx="720080" cy="720080"/>
          </a:xfrm>
        </p:grpSpPr>
        <p:sp>
          <p:nvSpPr>
            <p:cNvPr id="16" name="Oval 15">
              <a:extLst>
                <a:ext uri="{FF2B5EF4-FFF2-40B4-BE49-F238E27FC236}">
                  <a16:creationId xmlns:a16="http://schemas.microsoft.com/office/drawing/2014/main" id="{19BAC847-26A7-4A07-A1A9-C9472A0EE48D}"/>
                </a:ext>
              </a:extLst>
            </p:cNvPr>
            <p:cNvSpPr/>
            <p:nvPr/>
          </p:nvSpPr>
          <p:spPr>
            <a:xfrm>
              <a:off x="1547664" y="3147814"/>
              <a:ext cx="720080" cy="7200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solidFill>
                  <a:schemeClr val="tx1"/>
                </a:solidFill>
                <a:cs typeface="B Nazanin" panose="00000400000000000000" pitchFamily="2" charset="-78"/>
              </a:endParaRPr>
            </a:p>
          </p:txBody>
        </p:sp>
        <p:sp>
          <p:nvSpPr>
            <p:cNvPr id="17" name="Chevron 53">
              <a:extLst>
                <a:ext uri="{FF2B5EF4-FFF2-40B4-BE49-F238E27FC236}">
                  <a16:creationId xmlns:a16="http://schemas.microsoft.com/office/drawing/2014/main" id="{7F884186-87EB-4C08-8897-873206729109}"/>
                </a:ext>
              </a:extLst>
            </p:cNvPr>
            <p:cNvSpPr/>
            <p:nvPr/>
          </p:nvSpPr>
          <p:spPr>
            <a:xfrm>
              <a:off x="1741237" y="3312127"/>
              <a:ext cx="391455" cy="391455"/>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bg1"/>
                </a:solidFill>
                <a:cs typeface="B Nazanin" panose="00000400000000000000" pitchFamily="2" charset="-78"/>
              </a:endParaRPr>
            </a:p>
          </p:txBody>
        </p:sp>
      </p:grpSp>
      <p:grpSp>
        <p:nvGrpSpPr>
          <p:cNvPr id="18" name="Group 17">
            <a:extLst>
              <a:ext uri="{FF2B5EF4-FFF2-40B4-BE49-F238E27FC236}">
                <a16:creationId xmlns:a16="http://schemas.microsoft.com/office/drawing/2014/main" id="{16EC31BB-7BB4-4A45-98CE-752F2E283839}"/>
              </a:ext>
            </a:extLst>
          </p:cNvPr>
          <p:cNvGrpSpPr/>
          <p:nvPr/>
        </p:nvGrpSpPr>
        <p:grpSpPr>
          <a:xfrm rot="10800000">
            <a:off x="5443961" y="4362841"/>
            <a:ext cx="435077" cy="435077"/>
            <a:chOff x="1547664" y="3147814"/>
            <a:chExt cx="720080" cy="720080"/>
          </a:xfrm>
        </p:grpSpPr>
        <p:sp>
          <p:nvSpPr>
            <p:cNvPr id="19" name="Oval 18">
              <a:extLst>
                <a:ext uri="{FF2B5EF4-FFF2-40B4-BE49-F238E27FC236}">
                  <a16:creationId xmlns:a16="http://schemas.microsoft.com/office/drawing/2014/main" id="{6B805CB6-A4BE-45CA-8166-5338F3EE8B0F}"/>
                </a:ext>
              </a:extLst>
            </p:cNvPr>
            <p:cNvSpPr/>
            <p:nvPr/>
          </p:nvSpPr>
          <p:spPr>
            <a:xfrm>
              <a:off x="1547664" y="3147814"/>
              <a:ext cx="720080" cy="72008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solidFill>
                  <a:schemeClr val="tx1"/>
                </a:solidFill>
                <a:cs typeface="B Nazanin" panose="00000400000000000000" pitchFamily="2" charset="-78"/>
              </a:endParaRPr>
            </a:p>
          </p:txBody>
        </p:sp>
        <p:sp>
          <p:nvSpPr>
            <p:cNvPr id="20" name="Chevron 56">
              <a:extLst>
                <a:ext uri="{FF2B5EF4-FFF2-40B4-BE49-F238E27FC236}">
                  <a16:creationId xmlns:a16="http://schemas.microsoft.com/office/drawing/2014/main" id="{971DFFE6-C184-434B-A4D3-6AA38AC63206}"/>
                </a:ext>
              </a:extLst>
            </p:cNvPr>
            <p:cNvSpPr/>
            <p:nvPr/>
          </p:nvSpPr>
          <p:spPr>
            <a:xfrm>
              <a:off x="1741237" y="3312127"/>
              <a:ext cx="391455" cy="391455"/>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bg1"/>
                </a:solidFill>
                <a:cs typeface="B Nazanin" panose="00000400000000000000" pitchFamily="2" charset="-78"/>
              </a:endParaRPr>
            </a:p>
          </p:txBody>
        </p:sp>
      </p:grpSp>
      <p:grpSp>
        <p:nvGrpSpPr>
          <p:cNvPr id="21" name="Group 20">
            <a:extLst>
              <a:ext uri="{FF2B5EF4-FFF2-40B4-BE49-F238E27FC236}">
                <a16:creationId xmlns:a16="http://schemas.microsoft.com/office/drawing/2014/main" id="{9D67C9F5-B495-4C50-8DD5-337D563F81CC}"/>
              </a:ext>
            </a:extLst>
          </p:cNvPr>
          <p:cNvGrpSpPr/>
          <p:nvPr/>
        </p:nvGrpSpPr>
        <p:grpSpPr>
          <a:xfrm rot="5400000">
            <a:off x="10827080" y="3231637"/>
            <a:ext cx="435077" cy="435077"/>
            <a:chOff x="1547664" y="3147814"/>
            <a:chExt cx="720080" cy="720080"/>
          </a:xfrm>
        </p:grpSpPr>
        <p:sp>
          <p:nvSpPr>
            <p:cNvPr id="22" name="Oval 21">
              <a:extLst>
                <a:ext uri="{FF2B5EF4-FFF2-40B4-BE49-F238E27FC236}">
                  <a16:creationId xmlns:a16="http://schemas.microsoft.com/office/drawing/2014/main" id="{34D32F5A-C3AC-4F2B-A3A6-7C72585ADEFE}"/>
                </a:ext>
              </a:extLst>
            </p:cNvPr>
            <p:cNvSpPr/>
            <p:nvPr/>
          </p:nvSpPr>
          <p:spPr>
            <a:xfrm>
              <a:off x="1547664" y="3147814"/>
              <a:ext cx="720080" cy="72008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solidFill>
                  <a:schemeClr val="tx1"/>
                </a:solidFill>
                <a:cs typeface="B Nazanin" panose="00000400000000000000" pitchFamily="2" charset="-78"/>
              </a:endParaRPr>
            </a:p>
          </p:txBody>
        </p:sp>
        <p:sp>
          <p:nvSpPr>
            <p:cNvPr id="23" name="Chevron 59">
              <a:extLst>
                <a:ext uri="{FF2B5EF4-FFF2-40B4-BE49-F238E27FC236}">
                  <a16:creationId xmlns:a16="http://schemas.microsoft.com/office/drawing/2014/main" id="{D11A8BF0-4E3B-4650-98F5-F55F742602A4}"/>
                </a:ext>
              </a:extLst>
            </p:cNvPr>
            <p:cNvSpPr/>
            <p:nvPr/>
          </p:nvSpPr>
          <p:spPr>
            <a:xfrm>
              <a:off x="1741237" y="3312127"/>
              <a:ext cx="391455" cy="391455"/>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solidFill>
                  <a:schemeClr val="bg1"/>
                </a:solidFill>
                <a:cs typeface="B Nazanin" panose="00000400000000000000" pitchFamily="2" charset="-78"/>
              </a:endParaRPr>
            </a:p>
          </p:txBody>
        </p:sp>
      </p:grpSp>
      <p:grpSp>
        <p:nvGrpSpPr>
          <p:cNvPr id="24" name="Group 23">
            <a:extLst>
              <a:ext uri="{FF2B5EF4-FFF2-40B4-BE49-F238E27FC236}">
                <a16:creationId xmlns:a16="http://schemas.microsoft.com/office/drawing/2014/main" id="{A6F42646-2CE0-403F-9E9D-96F2BD9CFB95}"/>
              </a:ext>
            </a:extLst>
          </p:cNvPr>
          <p:cNvGrpSpPr/>
          <p:nvPr/>
        </p:nvGrpSpPr>
        <p:grpSpPr>
          <a:xfrm>
            <a:off x="879232" y="2878893"/>
            <a:ext cx="2378934" cy="863358"/>
            <a:chOff x="803640" y="3362835"/>
            <a:chExt cx="2059657" cy="863358"/>
          </a:xfrm>
        </p:grpSpPr>
        <p:sp>
          <p:nvSpPr>
            <p:cNvPr id="25" name="TextBox 24">
              <a:extLst>
                <a:ext uri="{FF2B5EF4-FFF2-40B4-BE49-F238E27FC236}">
                  <a16:creationId xmlns:a16="http://schemas.microsoft.com/office/drawing/2014/main" id="{256634C8-D92C-4C7F-883E-B8F396B1B07F}"/>
                </a:ext>
              </a:extLst>
            </p:cNvPr>
            <p:cNvSpPr txBox="1"/>
            <p:nvPr/>
          </p:nvSpPr>
          <p:spPr>
            <a:xfrm>
              <a:off x="803640" y="3579862"/>
              <a:ext cx="2059657" cy="646331"/>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26" name="TextBox 25">
              <a:extLst>
                <a:ext uri="{FF2B5EF4-FFF2-40B4-BE49-F238E27FC236}">
                  <a16:creationId xmlns:a16="http://schemas.microsoft.com/office/drawing/2014/main" id="{279E8B7F-D1AD-4E41-B2FE-971309AA21A0}"/>
                </a:ext>
              </a:extLst>
            </p:cNvPr>
            <p:cNvSpPr txBox="1"/>
            <p:nvPr/>
          </p:nvSpPr>
          <p:spPr>
            <a:xfrm>
              <a:off x="803640" y="3362835"/>
              <a:ext cx="2059657" cy="307777"/>
            </a:xfrm>
            <a:prstGeom prst="rect">
              <a:avLst/>
            </a:prstGeom>
            <a:noFill/>
          </p:spPr>
          <p:txBody>
            <a:bodyPr wrap="square" rtlCol="0">
              <a:spAutoFit/>
            </a:bodyPr>
            <a:lstStyle/>
            <a:p>
              <a:pPr algn="ctr"/>
              <a:r>
                <a:rPr lang="fa-IR" altLang="ko-KR" sz="1400" b="1" dirty="0">
                  <a:solidFill>
                    <a:schemeClr val="tx1">
                      <a:lumMod val="75000"/>
                      <a:lumOff val="25000"/>
                    </a:schemeClr>
                  </a:solidFill>
                  <a:cs typeface="B Nazanin" panose="00000400000000000000" pitchFamily="2" charset="-78"/>
                </a:rPr>
                <a:t>متن شما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27" name="Group 26">
            <a:extLst>
              <a:ext uri="{FF2B5EF4-FFF2-40B4-BE49-F238E27FC236}">
                <a16:creationId xmlns:a16="http://schemas.microsoft.com/office/drawing/2014/main" id="{6592F67A-37BC-475C-B2FB-9C03528322AE}"/>
              </a:ext>
            </a:extLst>
          </p:cNvPr>
          <p:cNvGrpSpPr/>
          <p:nvPr/>
        </p:nvGrpSpPr>
        <p:grpSpPr>
          <a:xfrm>
            <a:off x="4472032" y="2878893"/>
            <a:ext cx="2378934" cy="863358"/>
            <a:chOff x="803640" y="3362835"/>
            <a:chExt cx="2059657" cy="863358"/>
          </a:xfrm>
        </p:grpSpPr>
        <p:sp>
          <p:nvSpPr>
            <p:cNvPr id="28" name="TextBox 27">
              <a:extLst>
                <a:ext uri="{FF2B5EF4-FFF2-40B4-BE49-F238E27FC236}">
                  <a16:creationId xmlns:a16="http://schemas.microsoft.com/office/drawing/2014/main" id="{66984352-4022-403C-849D-0832E436C2A1}"/>
                </a:ext>
              </a:extLst>
            </p:cNvPr>
            <p:cNvSpPr txBox="1"/>
            <p:nvPr/>
          </p:nvSpPr>
          <p:spPr>
            <a:xfrm>
              <a:off x="803640" y="3579862"/>
              <a:ext cx="2059657" cy="646331"/>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29" name="TextBox 28">
              <a:extLst>
                <a:ext uri="{FF2B5EF4-FFF2-40B4-BE49-F238E27FC236}">
                  <a16:creationId xmlns:a16="http://schemas.microsoft.com/office/drawing/2014/main" id="{7B7F0431-6D95-45C5-B355-0A4C899EE846}"/>
                </a:ext>
              </a:extLst>
            </p:cNvPr>
            <p:cNvSpPr txBox="1"/>
            <p:nvPr/>
          </p:nvSpPr>
          <p:spPr>
            <a:xfrm>
              <a:off x="803640" y="3362835"/>
              <a:ext cx="2059657" cy="307777"/>
            </a:xfrm>
            <a:prstGeom prst="rect">
              <a:avLst/>
            </a:prstGeom>
            <a:noFill/>
          </p:spPr>
          <p:txBody>
            <a:bodyPr wrap="square" rtlCol="0">
              <a:spAutoFit/>
            </a:bodyPr>
            <a:lstStyle/>
            <a:p>
              <a:pPr algn="ctr"/>
              <a:r>
                <a:rPr lang="fa-IR" altLang="ko-KR" sz="1400" b="1" dirty="0">
                  <a:solidFill>
                    <a:schemeClr val="tx1">
                      <a:lumMod val="75000"/>
                      <a:lumOff val="25000"/>
                    </a:schemeClr>
                  </a:solidFill>
                  <a:cs typeface="B Nazanin" panose="00000400000000000000" pitchFamily="2" charset="-78"/>
                </a:rPr>
                <a:t>متن شما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30" name="Group 29">
            <a:extLst>
              <a:ext uri="{FF2B5EF4-FFF2-40B4-BE49-F238E27FC236}">
                <a16:creationId xmlns:a16="http://schemas.microsoft.com/office/drawing/2014/main" id="{2F70C711-DD0D-4EFC-8546-46CD2A64511C}"/>
              </a:ext>
            </a:extLst>
          </p:cNvPr>
          <p:cNvGrpSpPr/>
          <p:nvPr/>
        </p:nvGrpSpPr>
        <p:grpSpPr>
          <a:xfrm>
            <a:off x="8056048" y="2878893"/>
            <a:ext cx="2378934" cy="863358"/>
            <a:chOff x="803640" y="3362835"/>
            <a:chExt cx="2059657" cy="863358"/>
          </a:xfrm>
        </p:grpSpPr>
        <p:sp>
          <p:nvSpPr>
            <p:cNvPr id="31" name="TextBox 30">
              <a:extLst>
                <a:ext uri="{FF2B5EF4-FFF2-40B4-BE49-F238E27FC236}">
                  <a16:creationId xmlns:a16="http://schemas.microsoft.com/office/drawing/2014/main" id="{6C08727A-F79B-4FEA-A20F-988BEECECB61}"/>
                </a:ext>
              </a:extLst>
            </p:cNvPr>
            <p:cNvSpPr txBox="1"/>
            <p:nvPr/>
          </p:nvSpPr>
          <p:spPr>
            <a:xfrm>
              <a:off x="803640" y="3579862"/>
              <a:ext cx="2059657" cy="646331"/>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32" name="TextBox 31">
              <a:extLst>
                <a:ext uri="{FF2B5EF4-FFF2-40B4-BE49-F238E27FC236}">
                  <a16:creationId xmlns:a16="http://schemas.microsoft.com/office/drawing/2014/main" id="{ADB0FB4D-8F32-463C-BB9E-D0D9DDEC3D9A}"/>
                </a:ext>
              </a:extLst>
            </p:cNvPr>
            <p:cNvSpPr txBox="1"/>
            <p:nvPr/>
          </p:nvSpPr>
          <p:spPr>
            <a:xfrm>
              <a:off x="803640" y="3362835"/>
              <a:ext cx="2059657" cy="307777"/>
            </a:xfrm>
            <a:prstGeom prst="rect">
              <a:avLst/>
            </a:prstGeom>
            <a:noFill/>
          </p:spPr>
          <p:txBody>
            <a:bodyPr wrap="square" rtlCol="0">
              <a:spAutoFit/>
            </a:bodyPr>
            <a:lstStyle/>
            <a:p>
              <a:pPr algn="ctr"/>
              <a:r>
                <a:rPr lang="fa-IR" altLang="ko-KR" sz="1400" b="1" dirty="0">
                  <a:solidFill>
                    <a:schemeClr val="tx1">
                      <a:lumMod val="75000"/>
                      <a:lumOff val="25000"/>
                    </a:schemeClr>
                  </a:solidFill>
                  <a:cs typeface="B Nazanin" panose="00000400000000000000" pitchFamily="2" charset="-78"/>
                </a:rPr>
                <a:t>متن شما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33" name="Group 32">
            <a:extLst>
              <a:ext uri="{FF2B5EF4-FFF2-40B4-BE49-F238E27FC236}">
                <a16:creationId xmlns:a16="http://schemas.microsoft.com/office/drawing/2014/main" id="{46B5AB35-C2A8-4257-8F6E-123184422277}"/>
              </a:ext>
            </a:extLst>
          </p:cNvPr>
          <p:cNvGrpSpPr/>
          <p:nvPr/>
        </p:nvGrpSpPr>
        <p:grpSpPr>
          <a:xfrm>
            <a:off x="2683280" y="5042792"/>
            <a:ext cx="2378934" cy="863358"/>
            <a:chOff x="803640" y="3362835"/>
            <a:chExt cx="2059657" cy="863358"/>
          </a:xfrm>
        </p:grpSpPr>
        <p:sp>
          <p:nvSpPr>
            <p:cNvPr id="34" name="TextBox 33">
              <a:extLst>
                <a:ext uri="{FF2B5EF4-FFF2-40B4-BE49-F238E27FC236}">
                  <a16:creationId xmlns:a16="http://schemas.microsoft.com/office/drawing/2014/main" id="{A68FC785-62D2-441A-9D95-CA8EB265A466}"/>
                </a:ext>
              </a:extLst>
            </p:cNvPr>
            <p:cNvSpPr txBox="1"/>
            <p:nvPr/>
          </p:nvSpPr>
          <p:spPr>
            <a:xfrm>
              <a:off x="803640" y="3579862"/>
              <a:ext cx="2059657" cy="646331"/>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35" name="TextBox 34">
              <a:extLst>
                <a:ext uri="{FF2B5EF4-FFF2-40B4-BE49-F238E27FC236}">
                  <a16:creationId xmlns:a16="http://schemas.microsoft.com/office/drawing/2014/main" id="{44E20572-AD83-4528-89C5-039E161286BD}"/>
                </a:ext>
              </a:extLst>
            </p:cNvPr>
            <p:cNvSpPr txBox="1"/>
            <p:nvPr/>
          </p:nvSpPr>
          <p:spPr>
            <a:xfrm>
              <a:off x="803640" y="3362835"/>
              <a:ext cx="2059657" cy="307777"/>
            </a:xfrm>
            <a:prstGeom prst="rect">
              <a:avLst/>
            </a:prstGeom>
            <a:noFill/>
          </p:spPr>
          <p:txBody>
            <a:bodyPr wrap="square" rtlCol="0">
              <a:spAutoFit/>
            </a:bodyPr>
            <a:lstStyle/>
            <a:p>
              <a:pPr algn="ctr"/>
              <a:r>
                <a:rPr lang="fa-IR" altLang="ko-KR" sz="1400" b="1" dirty="0">
                  <a:solidFill>
                    <a:schemeClr val="tx1">
                      <a:lumMod val="75000"/>
                      <a:lumOff val="25000"/>
                    </a:schemeClr>
                  </a:solidFill>
                  <a:cs typeface="B Nazanin" panose="00000400000000000000" pitchFamily="2" charset="-78"/>
                </a:rPr>
                <a:t>متن شما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36" name="Group 35">
            <a:extLst>
              <a:ext uri="{FF2B5EF4-FFF2-40B4-BE49-F238E27FC236}">
                <a16:creationId xmlns:a16="http://schemas.microsoft.com/office/drawing/2014/main" id="{5872DF50-7635-481C-A622-390E90825080}"/>
              </a:ext>
            </a:extLst>
          </p:cNvPr>
          <p:cNvGrpSpPr/>
          <p:nvPr/>
        </p:nvGrpSpPr>
        <p:grpSpPr>
          <a:xfrm>
            <a:off x="6302746" y="5042792"/>
            <a:ext cx="2378934" cy="863358"/>
            <a:chOff x="803640" y="3362835"/>
            <a:chExt cx="2059657" cy="863358"/>
          </a:xfrm>
        </p:grpSpPr>
        <p:sp>
          <p:nvSpPr>
            <p:cNvPr id="37" name="TextBox 36">
              <a:extLst>
                <a:ext uri="{FF2B5EF4-FFF2-40B4-BE49-F238E27FC236}">
                  <a16:creationId xmlns:a16="http://schemas.microsoft.com/office/drawing/2014/main" id="{4147E4C3-57E8-4C0F-85C8-3C45BFF930E5}"/>
                </a:ext>
              </a:extLst>
            </p:cNvPr>
            <p:cNvSpPr txBox="1"/>
            <p:nvPr/>
          </p:nvSpPr>
          <p:spPr>
            <a:xfrm>
              <a:off x="803640" y="3579862"/>
              <a:ext cx="2059657" cy="646331"/>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38" name="TextBox 37">
              <a:extLst>
                <a:ext uri="{FF2B5EF4-FFF2-40B4-BE49-F238E27FC236}">
                  <a16:creationId xmlns:a16="http://schemas.microsoft.com/office/drawing/2014/main" id="{9DDE779A-55E9-43DA-92EA-5B9495C53A3D}"/>
                </a:ext>
              </a:extLst>
            </p:cNvPr>
            <p:cNvSpPr txBox="1"/>
            <p:nvPr/>
          </p:nvSpPr>
          <p:spPr>
            <a:xfrm>
              <a:off x="803640" y="3362835"/>
              <a:ext cx="2059657" cy="307777"/>
            </a:xfrm>
            <a:prstGeom prst="rect">
              <a:avLst/>
            </a:prstGeom>
            <a:noFill/>
          </p:spPr>
          <p:txBody>
            <a:bodyPr wrap="square" rtlCol="0">
              <a:spAutoFit/>
            </a:bodyPr>
            <a:lstStyle/>
            <a:p>
              <a:pPr algn="ctr"/>
              <a:r>
                <a:rPr lang="fa-IR" altLang="ko-KR" sz="1400" b="1" dirty="0">
                  <a:solidFill>
                    <a:schemeClr val="tx1">
                      <a:lumMod val="75000"/>
                      <a:lumOff val="25000"/>
                    </a:schemeClr>
                  </a:solidFill>
                  <a:cs typeface="B Nazanin" panose="00000400000000000000" pitchFamily="2" charset="-78"/>
                </a:rPr>
                <a:t>متن شما در اینجا</a:t>
              </a:r>
              <a:endParaRPr lang="ko-KR" altLang="en-US" sz="1400" b="1" dirty="0">
                <a:solidFill>
                  <a:schemeClr val="tx1">
                    <a:lumMod val="75000"/>
                    <a:lumOff val="25000"/>
                  </a:schemeClr>
                </a:solidFill>
                <a:cs typeface="B Nazanin" panose="00000400000000000000" pitchFamily="2" charset="-78"/>
              </a:endParaRPr>
            </a:p>
          </p:txBody>
        </p:sp>
      </p:grpSp>
      <p:sp>
        <p:nvSpPr>
          <p:cNvPr id="39" name="Isosceles Triangle 51">
            <a:extLst>
              <a:ext uri="{FF2B5EF4-FFF2-40B4-BE49-F238E27FC236}">
                <a16:creationId xmlns:a16="http://schemas.microsoft.com/office/drawing/2014/main" id="{4710A2E9-6909-42F8-AB4D-DEFF59D74F18}"/>
              </a:ext>
            </a:extLst>
          </p:cNvPr>
          <p:cNvSpPr/>
          <p:nvPr/>
        </p:nvSpPr>
        <p:spPr>
          <a:xfrm>
            <a:off x="5491039" y="2167270"/>
            <a:ext cx="353479" cy="259208"/>
          </a:xfrm>
          <a:custGeom>
            <a:avLst/>
            <a:gdLst/>
            <a:ahLst/>
            <a:cxnLst/>
            <a:rect l="l" t="t" r="r" b="b"/>
            <a:pathLst>
              <a:path w="3240001" h="2375905">
                <a:moveTo>
                  <a:pt x="1974640" y="1379575"/>
                </a:moveTo>
                <a:lnTo>
                  <a:pt x="3240001" y="2375905"/>
                </a:lnTo>
                <a:lnTo>
                  <a:pt x="1" y="2375905"/>
                </a:lnTo>
                <a:lnTo>
                  <a:pt x="1269863" y="1399042"/>
                </a:lnTo>
                <a:lnTo>
                  <a:pt x="1610574" y="1745545"/>
                </a:lnTo>
                <a:close/>
                <a:moveTo>
                  <a:pt x="3240001" y="126952"/>
                </a:moveTo>
                <a:lnTo>
                  <a:pt x="3240001" y="2258912"/>
                </a:lnTo>
                <a:lnTo>
                  <a:pt x="2032457" y="1334195"/>
                </a:lnTo>
                <a:close/>
                <a:moveTo>
                  <a:pt x="0" y="117525"/>
                </a:moveTo>
                <a:lnTo>
                  <a:pt x="1207545" y="1324768"/>
                </a:lnTo>
                <a:lnTo>
                  <a:pt x="0" y="2249485"/>
                </a:lnTo>
                <a:close/>
                <a:moveTo>
                  <a:pt x="0" y="0"/>
                </a:moveTo>
                <a:lnTo>
                  <a:pt x="3240000" y="0"/>
                </a:lnTo>
                <a:lnTo>
                  <a:pt x="1610572" y="162051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0" name="Oval 7">
            <a:extLst>
              <a:ext uri="{FF2B5EF4-FFF2-40B4-BE49-F238E27FC236}">
                <a16:creationId xmlns:a16="http://schemas.microsoft.com/office/drawing/2014/main" id="{54B9813A-C9B3-475A-BF76-E15C41943061}"/>
              </a:ext>
            </a:extLst>
          </p:cNvPr>
          <p:cNvSpPr/>
          <p:nvPr/>
        </p:nvSpPr>
        <p:spPr>
          <a:xfrm>
            <a:off x="1856152" y="2127246"/>
            <a:ext cx="383447" cy="383447"/>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1" name="Rounded Rectangle 27">
            <a:extLst>
              <a:ext uri="{FF2B5EF4-FFF2-40B4-BE49-F238E27FC236}">
                <a16:creationId xmlns:a16="http://schemas.microsoft.com/office/drawing/2014/main" id="{8002B7BE-BCCC-4E33-8B13-FF03FC115DEB}"/>
              </a:ext>
            </a:extLst>
          </p:cNvPr>
          <p:cNvSpPr/>
          <p:nvPr/>
        </p:nvSpPr>
        <p:spPr>
          <a:xfrm>
            <a:off x="9075338" y="2167271"/>
            <a:ext cx="367653" cy="282407"/>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2" name="Rounded Rectangle 7">
            <a:extLst>
              <a:ext uri="{FF2B5EF4-FFF2-40B4-BE49-F238E27FC236}">
                <a16:creationId xmlns:a16="http://schemas.microsoft.com/office/drawing/2014/main" id="{33ED8803-6B1A-4DEC-9FAB-EF29432398E9}"/>
              </a:ext>
            </a:extLst>
          </p:cNvPr>
          <p:cNvSpPr/>
          <p:nvPr/>
        </p:nvSpPr>
        <p:spPr>
          <a:xfrm>
            <a:off x="3685853" y="4387216"/>
            <a:ext cx="373787" cy="322573"/>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3" name="Round Same Side Corner Rectangle 36">
            <a:extLst>
              <a:ext uri="{FF2B5EF4-FFF2-40B4-BE49-F238E27FC236}">
                <a16:creationId xmlns:a16="http://schemas.microsoft.com/office/drawing/2014/main" id="{F3123B0C-C615-47D7-9A80-312EA02C3272}"/>
              </a:ext>
            </a:extLst>
          </p:cNvPr>
          <p:cNvSpPr/>
          <p:nvPr/>
        </p:nvSpPr>
        <p:spPr>
          <a:xfrm>
            <a:off x="7294475" y="4398367"/>
            <a:ext cx="379797" cy="300273"/>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Tree>
    <p:extLst>
      <p:ext uri="{BB962C8B-B14F-4D97-AF65-F5344CB8AC3E}">
        <p14:creationId xmlns:p14="http://schemas.microsoft.com/office/powerpoint/2010/main" val="223753452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Oval 10">
            <a:extLst>
              <a:ext uri="{FF2B5EF4-FFF2-40B4-BE49-F238E27FC236}">
                <a16:creationId xmlns:a16="http://schemas.microsoft.com/office/drawing/2014/main" id="{FB2C8AC1-3898-46A3-AD89-0A82CEBB5D30}"/>
              </a:ext>
            </a:extLst>
          </p:cNvPr>
          <p:cNvSpPr/>
          <p:nvPr/>
        </p:nvSpPr>
        <p:spPr>
          <a:xfrm>
            <a:off x="5408245" y="3221727"/>
            <a:ext cx="1351337" cy="1344499"/>
          </a:xfrm>
          <a:custGeom>
            <a:avLst/>
            <a:gdLst/>
            <a:ahLst/>
            <a:cxnLst/>
            <a:rect l="l" t="t" r="r" b="b"/>
            <a:pathLst>
              <a:path w="2956013" h="2941055">
                <a:moveTo>
                  <a:pt x="2169165" y="2259549"/>
                </a:moveTo>
                <a:cubicBezTo>
                  <a:pt x="2305163" y="2320579"/>
                  <a:pt x="2430502" y="2400997"/>
                  <a:pt x="2542352" y="2496872"/>
                </a:cubicBezTo>
                <a:cubicBezTo>
                  <a:pt x="2303978" y="2744099"/>
                  <a:pt x="1979593" y="2907447"/>
                  <a:pt x="1617206" y="2939204"/>
                </a:cubicBezTo>
                <a:lnTo>
                  <a:pt x="1588575" y="2925411"/>
                </a:lnTo>
                <a:cubicBezTo>
                  <a:pt x="1835671" y="2758142"/>
                  <a:pt x="2037335" y="2529257"/>
                  <a:pt x="2169165" y="2259549"/>
                </a:cubicBezTo>
                <a:close/>
                <a:moveTo>
                  <a:pt x="797309" y="2254509"/>
                </a:moveTo>
                <a:cubicBezTo>
                  <a:pt x="928512" y="2525684"/>
                  <a:pt x="1129977" y="2756161"/>
                  <a:pt x="1376879" y="2925229"/>
                </a:cubicBezTo>
                <a:cubicBezTo>
                  <a:pt x="1367940" y="2931748"/>
                  <a:pt x="1358086" y="2936536"/>
                  <a:pt x="1348086" y="2941055"/>
                </a:cubicBezTo>
                <a:cubicBezTo>
                  <a:pt x="981929" y="2910776"/>
                  <a:pt x="654006" y="2746454"/>
                  <a:pt x="413461" y="2497054"/>
                </a:cubicBezTo>
                <a:cubicBezTo>
                  <a:pt x="528278" y="2398621"/>
                  <a:pt x="657289" y="2316447"/>
                  <a:pt x="797309" y="2254509"/>
                </a:cubicBezTo>
                <a:close/>
                <a:moveTo>
                  <a:pt x="1426305" y="2108791"/>
                </a:moveTo>
                <a:lnTo>
                  <a:pt x="1426305" y="2824067"/>
                </a:lnTo>
                <a:cubicBezTo>
                  <a:pt x="1203050" y="2668305"/>
                  <a:pt x="1020431" y="2458508"/>
                  <a:pt x="899682" y="2212532"/>
                </a:cubicBezTo>
                <a:cubicBezTo>
                  <a:pt x="1063835" y="2148883"/>
                  <a:pt x="1241204" y="2112683"/>
                  <a:pt x="1426305" y="2108791"/>
                </a:cubicBezTo>
                <a:close/>
                <a:moveTo>
                  <a:pt x="1527809" y="2108695"/>
                </a:moveTo>
                <a:cubicBezTo>
                  <a:pt x="1717707" y="2112557"/>
                  <a:pt x="1899494" y="2150291"/>
                  <a:pt x="2067336" y="2216559"/>
                </a:cubicBezTo>
                <a:cubicBezTo>
                  <a:pt x="1943936" y="2466549"/>
                  <a:pt x="1756622" y="2679032"/>
                  <a:pt x="1527809" y="2835300"/>
                </a:cubicBezTo>
                <a:close/>
                <a:moveTo>
                  <a:pt x="2354776" y="1530125"/>
                </a:moveTo>
                <a:lnTo>
                  <a:pt x="2955077" y="1530125"/>
                </a:lnTo>
                <a:cubicBezTo>
                  <a:pt x="2942393" y="1866074"/>
                  <a:pt x="2817414" y="2173186"/>
                  <a:pt x="2615767" y="2414127"/>
                </a:cubicBezTo>
                <a:cubicBezTo>
                  <a:pt x="2496453" y="2311434"/>
                  <a:pt x="2362630" y="2225327"/>
                  <a:pt x="2217376" y="2159975"/>
                </a:cubicBezTo>
                <a:cubicBezTo>
                  <a:pt x="2300477" y="1965771"/>
                  <a:pt x="2348521" y="1753185"/>
                  <a:pt x="2354776" y="1530125"/>
                </a:cubicBezTo>
                <a:close/>
                <a:moveTo>
                  <a:pt x="1527809" y="1530125"/>
                </a:moveTo>
                <a:lnTo>
                  <a:pt x="2244039" y="1530125"/>
                </a:lnTo>
                <a:cubicBezTo>
                  <a:pt x="2237819" y="1737690"/>
                  <a:pt x="2192963" y="1935525"/>
                  <a:pt x="2115825" y="2116496"/>
                </a:cubicBezTo>
                <a:cubicBezTo>
                  <a:pt x="1933189" y="2043464"/>
                  <a:pt x="1735000" y="2001899"/>
                  <a:pt x="1527809" y="1997958"/>
                </a:cubicBezTo>
                <a:close/>
                <a:moveTo>
                  <a:pt x="725097" y="1530125"/>
                </a:moveTo>
                <a:lnTo>
                  <a:pt x="1426305" y="1530125"/>
                </a:lnTo>
                <a:lnTo>
                  <a:pt x="1426305" y="1998054"/>
                </a:lnTo>
                <a:cubicBezTo>
                  <a:pt x="1224105" y="2002029"/>
                  <a:pt x="1030504" y="2041966"/>
                  <a:pt x="851699" y="2112283"/>
                </a:cubicBezTo>
                <a:cubicBezTo>
                  <a:pt x="775482" y="1932518"/>
                  <a:pt x="731260" y="1736112"/>
                  <a:pt x="725097" y="1530125"/>
                </a:cubicBezTo>
                <a:close/>
                <a:moveTo>
                  <a:pt x="934" y="1530125"/>
                </a:moveTo>
                <a:lnTo>
                  <a:pt x="614360" y="1530125"/>
                </a:lnTo>
                <a:cubicBezTo>
                  <a:pt x="620543" y="1751166"/>
                  <a:pt x="667772" y="1961919"/>
                  <a:pt x="749235" y="2154869"/>
                </a:cubicBezTo>
                <a:cubicBezTo>
                  <a:pt x="599936" y="2221117"/>
                  <a:pt x="462426" y="2308980"/>
                  <a:pt x="340129" y="2414234"/>
                </a:cubicBezTo>
                <a:cubicBezTo>
                  <a:pt x="138582" y="2173144"/>
                  <a:pt x="13619" y="1866051"/>
                  <a:pt x="934" y="1530125"/>
                </a:cubicBezTo>
                <a:close/>
                <a:moveTo>
                  <a:pt x="883886" y="768586"/>
                </a:moveTo>
                <a:cubicBezTo>
                  <a:pt x="1053566" y="831753"/>
                  <a:pt x="1236128" y="867407"/>
                  <a:pt x="1426305" y="871035"/>
                </a:cubicBezTo>
                <a:lnTo>
                  <a:pt x="1426305" y="1428622"/>
                </a:lnTo>
                <a:lnTo>
                  <a:pt x="724559" y="1428622"/>
                </a:lnTo>
                <a:cubicBezTo>
                  <a:pt x="730221" y="1192426"/>
                  <a:pt x="785872" y="968634"/>
                  <a:pt x="883886" y="768586"/>
                </a:cubicBezTo>
                <a:close/>
                <a:moveTo>
                  <a:pt x="2083288" y="764501"/>
                </a:moveTo>
                <a:cubicBezTo>
                  <a:pt x="2182501" y="965616"/>
                  <a:pt x="2238869" y="1190833"/>
                  <a:pt x="2244577" y="1428622"/>
                </a:cubicBezTo>
                <a:lnTo>
                  <a:pt x="1527809" y="1428622"/>
                </a:lnTo>
                <a:lnTo>
                  <a:pt x="1527809" y="871130"/>
                </a:lnTo>
                <a:cubicBezTo>
                  <a:pt x="1722835" y="867528"/>
                  <a:pt x="1909881" y="830382"/>
                  <a:pt x="2083288" y="764501"/>
                </a:cubicBezTo>
                <a:close/>
                <a:moveTo>
                  <a:pt x="375750" y="484510"/>
                </a:moveTo>
                <a:cubicBezTo>
                  <a:pt x="497688" y="583858"/>
                  <a:pt x="633678" y="666438"/>
                  <a:pt x="780212" y="729142"/>
                </a:cubicBezTo>
                <a:cubicBezTo>
                  <a:pt x="677519" y="941475"/>
                  <a:pt x="619429" y="1178562"/>
                  <a:pt x="613822" y="1428622"/>
                </a:cubicBezTo>
                <a:lnTo>
                  <a:pt x="0" y="1428622"/>
                </a:lnTo>
                <a:cubicBezTo>
                  <a:pt x="9263" y="1065848"/>
                  <a:pt x="149371" y="735691"/>
                  <a:pt x="375750" y="484510"/>
                </a:cubicBezTo>
                <a:close/>
                <a:moveTo>
                  <a:pt x="2580304" y="484479"/>
                </a:moveTo>
                <a:cubicBezTo>
                  <a:pt x="2806628" y="735651"/>
                  <a:pt x="2946750" y="1065827"/>
                  <a:pt x="2956013" y="1428622"/>
                </a:cubicBezTo>
                <a:lnTo>
                  <a:pt x="2355314" y="1428622"/>
                </a:lnTo>
                <a:cubicBezTo>
                  <a:pt x="2349636" y="1176504"/>
                  <a:pt x="2290630" y="937573"/>
                  <a:pt x="2186241" y="724113"/>
                </a:cubicBezTo>
                <a:cubicBezTo>
                  <a:pt x="2328935" y="662418"/>
                  <a:pt x="2461323" y="581449"/>
                  <a:pt x="2580304" y="484479"/>
                </a:cubicBezTo>
                <a:close/>
                <a:moveTo>
                  <a:pt x="1426305" y="124032"/>
                </a:moveTo>
                <a:lnTo>
                  <a:pt x="1426305" y="760298"/>
                </a:lnTo>
                <a:cubicBezTo>
                  <a:pt x="1253727" y="756791"/>
                  <a:pt x="1087879" y="724966"/>
                  <a:pt x="933247" y="668842"/>
                </a:cubicBezTo>
                <a:cubicBezTo>
                  <a:pt x="1054039" y="451822"/>
                  <a:pt x="1223389" y="265609"/>
                  <a:pt x="1426305" y="124032"/>
                </a:cubicBezTo>
                <a:close/>
                <a:moveTo>
                  <a:pt x="1527809" y="112799"/>
                </a:moveTo>
                <a:cubicBezTo>
                  <a:pt x="1736145" y="255085"/>
                  <a:pt x="1910079" y="443973"/>
                  <a:pt x="2033951" y="664748"/>
                </a:cubicBezTo>
                <a:cubicBezTo>
                  <a:pt x="1875578" y="723616"/>
                  <a:pt x="1705238" y="756901"/>
                  <a:pt x="1527809" y="760394"/>
                </a:cubicBezTo>
                <a:close/>
                <a:moveTo>
                  <a:pt x="1632157" y="1693"/>
                </a:moveTo>
                <a:cubicBezTo>
                  <a:pt x="1969090" y="34839"/>
                  <a:pt x="2272411" y="181752"/>
                  <a:pt x="2502559" y="404493"/>
                </a:cubicBezTo>
                <a:cubicBezTo>
                  <a:pt x="2392455" y="493535"/>
                  <a:pt x="2270018" y="567692"/>
                  <a:pt x="2138287" y="624414"/>
                </a:cubicBezTo>
                <a:cubicBezTo>
                  <a:pt x="2004803" y="382989"/>
                  <a:pt x="1815448" y="176841"/>
                  <a:pt x="1587368" y="23269"/>
                </a:cubicBezTo>
                <a:close/>
                <a:moveTo>
                  <a:pt x="1333466" y="0"/>
                </a:moveTo>
                <a:lnTo>
                  <a:pt x="1376468" y="23177"/>
                </a:lnTo>
                <a:cubicBezTo>
                  <a:pt x="1149236" y="178863"/>
                  <a:pt x="960516" y="386575"/>
                  <a:pt x="827965" y="629347"/>
                </a:cubicBezTo>
                <a:cubicBezTo>
                  <a:pt x="692459" y="571593"/>
                  <a:pt x="566467" y="495851"/>
                  <a:pt x="453430" y="404475"/>
                </a:cubicBezTo>
                <a:cubicBezTo>
                  <a:pt x="685742" y="179438"/>
                  <a:pt x="992667" y="31629"/>
                  <a:pt x="1333466"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a:cs typeface="B Nazanin" panose="00000400000000000000" pitchFamily="2" charset="-78"/>
            </a:endParaRPr>
          </a:p>
        </p:txBody>
      </p:sp>
      <p:grpSp>
        <p:nvGrpSpPr>
          <p:cNvPr id="4" name="Group 3">
            <a:extLst>
              <a:ext uri="{FF2B5EF4-FFF2-40B4-BE49-F238E27FC236}">
                <a16:creationId xmlns:a16="http://schemas.microsoft.com/office/drawing/2014/main" id="{EEFC1F9C-BD68-430C-9B63-207E01491C0D}"/>
              </a:ext>
            </a:extLst>
          </p:cNvPr>
          <p:cNvGrpSpPr/>
          <p:nvPr/>
        </p:nvGrpSpPr>
        <p:grpSpPr>
          <a:xfrm>
            <a:off x="2305270" y="5130872"/>
            <a:ext cx="3173855" cy="738664"/>
            <a:chOff x="2551706" y="4283314"/>
            <a:chExt cx="1682085" cy="738664"/>
          </a:xfrm>
        </p:grpSpPr>
        <p:sp>
          <p:nvSpPr>
            <p:cNvPr id="5" name="TextBox 4">
              <a:extLst>
                <a:ext uri="{FF2B5EF4-FFF2-40B4-BE49-F238E27FC236}">
                  <a16:creationId xmlns:a16="http://schemas.microsoft.com/office/drawing/2014/main" id="{1E356BF9-0824-4AD7-93F6-B8D56837F250}"/>
                </a:ext>
              </a:extLst>
            </p:cNvPr>
            <p:cNvSpPr txBox="1"/>
            <p:nvPr/>
          </p:nvSpPr>
          <p:spPr>
            <a:xfrm>
              <a:off x="2551706" y="4560313"/>
              <a:ext cx="1682085" cy="461665"/>
            </a:xfrm>
            <a:prstGeom prst="rect">
              <a:avLst/>
            </a:prstGeom>
            <a:noFill/>
          </p:spPr>
          <p:txBody>
            <a:bodyPr wrap="square" rtlCol="0">
              <a:spAutoFit/>
            </a:bodyPr>
            <a:lstStyle/>
            <a:p>
              <a:pPr algn="r"/>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65000"/>
                    <a:lumOff val="35000"/>
                  </a:schemeClr>
                </a:solidFill>
                <a:cs typeface="B Nazanin" panose="00000400000000000000" pitchFamily="2" charset="-78"/>
              </a:endParaRPr>
            </a:p>
          </p:txBody>
        </p:sp>
        <p:sp>
          <p:nvSpPr>
            <p:cNvPr id="6" name="TextBox 5">
              <a:extLst>
                <a:ext uri="{FF2B5EF4-FFF2-40B4-BE49-F238E27FC236}">
                  <a16:creationId xmlns:a16="http://schemas.microsoft.com/office/drawing/2014/main" id="{2EA84B5B-44FE-41E9-9C3B-393B8B06D79F}"/>
                </a:ext>
              </a:extLst>
            </p:cNvPr>
            <p:cNvSpPr txBox="1"/>
            <p:nvPr/>
          </p:nvSpPr>
          <p:spPr>
            <a:xfrm>
              <a:off x="2551706" y="4283314"/>
              <a:ext cx="1667786" cy="276999"/>
            </a:xfrm>
            <a:prstGeom prst="rect">
              <a:avLst/>
            </a:prstGeom>
            <a:noFill/>
          </p:spPr>
          <p:txBody>
            <a:bodyPr wrap="square" rtlCol="0">
              <a:spAutoFit/>
            </a:bodyPr>
            <a:lstStyle/>
            <a:p>
              <a:pPr algn="r"/>
              <a:r>
                <a:rPr lang="fa-IR" altLang="ko-KR" sz="1200" b="1" dirty="0">
                  <a:solidFill>
                    <a:schemeClr val="accent5"/>
                  </a:solidFill>
                  <a:cs typeface="B Nazanin" panose="00000400000000000000" pitchFamily="2" charset="-78"/>
                </a:rPr>
                <a:t>متن شما در اینجا</a:t>
              </a:r>
              <a:endParaRPr lang="ko-KR" altLang="en-US" sz="1200" b="1" dirty="0">
                <a:solidFill>
                  <a:schemeClr val="accent5"/>
                </a:solidFill>
                <a:cs typeface="B Nazanin" panose="00000400000000000000" pitchFamily="2" charset="-78"/>
              </a:endParaRPr>
            </a:p>
          </p:txBody>
        </p:sp>
      </p:grpSp>
      <p:grpSp>
        <p:nvGrpSpPr>
          <p:cNvPr id="7" name="Group 6">
            <a:extLst>
              <a:ext uri="{FF2B5EF4-FFF2-40B4-BE49-F238E27FC236}">
                <a16:creationId xmlns:a16="http://schemas.microsoft.com/office/drawing/2014/main" id="{5BED4E4D-0BA5-40D5-9DE8-47BD5E246207}"/>
              </a:ext>
            </a:extLst>
          </p:cNvPr>
          <p:cNvGrpSpPr/>
          <p:nvPr/>
        </p:nvGrpSpPr>
        <p:grpSpPr>
          <a:xfrm>
            <a:off x="929055" y="4119955"/>
            <a:ext cx="3068940" cy="923330"/>
            <a:chOff x="2551706" y="4283314"/>
            <a:chExt cx="1682085" cy="923330"/>
          </a:xfrm>
        </p:grpSpPr>
        <p:sp>
          <p:nvSpPr>
            <p:cNvPr id="8" name="TextBox 7">
              <a:extLst>
                <a:ext uri="{FF2B5EF4-FFF2-40B4-BE49-F238E27FC236}">
                  <a16:creationId xmlns:a16="http://schemas.microsoft.com/office/drawing/2014/main" id="{38E6A92A-B57E-47A0-BC4F-CBFB4B8F7F59}"/>
                </a:ext>
              </a:extLst>
            </p:cNvPr>
            <p:cNvSpPr txBox="1"/>
            <p:nvPr/>
          </p:nvSpPr>
          <p:spPr>
            <a:xfrm>
              <a:off x="2551706" y="4560313"/>
              <a:ext cx="1682085" cy="646331"/>
            </a:xfrm>
            <a:prstGeom prst="rect">
              <a:avLst/>
            </a:prstGeom>
            <a:noFill/>
          </p:spPr>
          <p:txBody>
            <a:bodyPr wrap="square" rtlCol="0">
              <a:spAutoFit/>
            </a:bodyPr>
            <a:lstStyle/>
            <a:p>
              <a:pPr algn="r"/>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65000"/>
                    <a:lumOff val="35000"/>
                  </a:schemeClr>
                </a:solidFill>
                <a:cs typeface="B Nazanin" panose="00000400000000000000" pitchFamily="2" charset="-78"/>
              </a:endParaRPr>
            </a:p>
          </p:txBody>
        </p:sp>
        <p:sp>
          <p:nvSpPr>
            <p:cNvPr id="9" name="TextBox 8">
              <a:extLst>
                <a:ext uri="{FF2B5EF4-FFF2-40B4-BE49-F238E27FC236}">
                  <a16:creationId xmlns:a16="http://schemas.microsoft.com/office/drawing/2014/main" id="{B82D834E-6AD2-406D-8A2D-05A01378FB7D}"/>
                </a:ext>
              </a:extLst>
            </p:cNvPr>
            <p:cNvSpPr txBox="1"/>
            <p:nvPr/>
          </p:nvSpPr>
          <p:spPr>
            <a:xfrm>
              <a:off x="2551706" y="4283314"/>
              <a:ext cx="1667786" cy="276999"/>
            </a:xfrm>
            <a:prstGeom prst="rect">
              <a:avLst/>
            </a:prstGeom>
            <a:noFill/>
          </p:spPr>
          <p:txBody>
            <a:bodyPr wrap="square" rtlCol="0">
              <a:spAutoFit/>
            </a:bodyPr>
            <a:lstStyle/>
            <a:p>
              <a:pPr algn="r"/>
              <a:r>
                <a:rPr lang="fa-IR" altLang="ko-KR" sz="1200" b="1" dirty="0">
                  <a:solidFill>
                    <a:schemeClr val="accent2"/>
                  </a:solidFill>
                  <a:cs typeface="B Nazanin" panose="00000400000000000000" pitchFamily="2" charset="-78"/>
                </a:rPr>
                <a:t>متن شما در اینجا</a:t>
              </a:r>
              <a:endParaRPr lang="ko-KR" altLang="en-US" sz="1200" b="1" dirty="0">
                <a:solidFill>
                  <a:schemeClr val="accent2"/>
                </a:solidFill>
                <a:cs typeface="B Nazanin" panose="00000400000000000000" pitchFamily="2" charset="-78"/>
              </a:endParaRPr>
            </a:p>
          </p:txBody>
        </p:sp>
      </p:grpSp>
      <p:grpSp>
        <p:nvGrpSpPr>
          <p:cNvPr id="10" name="Group 9">
            <a:extLst>
              <a:ext uri="{FF2B5EF4-FFF2-40B4-BE49-F238E27FC236}">
                <a16:creationId xmlns:a16="http://schemas.microsoft.com/office/drawing/2014/main" id="{1D75801B-D52D-4F95-9B2D-E1CFCF7F2E04}"/>
              </a:ext>
            </a:extLst>
          </p:cNvPr>
          <p:cNvGrpSpPr/>
          <p:nvPr/>
        </p:nvGrpSpPr>
        <p:grpSpPr>
          <a:xfrm>
            <a:off x="929055" y="2832448"/>
            <a:ext cx="3068940" cy="923330"/>
            <a:chOff x="2551706" y="4283314"/>
            <a:chExt cx="1682085" cy="923330"/>
          </a:xfrm>
        </p:grpSpPr>
        <p:sp>
          <p:nvSpPr>
            <p:cNvPr id="11" name="TextBox 10">
              <a:extLst>
                <a:ext uri="{FF2B5EF4-FFF2-40B4-BE49-F238E27FC236}">
                  <a16:creationId xmlns:a16="http://schemas.microsoft.com/office/drawing/2014/main" id="{F94DC9E2-33FF-4A4D-8D2E-22AC92B03B65}"/>
                </a:ext>
              </a:extLst>
            </p:cNvPr>
            <p:cNvSpPr txBox="1"/>
            <p:nvPr/>
          </p:nvSpPr>
          <p:spPr>
            <a:xfrm>
              <a:off x="2551706" y="4560313"/>
              <a:ext cx="1682085" cy="646331"/>
            </a:xfrm>
            <a:prstGeom prst="rect">
              <a:avLst/>
            </a:prstGeom>
            <a:noFill/>
          </p:spPr>
          <p:txBody>
            <a:bodyPr wrap="square" rtlCol="0">
              <a:spAutoFit/>
            </a:bodyPr>
            <a:lstStyle/>
            <a:p>
              <a:pPr algn="r"/>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65000"/>
                    <a:lumOff val="35000"/>
                  </a:schemeClr>
                </a:solidFill>
                <a:cs typeface="B Nazanin" panose="00000400000000000000" pitchFamily="2" charset="-78"/>
              </a:endParaRPr>
            </a:p>
          </p:txBody>
        </p:sp>
        <p:sp>
          <p:nvSpPr>
            <p:cNvPr id="12" name="TextBox 11">
              <a:extLst>
                <a:ext uri="{FF2B5EF4-FFF2-40B4-BE49-F238E27FC236}">
                  <a16:creationId xmlns:a16="http://schemas.microsoft.com/office/drawing/2014/main" id="{9F7E5D71-F293-4A43-A3CA-5680B06BC491}"/>
                </a:ext>
              </a:extLst>
            </p:cNvPr>
            <p:cNvSpPr txBox="1"/>
            <p:nvPr/>
          </p:nvSpPr>
          <p:spPr>
            <a:xfrm>
              <a:off x="2551706" y="4283314"/>
              <a:ext cx="1667786" cy="276999"/>
            </a:xfrm>
            <a:prstGeom prst="rect">
              <a:avLst/>
            </a:prstGeom>
            <a:noFill/>
          </p:spPr>
          <p:txBody>
            <a:bodyPr wrap="square" rtlCol="0">
              <a:spAutoFit/>
            </a:bodyPr>
            <a:lstStyle/>
            <a:p>
              <a:pPr algn="r"/>
              <a:r>
                <a:rPr lang="fa-IR" altLang="ko-KR" sz="1200" b="1" dirty="0">
                  <a:solidFill>
                    <a:schemeClr val="accent1"/>
                  </a:solidFill>
                  <a:cs typeface="B Nazanin" panose="00000400000000000000" pitchFamily="2" charset="-78"/>
                </a:rPr>
                <a:t>متن شما در اینجا</a:t>
              </a:r>
              <a:endParaRPr lang="ko-KR" altLang="en-US" sz="1200" b="1" dirty="0">
                <a:solidFill>
                  <a:schemeClr val="accent1"/>
                </a:solidFill>
                <a:cs typeface="B Nazanin" panose="00000400000000000000" pitchFamily="2" charset="-78"/>
              </a:endParaRPr>
            </a:p>
          </p:txBody>
        </p:sp>
      </p:grpSp>
      <p:grpSp>
        <p:nvGrpSpPr>
          <p:cNvPr id="13" name="Group 12">
            <a:extLst>
              <a:ext uri="{FF2B5EF4-FFF2-40B4-BE49-F238E27FC236}">
                <a16:creationId xmlns:a16="http://schemas.microsoft.com/office/drawing/2014/main" id="{903CF49E-889B-4A32-B1C6-2371E2F6F218}"/>
              </a:ext>
            </a:extLst>
          </p:cNvPr>
          <p:cNvGrpSpPr/>
          <p:nvPr/>
        </p:nvGrpSpPr>
        <p:grpSpPr>
          <a:xfrm>
            <a:off x="8167104" y="4119955"/>
            <a:ext cx="3095842" cy="738664"/>
            <a:chOff x="2551706" y="4283314"/>
            <a:chExt cx="1682085" cy="738664"/>
          </a:xfrm>
        </p:grpSpPr>
        <p:sp>
          <p:nvSpPr>
            <p:cNvPr id="14" name="TextBox 13">
              <a:extLst>
                <a:ext uri="{FF2B5EF4-FFF2-40B4-BE49-F238E27FC236}">
                  <a16:creationId xmlns:a16="http://schemas.microsoft.com/office/drawing/2014/main" id="{888D187B-5169-41E9-A629-BB59F3E1B7CF}"/>
                </a:ext>
              </a:extLst>
            </p:cNvPr>
            <p:cNvSpPr txBox="1"/>
            <p:nvPr/>
          </p:nvSpPr>
          <p:spPr>
            <a:xfrm>
              <a:off x="2551706" y="4560313"/>
              <a:ext cx="1682085" cy="461665"/>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65000"/>
                    <a:lumOff val="35000"/>
                  </a:schemeClr>
                </a:solidFill>
                <a:cs typeface="B Nazanin" panose="00000400000000000000" pitchFamily="2" charset="-78"/>
              </a:endParaRPr>
            </a:p>
          </p:txBody>
        </p:sp>
        <p:sp>
          <p:nvSpPr>
            <p:cNvPr id="15" name="TextBox 14">
              <a:extLst>
                <a:ext uri="{FF2B5EF4-FFF2-40B4-BE49-F238E27FC236}">
                  <a16:creationId xmlns:a16="http://schemas.microsoft.com/office/drawing/2014/main" id="{9EAA61A8-6E5B-429C-B9DE-7E2EC93B8791}"/>
                </a:ext>
              </a:extLst>
            </p:cNvPr>
            <p:cNvSpPr txBox="1"/>
            <p:nvPr/>
          </p:nvSpPr>
          <p:spPr>
            <a:xfrm>
              <a:off x="2551706" y="4283314"/>
              <a:ext cx="1667786" cy="276999"/>
            </a:xfrm>
            <a:prstGeom prst="rect">
              <a:avLst/>
            </a:prstGeom>
            <a:noFill/>
          </p:spPr>
          <p:txBody>
            <a:bodyPr wrap="square" rtlCol="0">
              <a:spAutoFit/>
            </a:bodyPr>
            <a:lstStyle/>
            <a:p>
              <a:pPr algn="r" rtl="1"/>
              <a:r>
                <a:rPr lang="fa-IR" altLang="ko-KR" sz="1200" b="1" dirty="0">
                  <a:solidFill>
                    <a:schemeClr val="accent6"/>
                  </a:solidFill>
                  <a:cs typeface="B Nazanin" panose="00000400000000000000" pitchFamily="2" charset="-78"/>
                </a:rPr>
                <a:t>متن شما در اینجا</a:t>
              </a:r>
              <a:endParaRPr lang="ko-KR" altLang="en-US" sz="1200" b="1" dirty="0">
                <a:solidFill>
                  <a:schemeClr val="accent6"/>
                </a:solidFill>
                <a:cs typeface="B Nazanin" panose="00000400000000000000" pitchFamily="2" charset="-78"/>
              </a:endParaRPr>
            </a:p>
          </p:txBody>
        </p:sp>
      </p:grpSp>
      <p:grpSp>
        <p:nvGrpSpPr>
          <p:cNvPr id="16" name="Group 15">
            <a:extLst>
              <a:ext uri="{FF2B5EF4-FFF2-40B4-BE49-F238E27FC236}">
                <a16:creationId xmlns:a16="http://schemas.microsoft.com/office/drawing/2014/main" id="{1E989AD1-E083-4919-B953-2FC9B3DD3A13}"/>
              </a:ext>
            </a:extLst>
          </p:cNvPr>
          <p:cNvGrpSpPr/>
          <p:nvPr/>
        </p:nvGrpSpPr>
        <p:grpSpPr>
          <a:xfrm>
            <a:off x="8167104" y="2832448"/>
            <a:ext cx="3095842" cy="738664"/>
            <a:chOff x="2551706" y="4283314"/>
            <a:chExt cx="1682085" cy="738664"/>
          </a:xfrm>
        </p:grpSpPr>
        <p:sp>
          <p:nvSpPr>
            <p:cNvPr id="17" name="TextBox 16">
              <a:extLst>
                <a:ext uri="{FF2B5EF4-FFF2-40B4-BE49-F238E27FC236}">
                  <a16:creationId xmlns:a16="http://schemas.microsoft.com/office/drawing/2014/main" id="{FB946903-2D2E-4DB3-BD34-17F17266A5B0}"/>
                </a:ext>
              </a:extLst>
            </p:cNvPr>
            <p:cNvSpPr txBox="1"/>
            <p:nvPr/>
          </p:nvSpPr>
          <p:spPr>
            <a:xfrm>
              <a:off x="2551706" y="4560313"/>
              <a:ext cx="1682085" cy="461665"/>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65000"/>
                    <a:lumOff val="35000"/>
                  </a:schemeClr>
                </a:solidFill>
                <a:cs typeface="B Nazanin" panose="00000400000000000000" pitchFamily="2" charset="-78"/>
              </a:endParaRPr>
            </a:p>
          </p:txBody>
        </p:sp>
        <p:sp>
          <p:nvSpPr>
            <p:cNvPr id="18" name="TextBox 17">
              <a:extLst>
                <a:ext uri="{FF2B5EF4-FFF2-40B4-BE49-F238E27FC236}">
                  <a16:creationId xmlns:a16="http://schemas.microsoft.com/office/drawing/2014/main" id="{07B08B37-592D-4402-B893-5C083446910E}"/>
                </a:ext>
              </a:extLst>
            </p:cNvPr>
            <p:cNvSpPr txBox="1"/>
            <p:nvPr/>
          </p:nvSpPr>
          <p:spPr>
            <a:xfrm>
              <a:off x="2551706" y="4283314"/>
              <a:ext cx="1667786" cy="276999"/>
            </a:xfrm>
            <a:prstGeom prst="rect">
              <a:avLst/>
            </a:prstGeom>
            <a:noFill/>
          </p:spPr>
          <p:txBody>
            <a:bodyPr wrap="square" rtlCol="0">
              <a:spAutoFit/>
            </a:bodyPr>
            <a:lstStyle/>
            <a:p>
              <a:pPr algn="r" rtl="1"/>
              <a:r>
                <a:rPr lang="fa-IR" altLang="ko-KR" sz="1200" b="1" dirty="0">
                  <a:solidFill>
                    <a:schemeClr val="accent3"/>
                  </a:solidFill>
                  <a:cs typeface="B Nazanin" panose="00000400000000000000" pitchFamily="2" charset="-78"/>
                </a:rPr>
                <a:t>متن شما در اینجا</a:t>
              </a:r>
              <a:endParaRPr lang="ko-KR" altLang="en-US" sz="1200" b="1" dirty="0">
                <a:solidFill>
                  <a:schemeClr val="accent3"/>
                </a:solidFill>
                <a:cs typeface="B Nazanin" panose="00000400000000000000" pitchFamily="2" charset="-78"/>
              </a:endParaRPr>
            </a:p>
          </p:txBody>
        </p:sp>
      </p:grpSp>
      <p:grpSp>
        <p:nvGrpSpPr>
          <p:cNvPr id="19" name="Group 18">
            <a:extLst>
              <a:ext uri="{FF2B5EF4-FFF2-40B4-BE49-F238E27FC236}">
                <a16:creationId xmlns:a16="http://schemas.microsoft.com/office/drawing/2014/main" id="{80049512-5ED5-4856-B7F9-27FEA4C9F4C7}"/>
              </a:ext>
            </a:extLst>
          </p:cNvPr>
          <p:cNvGrpSpPr/>
          <p:nvPr/>
        </p:nvGrpSpPr>
        <p:grpSpPr>
          <a:xfrm>
            <a:off x="6720706" y="1814303"/>
            <a:ext cx="3274822" cy="738664"/>
            <a:chOff x="2551706" y="4283314"/>
            <a:chExt cx="1682085" cy="738664"/>
          </a:xfrm>
        </p:grpSpPr>
        <p:sp>
          <p:nvSpPr>
            <p:cNvPr id="20" name="TextBox 19">
              <a:extLst>
                <a:ext uri="{FF2B5EF4-FFF2-40B4-BE49-F238E27FC236}">
                  <a16:creationId xmlns:a16="http://schemas.microsoft.com/office/drawing/2014/main" id="{37819C44-B4D7-442E-90CF-B69E51ADCFA9}"/>
                </a:ext>
              </a:extLst>
            </p:cNvPr>
            <p:cNvSpPr txBox="1"/>
            <p:nvPr/>
          </p:nvSpPr>
          <p:spPr>
            <a:xfrm>
              <a:off x="2551706" y="4560313"/>
              <a:ext cx="1682085" cy="461665"/>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65000"/>
                    <a:lumOff val="35000"/>
                  </a:schemeClr>
                </a:solidFill>
                <a:cs typeface="B Nazanin" panose="00000400000000000000" pitchFamily="2" charset="-78"/>
              </a:endParaRPr>
            </a:p>
          </p:txBody>
        </p:sp>
        <p:sp>
          <p:nvSpPr>
            <p:cNvPr id="21" name="TextBox 20">
              <a:extLst>
                <a:ext uri="{FF2B5EF4-FFF2-40B4-BE49-F238E27FC236}">
                  <a16:creationId xmlns:a16="http://schemas.microsoft.com/office/drawing/2014/main" id="{4CD22585-2979-4619-97D7-3DFA2160E9FF}"/>
                </a:ext>
              </a:extLst>
            </p:cNvPr>
            <p:cNvSpPr txBox="1"/>
            <p:nvPr/>
          </p:nvSpPr>
          <p:spPr>
            <a:xfrm>
              <a:off x="2551706" y="4283314"/>
              <a:ext cx="1667786" cy="276999"/>
            </a:xfrm>
            <a:prstGeom prst="rect">
              <a:avLst/>
            </a:prstGeom>
            <a:noFill/>
          </p:spPr>
          <p:txBody>
            <a:bodyPr wrap="square" rtlCol="0">
              <a:spAutoFit/>
            </a:bodyPr>
            <a:lstStyle/>
            <a:p>
              <a:pPr algn="r" rtl="1"/>
              <a:r>
                <a:rPr lang="fa-IR" altLang="ko-KR" sz="1200" b="1" dirty="0">
                  <a:solidFill>
                    <a:schemeClr val="accent4"/>
                  </a:solidFill>
                  <a:cs typeface="B Nazanin" panose="00000400000000000000" pitchFamily="2" charset="-78"/>
                </a:rPr>
                <a:t>متن شما در اینجا</a:t>
              </a:r>
              <a:endParaRPr lang="ko-KR" altLang="en-US" sz="1200" b="1" dirty="0">
                <a:solidFill>
                  <a:schemeClr val="accent4"/>
                </a:solidFill>
                <a:cs typeface="B Nazanin" panose="00000400000000000000" pitchFamily="2" charset="-78"/>
              </a:endParaRPr>
            </a:p>
          </p:txBody>
        </p:sp>
      </p:grpSp>
      <p:sp>
        <p:nvSpPr>
          <p:cNvPr id="22" name="Oval 21">
            <a:extLst>
              <a:ext uri="{FF2B5EF4-FFF2-40B4-BE49-F238E27FC236}">
                <a16:creationId xmlns:a16="http://schemas.microsoft.com/office/drawing/2014/main" id="{0A5CFBE6-2E6C-4D85-ABF8-46E80797C657}"/>
              </a:ext>
            </a:extLst>
          </p:cNvPr>
          <p:cNvSpPr/>
          <p:nvPr/>
        </p:nvSpPr>
        <p:spPr>
          <a:xfrm>
            <a:off x="5177796" y="2987860"/>
            <a:ext cx="1812230" cy="181223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cs typeface="B Nazanin" panose="00000400000000000000" pitchFamily="2" charset="-78"/>
            </a:endParaRPr>
          </a:p>
        </p:txBody>
      </p:sp>
      <p:sp>
        <p:nvSpPr>
          <p:cNvPr id="23" name="Oval 22">
            <a:extLst>
              <a:ext uri="{FF2B5EF4-FFF2-40B4-BE49-F238E27FC236}">
                <a16:creationId xmlns:a16="http://schemas.microsoft.com/office/drawing/2014/main" id="{CDE88CC0-3269-4855-97A8-45009D5D838C}"/>
              </a:ext>
            </a:extLst>
          </p:cNvPr>
          <p:cNvSpPr/>
          <p:nvPr/>
        </p:nvSpPr>
        <p:spPr>
          <a:xfrm>
            <a:off x="6038697" y="2921954"/>
            <a:ext cx="131813" cy="13181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cs typeface="B Nazanin" panose="00000400000000000000" pitchFamily="2" charset="-78"/>
            </a:endParaRPr>
          </a:p>
        </p:txBody>
      </p:sp>
      <p:sp>
        <p:nvSpPr>
          <p:cNvPr id="24" name="Oval 23">
            <a:extLst>
              <a:ext uri="{FF2B5EF4-FFF2-40B4-BE49-F238E27FC236}">
                <a16:creationId xmlns:a16="http://schemas.microsoft.com/office/drawing/2014/main" id="{6E5C4304-CF04-458E-AF0C-A8447051C8DE}"/>
              </a:ext>
            </a:extLst>
          </p:cNvPr>
          <p:cNvSpPr/>
          <p:nvPr/>
        </p:nvSpPr>
        <p:spPr>
          <a:xfrm>
            <a:off x="6808318" y="4282747"/>
            <a:ext cx="131813" cy="13181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cs typeface="B Nazanin" panose="00000400000000000000" pitchFamily="2" charset="-78"/>
            </a:endParaRPr>
          </a:p>
        </p:txBody>
      </p:sp>
      <p:sp>
        <p:nvSpPr>
          <p:cNvPr id="25" name="Oval 24">
            <a:extLst>
              <a:ext uri="{FF2B5EF4-FFF2-40B4-BE49-F238E27FC236}">
                <a16:creationId xmlns:a16="http://schemas.microsoft.com/office/drawing/2014/main" id="{95202334-B9CF-439A-8173-6F1542B210C4}"/>
              </a:ext>
            </a:extLst>
          </p:cNvPr>
          <p:cNvSpPr/>
          <p:nvPr/>
        </p:nvSpPr>
        <p:spPr>
          <a:xfrm>
            <a:off x="5221990" y="4282747"/>
            <a:ext cx="131813" cy="13181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cs typeface="B Nazanin" panose="00000400000000000000" pitchFamily="2" charset="-78"/>
            </a:endParaRPr>
          </a:p>
        </p:txBody>
      </p:sp>
      <p:sp>
        <p:nvSpPr>
          <p:cNvPr id="26" name="Oval 25">
            <a:extLst>
              <a:ext uri="{FF2B5EF4-FFF2-40B4-BE49-F238E27FC236}">
                <a16:creationId xmlns:a16="http://schemas.microsoft.com/office/drawing/2014/main" id="{9F35CBD2-2CA4-42E8-8A32-30B0AA027959}"/>
              </a:ext>
            </a:extLst>
          </p:cNvPr>
          <p:cNvSpPr/>
          <p:nvPr/>
        </p:nvSpPr>
        <p:spPr>
          <a:xfrm>
            <a:off x="6808318" y="3410738"/>
            <a:ext cx="131813" cy="13181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cs typeface="B Nazanin" panose="00000400000000000000" pitchFamily="2" charset="-78"/>
            </a:endParaRPr>
          </a:p>
        </p:txBody>
      </p:sp>
      <p:sp>
        <p:nvSpPr>
          <p:cNvPr id="27" name="Oval 26">
            <a:extLst>
              <a:ext uri="{FF2B5EF4-FFF2-40B4-BE49-F238E27FC236}">
                <a16:creationId xmlns:a16="http://schemas.microsoft.com/office/drawing/2014/main" id="{EC42560B-9211-446B-A0D6-CE9F326667D6}"/>
              </a:ext>
            </a:extLst>
          </p:cNvPr>
          <p:cNvSpPr/>
          <p:nvPr/>
        </p:nvSpPr>
        <p:spPr>
          <a:xfrm>
            <a:off x="5221990" y="3410738"/>
            <a:ext cx="131813" cy="13181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cs typeface="B Nazanin" panose="00000400000000000000" pitchFamily="2" charset="-78"/>
            </a:endParaRPr>
          </a:p>
        </p:txBody>
      </p:sp>
      <p:sp>
        <p:nvSpPr>
          <p:cNvPr id="28" name="Oval 27">
            <a:extLst>
              <a:ext uri="{FF2B5EF4-FFF2-40B4-BE49-F238E27FC236}">
                <a16:creationId xmlns:a16="http://schemas.microsoft.com/office/drawing/2014/main" id="{297519C4-CDD7-4E5D-A8B7-C8F6FB4F5D68}"/>
              </a:ext>
            </a:extLst>
          </p:cNvPr>
          <p:cNvSpPr/>
          <p:nvPr/>
        </p:nvSpPr>
        <p:spPr>
          <a:xfrm>
            <a:off x="6038697" y="4730600"/>
            <a:ext cx="131813" cy="13181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cs typeface="B Nazanin" panose="00000400000000000000" pitchFamily="2" charset="-78"/>
            </a:endParaRPr>
          </a:p>
        </p:txBody>
      </p:sp>
      <p:sp>
        <p:nvSpPr>
          <p:cNvPr id="29" name="Oval 28">
            <a:extLst>
              <a:ext uri="{FF2B5EF4-FFF2-40B4-BE49-F238E27FC236}">
                <a16:creationId xmlns:a16="http://schemas.microsoft.com/office/drawing/2014/main" id="{0C1A579F-5053-48CF-8443-6301A931163A}"/>
              </a:ext>
            </a:extLst>
          </p:cNvPr>
          <p:cNvSpPr/>
          <p:nvPr/>
        </p:nvSpPr>
        <p:spPr>
          <a:xfrm>
            <a:off x="5678861" y="5187487"/>
            <a:ext cx="810105" cy="810105"/>
          </a:xfrm>
          <a:prstGeom prst="ellipse">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cs typeface="B Nazanin" panose="00000400000000000000" pitchFamily="2" charset="-78"/>
            </a:endParaRPr>
          </a:p>
        </p:txBody>
      </p:sp>
      <p:sp>
        <p:nvSpPr>
          <p:cNvPr id="30" name="Oval 29">
            <a:extLst>
              <a:ext uri="{FF2B5EF4-FFF2-40B4-BE49-F238E27FC236}">
                <a16:creationId xmlns:a16="http://schemas.microsoft.com/office/drawing/2014/main" id="{8D6BD1A4-8E80-4A1E-BEB1-F7F88B7ECC70}"/>
              </a:ext>
            </a:extLst>
          </p:cNvPr>
          <p:cNvSpPr/>
          <p:nvPr/>
        </p:nvSpPr>
        <p:spPr>
          <a:xfrm>
            <a:off x="4183630" y="2867100"/>
            <a:ext cx="810105" cy="810105"/>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cs typeface="B Nazanin" panose="00000400000000000000" pitchFamily="2" charset="-78"/>
            </a:endParaRPr>
          </a:p>
        </p:txBody>
      </p:sp>
      <p:sp>
        <p:nvSpPr>
          <p:cNvPr id="31" name="Oval 30">
            <a:extLst>
              <a:ext uri="{FF2B5EF4-FFF2-40B4-BE49-F238E27FC236}">
                <a16:creationId xmlns:a16="http://schemas.microsoft.com/office/drawing/2014/main" id="{500B38B4-05B6-420A-8D62-C57F16CA8BDF}"/>
              </a:ext>
            </a:extLst>
          </p:cNvPr>
          <p:cNvSpPr/>
          <p:nvPr/>
        </p:nvSpPr>
        <p:spPr>
          <a:xfrm>
            <a:off x="7178011" y="4154607"/>
            <a:ext cx="810105" cy="810105"/>
          </a:xfrm>
          <a:prstGeom prst="ellipse">
            <a:avLst/>
          </a:prstGeom>
          <a:solidFill>
            <a:schemeClr val="bg1"/>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cs typeface="B Nazanin" panose="00000400000000000000" pitchFamily="2" charset="-78"/>
            </a:endParaRPr>
          </a:p>
        </p:txBody>
      </p:sp>
      <p:sp>
        <p:nvSpPr>
          <p:cNvPr id="32" name="Oval 31">
            <a:extLst>
              <a:ext uri="{FF2B5EF4-FFF2-40B4-BE49-F238E27FC236}">
                <a16:creationId xmlns:a16="http://schemas.microsoft.com/office/drawing/2014/main" id="{A3E649E6-E617-459A-A72A-5890A8BECF0D}"/>
              </a:ext>
            </a:extLst>
          </p:cNvPr>
          <p:cNvSpPr/>
          <p:nvPr/>
        </p:nvSpPr>
        <p:spPr>
          <a:xfrm>
            <a:off x="5678861" y="1874632"/>
            <a:ext cx="810105" cy="810105"/>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cs typeface="B Nazanin" panose="00000400000000000000" pitchFamily="2" charset="-78"/>
            </a:endParaRPr>
          </a:p>
        </p:txBody>
      </p:sp>
      <p:sp>
        <p:nvSpPr>
          <p:cNvPr id="33" name="Oval 32">
            <a:extLst>
              <a:ext uri="{FF2B5EF4-FFF2-40B4-BE49-F238E27FC236}">
                <a16:creationId xmlns:a16="http://schemas.microsoft.com/office/drawing/2014/main" id="{05810DCE-2AAA-419D-BDA5-2742D0B2F5CF}"/>
              </a:ext>
            </a:extLst>
          </p:cNvPr>
          <p:cNvSpPr/>
          <p:nvPr/>
        </p:nvSpPr>
        <p:spPr>
          <a:xfrm>
            <a:off x="4183630" y="4154607"/>
            <a:ext cx="810105" cy="810105"/>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cs typeface="B Nazanin" panose="00000400000000000000" pitchFamily="2" charset="-78"/>
            </a:endParaRPr>
          </a:p>
        </p:txBody>
      </p:sp>
      <p:sp>
        <p:nvSpPr>
          <p:cNvPr id="34" name="Oval 33">
            <a:extLst>
              <a:ext uri="{FF2B5EF4-FFF2-40B4-BE49-F238E27FC236}">
                <a16:creationId xmlns:a16="http://schemas.microsoft.com/office/drawing/2014/main" id="{C7456A17-90A7-48B0-9C59-6655E9FB5E7A}"/>
              </a:ext>
            </a:extLst>
          </p:cNvPr>
          <p:cNvSpPr/>
          <p:nvPr/>
        </p:nvSpPr>
        <p:spPr>
          <a:xfrm>
            <a:off x="7178011" y="2867100"/>
            <a:ext cx="810105" cy="810105"/>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cs typeface="B Nazanin" panose="00000400000000000000" pitchFamily="2" charset="-78"/>
            </a:endParaRPr>
          </a:p>
        </p:txBody>
      </p:sp>
      <p:sp>
        <p:nvSpPr>
          <p:cNvPr id="35" name="Isosceles Triangle 51">
            <a:extLst>
              <a:ext uri="{FF2B5EF4-FFF2-40B4-BE49-F238E27FC236}">
                <a16:creationId xmlns:a16="http://schemas.microsoft.com/office/drawing/2014/main" id="{ABBA2FDE-8843-42DB-8A0A-F4C793FDB3DA}"/>
              </a:ext>
            </a:extLst>
          </p:cNvPr>
          <p:cNvSpPr/>
          <p:nvPr/>
        </p:nvSpPr>
        <p:spPr>
          <a:xfrm>
            <a:off x="4436224" y="4447861"/>
            <a:ext cx="304917" cy="223597"/>
          </a:xfrm>
          <a:custGeom>
            <a:avLst/>
            <a:gdLst/>
            <a:ahLst/>
            <a:cxnLst/>
            <a:rect l="l" t="t" r="r" b="b"/>
            <a:pathLst>
              <a:path w="3240001" h="2375905">
                <a:moveTo>
                  <a:pt x="1974640" y="1379575"/>
                </a:moveTo>
                <a:lnTo>
                  <a:pt x="3240001" y="2375905"/>
                </a:lnTo>
                <a:lnTo>
                  <a:pt x="1" y="2375905"/>
                </a:lnTo>
                <a:lnTo>
                  <a:pt x="1269863" y="1399042"/>
                </a:lnTo>
                <a:lnTo>
                  <a:pt x="1610574" y="1745545"/>
                </a:lnTo>
                <a:close/>
                <a:moveTo>
                  <a:pt x="3240001" y="126952"/>
                </a:moveTo>
                <a:lnTo>
                  <a:pt x="3240001" y="2258912"/>
                </a:lnTo>
                <a:lnTo>
                  <a:pt x="2032457" y="1334195"/>
                </a:lnTo>
                <a:close/>
                <a:moveTo>
                  <a:pt x="0" y="117525"/>
                </a:moveTo>
                <a:lnTo>
                  <a:pt x="1207545" y="1324768"/>
                </a:lnTo>
                <a:lnTo>
                  <a:pt x="0" y="2249485"/>
                </a:lnTo>
                <a:close/>
                <a:moveTo>
                  <a:pt x="0" y="0"/>
                </a:moveTo>
                <a:lnTo>
                  <a:pt x="3240000" y="0"/>
                </a:lnTo>
                <a:lnTo>
                  <a:pt x="1610572" y="162051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ko-KR" altLang="en-US" sz="1200" dirty="0">
              <a:cs typeface="B Nazanin" panose="00000400000000000000" pitchFamily="2" charset="-78"/>
            </a:endParaRPr>
          </a:p>
        </p:txBody>
      </p:sp>
      <p:sp>
        <p:nvSpPr>
          <p:cNvPr id="36" name="Oval 7">
            <a:extLst>
              <a:ext uri="{FF2B5EF4-FFF2-40B4-BE49-F238E27FC236}">
                <a16:creationId xmlns:a16="http://schemas.microsoft.com/office/drawing/2014/main" id="{252E7CFF-8FEF-40E4-9652-30C5ED0437F3}"/>
              </a:ext>
            </a:extLst>
          </p:cNvPr>
          <p:cNvSpPr/>
          <p:nvPr/>
        </p:nvSpPr>
        <p:spPr>
          <a:xfrm>
            <a:off x="5918528" y="5427154"/>
            <a:ext cx="330770" cy="330770"/>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ko-KR" altLang="en-US" sz="1200" dirty="0">
              <a:cs typeface="B Nazanin" panose="00000400000000000000" pitchFamily="2" charset="-78"/>
            </a:endParaRPr>
          </a:p>
        </p:txBody>
      </p:sp>
      <p:sp>
        <p:nvSpPr>
          <p:cNvPr id="37" name="Rounded Rectangle 27">
            <a:extLst>
              <a:ext uri="{FF2B5EF4-FFF2-40B4-BE49-F238E27FC236}">
                <a16:creationId xmlns:a16="http://schemas.microsoft.com/office/drawing/2014/main" id="{7763FF31-96F7-4163-9BAF-B07D825601DE}"/>
              </a:ext>
            </a:extLst>
          </p:cNvPr>
          <p:cNvSpPr/>
          <p:nvPr/>
        </p:nvSpPr>
        <p:spPr>
          <a:xfrm>
            <a:off x="4430110" y="3150346"/>
            <a:ext cx="317145" cy="243610"/>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ko-KR" altLang="en-US" sz="1200" dirty="0">
              <a:cs typeface="B Nazanin" panose="00000400000000000000" pitchFamily="2" charset="-78"/>
            </a:endParaRPr>
          </a:p>
        </p:txBody>
      </p:sp>
      <p:sp>
        <p:nvSpPr>
          <p:cNvPr id="38" name="Rounded Rectangle 7">
            <a:extLst>
              <a:ext uri="{FF2B5EF4-FFF2-40B4-BE49-F238E27FC236}">
                <a16:creationId xmlns:a16="http://schemas.microsoft.com/office/drawing/2014/main" id="{961181D0-B811-4526-A441-B565B974CFB7}"/>
              </a:ext>
            </a:extLst>
          </p:cNvPr>
          <p:cNvSpPr/>
          <p:nvPr/>
        </p:nvSpPr>
        <p:spPr>
          <a:xfrm>
            <a:off x="5922695" y="2140555"/>
            <a:ext cx="322437" cy="278259"/>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ko-KR" altLang="en-US" sz="1200" dirty="0">
              <a:cs typeface="B Nazanin" panose="00000400000000000000" pitchFamily="2" charset="-78"/>
            </a:endParaRPr>
          </a:p>
        </p:txBody>
      </p:sp>
      <p:sp>
        <p:nvSpPr>
          <p:cNvPr id="39" name="Round Same Side Corner Rectangle 36">
            <a:extLst>
              <a:ext uri="{FF2B5EF4-FFF2-40B4-BE49-F238E27FC236}">
                <a16:creationId xmlns:a16="http://schemas.microsoft.com/office/drawing/2014/main" id="{33376666-76B7-439A-96E7-8C1BC53E7286}"/>
              </a:ext>
            </a:extLst>
          </p:cNvPr>
          <p:cNvSpPr/>
          <p:nvPr/>
        </p:nvSpPr>
        <p:spPr>
          <a:xfrm>
            <a:off x="7419252" y="3142640"/>
            <a:ext cx="327620" cy="259022"/>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ko-KR" altLang="en-US" sz="1200" dirty="0">
              <a:cs typeface="B Nazanin" panose="00000400000000000000" pitchFamily="2" charset="-78"/>
            </a:endParaRPr>
          </a:p>
        </p:txBody>
      </p:sp>
      <p:sp>
        <p:nvSpPr>
          <p:cNvPr id="40" name="자유형 176">
            <a:extLst>
              <a:ext uri="{FF2B5EF4-FFF2-40B4-BE49-F238E27FC236}">
                <a16:creationId xmlns:a16="http://schemas.microsoft.com/office/drawing/2014/main" id="{C6CE55F1-8928-4897-B8D1-4587FF0A092B}"/>
              </a:ext>
            </a:extLst>
          </p:cNvPr>
          <p:cNvSpPr/>
          <p:nvPr/>
        </p:nvSpPr>
        <p:spPr>
          <a:xfrm>
            <a:off x="7397050" y="4364425"/>
            <a:ext cx="372027" cy="390469"/>
          </a:xfrm>
          <a:custGeom>
            <a:avLst/>
            <a:gdLst>
              <a:gd name="connsiteX0" fmla="*/ 1460984 w 2921968"/>
              <a:gd name="connsiteY0" fmla="*/ 233294 h 3066808"/>
              <a:gd name="connsiteX1" fmla="*/ 1320049 w 2921968"/>
              <a:gd name="connsiteY1" fmla="*/ 374229 h 3066808"/>
              <a:gd name="connsiteX2" fmla="*/ 1460984 w 2921968"/>
              <a:gd name="connsiteY2" fmla="*/ 515164 h 3066808"/>
              <a:gd name="connsiteX3" fmla="*/ 1601919 w 2921968"/>
              <a:gd name="connsiteY3" fmla="*/ 374229 h 3066808"/>
              <a:gd name="connsiteX4" fmla="*/ 1460984 w 2921968"/>
              <a:gd name="connsiteY4" fmla="*/ 233294 h 3066808"/>
              <a:gd name="connsiteX5" fmla="*/ 1460984 w 2921968"/>
              <a:gd name="connsiteY5" fmla="*/ 0 h 3066808"/>
              <a:gd name="connsiteX6" fmla="*/ 1835213 w 2921968"/>
              <a:gd name="connsiteY6" fmla="*/ 374229 h 3066808"/>
              <a:gd name="connsiteX7" fmla="*/ 1670219 w 2921968"/>
              <a:gd name="connsiteY7" fmla="*/ 684545 h 3066808"/>
              <a:gd name="connsiteX8" fmla="*/ 1626866 w 2921968"/>
              <a:gd name="connsiteY8" fmla="*/ 708077 h 3066808"/>
              <a:gd name="connsiteX9" fmla="*/ 1646248 w 2921968"/>
              <a:gd name="connsiteY9" fmla="*/ 873151 h 3066808"/>
              <a:gd name="connsiteX10" fmla="*/ 2235203 w 2921968"/>
              <a:gd name="connsiteY10" fmla="*/ 873151 h 3066808"/>
              <a:gd name="connsiteX11" fmla="*/ 2241832 w 2921968"/>
              <a:gd name="connsiteY11" fmla="*/ 851796 h 3066808"/>
              <a:gd name="connsiteX12" fmla="*/ 2430803 w 2921968"/>
              <a:gd name="connsiteY12" fmla="*/ 726537 h 3066808"/>
              <a:gd name="connsiteX13" fmla="*/ 2635891 w 2921968"/>
              <a:gd name="connsiteY13" fmla="*/ 931625 h 3066808"/>
              <a:gd name="connsiteX14" fmla="*/ 2430803 w 2921968"/>
              <a:gd name="connsiteY14" fmla="*/ 1136713 h 3066808"/>
              <a:gd name="connsiteX15" fmla="*/ 2241832 w 2921968"/>
              <a:gd name="connsiteY15" fmla="*/ 1011455 h 3066808"/>
              <a:gd name="connsiteX16" fmla="*/ 2233652 w 2921968"/>
              <a:gd name="connsiteY16" fmla="*/ 985105 h 3066808"/>
              <a:gd name="connsiteX17" fmla="*/ 1659393 w 2921968"/>
              <a:gd name="connsiteY17" fmla="*/ 985105 h 3066808"/>
              <a:gd name="connsiteX18" fmla="*/ 1835639 w 2921968"/>
              <a:gd name="connsiteY18" fmla="*/ 2486125 h 3066808"/>
              <a:gd name="connsiteX19" fmla="*/ 2605322 w 2921968"/>
              <a:gd name="connsiteY19" fmla="*/ 1804902 h 3066808"/>
              <a:gd name="connsiteX20" fmla="*/ 2437231 w 2921968"/>
              <a:gd name="connsiteY20" fmla="*/ 1828663 h 3066808"/>
              <a:gd name="connsiteX21" fmla="*/ 2679599 w 2921968"/>
              <a:gd name="connsiteY21" fmla="*/ 1472350 h 3066808"/>
              <a:gd name="connsiteX22" fmla="*/ 2921968 w 2921968"/>
              <a:gd name="connsiteY22" fmla="*/ 1828663 h 3066808"/>
              <a:gd name="connsiteX23" fmla="*/ 2749252 w 2921968"/>
              <a:gd name="connsiteY23" fmla="*/ 1804848 h 3066808"/>
              <a:gd name="connsiteX24" fmla="*/ 1665272 w 2921968"/>
              <a:gd name="connsiteY24" fmla="*/ 2905483 h 3066808"/>
              <a:gd name="connsiteX25" fmla="*/ 1462434 w 2921968"/>
              <a:gd name="connsiteY25" fmla="*/ 3066808 h 3066808"/>
              <a:gd name="connsiteX26" fmla="*/ 1265857 w 2921968"/>
              <a:gd name="connsiteY26" fmla="*/ 2910631 h 3066808"/>
              <a:gd name="connsiteX27" fmla="*/ 175466 w 2921968"/>
              <a:gd name="connsiteY27" fmla="*/ 1804523 h 3066808"/>
              <a:gd name="connsiteX28" fmla="*/ 0 w 2921968"/>
              <a:gd name="connsiteY28" fmla="*/ 1828663 h 3066808"/>
              <a:gd name="connsiteX29" fmla="*/ 242369 w 2921968"/>
              <a:gd name="connsiteY29" fmla="*/ 1472350 h 3066808"/>
              <a:gd name="connsiteX30" fmla="*/ 484739 w 2921968"/>
              <a:gd name="connsiteY30" fmla="*/ 1828663 h 3066808"/>
              <a:gd name="connsiteX31" fmla="*/ 319066 w 2921968"/>
              <a:gd name="connsiteY31" fmla="*/ 1805271 h 3066808"/>
              <a:gd name="connsiteX32" fmla="*/ 1095798 w 2921968"/>
              <a:gd name="connsiteY32" fmla="*/ 2488933 h 3066808"/>
              <a:gd name="connsiteX33" fmla="*/ 1266566 w 2921968"/>
              <a:gd name="connsiteY33" fmla="*/ 985105 h 3066808"/>
              <a:gd name="connsiteX34" fmla="*/ 728631 w 2921968"/>
              <a:gd name="connsiteY34" fmla="*/ 985105 h 3066808"/>
              <a:gd name="connsiteX35" fmla="*/ 727109 w 2921968"/>
              <a:gd name="connsiteY35" fmla="*/ 987221 h 3066808"/>
              <a:gd name="connsiteX36" fmla="*/ 719586 w 2921968"/>
              <a:gd name="connsiteY36" fmla="*/ 1011455 h 3066808"/>
              <a:gd name="connsiteX37" fmla="*/ 530615 w 2921968"/>
              <a:gd name="connsiteY37" fmla="*/ 1136713 h 3066808"/>
              <a:gd name="connsiteX38" fmla="*/ 325527 w 2921968"/>
              <a:gd name="connsiteY38" fmla="*/ 931625 h 3066808"/>
              <a:gd name="connsiteX39" fmla="*/ 530615 w 2921968"/>
              <a:gd name="connsiteY39" fmla="*/ 726537 h 3066808"/>
              <a:gd name="connsiteX40" fmla="*/ 719586 w 2921968"/>
              <a:gd name="connsiteY40" fmla="*/ 851796 h 3066808"/>
              <a:gd name="connsiteX41" fmla="*/ 724380 w 2921968"/>
              <a:gd name="connsiteY41" fmla="*/ 867240 h 3066808"/>
              <a:gd name="connsiteX42" fmla="*/ 728634 w 2921968"/>
              <a:gd name="connsiteY42" fmla="*/ 873151 h 3066808"/>
              <a:gd name="connsiteX43" fmla="*/ 1279279 w 2921968"/>
              <a:gd name="connsiteY43" fmla="*/ 873151 h 3066808"/>
              <a:gd name="connsiteX44" fmla="*/ 1297855 w 2921968"/>
              <a:gd name="connsiteY44" fmla="*/ 709571 h 3066808"/>
              <a:gd name="connsiteX45" fmla="*/ 1251749 w 2921968"/>
              <a:gd name="connsiteY45" fmla="*/ 684545 h 3066808"/>
              <a:gd name="connsiteX46" fmla="*/ 1086755 w 2921968"/>
              <a:gd name="connsiteY46" fmla="*/ 374229 h 3066808"/>
              <a:gd name="connsiteX47" fmla="*/ 1460984 w 2921968"/>
              <a:gd name="connsiteY47" fmla="*/ 0 h 3066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921968" h="3066808">
                <a:moveTo>
                  <a:pt x="1460984" y="233294"/>
                </a:moveTo>
                <a:cubicBezTo>
                  <a:pt x="1383148" y="233294"/>
                  <a:pt x="1320049" y="296393"/>
                  <a:pt x="1320049" y="374229"/>
                </a:cubicBezTo>
                <a:cubicBezTo>
                  <a:pt x="1320049" y="452065"/>
                  <a:pt x="1383148" y="515164"/>
                  <a:pt x="1460984" y="515164"/>
                </a:cubicBezTo>
                <a:cubicBezTo>
                  <a:pt x="1538820" y="515164"/>
                  <a:pt x="1601919" y="452065"/>
                  <a:pt x="1601919" y="374229"/>
                </a:cubicBezTo>
                <a:cubicBezTo>
                  <a:pt x="1601919" y="296393"/>
                  <a:pt x="1538820" y="233294"/>
                  <a:pt x="1460984" y="233294"/>
                </a:cubicBezTo>
                <a:close/>
                <a:moveTo>
                  <a:pt x="1460984" y="0"/>
                </a:moveTo>
                <a:cubicBezTo>
                  <a:pt x="1667665" y="0"/>
                  <a:pt x="1835213" y="167548"/>
                  <a:pt x="1835213" y="374229"/>
                </a:cubicBezTo>
                <a:cubicBezTo>
                  <a:pt x="1835213" y="503404"/>
                  <a:pt x="1769765" y="617294"/>
                  <a:pt x="1670219" y="684545"/>
                </a:cubicBezTo>
                <a:lnTo>
                  <a:pt x="1626866" y="708077"/>
                </a:lnTo>
                <a:lnTo>
                  <a:pt x="1646248" y="873151"/>
                </a:lnTo>
                <a:lnTo>
                  <a:pt x="2235203" y="873151"/>
                </a:lnTo>
                <a:lnTo>
                  <a:pt x="2241832" y="851796"/>
                </a:lnTo>
                <a:cubicBezTo>
                  <a:pt x="2272966" y="778187"/>
                  <a:pt x="2345853" y="726537"/>
                  <a:pt x="2430803" y="726537"/>
                </a:cubicBezTo>
                <a:cubicBezTo>
                  <a:pt x="2544070" y="726537"/>
                  <a:pt x="2635891" y="818358"/>
                  <a:pt x="2635891" y="931625"/>
                </a:cubicBezTo>
                <a:cubicBezTo>
                  <a:pt x="2635891" y="1044892"/>
                  <a:pt x="2544070" y="1136713"/>
                  <a:pt x="2430803" y="1136713"/>
                </a:cubicBezTo>
                <a:cubicBezTo>
                  <a:pt x="2345853" y="1136713"/>
                  <a:pt x="2272966" y="1085064"/>
                  <a:pt x="2241832" y="1011455"/>
                </a:cubicBezTo>
                <a:lnTo>
                  <a:pt x="2233652" y="985105"/>
                </a:lnTo>
                <a:lnTo>
                  <a:pt x="1659393" y="985105"/>
                </a:lnTo>
                <a:lnTo>
                  <a:pt x="1835639" y="2486125"/>
                </a:lnTo>
                <a:cubicBezTo>
                  <a:pt x="2257126" y="2356235"/>
                  <a:pt x="2582425" y="2203368"/>
                  <a:pt x="2605322" y="1804902"/>
                </a:cubicBezTo>
                <a:cubicBezTo>
                  <a:pt x="2547615" y="1806965"/>
                  <a:pt x="2490707" y="1815307"/>
                  <a:pt x="2437231" y="1828663"/>
                </a:cubicBezTo>
                <a:cubicBezTo>
                  <a:pt x="2542844" y="1722240"/>
                  <a:pt x="2642253" y="1622871"/>
                  <a:pt x="2679599" y="1472350"/>
                </a:cubicBezTo>
                <a:cubicBezTo>
                  <a:pt x="2719016" y="1621107"/>
                  <a:pt x="2816355" y="1715183"/>
                  <a:pt x="2921968" y="1828663"/>
                </a:cubicBezTo>
                <a:cubicBezTo>
                  <a:pt x="2868630" y="1815688"/>
                  <a:pt x="2809977" y="1807008"/>
                  <a:pt x="2749252" y="1804848"/>
                </a:cubicBezTo>
                <a:cubicBezTo>
                  <a:pt x="2719427" y="2342499"/>
                  <a:pt x="2353693" y="2860207"/>
                  <a:pt x="1665272" y="2905483"/>
                </a:cubicBezTo>
                <a:cubicBezTo>
                  <a:pt x="1561523" y="2978866"/>
                  <a:pt x="1523475" y="3013033"/>
                  <a:pt x="1462434" y="3066808"/>
                </a:cubicBezTo>
                <a:cubicBezTo>
                  <a:pt x="1404574" y="3011016"/>
                  <a:pt x="1369708" y="2980430"/>
                  <a:pt x="1265857" y="2910631"/>
                </a:cubicBezTo>
                <a:cubicBezTo>
                  <a:pt x="648092" y="2849018"/>
                  <a:pt x="205460" y="2343748"/>
                  <a:pt x="175466" y="1804523"/>
                </a:cubicBezTo>
                <a:cubicBezTo>
                  <a:pt x="115256" y="1806261"/>
                  <a:pt x="55763" y="1814736"/>
                  <a:pt x="0" y="1828663"/>
                </a:cubicBezTo>
                <a:cubicBezTo>
                  <a:pt x="105615" y="1722240"/>
                  <a:pt x="205022" y="1622871"/>
                  <a:pt x="242369" y="1472350"/>
                </a:cubicBezTo>
                <a:cubicBezTo>
                  <a:pt x="281785" y="1621107"/>
                  <a:pt x="379124" y="1715183"/>
                  <a:pt x="484739" y="1828663"/>
                </a:cubicBezTo>
                <a:cubicBezTo>
                  <a:pt x="433473" y="1816193"/>
                  <a:pt x="377298" y="1807690"/>
                  <a:pt x="319066" y="1805271"/>
                </a:cubicBezTo>
                <a:cubicBezTo>
                  <a:pt x="342774" y="2204526"/>
                  <a:pt x="675270" y="2359301"/>
                  <a:pt x="1095798" y="2488933"/>
                </a:cubicBezTo>
                <a:lnTo>
                  <a:pt x="1266566" y="985105"/>
                </a:lnTo>
                <a:lnTo>
                  <a:pt x="728631" y="985105"/>
                </a:lnTo>
                <a:lnTo>
                  <a:pt x="727109" y="987221"/>
                </a:lnTo>
                <a:lnTo>
                  <a:pt x="719586" y="1011455"/>
                </a:lnTo>
                <a:cubicBezTo>
                  <a:pt x="688452" y="1085064"/>
                  <a:pt x="615566" y="1136713"/>
                  <a:pt x="530615" y="1136713"/>
                </a:cubicBezTo>
                <a:cubicBezTo>
                  <a:pt x="417348" y="1136713"/>
                  <a:pt x="325527" y="1044892"/>
                  <a:pt x="325527" y="931625"/>
                </a:cubicBezTo>
                <a:cubicBezTo>
                  <a:pt x="325527" y="818358"/>
                  <a:pt x="417348" y="726537"/>
                  <a:pt x="530615" y="726537"/>
                </a:cubicBezTo>
                <a:cubicBezTo>
                  <a:pt x="615566" y="726537"/>
                  <a:pt x="688452" y="778187"/>
                  <a:pt x="719586" y="851796"/>
                </a:cubicBezTo>
                <a:lnTo>
                  <a:pt x="724380" y="867240"/>
                </a:lnTo>
                <a:lnTo>
                  <a:pt x="728634" y="873151"/>
                </a:lnTo>
                <a:lnTo>
                  <a:pt x="1279279" y="873151"/>
                </a:lnTo>
                <a:lnTo>
                  <a:pt x="1297855" y="709571"/>
                </a:lnTo>
                <a:lnTo>
                  <a:pt x="1251749" y="684545"/>
                </a:lnTo>
                <a:cubicBezTo>
                  <a:pt x="1152204" y="617294"/>
                  <a:pt x="1086755" y="503404"/>
                  <a:pt x="1086755" y="374229"/>
                </a:cubicBezTo>
                <a:cubicBezTo>
                  <a:pt x="1086755" y="167548"/>
                  <a:pt x="1254303" y="0"/>
                  <a:pt x="1460984"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sz="1200" dirty="0">
              <a:cs typeface="B Nazanin" panose="00000400000000000000" pitchFamily="2" charset="-78"/>
            </a:endParaRPr>
          </a:p>
        </p:txBody>
      </p:sp>
    </p:spTree>
    <p:extLst>
      <p:ext uri="{BB962C8B-B14F-4D97-AF65-F5344CB8AC3E}">
        <p14:creationId xmlns:p14="http://schemas.microsoft.com/office/powerpoint/2010/main" val="154701237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0">
            <a:extLst>
              <a:ext uri="{FF2B5EF4-FFF2-40B4-BE49-F238E27FC236}">
                <a16:creationId xmlns:a16="http://schemas.microsoft.com/office/drawing/2014/main" id="{8CD3EF8E-0E01-48E1-BEC5-2EFC513CA2EF}"/>
              </a:ext>
            </a:extLst>
          </p:cNvPr>
          <p:cNvSpPr/>
          <p:nvPr/>
        </p:nvSpPr>
        <p:spPr>
          <a:xfrm>
            <a:off x="6941940" y="3058766"/>
            <a:ext cx="640080" cy="640080"/>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JM" sz="2700">
              <a:solidFill>
                <a:srgbClr val="0070C0"/>
              </a:solidFill>
              <a:cs typeface="B Nazanin" panose="00000400000000000000" pitchFamily="2" charset="-78"/>
            </a:endParaRPr>
          </a:p>
        </p:txBody>
      </p:sp>
      <p:sp>
        <p:nvSpPr>
          <p:cNvPr id="3" name="Oval 12">
            <a:extLst>
              <a:ext uri="{FF2B5EF4-FFF2-40B4-BE49-F238E27FC236}">
                <a16:creationId xmlns:a16="http://schemas.microsoft.com/office/drawing/2014/main" id="{4C905F00-A2D5-4B79-A0B2-479C0A3EC818}"/>
              </a:ext>
            </a:extLst>
          </p:cNvPr>
          <p:cNvSpPr/>
          <p:nvPr/>
        </p:nvSpPr>
        <p:spPr>
          <a:xfrm>
            <a:off x="6941940" y="4194299"/>
            <a:ext cx="640080" cy="64008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JM" sz="2700">
              <a:solidFill>
                <a:srgbClr val="0070C0"/>
              </a:solidFill>
              <a:cs typeface="B Nazanin" panose="00000400000000000000" pitchFamily="2" charset="-78"/>
            </a:endParaRPr>
          </a:p>
        </p:txBody>
      </p:sp>
      <p:sp>
        <p:nvSpPr>
          <p:cNvPr id="4" name="Oval 13">
            <a:extLst>
              <a:ext uri="{FF2B5EF4-FFF2-40B4-BE49-F238E27FC236}">
                <a16:creationId xmlns:a16="http://schemas.microsoft.com/office/drawing/2014/main" id="{45CD2044-45B8-44CF-88C0-3DCD2C9FA683}"/>
              </a:ext>
            </a:extLst>
          </p:cNvPr>
          <p:cNvSpPr/>
          <p:nvPr/>
        </p:nvSpPr>
        <p:spPr>
          <a:xfrm>
            <a:off x="6941940" y="5329832"/>
            <a:ext cx="640080" cy="640080"/>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JM" sz="2700">
              <a:solidFill>
                <a:srgbClr val="0070C0"/>
              </a:solidFill>
              <a:cs typeface="B Nazanin" panose="00000400000000000000" pitchFamily="2" charset="-78"/>
            </a:endParaRPr>
          </a:p>
        </p:txBody>
      </p:sp>
      <p:sp>
        <p:nvSpPr>
          <p:cNvPr id="5" name="Oval 10">
            <a:extLst>
              <a:ext uri="{FF2B5EF4-FFF2-40B4-BE49-F238E27FC236}">
                <a16:creationId xmlns:a16="http://schemas.microsoft.com/office/drawing/2014/main" id="{B0660D30-9B7E-4B23-8797-09FA03167C38}"/>
              </a:ext>
            </a:extLst>
          </p:cNvPr>
          <p:cNvSpPr/>
          <p:nvPr/>
        </p:nvSpPr>
        <p:spPr>
          <a:xfrm>
            <a:off x="6941940" y="1923233"/>
            <a:ext cx="640080" cy="64008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JM" sz="2700">
              <a:solidFill>
                <a:srgbClr val="0070C0"/>
              </a:solidFill>
              <a:cs typeface="B Nazanin" panose="00000400000000000000" pitchFamily="2" charset="-78"/>
            </a:endParaRPr>
          </a:p>
        </p:txBody>
      </p:sp>
      <p:grpSp>
        <p:nvGrpSpPr>
          <p:cNvPr id="6" name="Group 110">
            <a:extLst>
              <a:ext uri="{FF2B5EF4-FFF2-40B4-BE49-F238E27FC236}">
                <a16:creationId xmlns:a16="http://schemas.microsoft.com/office/drawing/2014/main" id="{B9C28B8C-F2B8-4C4B-BCC3-EAF668024A7E}"/>
              </a:ext>
            </a:extLst>
          </p:cNvPr>
          <p:cNvGrpSpPr/>
          <p:nvPr/>
        </p:nvGrpSpPr>
        <p:grpSpPr>
          <a:xfrm>
            <a:off x="1066795" y="1769345"/>
            <a:ext cx="5633087" cy="738664"/>
            <a:chOff x="3017859" y="4283314"/>
            <a:chExt cx="1362539" cy="738664"/>
          </a:xfrm>
        </p:grpSpPr>
        <p:sp>
          <p:nvSpPr>
            <p:cNvPr id="7" name="TextBox 6">
              <a:extLst>
                <a:ext uri="{FF2B5EF4-FFF2-40B4-BE49-F238E27FC236}">
                  <a16:creationId xmlns:a16="http://schemas.microsoft.com/office/drawing/2014/main" id="{0301EDB9-1D28-4F29-8852-76D56A636670}"/>
                </a:ext>
              </a:extLst>
            </p:cNvPr>
            <p:cNvSpPr txBox="1"/>
            <p:nvPr/>
          </p:nvSpPr>
          <p:spPr>
            <a:xfrm>
              <a:off x="3017859" y="4560313"/>
              <a:ext cx="1362539"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با الگوهای ما، یک صدای منحصر به فرد و جذاب به گزارش ها و ارائه های خود اضافه کنید.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8" name="TextBox 7">
              <a:extLst>
                <a:ext uri="{FF2B5EF4-FFF2-40B4-BE49-F238E27FC236}">
                  <a16:creationId xmlns:a16="http://schemas.microsoft.com/office/drawing/2014/main" id="{C7FA3114-5517-46EF-B79C-0F87D41A63FC}"/>
                </a:ext>
              </a:extLst>
            </p:cNvPr>
            <p:cNvSpPr txBox="1"/>
            <p:nvPr/>
          </p:nvSpPr>
          <p:spPr>
            <a:xfrm>
              <a:off x="3017859" y="4283314"/>
              <a:ext cx="1362539" cy="307777"/>
            </a:xfrm>
            <a:prstGeom prst="rect">
              <a:avLst/>
            </a:prstGeom>
            <a:noFill/>
          </p:spPr>
          <p:txBody>
            <a:bodyPr wrap="square" rtlCol="0">
              <a:spAutoFit/>
            </a:bodyPr>
            <a:lstStyle/>
            <a:p>
              <a:pPr algn="r" rtl="1"/>
              <a:r>
                <a:rPr lang="fa-IR" altLang="ko-KR" sz="1400" dirty="0">
                  <a:solidFill>
                    <a:schemeClr val="tx1">
                      <a:lumMod val="75000"/>
                      <a:lumOff val="25000"/>
                    </a:schemeClr>
                  </a:solidFill>
                  <a:cs typeface="B Nazanin" panose="00000400000000000000" pitchFamily="2" charset="-78"/>
                </a:rPr>
                <a:t>مطالب در اینجا</a:t>
              </a:r>
              <a:endParaRPr lang="ko-KR" altLang="en-US" sz="1400" dirty="0">
                <a:solidFill>
                  <a:schemeClr val="tx1">
                    <a:lumMod val="75000"/>
                    <a:lumOff val="25000"/>
                  </a:schemeClr>
                </a:solidFill>
                <a:cs typeface="B Nazanin" panose="00000400000000000000" pitchFamily="2" charset="-78"/>
              </a:endParaRPr>
            </a:p>
          </p:txBody>
        </p:sp>
      </p:grpSp>
      <p:grpSp>
        <p:nvGrpSpPr>
          <p:cNvPr id="9" name="Group 110">
            <a:extLst>
              <a:ext uri="{FF2B5EF4-FFF2-40B4-BE49-F238E27FC236}">
                <a16:creationId xmlns:a16="http://schemas.microsoft.com/office/drawing/2014/main" id="{85726EE3-ED87-4C13-8902-D29B6BDD55D8}"/>
              </a:ext>
            </a:extLst>
          </p:cNvPr>
          <p:cNvGrpSpPr/>
          <p:nvPr/>
        </p:nvGrpSpPr>
        <p:grpSpPr>
          <a:xfrm>
            <a:off x="1066794" y="2859183"/>
            <a:ext cx="5633087" cy="738664"/>
            <a:chOff x="3017859" y="4283314"/>
            <a:chExt cx="1362539" cy="738664"/>
          </a:xfrm>
        </p:grpSpPr>
        <p:sp>
          <p:nvSpPr>
            <p:cNvPr id="10" name="TextBox 9">
              <a:extLst>
                <a:ext uri="{FF2B5EF4-FFF2-40B4-BE49-F238E27FC236}">
                  <a16:creationId xmlns:a16="http://schemas.microsoft.com/office/drawing/2014/main" id="{C9723BC1-7A75-4B0F-8678-961F369703F3}"/>
                </a:ext>
              </a:extLst>
            </p:cNvPr>
            <p:cNvSpPr txBox="1"/>
            <p:nvPr/>
          </p:nvSpPr>
          <p:spPr>
            <a:xfrm>
              <a:off x="3017859" y="4560313"/>
              <a:ext cx="1362539"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با الگوهای ما، یک صدای منحصر به فرد و جذاب به گزارش ها و ارائه های خود اضافه کنید.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11" name="TextBox 10">
              <a:extLst>
                <a:ext uri="{FF2B5EF4-FFF2-40B4-BE49-F238E27FC236}">
                  <a16:creationId xmlns:a16="http://schemas.microsoft.com/office/drawing/2014/main" id="{F8EBCA05-2671-4541-ACA0-169C8A0F851F}"/>
                </a:ext>
              </a:extLst>
            </p:cNvPr>
            <p:cNvSpPr txBox="1"/>
            <p:nvPr/>
          </p:nvSpPr>
          <p:spPr>
            <a:xfrm>
              <a:off x="3017859" y="4283314"/>
              <a:ext cx="1362539" cy="307777"/>
            </a:xfrm>
            <a:prstGeom prst="rect">
              <a:avLst/>
            </a:prstGeom>
            <a:noFill/>
          </p:spPr>
          <p:txBody>
            <a:bodyPr wrap="square" rtlCol="0">
              <a:spAutoFit/>
            </a:bodyPr>
            <a:lstStyle/>
            <a:p>
              <a:pPr algn="r" rtl="1"/>
              <a:r>
                <a:rPr lang="fa-IR" altLang="ko-KR" sz="1400" dirty="0">
                  <a:solidFill>
                    <a:schemeClr val="tx1">
                      <a:lumMod val="75000"/>
                      <a:lumOff val="25000"/>
                    </a:schemeClr>
                  </a:solidFill>
                  <a:cs typeface="B Nazanin" panose="00000400000000000000" pitchFamily="2" charset="-78"/>
                </a:rPr>
                <a:t>مطالب در اینجا</a:t>
              </a:r>
              <a:endParaRPr lang="ko-KR" altLang="en-US" sz="1400" dirty="0">
                <a:solidFill>
                  <a:schemeClr val="tx1">
                    <a:lumMod val="75000"/>
                    <a:lumOff val="25000"/>
                  </a:schemeClr>
                </a:solidFill>
                <a:cs typeface="B Nazanin" panose="00000400000000000000" pitchFamily="2" charset="-78"/>
              </a:endParaRPr>
            </a:p>
          </p:txBody>
        </p:sp>
      </p:grpSp>
      <p:grpSp>
        <p:nvGrpSpPr>
          <p:cNvPr id="12" name="Group 110">
            <a:extLst>
              <a:ext uri="{FF2B5EF4-FFF2-40B4-BE49-F238E27FC236}">
                <a16:creationId xmlns:a16="http://schemas.microsoft.com/office/drawing/2014/main" id="{5220983E-26A1-41D7-B5CC-BD64266EC53B}"/>
              </a:ext>
            </a:extLst>
          </p:cNvPr>
          <p:cNvGrpSpPr/>
          <p:nvPr/>
        </p:nvGrpSpPr>
        <p:grpSpPr>
          <a:xfrm>
            <a:off x="1066793" y="4019655"/>
            <a:ext cx="5633087" cy="738664"/>
            <a:chOff x="3017859" y="4283314"/>
            <a:chExt cx="1362539" cy="738664"/>
          </a:xfrm>
        </p:grpSpPr>
        <p:sp>
          <p:nvSpPr>
            <p:cNvPr id="13" name="TextBox 12">
              <a:extLst>
                <a:ext uri="{FF2B5EF4-FFF2-40B4-BE49-F238E27FC236}">
                  <a16:creationId xmlns:a16="http://schemas.microsoft.com/office/drawing/2014/main" id="{4A4D3F9D-24A6-4235-A23D-18945EA713EA}"/>
                </a:ext>
              </a:extLst>
            </p:cNvPr>
            <p:cNvSpPr txBox="1"/>
            <p:nvPr/>
          </p:nvSpPr>
          <p:spPr>
            <a:xfrm>
              <a:off x="3017859" y="4560313"/>
              <a:ext cx="1362539"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با الگوهای ما، یک صدای منحصر به فرد و جذاب به گزارش ها و ارائه های خود اضافه کنید.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232EA4BF-2904-470F-82E1-9598EE4C9B17}"/>
                </a:ext>
              </a:extLst>
            </p:cNvPr>
            <p:cNvSpPr txBox="1"/>
            <p:nvPr/>
          </p:nvSpPr>
          <p:spPr>
            <a:xfrm>
              <a:off x="3017859" y="4283314"/>
              <a:ext cx="1362539" cy="307777"/>
            </a:xfrm>
            <a:prstGeom prst="rect">
              <a:avLst/>
            </a:prstGeom>
            <a:noFill/>
          </p:spPr>
          <p:txBody>
            <a:bodyPr wrap="square" rtlCol="0">
              <a:spAutoFit/>
            </a:bodyPr>
            <a:lstStyle/>
            <a:p>
              <a:pPr algn="r" rtl="1"/>
              <a:r>
                <a:rPr lang="fa-IR" altLang="ko-KR" sz="1400" dirty="0">
                  <a:solidFill>
                    <a:schemeClr val="tx1">
                      <a:lumMod val="75000"/>
                      <a:lumOff val="25000"/>
                    </a:schemeClr>
                  </a:solidFill>
                  <a:cs typeface="B Nazanin" panose="00000400000000000000" pitchFamily="2" charset="-78"/>
                </a:rPr>
                <a:t>مطالب در اینجا</a:t>
              </a:r>
              <a:endParaRPr lang="ko-KR" altLang="en-US" sz="1400" dirty="0">
                <a:solidFill>
                  <a:schemeClr val="tx1">
                    <a:lumMod val="75000"/>
                    <a:lumOff val="25000"/>
                  </a:schemeClr>
                </a:solidFill>
                <a:cs typeface="B Nazanin" panose="00000400000000000000" pitchFamily="2" charset="-78"/>
              </a:endParaRPr>
            </a:p>
          </p:txBody>
        </p:sp>
      </p:grpSp>
      <p:grpSp>
        <p:nvGrpSpPr>
          <p:cNvPr id="15" name="Group 110">
            <a:extLst>
              <a:ext uri="{FF2B5EF4-FFF2-40B4-BE49-F238E27FC236}">
                <a16:creationId xmlns:a16="http://schemas.microsoft.com/office/drawing/2014/main" id="{F90F9CD2-60F2-4F84-9459-09DD1DE5EE82}"/>
              </a:ext>
            </a:extLst>
          </p:cNvPr>
          <p:cNvGrpSpPr/>
          <p:nvPr/>
        </p:nvGrpSpPr>
        <p:grpSpPr>
          <a:xfrm>
            <a:off x="1066792" y="5162574"/>
            <a:ext cx="5633087" cy="738664"/>
            <a:chOff x="3017859" y="4283314"/>
            <a:chExt cx="1362539" cy="738664"/>
          </a:xfrm>
        </p:grpSpPr>
        <p:sp>
          <p:nvSpPr>
            <p:cNvPr id="16" name="TextBox 15">
              <a:extLst>
                <a:ext uri="{FF2B5EF4-FFF2-40B4-BE49-F238E27FC236}">
                  <a16:creationId xmlns:a16="http://schemas.microsoft.com/office/drawing/2014/main" id="{3CF70F47-6B42-4CA3-9188-C8CAF90457F0}"/>
                </a:ext>
              </a:extLst>
            </p:cNvPr>
            <p:cNvSpPr txBox="1"/>
            <p:nvPr/>
          </p:nvSpPr>
          <p:spPr>
            <a:xfrm>
              <a:off x="3017859" y="4560313"/>
              <a:ext cx="1362539"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با الگوهای ما، یک صدای منحصر به فرد و جذاب به گزارش ها و ارائه های خود اضافه کنید.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9604D3F7-5CE4-4E33-B040-4A5C1C3DA61F}"/>
                </a:ext>
              </a:extLst>
            </p:cNvPr>
            <p:cNvSpPr txBox="1"/>
            <p:nvPr/>
          </p:nvSpPr>
          <p:spPr>
            <a:xfrm>
              <a:off x="3017859" y="4283314"/>
              <a:ext cx="1362539" cy="307777"/>
            </a:xfrm>
            <a:prstGeom prst="rect">
              <a:avLst/>
            </a:prstGeom>
            <a:noFill/>
          </p:spPr>
          <p:txBody>
            <a:bodyPr wrap="square" rtlCol="0">
              <a:spAutoFit/>
            </a:bodyPr>
            <a:lstStyle/>
            <a:p>
              <a:pPr algn="r" rtl="1"/>
              <a:r>
                <a:rPr lang="fa-IR" altLang="ko-KR" sz="1400" dirty="0">
                  <a:solidFill>
                    <a:schemeClr val="tx1">
                      <a:lumMod val="75000"/>
                      <a:lumOff val="25000"/>
                    </a:schemeClr>
                  </a:solidFill>
                  <a:cs typeface="B Nazanin" panose="00000400000000000000" pitchFamily="2" charset="-78"/>
                </a:rPr>
                <a:t>مطالب در اینجا</a:t>
              </a:r>
              <a:endParaRPr lang="ko-KR" altLang="en-US" sz="1400" dirty="0">
                <a:solidFill>
                  <a:schemeClr val="tx1">
                    <a:lumMod val="75000"/>
                    <a:lumOff val="25000"/>
                  </a:schemeClr>
                </a:solidFill>
                <a:cs typeface="B Nazanin" panose="00000400000000000000" pitchFamily="2" charset="-78"/>
              </a:endParaRPr>
            </a:p>
          </p:txBody>
        </p:sp>
      </p:grpSp>
      <p:sp>
        <p:nvSpPr>
          <p:cNvPr id="18" name="Rectangle 36">
            <a:extLst>
              <a:ext uri="{FF2B5EF4-FFF2-40B4-BE49-F238E27FC236}">
                <a16:creationId xmlns:a16="http://schemas.microsoft.com/office/drawing/2014/main" id="{CC6866A9-A736-4AC2-A733-FFAC9E31FC5A}"/>
              </a:ext>
            </a:extLst>
          </p:cNvPr>
          <p:cNvSpPr/>
          <p:nvPr/>
        </p:nvSpPr>
        <p:spPr>
          <a:xfrm>
            <a:off x="7090072" y="2084188"/>
            <a:ext cx="370505" cy="309713"/>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cs typeface="B Nazanin" panose="00000400000000000000" pitchFamily="2" charset="-78"/>
            </a:endParaRPr>
          </a:p>
        </p:txBody>
      </p:sp>
      <p:sp>
        <p:nvSpPr>
          <p:cNvPr id="19" name="Oval 21">
            <a:extLst>
              <a:ext uri="{FF2B5EF4-FFF2-40B4-BE49-F238E27FC236}">
                <a16:creationId xmlns:a16="http://schemas.microsoft.com/office/drawing/2014/main" id="{9125009F-1F6F-400E-B76A-6A9B871E9BD4}"/>
              </a:ext>
            </a:extLst>
          </p:cNvPr>
          <p:cNvSpPr>
            <a:spLocks noChangeAspect="1"/>
          </p:cNvSpPr>
          <p:nvPr/>
        </p:nvSpPr>
        <p:spPr>
          <a:xfrm>
            <a:off x="7090072" y="4345495"/>
            <a:ext cx="334893" cy="337690"/>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20" name="Rectangle 16">
            <a:extLst>
              <a:ext uri="{FF2B5EF4-FFF2-40B4-BE49-F238E27FC236}">
                <a16:creationId xmlns:a16="http://schemas.microsoft.com/office/drawing/2014/main" id="{3BBBDDFF-822B-4F0B-9C33-C0A5FC35CC97}"/>
              </a:ext>
            </a:extLst>
          </p:cNvPr>
          <p:cNvSpPr/>
          <p:nvPr/>
        </p:nvSpPr>
        <p:spPr>
          <a:xfrm rot="2700000">
            <a:off x="7146406" y="3177478"/>
            <a:ext cx="250429" cy="448973"/>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1" name="Rectangle 9">
            <a:extLst>
              <a:ext uri="{FF2B5EF4-FFF2-40B4-BE49-F238E27FC236}">
                <a16:creationId xmlns:a16="http://schemas.microsoft.com/office/drawing/2014/main" id="{DBFC5F42-15A5-4BC6-8379-020BD510814C}"/>
              </a:ext>
            </a:extLst>
          </p:cNvPr>
          <p:cNvSpPr/>
          <p:nvPr/>
        </p:nvSpPr>
        <p:spPr>
          <a:xfrm>
            <a:off x="7090072" y="5488486"/>
            <a:ext cx="339147" cy="317472"/>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2" name="Text Placeholder 21">
            <a:extLst>
              <a:ext uri="{FF2B5EF4-FFF2-40B4-BE49-F238E27FC236}">
                <a16:creationId xmlns:a16="http://schemas.microsoft.com/office/drawing/2014/main" id="{F334337F-4458-49DB-84EA-4713F5C1361C}"/>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pic>
        <p:nvPicPr>
          <p:cNvPr id="25" name="Picture Placeholder 24">
            <a:extLst>
              <a:ext uri="{FF2B5EF4-FFF2-40B4-BE49-F238E27FC236}">
                <a16:creationId xmlns:a16="http://schemas.microsoft.com/office/drawing/2014/main" id="{00A506CC-AD23-E482-1FD2-1D7B9C3DD874}"/>
              </a:ext>
            </a:extLst>
          </p:cNvPr>
          <p:cNvPicPr>
            <a:picLocks noGrp="1" noChangeAspect="1"/>
          </p:cNvPicPr>
          <p:nvPr>
            <p:ph type="pic" sz="quarter" idx="14"/>
          </p:nvPr>
        </p:nvPicPr>
        <p:blipFill>
          <a:blip r:embed="rId2"/>
          <a:srcRect l="28049" r="28049"/>
          <a:stretch/>
        </p:blipFill>
        <p:spPr/>
      </p:pic>
    </p:spTree>
    <p:extLst>
      <p:ext uri="{BB962C8B-B14F-4D97-AF65-F5344CB8AC3E}">
        <p14:creationId xmlns:p14="http://schemas.microsoft.com/office/powerpoint/2010/main" val="322366547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E0BC0EB3-3480-4244-B9E1-B916C3E8B712}"/>
              </a:ext>
            </a:extLst>
          </p:cNvPr>
          <p:cNvGrpSpPr/>
          <p:nvPr/>
        </p:nvGrpSpPr>
        <p:grpSpPr>
          <a:xfrm>
            <a:off x="2938935" y="1875411"/>
            <a:ext cx="2595164" cy="2890383"/>
            <a:chOff x="2051720" y="2290328"/>
            <a:chExt cx="2454909" cy="2734172"/>
          </a:xfrm>
          <a:effectLst/>
        </p:grpSpPr>
        <p:sp>
          <p:nvSpPr>
            <p:cNvPr id="4" name="Oval 3">
              <a:extLst>
                <a:ext uri="{FF2B5EF4-FFF2-40B4-BE49-F238E27FC236}">
                  <a16:creationId xmlns:a16="http://schemas.microsoft.com/office/drawing/2014/main" id="{293E9F68-D3E5-427C-9F82-3E23B71C90F4}"/>
                </a:ext>
              </a:extLst>
            </p:cNvPr>
            <p:cNvSpPr/>
            <p:nvPr/>
          </p:nvSpPr>
          <p:spPr>
            <a:xfrm>
              <a:off x="3370129" y="3084588"/>
              <a:ext cx="1136500" cy="1136500"/>
            </a:xfrm>
            <a:prstGeom prst="ellipse">
              <a:avLst/>
            </a:prstGeom>
            <a:no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5" name="Oval 4">
              <a:extLst>
                <a:ext uri="{FF2B5EF4-FFF2-40B4-BE49-F238E27FC236}">
                  <a16:creationId xmlns:a16="http://schemas.microsoft.com/office/drawing/2014/main" id="{15DDD945-1048-47EB-A297-08D4F581034E}"/>
                </a:ext>
              </a:extLst>
            </p:cNvPr>
            <p:cNvSpPr/>
            <p:nvPr/>
          </p:nvSpPr>
          <p:spPr>
            <a:xfrm>
              <a:off x="2051720" y="3282923"/>
              <a:ext cx="748982" cy="748982"/>
            </a:xfrm>
            <a:prstGeom prst="ellipse">
              <a:avLst/>
            </a:prstGeom>
            <a:no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6" name="Oval 5">
              <a:extLst>
                <a:ext uri="{FF2B5EF4-FFF2-40B4-BE49-F238E27FC236}">
                  <a16:creationId xmlns:a16="http://schemas.microsoft.com/office/drawing/2014/main" id="{5719BCED-5BC0-487E-A556-CD37D2EAF79E}"/>
                </a:ext>
              </a:extLst>
            </p:cNvPr>
            <p:cNvSpPr/>
            <p:nvPr/>
          </p:nvSpPr>
          <p:spPr>
            <a:xfrm>
              <a:off x="2503258" y="2290328"/>
              <a:ext cx="748982" cy="748982"/>
            </a:xfrm>
            <a:prstGeom prst="ellipse">
              <a:avLst/>
            </a:prstGeom>
            <a:no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7" name="Oval 6">
              <a:extLst>
                <a:ext uri="{FF2B5EF4-FFF2-40B4-BE49-F238E27FC236}">
                  <a16:creationId xmlns:a16="http://schemas.microsoft.com/office/drawing/2014/main" id="{DA213CB4-F7A6-456C-BB58-06DF9E67F7D2}"/>
                </a:ext>
              </a:extLst>
            </p:cNvPr>
            <p:cNvSpPr/>
            <p:nvPr/>
          </p:nvSpPr>
          <p:spPr>
            <a:xfrm>
              <a:off x="2503258" y="4275518"/>
              <a:ext cx="748982" cy="748982"/>
            </a:xfrm>
            <a:prstGeom prst="ellipse">
              <a:avLst/>
            </a:prstGeom>
            <a:no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cxnSp>
          <p:nvCxnSpPr>
            <p:cNvPr id="8" name="Straight Connector 7">
              <a:extLst>
                <a:ext uri="{FF2B5EF4-FFF2-40B4-BE49-F238E27FC236}">
                  <a16:creationId xmlns:a16="http://schemas.microsoft.com/office/drawing/2014/main" id="{3E2816A3-C6C1-4E05-A174-8760E73BAF60}"/>
                </a:ext>
              </a:extLst>
            </p:cNvPr>
            <p:cNvCxnSpPr>
              <a:stCxn id="4" idx="1"/>
              <a:endCxn id="6" idx="5"/>
            </p:cNvCxnSpPr>
            <p:nvPr/>
          </p:nvCxnSpPr>
          <p:spPr>
            <a:xfrm flipH="1" flipV="1">
              <a:off x="3142554" y="2929624"/>
              <a:ext cx="394012" cy="321401"/>
            </a:xfrm>
            <a:prstGeom prst="line">
              <a:avLst/>
            </a:prstGeom>
            <a:ln w="508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7E3B492-B1E9-4B53-8898-5BF7D82F7D8B}"/>
                </a:ext>
              </a:extLst>
            </p:cNvPr>
            <p:cNvCxnSpPr>
              <a:stCxn id="4" idx="2"/>
              <a:endCxn id="5" idx="6"/>
            </p:cNvCxnSpPr>
            <p:nvPr/>
          </p:nvCxnSpPr>
          <p:spPr>
            <a:xfrm flipH="1">
              <a:off x="2800702" y="3652838"/>
              <a:ext cx="569427" cy="4576"/>
            </a:xfrm>
            <a:prstGeom prst="line">
              <a:avLst/>
            </a:prstGeom>
            <a:ln w="508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BCA3213E-D958-4CF3-8666-93F734EDE964}"/>
                </a:ext>
              </a:extLst>
            </p:cNvPr>
            <p:cNvCxnSpPr>
              <a:stCxn id="4" idx="3"/>
              <a:endCxn id="7" idx="7"/>
            </p:cNvCxnSpPr>
            <p:nvPr/>
          </p:nvCxnSpPr>
          <p:spPr>
            <a:xfrm flipH="1">
              <a:off x="3142554" y="4054651"/>
              <a:ext cx="394012" cy="330553"/>
            </a:xfrm>
            <a:prstGeom prst="line">
              <a:avLst/>
            </a:prstGeom>
            <a:ln w="508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1" name="Group 10">
            <a:extLst>
              <a:ext uri="{FF2B5EF4-FFF2-40B4-BE49-F238E27FC236}">
                <a16:creationId xmlns:a16="http://schemas.microsoft.com/office/drawing/2014/main" id="{99A48A50-4420-4AE2-B72E-D3FE617A9FFF}"/>
              </a:ext>
            </a:extLst>
          </p:cNvPr>
          <p:cNvGrpSpPr/>
          <p:nvPr/>
        </p:nvGrpSpPr>
        <p:grpSpPr>
          <a:xfrm flipH="1">
            <a:off x="6670875" y="1870735"/>
            <a:ext cx="2595164" cy="2899732"/>
            <a:chOff x="2051720" y="2281484"/>
            <a:chExt cx="2454909" cy="2743016"/>
          </a:xfrm>
          <a:effectLst/>
        </p:grpSpPr>
        <p:sp>
          <p:nvSpPr>
            <p:cNvPr id="12" name="Oval 11">
              <a:extLst>
                <a:ext uri="{FF2B5EF4-FFF2-40B4-BE49-F238E27FC236}">
                  <a16:creationId xmlns:a16="http://schemas.microsoft.com/office/drawing/2014/main" id="{5786059E-479B-41F1-9F23-63CE81920B53}"/>
                </a:ext>
              </a:extLst>
            </p:cNvPr>
            <p:cNvSpPr/>
            <p:nvPr/>
          </p:nvSpPr>
          <p:spPr>
            <a:xfrm>
              <a:off x="3370129" y="3084588"/>
              <a:ext cx="1136500" cy="1136500"/>
            </a:xfrm>
            <a:prstGeom prst="ellipse">
              <a:avLst/>
            </a:prstGeom>
            <a:noFill/>
            <a:ln w="3810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sp>
          <p:nvSpPr>
            <p:cNvPr id="13" name="Oval 12">
              <a:extLst>
                <a:ext uri="{FF2B5EF4-FFF2-40B4-BE49-F238E27FC236}">
                  <a16:creationId xmlns:a16="http://schemas.microsoft.com/office/drawing/2014/main" id="{C867E7E0-F588-4CA2-B538-1D0475705673}"/>
                </a:ext>
              </a:extLst>
            </p:cNvPr>
            <p:cNvSpPr/>
            <p:nvPr/>
          </p:nvSpPr>
          <p:spPr>
            <a:xfrm>
              <a:off x="2051720" y="3282923"/>
              <a:ext cx="748982" cy="748982"/>
            </a:xfrm>
            <a:prstGeom prst="ellipse">
              <a:avLst/>
            </a:prstGeom>
            <a:noFill/>
            <a:ln w="3810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14" name="Oval 13">
              <a:extLst>
                <a:ext uri="{FF2B5EF4-FFF2-40B4-BE49-F238E27FC236}">
                  <a16:creationId xmlns:a16="http://schemas.microsoft.com/office/drawing/2014/main" id="{289EC99B-97B3-4711-B114-11E795A5EA15}"/>
                </a:ext>
              </a:extLst>
            </p:cNvPr>
            <p:cNvSpPr/>
            <p:nvPr/>
          </p:nvSpPr>
          <p:spPr>
            <a:xfrm>
              <a:off x="2503258" y="4275518"/>
              <a:ext cx="748982" cy="748982"/>
            </a:xfrm>
            <a:prstGeom prst="ellipse">
              <a:avLst/>
            </a:prstGeom>
            <a:noFill/>
            <a:ln w="3810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cxnSp>
          <p:nvCxnSpPr>
            <p:cNvPr id="15" name="Straight Connector 14">
              <a:extLst>
                <a:ext uri="{FF2B5EF4-FFF2-40B4-BE49-F238E27FC236}">
                  <a16:creationId xmlns:a16="http://schemas.microsoft.com/office/drawing/2014/main" id="{69DE5035-A51F-479B-9D27-12E4E74CF7EA}"/>
                </a:ext>
              </a:extLst>
            </p:cNvPr>
            <p:cNvCxnSpPr>
              <a:stCxn id="12" idx="1"/>
            </p:cNvCxnSpPr>
            <p:nvPr/>
          </p:nvCxnSpPr>
          <p:spPr>
            <a:xfrm flipH="1" flipV="1">
              <a:off x="3142554" y="2929624"/>
              <a:ext cx="394012" cy="321401"/>
            </a:xfrm>
            <a:prstGeom prst="line">
              <a:avLst/>
            </a:prstGeom>
            <a:ln w="508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CAC1801-0271-4AFE-9F2C-9F3AF00D6300}"/>
                </a:ext>
              </a:extLst>
            </p:cNvPr>
            <p:cNvCxnSpPr>
              <a:stCxn id="12" idx="2"/>
              <a:endCxn id="13" idx="6"/>
            </p:cNvCxnSpPr>
            <p:nvPr/>
          </p:nvCxnSpPr>
          <p:spPr>
            <a:xfrm flipH="1">
              <a:off x="2800702" y="3652838"/>
              <a:ext cx="569427" cy="4576"/>
            </a:xfrm>
            <a:prstGeom prst="line">
              <a:avLst/>
            </a:prstGeom>
            <a:ln w="508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5EDB35B2-6E2C-48D9-9D5F-06861CAC0131}"/>
                </a:ext>
              </a:extLst>
            </p:cNvPr>
            <p:cNvCxnSpPr>
              <a:stCxn id="12" idx="3"/>
              <a:endCxn id="14" idx="7"/>
            </p:cNvCxnSpPr>
            <p:nvPr/>
          </p:nvCxnSpPr>
          <p:spPr>
            <a:xfrm flipH="1">
              <a:off x="3142554" y="4054651"/>
              <a:ext cx="394012" cy="330553"/>
            </a:xfrm>
            <a:prstGeom prst="line">
              <a:avLst/>
            </a:prstGeom>
            <a:ln w="508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18" name="Oval 17">
              <a:extLst>
                <a:ext uri="{FF2B5EF4-FFF2-40B4-BE49-F238E27FC236}">
                  <a16:creationId xmlns:a16="http://schemas.microsoft.com/office/drawing/2014/main" id="{388681A4-81D8-4D54-83B0-A3D76DD8EB23}"/>
                </a:ext>
              </a:extLst>
            </p:cNvPr>
            <p:cNvSpPr/>
            <p:nvPr/>
          </p:nvSpPr>
          <p:spPr>
            <a:xfrm>
              <a:off x="2515710" y="2281484"/>
              <a:ext cx="748982" cy="748982"/>
            </a:xfrm>
            <a:prstGeom prst="ellipse">
              <a:avLst/>
            </a:prstGeom>
            <a:noFill/>
            <a:ln w="3810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grpSp>
      <p:grpSp>
        <p:nvGrpSpPr>
          <p:cNvPr id="19" name="Group 18">
            <a:extLst>
              <a:ext uri="{FF2B5EF4-FFF2-40B4-BE49-F238E27FC236}">
                <a16:creationId xmlns:a16="http://schemas.microsoft.com/office/drawing/2014/main" id="{A44812C1-B345-49E4-804F-7A021B079BEA}"/>
              </a:ext>
            </a:extLst>
          </p:cNvPr>
          <p:cNvGrpSpPr/>
          <p:nvPr/>
        </p:nvGrpSpPr>
        <p:grpSpPr>
          <a:xfrm>
            <a:off x="5624622" y="2738738"/>
            <a:ext cx="955733" cy="1163729"/>
            <a:chOff x="4124817" y="3023000"/>
            <a:chExt cx="817297" cy="995165"/>
          </a:xfrm>
        </p:grpSpPr>
        <p:sp>
          <p:nvSpPr>
            <p:cNvPr id="20" name="Right Arrow 13">
              <a:extLst>
                <a:ext uri="{FF2B5EF4-FFF2-40B4-BE49-F238E27FC236}">
                  <a16:creationId xmlns:a16="http://schemas.microsoft.com/office/drawing/2014/main" id="{9597B3D3-9C9E-4E26-910D-602A8443B4B8}"/>
                </a:ext>
              </a:extLst>
            </p:cNvPr>
            <p:cNvSpPr/>
            <p:nvPr/>
          </p:nvSpPr>
          <p:spPr>
            <a:xfrm rot="10800000">
              <a:off x="4124817" y="3023000"/>
              <a:ext cx="576064" cy="510693"/>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21" name="Right Arrow 57">
              <a:extLst>
                <a:ext uri="{FF2B5EF4-FFF2-40B4-BE49-F238E27FC236}">
                  <a16:creationId xmlns:a16="http://schemas.microsoft.com/office/drawing/2014/main" id="{4FB3A967-9D9A-4090-BBB5-0B1FBAB5F8B4}"/>
                </a:ext>
              </a:extLst>
            </p:cNvPr>
            <p:cNvSpPr/>
            <p:nvPr/>
          </p:nvSpPr>
          <p:spPr>
            <a:xfrm>
              <a:off x="4441371" y="3574246"/>
              <a:ext cx="500743" cy="443919"/>
            </a:xfrm>
            <a:prstGeom prst="rightArrow">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grpSp>
      <p:grpSp>
        <p:nvGrpSpPr>
          <p:cNvPr id="22" name="Group 21">
            <a:extLst>
              <a:ext uri="{FF2B5EF4-FFF2-40B4-BE49-F238E27FC236}">
                <a16:creationId xmlns:a16="http://schemas.microsoft.com/office/drawing/2014/main" id="{488E7C7D-4F99-471C-8C40-384EE8AA64FE}"/>
              </a:ext>
            </a:extLst>
          </p:cNvPr>
          <p:cNvGrpSpPr/>
          <p:nvPr/>
        </p:nvGrpSpPr>
        <p:grpSpPr>
          <a:xfrm>
            <a:off x="8887337" y="1829233"/>
            <a:ext cx="2012872" cy="686114"/>
            <a:chOff x="1696746" y="1788479"/>
            <a:chExt cx="1371977" cy="686114"/>
          </a:xfrm>
        </p:grpSpPr>
        <p:sp>
          <p:nvSpPr>
            <p:cNvPr id="23" name="TextBox 22">
              <a:extLst>
                <a:ext uri="{FF2B5EF4-FFF2-40B4-BE49-F238E27FC236}">
                  <a16:creationId xmlns:a16="http://schemas.microsoft.com/office/drawing/2014/main" id="{F54AE5E8-B5AD-48CD-9D6C-900C325555C6}"/>
                </a:ext>
              </a:extLst>
            </p:cNvPr>
            <p:cNvSpPr txBox="1"/>
            <p:nvPr/>
          </p:nvSpPr>
          <p:spPr>
            <a:xfrm>
              <a:off x="1724504" y="2012928"/>
              <a:ext cx="1344219" cy="461665"/>
            </a:xfrm>
            <a:prstGeom prst="rect">
              <a:avLst/>
            </a:prstGeom>
            <a:noFill/>
          </p:spPr>
          <p:txBody>
            <a:bodyPr wrap="square" rtlCol="0">
              <a:spAutoFit/>
            </a:bodyPr>
            <a:lstStyle/>
            <a:p>
              <a:pPr algn="r" rtl="1"/>
              <a:r>
                <a:rPr lang="fa-IR" altLang="ko-KR" sz="1200" dirty="0">
                  <a:solidFill>
                    <a:schemeClr val="tx1">
                      <a:lumMod val="95000"/>
                      <a:lumOff val="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95000"/>
                    <a:lumOff val="5000"/>
                  </a:schemeClr>
                </a:solidFill>
                <a:cs typeface="B Nazanin" panose="00000400000000000000" pitchFamily="2" charset="-78"/>
              </a:endParaRPr>
            </a:p>
          </p:txBody>
        </p:sp>
        <p:sp>
          <p:nvSpPr>
            <p:cNvPr id="24" name="TextBox 23">
              <a:extLst>
                <a:ext uri="{FF2B5EF4-FFF2-40B4-BE49-F238E27FC236}">
                  <a16:creationId xmlns:a16="http://schemas.microsoft.com/office/drawing/2014/main" id="{033B7AA7-B9C0-4318-A143-A24F0A9DD968}"/>
                </a:ext>
              </a:extLst>
            </p:cNvPr>
            <p:cNvSpPr txBox="1"/>
            <p:nvPr/>
          </p:nvSpPr>
          <p:spPr>
            <a:xfrm>
              <a:off x="1696746" y="1788479"/>
              <a:ext cx="1349041" cy="276999"/>
            </a:xfrm>
            <a:prstGeom prst="rect">
              <a:avLst/>
            </a:prstGeom>
            <a:noFill/>
          </p:spPr>
          <p:txBody>
            <a:bodyPr wrap="square" lIns="108000" rIns="108000" rtlCol="0">
              <a:spAutoFit/>
            </a:bodyPr>
            <a:lstStyle/>
            <a:p>
              <a:pPr algn="r" rtl="1"/>
              <a:r>
                <a:rPr lang="fa-IR" altLang="ko-KR" sz="1200" b="1" dirty="0">
                  <a:solidFill>
                    <a:schemeClr val="tx1">
                      <a:lumMod val="95000"/>
                      <a:lumOff val="5000"/>
                    </a:schemeClr>
                  </a:solidFill>
                  <a:cs typeface="B Nazanin" panose="00000400000000000000" pitchFamily="2" charset="-78"/>
                </a:rPr>
                <a:t>عنوان مطالب</a:t>
              </a:r>
              <a:endParaRPr lang="ko-KR" altLang="en-US" sz="1200" b="1" dirty="0">
                <a:solidFill>
                  <a:schemeClr val="tx1">
                    <a:lumMod val="95000"/>
                    <a:lumOff val="5000"/>
                  </a:schemeClr>
                </a:solidFill>
                <a:cs typeface="B Nazanin" panose="00000400000000000000" pitchFamily="2" charset="-78"/>
              </a:endParaRPr>
            </a:p>
          </p:txBody>
        </p:sp>
      </p:grpSp>
      <p:grpSp>
        <p:nvGrpSpPr>
          <p:cNvPr id="25" name="Group 24">
            <a:extLst>
              <a:ext uri="{FF2B5EF4-FFF2-40B4-BE49-F238E27FC236}">
                <a16:creationId xmlns:a16="http://schemas.microsoft.com/office/drawing/2014/main" id="{8E08C57E-F1AE-4B7D-B6F7-C711BD40AE69}"/>
              </a:ext>
            </a:extLst>
          </p:cNvPr>
          <p:cNvGrpSpPr/>
          <p:nvPr/>
        </p:nvGrpSpPr>
        <p:grpSpPr>
          <a:xfrm>
            <a:off x="9355574" y="2883238"/>
            <a:ext cx="2012872" cy="686114"/>
            <a:chOff x="1696746" y="1788479"/>
            <a:chExt cx="1371977" cy="686114"/>
          </a:xfrm>
        </p:grpSpPr>
        <p:sp>
          <p:nvSpPr>
            <p:cNvPr id="26" name="TextBox 25">
              <a:extLst>
                <a:ext uri="{FF2B5EF4-FFF2-40B4-BE49-F238E27FC236}">
                  <a16:creationId xmlns:a16="http://schemas.microsoft.com/office/drawing/2014/main" id="{2D9EC40E-CC2E-4CDF-97DB-37EC90222D97}"/>
                </a:ext>
              </a:extLst>
            </p:cNvPr>
            <p:cNvSpPr txBox="1"/>
            <p:nvPr/>
          </p:nvSpPr>
          <p:spPr>
            <a:xfrm>
              <a:off x="1724504" y="2012928"/>
              <a:ext cx="1344219" cy="461665"/>
            </a:xfrm>
            <a:prstGeom prst="rect">
              <a:avLst/>
            </a:prstGeom>
            <a:noFill/>
          </p:spPr>
          <p:txBody>
            <a:bodyPr wrap="square" rtlCol="0">
              <a:spAutoFit/>
            </a:bodyPr>
            <a:lstStyle/>
            <a:p>
              <a:pPr algn="r" rtl="1"/>
              <a:r>
                <a:rPr lang="fa-IR" altLang="ko-KR" sz="1200" dirty="0">
                  <a:solidFill>
                    <a:schemeClr val="tx1">
                      <a:lumMod val="95000"/>
                      <a:lumOff val="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95000"/>
                    <a:lumOff val="5000"/>
                  </a:schemeClr>
                </a:solidFill>
                <a:cs typeface="B Nazanin" panose="00000400000000000000" pitchFamily="2" charset="-78"/>
              </a:endParaRPr>
            </a:p>
          </p:txBody>
        </p:sp>
        <p:sp>
          <p:nvSpPr>
            <p:cNvPr id="27" name="TextBox 26">
              <a:extLst>
                <a:ext uri="{FF2B5EF4-FFF2-40B4-BE49-F238E27FC236}">
                  <a16:creationId xmlns:a16="http://schemas.microsoft.com/office/drawing/2014/main" id="{1BCF232D-836F-4611-9ACF-CF8BC65C2F34}"/>
                </a:ext>
              </a:extLst>
            </p:cNvPr>
            <p:cNvSpPr txBox="1"/>
            <p:nvPr/>
          </p:nvSpPr>
          <p:spPr>
            <a:xfrm>
              <a:off x="1696746" y="1788479"/>
              <a:ext cx="1349041" cy="276999"/>
            </a:xfrm>
            <a:prstGeom prst="rect">
              <a:avLst/>
            </a:prstGeom>
            <a:noFill/>
          </p:spPr>
          <p:txBody>
            <a:bodyPr wrap="square" lIns="108000" rIns="108000" rtlCol="0">
              <a:spAutoFit/>
            </a:bodyPr>
            <a:lstStyle/>
            <a:p>
              <a:pPr algn="r" rtl="1"/>
              <a:r>
                <a:rPr lang="fa-IR" altLang="ko-KR" sz="1200" b="1" dirty="0">
                  <a:solidFill>
                    <a:schemeClr val="tx1">
                      <a:lumMod val="95000"/>
                      <a:lumOff val="5000"/>
                    </a:schemeClr>
                  </a:solidFill>
                  <a:cs typeface="B Nazanin" panose="00000400000000000000" pitchFamily="2" charset="-78"/>
                </a:rPr>
                <a:t>عنوان مطالب</a:t>
              </a:r>
              <a:endParaRPr lang="ko-KR" altLang="en-US" sz="1200" b="1" dirty="0">
                <a:solidFill>
                  <a:schemeClr val="tx1">
                    <a:lumMod val="95000"/>
                    <a:lumOff val="5000"/>
                  </a:schemeClr>
                </a:solidFill>
                <a:cs typeface="B Nazanin" panose="00000400000000000000" pitchFamily="2" charset="-78"/>
              </a:endParaRPr>
            </a:p>
          </p:txBody>
        </p:sp>
      </p:grpSp>
      <p:grpSp>
        <p:nvGrpSpPr>
          <p:cNvPr id="28" name="Group 27">
            <a:extLst>
              <a:ext uri="{FF2B5EF4-FFF2-40B4-BE49-F238E27FC236}">
                <a16:creationId xmlns:a16="http://schemas.microsoft.com/office/drawing/2014/main" id="{F980F332-DF6A-4CA4-9586-707632CFA156}"/>
              </a:ext>
            </a:extLst>
          </p:cNvPr>
          <p:cNvGrpSpPr/>
          <p:nvPr/>
        </p:nvGrpSpPr>
        <p:grpSpPr>
          <a:xfrm>
            <a:off x="8887337" y="3937243"/>
            <a:ext cx="2012872" cy="686114"/>
            <a:chOff x="1696746" y="1788479"/>
            <a:chExt cx="1371977" cy="686114"/>
          </a:xfrm>
        </p:grpSpPr>
        <p:sp>
          <p:nvSpPr>
            <p:cNvPr id="29" name="TextBox 28">
              <a:extLst>
                <a:ext uri="{FF2B5EF4-FFF2-40B4-BE49-F238E27FC236}">
                  <a16:creationId xmlns:a16="http://schemas.microsoft.com/office/drawing/2014/main" id="{0DA44AA0-F773-4FC5-A5AC-556C8B753DE6}"/>
                </a:ext>
              </a:extLst>
            </p:cNvPr>
            <p:cNvSpPr txBox="1"/>
            <p:nvPr/>
          </p:nvSpPr>
          <p:spPr>
            <a:xfrm>
              <a:off x="1724504" y="2012928"/>
              <a:ext cx="1344219" cy="461665"/>
            </a:xfrm>
            <a:prstGeom prst="rect">
              <a:avLst/>
            </a:prstGeom>
            <a:noFill/>
          </p:spPr>
          <p:txBody>
            <a:bodyPr wrap="square" rtlCol="0">
              <a:spAutoFit/>
            </a:bodyPr>
            <a:lstStyle/>
            <a:p>
              <a:pPr algn="r" rtl="1"/>
              <a:r>
                <a:rPr lang="fa-IR" altLang="ko-KR" sz="1200" dirty="0">
                  <a:solidFill>
                    <a:schemeClr val="tx1">
                      <a:lumMod val="95000"/>
                      <a:lumOff val="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95000"/>
                    <a:lumOff val="5000"/>
                  </a:schemeClr>
                </a:solidFill>
                <a:cs typeface="B Nazanin" panose="00000400000000000000" pitchFamily="2" charset="-78"/>
              </a:endParaRPr>
            </a:p>
          </p:txBody>
        </p:sp>
        <p:sp>
          <p:nvSpPr>
            <p:cNvPr id="30" name="TextBox 29">
              <a:extLst>
                <a:ext uri="{FF2B5EF4-FFF2-40B4-BE49-F238E27FC236}">
                  <a16:creationId xmlns:a16="http://schemas.microsoft.com/office/drawing/2014/main" id="{A0CE62C2-4351-46F2-95D1-3012DDEBC99E}"/>
                </a:ext>
              </a:extLst>
            </p:cNvPr>
            <p:cNvSpPr txBox="1"/>
            <p:nvPr/>
          </p:nvSpPr>
          <p:spPr>
            <a:xfrm>
              <a:off x="1696746" y="1788479"/>
              <a:ext cx="1349041" cy="276999"/>
            </a:xfrm>
            <a:prstGeom prst="rect">
              <a:avLst/>
            </a:prstGeom>
            <a:noFill/>
          </p:spPr>
          <p:txBody>
            <a:bodyPr wrap="square" lIns="108000" rIns="108000" rtlCol="0">
              <a:spAutoFit/>
            </a:bodyPr>
            <a:lstStyle/>
            <a:p>
              <a:pPr algn="r" rtl="1"/>
              <a:r>
                <a:rPr lang="fa-IR" altLang="ko-KR" sz="1200" b="1" dirty="0">
                  <a:solidFill>
                    <a:schemeClr val="tx1">
                      <a:lumMod val="95000"/>
                      <a:lumOff val="5000"/>
                    </a:schemeClr>
                  </a:solidFill>
                  <a:cs typeface="B Nazanin" panose="00000400000000000000" pitchFamily="2" charset="-78"/>
                </a:rPr>
                <a:t>عنوان مطالب</a:t>
              </a:r>
              <a:endParaRPr lang="ko-KR" altLang="en-US" sz="1200" b="1" dirty="0">
                <a:solidFill>
                  <a:schemeClr val="tx1">
                    <a:lumMod val="95000"/>
                    <a:lumOff val="5000"/>
                  </a:schemeClr>
                </a:solidFill>
                <a:cs typeface="B Nazanin" panose="00000400000000000000" pitchFamily="2" charset="-78"/>
              </a:endParaRPr>
            </a:p>
          </p:txBody>
        </p:sp>
      </p:grpSp>
      <p:grpSp>
        <p:nvGrpSpPr>
          <p:cNvPr id="31" name="Group 30">
            <a:extLst>
              <a:ext uri="{FF2B5EF4-FFF2-40B4-BE49-F238E27FC236}">
                <a16:creationId xmlns:a16="http://schemas.microsoft.com/office/drawing/2014/main" id="{45FAED29-24B8-45EB-A446-CD05E1C46846}"/>
              </a:ext>
            </a:extLst>
          </p:cNvPr>
          <p:cNvGrpSpPr/>
          <p:nvPr/>
        </p:nvGrpSpPr>
        <p:grpSpPr>
          <a:xfrm>
            <a:off x="1318296" y="1829233"/>
            <a:ext cx="1975499" cy="686114"/>
            <a:chOff x="1696746" y="1788479"/>
            <a:chExt cx="1371977" cy="686114"/>
          </a:xfrm>
        </p:grpSpPr>
        <p:sp>
          <p:nvSpPr>
            <p:cNvPr id="32" name="TextBox 31">
              <a:extLst>
                <a:ext uri="{FF2B5EF4-FFF2-40B4-BE49-F238E27FC236}">
                  <a16:creationId xmlns:a16="http://schemas.microsoft.com/office/drawing/2014/main" id="{19D4CB21-F01C-485E-A8B0-839B905AD635}"/>
                </a:ext>
              </a:extLst>
            </p:cNvPr>
            <p:cNvSpPr txBox="1"/>
            <p:nvPr/>
          </p:nvSpPr>
          <p:spPr>
            <a:xfrm>
              <a:off x="1724504" y="2012928"/>
              <a:ext cx="1344219" cy="461665"/>
            </a:xfrm>
            <a:prstGeom prst="rect">
              <a:avLst/>
            </a:prstGeom>
            <a:noFill/>
          </p:spPr>
          <p:txBody>
            <a:bodyPr wrap="square" rtlCol="0">
              <a:spAutoFit/>
            </a:bodyPr>
            <a:lstStyle/>
            <a:p>
              <a:pPr algn="r"/>
              <a:r>
                <a:rPr lang="fa-IR" altLang="ko-KR" sz="1200" dirty="0">
                  <a:solidFill>
                    <a:schemeClr val="tx1">
                      <a:lumMod val="95000"/>
                      <a:lumOff val="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95000"/>
                    <a:lumOff val="5000"/>
                  </a:schemeClr>
                </a:solidFill>
                <a:cs typeface="B Nazanin" panose="00000400000000000000" pitchFamily="2" charset="-78"/>
              </a:endParaRPr>
            </a:p>
          </p:txBody>
        </p:sp>
        <p:sp>
          <p:nvSpPr>
            <p:cNvPr id="33" name="TextBox 32">
              <a:extLst>
                <a:ext uri="{FF2B5EF4-FFF2-40B4-BE49-F238E27FC236}">
                  <a16:creationId xmlns:a16="http://schemas.microsoft.com/office/drawing/2014/main" id="{D9196694-4EC2-4800-A049-B13797971EDA}"/>
                </a:ext>
              </a:extLst>
            </p:cNvPr>
            <p:cNvSpPr txBox="1"/>
            <p:nvPr/>
          </p:nvSpPr>
          <p:spPr>
            <a:xfrm>
              <a:off x="1696746" y="1788479"/>
              <a:ext cx="1349041" cy="276999"/>
            </a:xfrm>
            <a:prstGeom prst="rect">
              <a:avLst/>
            </a:prstGeom>
            <a:noFill/>
          </p:spPr>
          <p:txBody>
            <a:bodyPr wrap="square" lIns="108000" rIns="108000" rtlCol="0">
              <a:spAutoFit/>
            </a:bodyPr>
            <a:lstStyle/>
            <a:p>
              <a:pPr algn="r"/>
              <a:r>
                <a:rPr lang="fa-IR" altLang="ko-KR" sz="1200" b="1" dirty="0">
                  <a:solidFill>
                    <a:schemeClr val="tx1">
                      <a:lumMod val="95000"/>
                      <a:lumOff val="5000"/>
                    </a:schemeClr>
                  </a:solidFill>
                  <a:cs typeface="B Nazanin" panose="00000400000000000000" pitchFamily="2" charset="-78"/>
                </a:rPr>
                <a:t>عنوان مطالب</a:t>
              </a:r>
              <a:endParaRPr lang="ko-KR" altLang="en-US" sz="1200" b="1" dirty="0">
                <a:solidFill>
                  <a:schemeClr val="tx1">
                    <a:lumMod val="95000"/>
                    <a:lumOff val="5000"/>
                  </a:schemeClr>
                </a:solidFill>
                <a:cs typeface="B Nazanin" panose="00000400000000000000" pitchFamily="2" charset="-78"/>
              </a:endParaRPr>
            </a:p>
          </p:txBody>
        </p:sp>
      </p:grpSp>
      <p:grpSp>
        <p:nvGrpSpPr>
          <p:cNvPr id="34" name="Group 33">
            <a:extLst>
              <a:ext uri="{FF2B5EF4-FFF2-40B4-BE49-F238E27FC236}">
                <a16:creationId xmlns:a16="http://schemas.microsoft.com/office/drawing/2014/main" id="{30935BE8-DE11-43D2-9D62-DCAE41EB32A8}"/>
              </a:ext>
            </a:extLst>
          </p:cNvPr>
          <p:cNvGrpSpPr/>
          <p:nvPr/>
        </p:nvGrpSpPr>
        <p:grpSpPr>
          <a:xfrm>
            <a:off x="845846" y="2883238"/>
            <a:ext cx="1975499" cy="686114"/>
            <a:chOff x="1696746" y="1788479"/>
            <a:chExt cx="1371977" cy="686114"/>
          </a:xfrm>
        </p:grpSpPr>
        <p:sp>
          <p:nvSpPr>
            <p:cNvPr id="35" name="TextBox 34">
              <a:extLst>
                <a:ext uri="{FF2B5EF4-FFF2-40B4-BE49-F238E27FC236}">
                  <a16:creationId xmlns:a16="http://schemas.microsoft.com/office/drawing/2014/main" id="{D78C1AD8-F7BB-46F8-9B1A-25851FE1A720}"/>
                </a:ext>
              </a:extLst>
            </p:cNvPr>
            <p:cNvSpPr txBox="1"/>
            <p:nvPr/>
          </p:nvSpPr>
          <p:spPr>
            <a:xfrm>
              <a:off x="1724504" y="2012928"/>
              <a:ext cx="1344219" cy="461665"/>
            </a:xfrm>
            <a:prstGeom prst="rect">
              <a:avLst/>
            </a:prstGeom>
            <a:noFill/>
          </p:spPr>
          <p:txBody>
            <a:bodyPr wrap="square" rtlCol="0">
              <a:spAutoFit/>
            </a:bodyPr>
            <a:lstStyle/>
            <a:p>
              <a:pPr algn="r"/>
              <a:r>
                <a:rPr lang="fa-IR" altLang="ko-KR" sz="1200" dirty="0">
                  <a:solidFill>
                    <a:schemeClr val="tx1">
                      <a:lumMod val="95000"/>
                      <a:lumOff val="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95000"/>
                    <a:lumOff val="5000"/>
                  </a:schemeClr>
                </a:solidFill>
                <a:cs typeface="B Nazanin" panose="00000400000000000000" pitchFamily="2" charset="-78"/>
              </a:endParaRPr>
            </a:p>
          </p:txBody>
        </p:sp>
        <p:sp>
          <p:nvSpPr>
            <p:cNvPr id="36" name="TextBox 35">
              <a:extLst>
                <a:ext uri="{FF2B5EF4-FFF2-40B4-BE49-F238E27FC236}">
                  <a16:creationId xmlns:a16="http://schemas.microsoft.com/office/drawing/2014/main" id="{1D419282-C90F-4F59-801E-AE66AACAC480}"/>
                </a:ext>
              </a:extLst>
            </p:cNvPr>
            <p:cNvSpPr txBox="1"/>
            <p:nvPr/>
          </p:nvSpPr>
          <p:spPr>
            <a:xfrm>
              <a:off x="1696746" y="1788479"/>
              <a:ext cx="1349041" cy="276999"/>
            </a:xfrm>
            <a:prstGeom prst="rect">
              <a:avLst/>
            </a:prstGeom>
            <a:noFill/>
          </p:spPr>
          <p:txBody>
            <a:bodyPr wrap="square" lIns="108000" rIns="108000" rtlCol="0">
              <a:spAutoFit/>
            </a:bodyPr>
            <a:lstStyle/>
            <a:p>
              <a:pPr algn="r"/>
              <a:r>
                <a:rPr lang="fa-IR" altLang="ko-KR" sz="1200" b="1" dirty="0">
                  <a:solidFill>
                    <a:schemeClr val="tx1">
                      <a:lumMod val="95000"/>
                      <a:lumOff val="5000"/>
                    </a:schemeClr>
                  </a:solidFill>
                  <a:cs typeface="B Nazanin" panose="00000400000000000000" pitchFamily="2" charset="-78"/>
                </a:rPr>
                <a:t>عنوان مطالب</a:t>
              </a:r>
              <a:endParaRPr lang="ko-KR" altLang="en-US" sz="1200" b="1" dirty="0">
                <a:solidFill>
                  <a:schemeClr val="tx1">
                    <a:lumMod val="95000"/>
                    <a:lumOff val="5000"/>
                  </a:schemeClr>
                </a:solidFill>
                <a:cs typeface="B Nazanin" panose="00000400000000000000" pitchFamily="2" charset="-78"/>
              </a:endParaRPr>
            </a:p>
          </p:txBody>
        </p:sp>
      </p:grpSp>
      <p:grpSp>
        <p:nvGrpSpPr>
          <p:cNvPr id="37" name="Group 36">
            <a:extLst>
              <a:ext uri="{FF2B5EF4-FFF2-40B4-BE49-F238E27FC236}">
                <a16:creationId xmlns:a16="http://schemas.microsoft.com/office/drawing/2014/main" id="{E1885F0D-7D1D-4D95-A572-0E5AE7C31ECE}"/>
              </a:ext>
            </a:extLst>
          </p:cNvPr>
          <p:cNvGrpSpPr/>
          <p:nvPr/>
        </p:nvGrpSpPr>
        <p:grpSpPr>
          <a:xfrm>
            <a:off x="1318296" y="3937243"/>
            <a:ext cx="1975499" cy="686114"/>
            <a:chOff x="1696746" y="1788479"/>
            <a:chExt cx="1371977" cy="686114"/>
          </a:xfrm>
        </p:grpSpPr>
        <p:sp>
          <p:nvSpPr>
            <p:cNvPr id="38" name="TextBox 37">
              <a:extLst>
                <a:ext uri="{FF2B5EF4-FFF2-40B4-BE49-F238E27FC236}">
                  <a16:creationId xmlns:a16="http://schemas.microsoft.com/office/drawing/2014/main" id="{D53669D4-E463-426C-A12F-6BB3AB309224}"/>
                </a:ext>
              </a:extLst>
            </p:cNvPr>
            <p:cNvSpPr txBox="1"/>
            <p:nvPr/>
          </p:nvSpPr>
          <p:spPr>
            <a:xfrm>
              <a:off x="1724504" y="2012928"/>
              <a:ext cx="1344219" cy="461665"/>
            </a:xfrm>
            <a:prstGeom prst="rect">
              <a:avLst/>
            </a:prstGeom>
            <a:noFill/>
          </p:spPr>
          <p:txBody>
            <a:bodyPr wrap="square" rtlCol="0">
              <a:spAutoFit/>
            </a:bodyPr>
            <a:lstStyle/>
            <a:p>
              <a:pPr algn="r"/>
              <a:r>
                <a:rPr lang="fa-IR" altLang="ko-KR" sz="1200" dirty="0">
                  <a:solidFill>
                    <a:schemeClr val="tx1">
                      <a:lumMod val="95000"/>
                      <a:lumOff val="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95000"/>
                    <a:lumOff val="5000"/>
                  </a:schemeClr>
                </a:solidFill>
                <a:cs typeface="B Nazanin" panose="00000400000000000000" pitchFamily="2" charset="-78"/>
              </a:endParaRPr>
            </a:p>
          </p:txBody>
        </p:sp>
        <p:sp>
          <p:nvSpPr>
            <p:cNvPr id="39" name="TextBox 38">
              <a:extLst>
                <a:ext uri="{FF2B5EF4-FFF2-40B4-BE49-F238E27FC236}">
                  <a16:creationId xmlns:a16="http://schemas.microsoft.com/office/drawing/2014/main" id="{4E9919B2-8386-4E4F-91F4-3EBAA0F4EFB4}"/>
                </a:ext>
              </a:extLst>
            </p:cNvPr>
            <p:cNvSpPr txBox="1"/>
            <p:nvPr/>
          </p:nvSpPr>
          <p:spPr>
            <a:xfrm>
              <a:off x="1696746" y="1788479"/>
              <a:ext cx="1349041" cy="276999"/>
            </a:xfrm>
            <a:prstGeom prst="rect">
              <a:avLst/>
            </a:prstGeom>
            <a:noFill/>
          </p:spPr>
          <p:txBody>
            <a:bodyPr wrap="square" lIns="108000" rIns="108000" rtlCol="0">
              <a:spAutoFit/>
            </a:bodyPr>
            <a:lstStyle/>
            <a:p>
              <a:pPr algn="r"/>
              <a:r>
                <a:rPr lang="fa-IR" altLang="ko-KR" sz="1200" b="1" dirty="0">
                  <a:solidFill>
                    <a:schemeClr val="tx1">
                      <a:lumMod val="95000"/>
                      <a:lumOff val="5000"/>
                    </a:schemeClr>
                  </a:solidFill>
                  <a:cs typeface="B Nazanin" panose="00000400000000000000" pitchFamily="2" charset="-78"/>
                </a:rPr>
                <a:t>عنوان مطالب</a:t>
              </a:r>
              <a:endParaRPr lang="ko-KR" altLang="en-US" sz="1200" b="1" dirty="0">
                <a:solidFill>
                  <a:schemeClr val="tx1">
                    <a:lumMod val="95000"/>
                    <a:lumOff val="5000"/>
                  </a:schemeClr>
                </a:solidFill>
                <a:cs typeface="B Nazanin" panose="00000400000000000000" pitchFamily="2" charset="-78"/>
              </a:endParaRPr>
            </a:p>
          </p:txBody>
        </p:sp>
      </p:grpSp>
      <p:grpSp>
        <p:nvGrpSpPr>
          <p:cNvPr id="40" name="Group 39">
            <a:extLst>
              <a:ext uri="{FF2B5EF4-FFF2-40B4-BE49-F238E27FC236}">
                <a16:creationId xmlns:a16="http://schemas.microsoft.com/office/drawing/2014/main" id="{8F7E4143-8146-428F-A0D8-DD002782BAEC}"/>
              </a:ext>
            </a:extLst>
          </p:cNvPr>
          <p:cNvGrpSpPr/>
          <p:nvPr/>
        </p:nvGrpSpPr>
        <p:grpSpPr>
          <a:xfrm>
            <a:off x="3010476" y="4995961"/>
            <a:ext cx="2986457" cy="892552"/>
            <a:chOff x="1353016" y="1766707"/>
            <a:chExt cx="2452106" cy="892552"/>
          </a:xfrm>
        </p:grpSpPr>
        <p:sp>
          <p:nvSpPr>
            <p:cNvPr id="41" name="TextBox 40">
              <a:extLst>
                <a:ext uri="{FF2B5EF4-FFF2-40B4-BE49-F238E27FC236}">
                  <a16:creationId xmlns:a16="http://schemas.microsoft.com/office/drawing/2014/main" id="{E4B33424-140E-41DE-A633-F557543DEB1E}"/>
                </a:ext>
              </a:extLst>
            </p:cNvPr>
            <p:cNvSpPr txBox="1"/>
            <p:nvPr/>
          </p:nvSpPr>
          <p:spPr>
            <a:xfrm>
              <a:off x="1364066" y="2012928"/>
              <a:ext cx="2439140" cy="646331"/>
            </a:xfrm>
            <a:prstGeom prst="rect">
              <a:avLst/>
            </a:prstGeom>
            <a:noFill/>
          </p:spPr>
          <p:txBody>
            <a:bodyPr wrap="square" rtlCol="0">
              <a:spAutoFit/>
            </a:bodyPr>
            <a:lstStyle/>
            <a:p>
              <a:pPr algn="r"/>
              <a:r>
                <a:rPr lang="fa-IR" altLang="ko-KR" sz="1200" dirty="0">
                  <a:solidFill>
                    <a:schemeClr val="tx1">
                      <a:lumMod val="95000"/>
                      <a:lumOff val="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en-US" altLang="ko-KR" sz="1200" dirty="0">
                <a:solidFill>
                  <a:schemeClr val="tx1">
                    <a:lumMod val="95000"/>
                    <a:lumOff val="5000"/>
                  </a:schemeClr>
                </a:solidFill>
                <a:cs typeface="B Nazanin" panose="00000400000000000000" pitchFamily="2" charset="-78"/>
              </a:endParaRPr>
            </a:p>
          </p:txBody>
        </p:sp>
        <p:sp>
          <p:nvSpPr>
            <p:cNvPr id="42" name="TextBox 41">
              <a:extLst>
                <a:ext uri="{FF2B5EF4-FFF2-40B4-BE49-F238E27FC236}">
                  <a16:creationId xmlns:a16="http://schemas.microsoft.com/office/drawing/2014/main" id="{9D63DA63-FC32-45E5-AF6C-3C123CAFB42A}"/>
                </a:ext>
              </a:extLst>
            </p:cNvPr>
            <p:cNvSpPr txBox="1"/>
            <p:nvPr/>
          </p:nvSpPr>
          <p:spPr>
            <a:xfrm>
              <a:off x="1353016" y="1766707"/>
              <a:ext cx="2452106" cy="276999"/>
            </a:xfrm>
            <a:prstGeom prst="rect">
              <a:avLst/>
            </a:prstGeom>
            <a:noFill/>
          </p:spPr>
          <p:txBody>
            <a:bodyPr wrap="square" lIns="108000" rIns="108000" rtlCol="0">
              <a:spAutoFit/>
            </a:bodyPr>
            <a:lstStyle/>
            <a:p>
              <a:pPr algn="r"/>
              <a:r>
                <a:rPr lang="fa-IR" altLang="ko-KR" sz="1200" b="1" dirty="0">
                  <a:solidFill>
                    <a:schemeClr val="tx1">
                      <a:lumMod val="95000"/>
                      <a:lumOff val="5000"/>
                    </a:schemeClr>
                  </a:solidFill>
                  <a:cs typeface="B Nazanin" panose="00000400000000000000" pitchFamily="2" charset="-78"/>
                </a:rPr>
                <a:t>عنوان مطالب</a:t>
              </a:r>
              <a:endParaRPr lang="ko-KR" altLang="en-US" sz="1200" b="1" dirty="0">
                <a:solidFill>
                  <a:schemeClr val="tx1">
                    <a:lumMod val="95000"/>
                    <a:lumOff val="5000"/>
                  </a:schemeClr>
                </a:solidFill>
                <a:cs typeface="B Nazanin" panose="00000400000000000000" pitchFamily="2" charset="-78"/>
              </a:endParaRPr>
            </a:p>
          </p:txBody>
        </p:sp>
      </p:grpSp>
      <p:grpSp>
        <p:nvGrpSpPr>
          <p:cNvPr id="43" name="Group 42">
            <a:extLst>
              <a:ext uri="{FF2B5EF4-FFF2-40B4-BE49-F238E27FC236}">
                <a16:creationId xmlns:a16="http://schemas.microsoft.com/office/drawing/2014/main" id="{1D1C74CD-4EDB-475B-B318-B2EB411F5D38}"/>
              </a:ext>
            </a:extLst>
          </p:cNvPr>
          <p:cNvGrpSpPr/>
          <p:nvPr/>
        </p:nvGrpSpPr>
        <p:grpSpPr>
          <a:xfrm>
            <a:off x="6187235" y="4994617"/>
            <a:ext cx="2986457" cy="892552"/>
            <a:chOff x="1353016" y="1766707"/>
            <a:chExt cx="2452106" cy="892552"/>
          </a:xfrm>
        </p:grpSpPr>
        <p:sp>
          <p:nvSpPr>
            <p:cNvPr id="44" name="TextBox 43">
              <a:extLst>
                <a:ext uri="{FF2B5EF4-FFF2-40B4-BE49-F238E27FC236}">
                  <a16:creationId xmlns:a16="http://schemas.microsoft.com/office/drawing/2014/main" id="{3E797C92-755D-4A85-A54E-C6CF98FFA763}"/>
                </a:ext>
              </a:extLst>
            </p:cNvPr>
            <p:cNvSpPr txBox="1"/>
            <p:nvPr/>
          </p:nvSpPr>
          <p:spPr>
            <a:xfrm>
              <a:off x="1364066" y="2012928"/>
              <a:ext cx="2439140" cy="646331"/>
            </a:xfrm>
            <a:prstGeom prst="rect">
              <a:avLst/>
            </a:prstGeom>
            <a:noFill/>
          </p:spPr>
          <p:txBody>
            <a:bodyPr wrap="square" rtlCol="0">
              <a:spAutoFit/>
            </a:bodyPr>
            <a:lstStyle/>
            <a:p>
              <a:pPr algn="r" rtl="1"/>
              <a:r>
                <a:rPr lang="fa-IR" altLang="ko-KR" sz="1200" dirty="0">
                  <a:solidFill>
                    <a:schemeClr val="tx1">
                      <a:lumMod val="95000"/>
                      <a:lumOff val="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en-US" altLang="ko-KR" sz="1200" dirty="0">
                <a:solidFill>
                  <a:schemeClr val="tx1">
                    <a:lumMod val="95000"/>
                    <a:lumOff val="5000"/>
                  </a:schemeClr>
                </a:solidFill>
                <a:cs typeface="B Nazanin" panose="00000400000000000000" pitchFamily="2" charset="-78"/>
              </a:endParaRPr>
            </a:p>
          </p:txBody>
        </p:sp>
        <p:sp>
          <p:nvSpPr>
            <p:cNvPr id="45" name="TextBox 44">
              <a:extLst>
                <a:ext uri="{FF2B5EF4-FFF2-40B4-BE49-F238E27FC236}">
                  <a16:creationId xmlns:a16="http://schemas.microsoft.com/office/drawing/2014/main" id="{D10F1FCC-F295-4F44-A877-7191B0D1A652}"/>
                </a:ext>
              </a:extLst>
            </p:cNvPr>
            <p:cNvSpPr txBox="1"/>
            <p:nvPr/>
          </p:nvSpPr>
          <p:spPr>
            <a:xfrm>
              <a:off x="1353016" y="1766707"/>
              <a:ext cx="2452106" cy="276999"/>
            </a:xfrm>
            <a:prstGeom prst="rect">
              <a:avLst/>
            </a:prstGeom>
            <a:noFill/>
          </p:spPr>
          <p:txBody>
            <a:bodyPr wrap="square" lIns="108000" rIns="108000" rtlCol="0">
              <a:spAutoFit/>
            </a:bodyPr>
            <a:lstStyle/>
            <a:p>
              <a:pPr algn="r" rtl="1"/>
              <a:r>
                <a:rPr lang="fa-IR" altLang="ko-KR" sz="1200" b="1" dirty="0">
                  <a:solidFill>
                    <a:schemeClr val="tx1">
                      <a:lumMod val="95000"/>
                      <a:lumOff val="5000"/>
                    </a:schemeClr>
                  </a:solidFill>
                  <a:cs typeface="B Nazanin" panose="00000400000000000000" pitchFamily="2" charset="-78"/>
                </a:rPr>
                <a:t>عنوان مطالب</a:t>
              </a:r>
              <a:endParaRPr lang="ko-KR" altLang="en-US" sz="1200" b="1" dirty="0">
                <a:solidFill>
                  <a:schemeClr val="tx1">
                    <a:lumMod val="95000"/>
                    <a:lumOff val="5000"/>
                  </a:schemeClr>
                </a:solidFill>
                <a:cs typeface="B Nazanin" panose="00000400000000000000" pitchFamily="2" charset="-78"/>
              </a:endParaRPr>
            </a:p>
          </p:txBody>
        </p:sp>
      </p:grpSp>
      <p:sp>
        <p:nvSpPr>
          <p:cNvPr id="46" name="Rectangle 9">
            <a:extLst>
              <a:ext uri="{FF2B5EF4-FFF2-40B4-BE49-F238E27FC236}">
                <a16:creationId xmlns:a16="http://schemas.microsoft.com/office/drawing/2014/main" id="{6D64E727-6412-40CD-ACD3-0F4F6CB794DF}"/>
              </a:ext>
            </a:extLst>
          </p:cNvPr>
          <p:cNvSpPr/>
          <p:nvPr/>
        </p:nvSpPr>
        <p:spPr>
          <a:xfrm>
            <a:off x="4728012" y="3115186"/>
            <a:ext cx="467728" cy="466968"/>
          </a:xfrm>
          <a:custGeom>
            <a:avLst/>
            <a:gdLst/>
            <a:ahLst/>
            <a:cxnLst/>
            <a:rect l="l" t="t" r="r" b="b"/>
            <a:pathLst>
              <a:path w="3228210" h="3222968">
                <a:moveTo>
                  <a:pt x="1619999" y="642446"/>
                </a:moveTo>
                <a:lnTo>
                  <a:pt x="2664115" y="1686562"/>
                </a:lnTo>
                <a:lnTo>
                  <a:pt x="2664116" y="1686562"/>
                </a:lnTo>
                <a:lnTo>
                  <a:pt x="2664116" y="3222968"/>
                </a:lnTo>
                <a:lnTo>
                  <a:pt x="2015013" y="3222968"/>
                </a:lnTo>
                <a:lnTo>
                  <a:pt x="2015013" y="2511495"/>
                </a:lnTo>
                <a:cubicBezTo>
                  <a:pt x="2015013" y="2399422"/>
                  <a:pt x="1924159" y="2308568"/>
                  <a:pt x="1812086" y="2308568"/>
                </a:cubicBezTo>
                <a:lnTo>
                  <a:pt x="1427912" y="2308568"/>
                </a:lnTo>
                <a:cubicBezTo>
                  <a:pt x="1315839" y="2308568"/>
                  <a:pt x="1224985" y="2399422"/>
                  <a:pt x="1224985" y="2511495"/>
                </a:cubicBezTo>
                <a:lnTo>
                  <a:pt x="1224985" y="3222968"/>
                </a:lnTo>
                <a:lnTo>
                  <a:pt x="575882" y="3222968"/>
                </a:lnTo>
                <a:lnTo>
                  <a:pt x="575882" y="1686562"/>
                </a:lnTo>
                <a:lnTo>
                  <a:pt x="575884" y="1686562"/>
                </a:lnTo>
                <a:close/>
                <a:moveTo>
                  <a:pt x="509997" y="122689"/>
                </a:moveTo>
                <a:lnTo>
                  <a:pt x="942045" y="122689"/>
                </a:lnTo>
                <a:lnTo>
                  <a:pt x="942045" y="542556"/>
                </a:lnTo>
                <a:lnTo>
                  <a:pt x="509997" y="974604"/>
                </a:lnTo>
                <a:close/>
                <a:moveTo>
                  <a:pt x="1620001" y="7099"/>
                </a:moveTo>
                <a:lnTo>
                  <a:pt x="3228210" y="1686560"/>
                </a:lnTo>
                <a:lnTo>
                  <a:pt x="2900441" y="1686560"/>
                </a:lnTo>
                <a:lnTo>
                  <a:pt x="1620001" y="349390"/>
                </a:lnTo>
                <a:close/>
                <a:moveTo>
                  <a:pt x="1619999" y="0"/>
                </a:moveTo>
                <a:lnTo>
                  <a:pt x="1619999" y="342291"/>
                </a:lnTo>
                <a:lnTo>
                  <a:pt x="330172" y="1679462"/>
                </a:lnTo>
                <a:lnTo>
                  <a:pt x="0" y="167946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7" name="Round Same Side Corner Rectangle 11">
            <a:extLst>
              <a:ext uri="{FF2B5EF4-FFF2-40B4-BE49-F238E27FC236}">
                <a16:creationId xmlns:a16="http://schemas.microsoft.com/office/drawing/2014/main" id="{359E84CE-68DD-420B-890A-B73AB68CD359}"/>
              </a:ext>
            </a:extLst>
          </p:cNvPr>
          <p:cNvSpPr>
            <a:spLocks noChangeAspect="1"/>
          </p:cNvSpPr>
          <p:nvPr/>
        </p:nvSpPr>
        <p:spPr>
          <a:xfrm rot="9900000">
            <a:off x="7097606" y="3110916"/>
            <a:ext cx="498196" cy="423122"/>
          </a:xfrm>
          <a:custGeom>
            <a:avLst/>
            <a:gdLst/>
            <a:ahLst/>
            <a:cxnLst/>
            <a:rect l="l" t="t" r="r" b="b"/>
            <a:pathLst>
              <a:path w="2911009" h="2472345">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8" name="Rounded Rectangle 27">
            <a:extLst>
              <a:ext uri="{FF2B5EF4-FFF2-40B4-BE49-F238E27FC236}">
                <a16:creationId xmlns:a16="http://schemas.microsoft.com/office/drawing/2014/main" id="{C74CBD1B-47D5-4547-B37A-74C6B50F5A54}"/>
              </a:ext>
            </a:extLst>
          </p:cNvPr>
          <p:cNvSpPr/>
          <p:nvPr/>
        </p:nvSpPr>
        <p:spPr>
          <a:xfrm>
            <a:off x="8265530" y="4247463"/>
            <a:ext cx="346396" cy="266079"/>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9" name="Rounded Rectangle 7">
            <a:extLst>
              <a:ext uri="{FF2B5EF4-FFF2-40B4-BE49-F238E27FC236}">
                <a16:creationId xmlns:a16="http://schemas.microsoft.com/office/drawing/2014/main" id="{081935C4-EF8B-4574-90F7-1CC613DC4896}"/>
              </a:ext>
            </a:extLst>
          </p:cNvPr>
          <p:cNvSpPr/>
          <p:nvPr/>
        </p:nvSpPr>
        <p:spPr>
          <a:xfrm>
            <a:off x="8720548" y="3169075"/>
            <a:ext cx="352176" cy="303924"/>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50" name="Rectangle 16">
            <a:extLst>
              <a:ext uri="{FF2B5EF4-FFF2-40B4-BE49-F238E27FC236}">
                <a16:creationId xmlns:a16="http://schemas.microsoft.com/office/drawing/2014/main" id="{10B1F4CA-6F79-44BC-BE3E-7296AE144904}"/>
              </a:ext>
            </a:extLst>
          </p:cNvPr>
          <p:cNvSpPr/>
          <p:nvPr/>
        </p:nvSpPr>
        <p:spPr>
          <a:xfrm>
            <a:off x="3626548" y="4245070"/>
            <a:ext cx="394118" cy="259020"/>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51" name="Block Arc 10">
            <a:extLst>
              <a:ext uri="{FF2B5EF4-FFF2-40B4-BE49-F238E27FC236}">
                <a16:creationId xmlns:a16="http://schemas.microsoft.com/office/drawing/2014/main" id="{41ABAFB3-1406-450E-BEA7-0CEF419F1129}"/>
              </a:ext>
            </a:extLst>
          </p:cNvPr>
          <p:cNvSpPr/>
          <p:nvPr/>
        </p:nvSpPr>
        <p:spPr>
          <a:xfrm>
            <a:off x="8177062" y="2138774"/>
            <a:ext cx="431509" cy="292281"/>
          </a:xfrm>
          <a:custGeom>
            <a:avLst/>
            <a:gdLst/>
            <a:ahLst/>
            <a:cxnLst/>
            <a:rect l="l" t="t" r="r" b="b"/>
            <a:pathLst>
              <a:path w="3219104" h="2180445">
                <a:moveTo>
                  <a:pt x="631935" y="660566"/>
                </a:moveTo>
                <a:cubicBezTo>
                  <a:pt x="582229" y="660566"/>
                  <a:pt x="541935" y="700860"/>
                  <a:pt x="541935" y="750566"/>
                </a:cubicBezTo>
                <a:cubicBezTo>
                  <a:pt x="541935" y="800272"/>
                  <a:pt x="582229" y="840566"/>
                  <a:pt x="631935" y="840566"/>
                </a:cubicBezTo>
                <a:cubicBezTo>
                  <a:pt x="681641" y="840566"/>
                  <a:pt x="721935" y="800272"/>
                  <a:pt x="721935" y="750566"/>
                </a:cubicBezTo>
                <a:cubicBezTo>
                  <a:pt x="721935" y="700860"/>
                  <a:pt x="681641" y="660566"/>
                  <a:pt x="631935" y="660566"/>
                </a:cubicBezTo>
                <a:close/>
                <a:moveTo>
                  <a:pt x="2920524" y="132986"/>
                </a:moveTo>
                <a:cubicBezTo>
                  <a:pt x="2884582" y="132986"/>
                  <a:pt x="2855445" y="171564"/>
                  <a:pt x="2855445" y="219152"/>
                </a:cubicBezTo>
                <a:cubicBezTo>
                  <a:pt x="2855445" y="266740"/>
                  <a:pt x="2884582" y="305318"/>
                  <a:pt x="2920524" y="305318"/>
                </a:cubicBezTo>
                <a:cubicBezTo>
                  <a:pt x="2956466" y="305318"/>
                  <a:pt x="2985603" y="266740"/>
                  <a:pt x="2985603" y="219152"/>
                </a:cubicBezTo>
                <a:cubicBezTo>
                  <a:pt x="2985603" y="171564"/>
                  <a:pt x="2956466" y="132986"/>
                  <a:pt x="2920524" y="132986"/>
                </a:cubicBezTo>
                <a:close/>
                <a:moveTo>
                  <a:pt x="1840097" y="123357"/>
                </a:moveTo>
                <a:cubicBezTo>
                  <a:pt x="1690593" y="125267"/>
                  <a:pt x="1541569" y="163386"/>
                  <a:pt x="1407089" y="237534"/>
                </a:cubicBezTo>
                <a:lnTo>
                  <a:pt x="1442443" y="299445"/>
                </a:lnTo>
                <a:cubicBezTo>
                  <a:pt x="1690026" y="162934"/>
                  <a:pt x="1991162" y="159087"/>
                  <a:pt x="2242273" y="289227"/>
                </a:cubicBezTo>
                <a:lnTo>
                  <a:pt x="2275978" y="226435"/>
                </a:lnTo>
                <a:cubicBezTo>
                  <a:pt x="2139582" y="155746"/>
                  <a:pt x="1989600" y="121447"/>
                  <a:pt x="1840097" y="123357"/>
                </a:cubicBezTo>
                <a:close/>
                <a:moveTo>
                  <a:pt x="1808744" y="1233"/>
                </a:moveTo>
                <a:cubicBezTo>
                  <a:pt x="2156106" y="-14520"/>
                  <a:pt x="2554236" y="122009"/>
                  <a:pt x="2727916" y="332053"/>
                </a:cubicBezTo>
                <a:lnTo>
                  <a:pt x="2797407" y="426906"/>
                </a:lnTo>
                <a:cubicBezTo>
                  <a:pt x="2816730" y="407744"/>
                  <a:pt x="2822914" y="396798"/>
                  <a:pt x="2848347" y="374270"/>
                </a:cubicBezTo>
                <a:cubicBezTo>
                  <a:pt x="2789714" y="335227"/>
                  <a:pt x="2770554" y="301522"/>
                  <a:pt x="2770554" y="211287"/>
                </a:cubicBezTo>
                <a:cubicBezTo>
                  <a:pt x="2770554" y="109060"/>
                  <a:pt x="2826850" y="34523"/>
                  <a:pt x="2918697" y="33333"/>
                </a:cubicBezTo>
                <a:cubicBezTo>
                  <a:pt x="3010544" y="32143"/>
                  <a:pt x="3068737" y="122977"/>
                  <a:pt x="3064459" y="218431"/>
                </a:cubicBezTo>
                <a:cubicBezTo>
                  <a:pt x="3062319" y="266188"/>
                  <a:pt x="3063213" y="242475"/>
                  <a:pt x="3054577" y="285936"/>
                </a:cubicBezTo>
                <a:cubicBezTo>
                  <a:pt x="3088600" y="260795"/>
                  <a:pt x="3146396" y="297212"/>
                  <a:pt x="3198377" y="27802"/>
                </a:cubicBezTo>
                <a:cubicBezTo>
                  <a:pt x="3270974" y="270322"/>
                  <a:pt x="3142267" y="378871"/>
                  <a:pt x="2977023" y="405424"/>
                </a:cubicBezTo>
                <a:cubicBezTo>
                  <a:pt x="2937650" y="455263"/>
                  <a:pt x="2906651" y="507366"/>
                  <a:pt x="2854455" y="531728"/>
                </a:cubicBezTo>
                <a:cubicBezTo>
                  <a:pt x="2854593" y="531917"/>
                  <a:pt x="2854687" y="532126"/>
                  <a:pt x="2854781" y="532336"/>
                </a:cubicBezTo>
                <a:lnTo>
                  <a:pt x="2914835" y="719911"/>
                </a:lnTo>
                <a:cubicBezTo>
                  <a:pt x="2982387" y="1030651"/>
                  <a:pt x="2875068" y="1334999"/>
                  <a:pt x="2751965" y="1458417"/>
                </a:cubicBezTo>
                <a:cubicBezTo>
                  <a:pt x="2718119" y="1752479"/>
                  <a:pt x="2636178" y="1904762"/>
                  <a:pt x="2564924" y="2133185"/>
                </a:cubicBezTo>
                <a:cubicBezTo>
                  <a:pt x="2548001" y="2174319"/>
                  <a:pt x="2290597" y="2162941"/>
                  <a:pt x="2284362" y="2130560"/>
                </a:cubicBezTo>
                <a:cubicBezTo>
                  <a:pt x="2253189" y="1989654"/>
                  <a:pt x="2205984" y="1832997"/>
                  <a:pt x="2190842" y="1681589"/>
                </a:cubicBezTo>
                <a:cubicBezTo>
                  <a:pt x="1937891" y="1727975"/>
                  <a:pt x="1628829" y="1727099"/>
                  <a:pt x="1429318" y="1710471"/>
                </a:cubicBezTo>
                <a:cubicBezTo>
                  <a:pt x="1387456" y="1891634"/>
                  <a:pt x="1268107" y="2057044"/>
                  <a:pt x="1143413" y="2180445"/>
                </a:cubicBezTo>
                <a:lnTo>
                  <a:pt x="943012" y="2180445"/>
                </a:lnTo>
                <a:cubicBezTo>
                  <a:pt x="894916" y="2170818"/>
                  <a:pt x="902932" y="1825120"/>
                  <a:pt x="910948" y="1650083"/>
                </a:cubicBezTo>
                <a:cubicBezTo>
                  <a:pt x="600994" y="1508303"/>
                  <a:pt x="-80369" y="1319263"/>
                  <a:pt x="7807" y="838786"/>
                </a:cubicBezTo>
                <a:cubicBezTo>
                  <a:pt x="13151" y="796777"/>
                  <a:pt x="184160" y="802028"/>
                  <a:pt x="275009" y="799402"/>
                </a:cubicBezTo>
                <a:cubicBezTo>
                  <a:pt x="369419" y="659373"/>
                  <a:pt x="418407" y="582356"/>
                  <a:pt x="555570" y="465957"/>
                </a:cubicBezTo>
                <a:cubicBezTo>
                  <a:pt x="547554" y="374062"/>
                  <a:pt x="496786" y="206026"/>
                  <a:pt x="531522" y="190273"/>
                </a:cubicBezTo>
                <a:cubicBezTo>
                  <a:pt x="764877" y="64246"/>
                  <a:pt x="803177" y="250661"/>
                  <a:pt x="924308" y="355683"/>
                </a:cubicBezTo>
                <a:cubicBezTo>
                  <a:pt x="1130053" y="143013"/>
                  <a:pt x="1554903" y="11735"/>
                  <a:pt x="1808744" y="1233"/>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cs typeface="B Nazanin" panose="00000400000000000000" pitchFamily="2" charset="-78"/>
            </a:endParaRPr>
          </a:p>
        </p:txBody>
      </p:sp>
      <p:sp>
        <p:nvSpPr>
          <p:cNvPr id="52" name="Round Same Side Corner Rectangle 36">
            <a:extLst>
              <a:ext uri="{FF2B5EF4-FFF2-40B4-BE49-F238E27FC236}">
                <a16:creationId xmlns:a16="http://schemas.microsoft.com/office/drawing/2014/main" id="{53DC4658-1250-4F37-9F39-B57FD8EB7A6E}"/>
              </a:ext>
            </a:extLst>
          </p:cNvPr>
          <p:cNvSpPr>
            <a:spLocks noChangeAspect="1"/>
          </p:cNvSpPr>
          <p:nvPr/>
        </p:nvSpPr>
        <p:spPr>
          <a:xfrm>
            <a:off x="3621204" y="2122791"/>
            <a:ext cx="381905" cy="301940"/>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53" name="Oval 21">
            <a:extLst>
              <a:ext uri="{FF2B5EF4-FFF2-40B4-BE49-F238E27FC236}">
                <a16:creationId xmlns:a16="http://schemas.microsoft.com/office/drawing/2014/main" id="{E2577A61-AEAA-4848-B4C1-809FFBE17ABA}"/>
              </a:ext>
            </a:extLst>
          </p:cNvPr>
          <p:cNvSpPr>
            <a:spLocks noChangeAspect="1"/>
          </p:cNvSpPr>
          <p:nvPr/>
        </p:nvSpPr>
        <p:spPr>
          <a:xfrm>
            <a:off x="3158524" y="3136862"/>
            <a:ext cx="381905" cy="385094"/>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Tree>
    <p:extLst>
      <p:ext uri="{BB962C8B-B14F-4D97-AF65-F5344CB8AC3E}">
        <p14:creationId xmlns:p14="http://schemas.microsoft.com/office/powerpoint/2010/main" val="394000877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graphicFrame>
        <p:nvGraphicFramePr>
          <p:cNvPr id="3" name="Table 2">
            <a:extLst>
              <a:ext uri="{FF2B5EF4-FFF2-40B4-BE49-F238E27FC236}">
                <a16:creationId xmlns:a16="http://schemas.microsoft.com/office/drawing/2014/main" id="{2F421655-E561-4137-A2BF-2422CC8320D3}"/>
              </a:ext>
            </a:extLst>
          </p:cNvPr>
          <p:cNvGraphicFramePr>
            <a:graphicFrameLocks noGrp="1"/>
          </p:cNvGraphicFramePr>
          <p:nvPr>
            <p:extLst>
              <p:ext uri="{D42A27DB-BD31-4B8C-83A1-F6EECF244321}">
                <p14:modId xmlns:p14="http://schemas.microsoft.com/office/powerpoint/2010/main" val="3610126489"/>
              </p:ext>
            </p:extLst>
          </p:nvPr>
        </p:nvGraphicFramePr>
        <p:xfrm>
          <a:off x="923110" y="1798943"/>
          <a:ext cx="4894991" cy="1854200"/>
        </p:xfrm>
        <a:graphic>
          <a:graphicData uri="http://schemas.openxmlformats.org/drawingml/2006/table">
            <a:tbl>
              <a:tblPr firstRow="1" bandRow="1">
                <a:tableStyleId>{5C22544A-7EE6-4342-B048-85BDC9FD1C3A}</a:tableStyleId>
              </a:tblPr>
              <a:tblGrid>
                <a:gridCol w="1398569">
                  <a:extLst>
                    <a:ext uri="{9D8B030D-6E8A-4147-A177-3AD203B41FA5}">
                      <a16:colId xmlns:a16="http://schemas.microsoft.com/office/drawing/2014/main" val="20000"/>
                    </a:ext>
                  </a:extLst>
                </a:gridCol>
                <a:gridCol w="1165474">
                  <a:extLst>
                    <a:ext uri="{9D8B030D-6E8A-4147-A177-3AD203B41FA5}">
                      <a16:colId xmlns:a16="http://schemas.microsoft.com/office/drawing/2014/main" val="20001"/>
                    </a:ext>
                  </a:extLst>
                </a:gridCol>
                <a:gridCol w="1165474">
                  <a:extLst>
                    <a:ext uri="{9D8B030D-6E8A-4147-A177-3AD203B41FA5}">
                      <a16:colId xmlns:a16="http://schemas.microsoft.com/office/drawing/2014/main" val="20002"/>
                    </a:ext>
                  </a:extLst>
                </a:gridCol>
                <a:gridCol w="1165474">
                  <a:extLst>
                    <a:ext uri="{9D8B030D-6E8A-4147-A177-3AD203B41FA5}">
                      <a16:colId xmlns:a16="http://schemas.microsoft.com/office/drawing/2014/main" val="20003"/>
                    </a:ext>
                  </a:extLst>
                </a:gridCol>
              </a:tblGrid>
              <a:tr h="370840">
                <a:tc>
                  <a:txBody>
                    <a:bodyPr/>
                    <a:lstStyle/>
                    <a:p>
                      <a:pPr algn="ctr" rtl="1" latinLnBrk="1"/>
                      <a:endParaRPr lang="ko-KR" altLang="en-US" sz="1200" dirty="0">
                        <a:latin typeface="+mn-lt"/>
                        <a:cs typeface="B Nazanin" panose="00000400000000000000" pitchFamily="2" charset="-78"/>
                      </a:endParaRPr>
                    </a:p>
                  </a:txBody>
                  <a:tcPr anchor="ctr">
                    <a:solidFill>
                      <a:schemeClr val="accent4"/>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متن</a:t>
                      </a:r>
                      <a:endParaRPr lang="ko-KR" altLang="en-US" sz="1200" dirty="0">
                        <a:solidFill>
                          <a:schemeClr val="bg1"/>
                        </a:solidFill>
                        <a:latin typeface="+mn-lt"/>
                        <a:cs typeface="B Nazanin" panose="00000400000000000000" pitchFamily="2" charset="-78"/>
                      </a:endParaRPr>
                    </a:p>
                  </a:txBody>
                  <a:tcPr anchor="ctr">
                    <a:solidFill>
                      <a:schemeClr val="accent4"/>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متن</a:t>
                      </a:r>
                      <a:endParaRPr lang="ko-KR" altLang="en-US" sz="1200" dirty="0">
                        <a:solidFill>
                          <a:schemeClr val="bg1"/>
                        </a:solidFill>
                        <a:latin typeface="+mn-lt"/>
                        <a:cs typeface="B Nazanin" panose="00000400000000000000" pitchFamily="2" charset="-78"/>
                      </a:endParaRPr>
                    </a:p>
                  </a:txBody>
                  <a:tcPr anchor="ctr">
                    <a:solidFill>
                      <a:schemeClr val="accent4"/>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متن</a:t>
                      </a:r>
                      <a:endParaRPr lang="ko-KR" altLang="en-US" sz="1200" dirty="0">
                        <a:solidFill>
                          <a:schemeClr val="bg1"/>
                        </a:solidFill>
                        <a:latin typeface="+mn-lt"/>
                        <a:cs typeface="B Nazanin" panose="00000400000000000000" pitchFamily="2" charset="-78"/>
                      </a:endParaRPr>
                    </a:p>
                  </a:txBody>
                  <a:tcPr anchor="ctr">
                    <a:solidFill>
                      <a:schemeClr val="accent4"/>
                    </a:solidFill>
                  </a:tcPr>
                </a:tc>
                <a:extLst>
                  <a:ext uri="{0D108BD9-81ED-4DB2-BD59-A6C34878D82A}">
                    <a16:rowId xmlns:a16="http://schemas.microsoft.com/office/drawing/2014/main" val="10000"/>
                  </a:ext>
                </a:extLst>
              </a:tr>
              <a:tr h="37084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اضافه کردن متن</a:t>
                      </a:r>
                      <a:endParaRPr lang="ko-KR" altLang="en-US" sz="1200" dirty="0">
                        <a:solidFill>
                          <a:schemeClr val="bg1"/>
                        </a:solidFill>
                        <a:latin typeface="+mn-lt"/>
                        <a:cs typeface="B Nazanin" panose="00000400000000000000" pitchFamily="2" charset="-78"/>
                      </a:endParaRPr>
                    </a:p>
                  </a:txBody>
                  <a:tcPr anchor="ctr">
                    <a:solidFill>
                      <a:schemeClr val="accent4">
                        <a:alpha val="70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extLst>
                  <a:ext uri="{0D108BD9-81ED-4DB2-BD59-A6C34878D82A}">
                    <a16:rowId xmlns:a16="http://schemas.microsoft.com/office/drawing/2014/main" val="10001"/>
                  </a:ext>
                </a:extLst>
              </a:tr>
              <a:tr h="37084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اضافه کردن متن</a:t>
                      </a:r>
                      <a:endParaRPr lang="ko-KR" altLang="en-US" sz="1200" dirty="0">
                        <a:solidFill>
                          <a:schemeClr val="bg1"/>
                        </a:solidFill>
                        <a:latin typeface="+mn-lt"/>
                        <a:cs typeface="B Nazanin" panose="00000400000000000000" pitchFamily="2" charset="-78"/>
                      </a:endParaRPr>
                    </a:p>
                  </a:txBody>
                  <a:tcPr anchor="ctr">
                    <a:solidFill>
                      <a:schemeClr val="accent4">
                        <a:alpha val="70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extLst>
                  <a:ext uri="{0D108BD9-81ED-4DB2-BD59-A6C34878D82A}">
                    <a16:rowId xmlns:a16="http://schemas.microsoft.com/office/drawing/2014/main" val="10002"/>
                  </a:ext>
                </a:extLst>
              </a:tr>
              <a:tr h="37084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اضافه کردن متن</a:t>
                      </a:r>
                      <a:endParaRPr lang="ko-KR" altLang="en-US" sz="1200" dirty="0">
                        <a:solidFill>
                          <a:schemeClr val="bg1"/>
                        </a:solidFill>
                        <a:latin typeface="+mn-lt"/>
                        <a:cs typeface="B Nazanin" panose="00000400000000000000" pitchFamily="2" charset="-78"/>
                      </a:endParaRPr>
                    </a:p>
                  </a:txBody>
                  <a:tcPr anchor="ctr">
                    <a:solidFill>
                      <a:schemeClr val="accent4">
                        <a:alpha val="70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extLst>
                  <a:ext uri="{0D108BD9-81ED-4DB2-BD59-A6C34878D82A}">
                    <a16:rowId xmlns:a16="http://schemas.microsoft.com/office/drawing/2014/main" val="10003"/>
                  </a:ext>
                </a:extLst>
              </a:tr>
              <a:tr h="37084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اضافه کردن متن</a:t>
                      </a:r>
                      <a:endParaRPr lang="ko-KR" altLang="en-US" sz="1200" dirty="0">
                        <a:solidFill>
                          <a:schemeClr val="bg1"/>
                        </a:solidFill>
                        <a:latin typeface="+mn-lt"/>
                        <a:cs typeface="B Nazanin" panose="00000400000000000000" pitchFamily="2" charset="-78"/>
                      </a:endParaRPr>
                    </a:p>
                  </a:txBody>
                  <a:tcPr anchor="ctr">
                    <a:solidFill>
                      <a:schemeClr val="accent4">
                        <a:alpha val="70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extLst>
                  <a:ext uri="{0D108BD9-81ED-4DB2-BD59-A6C34878D82A}">
                    <a16:rowId xmlns:a16="http://schemas.microsoft.com/office/drawing/2014/main" val="10004"/>
                  </a:ext>
                </a:extLst>
              </a:tr>
            </a:tbl>
          </a:graphicData>
        </a:graphic>
      </p:graphicFrame>
      <p:graphicFrame>
        <p:nvGraphicFramePr>
          <p:cNvPr id="4" name="Table 3">
            <a:extLst>
              <a:ext uri="{FF2B5EF4-FFF2-40B4-BE49-F238E27FC236}">
                <a16:creationId xmlns:a16="http://schemas.microsoft.com/office/drawing/2014/main" id="{1EBCD0DF-08FA-4513-A308-4EC4D8BBBB0C}"/>
              </a:ext>
            </a:extLst>
          </p:cNvPr>
          <p:cNvGraphicFramePr>
            <a:graphicFrameLocks noGrp="1"/>
          </p:cNvGraphicFramePr>
          <p:nvPr>
            <p:extLst>
              <p:ext uri="{D42A27DB-BD31-4B8C-83A1-F6EECF244321}">
                <p14:modId xmlns:p14="http://schemas.microsoft.com/office/powerpoint/2010/main" val="2474469671"/>
              </p:ext>
            </p:extLst>
          </p:nvPr>
        </p:nvGraphicFramePr>
        <p:xfrm>
          <a:off x="6373904" y="1807724"/>
          <a:ext cx="4894991" cy="1854200"/>
        </p:xfrm>
        <a:graphic>
          <a:graphicData uri="http://schemas.openxmlformats.org/drawingml/2006/table">
            <a:tbl>
              <a:tblPr firstRow="1" bandRow="1">
                <a:tableStyleId>{5C22544A-7EE6-4342-B048-85BDC9FD1C3A}</a:tableStyleId>
              </a:tblPr>
              <a:tblGrid>
                <a:gridCol w="1398569">
                  <a:extLst>
                    <a:ext uri="{9D8B030D-6E8A-4147-A177-3AD203B41FA5}">
                      <a16:colId xmlns:a16="http://schemas.microsoft.com/office/drawing/2014/main" val="20000"/>
                    </a:ext>
                  </a:extLst>
                </a:gridCol>
                <a:gridCol w="1165474">
                  <a:extLst>
                    <a:ext uri="{9D8B030D-6E8A-4147-A177-3AD203B41FA5}">
                      <a16:colId xmlns:a16="http://schemas.microsoft.com/office/drawing/2014/main" val="20001"/>
                    </a:ext>
                  </a:extLst>
                </a:gridCol>
                <a:gridCol w="1165474">
                  <a:extLst>
                    <a:ext uri="{9D8B030D-6E8A-4147-A177-3AD203B41FA5}">
                      <a16:colId xmlns:a16="http://schemas.microsoft.com/office/drawing/2014/main" val="20002"/>
                    </a:ext>
                  </a:extLst>
                </a:gridCol>
                <a:gridCol w="1165474">
                  <a:extLst>
                    <a:ext uri="{9D8B030D-6E8A-4147-A177-3AD203B41FA5}">
                      <a16:colId xmlns:a16="http://schemas.microsoft.com/office/drawing/2014/main" val="20003"/>
                    </a:ext>
                  </a:extLst>
                </a:gridCol>
              </a:tblGrid>
              <a:tr h="370840">
                <a:tc>
                  <a:txBody>
                    <a:bodyPr/>
                    <a:lstStyle/>
                    <a:p>
                      <a:pPr algn="ctr" latinLnBrk="1"/>
                      <a:endParaRPr lang="ko-KR" altLang="en-US" sz="1200" dirty="0">
                        <a:latin typeface="+mn-lt"/>
                        <a:cs typeface="B Nazanin" panose="00000400000000000000" pitchFamily="2" charset="-78"/>
                      </a:endParaRPr>
                    </a:p>
                  </a:txBody>
                  <a:tcPr anchor="ctr">
                    <a:solidFill>
                      <a:schemeClr val="accent3"/>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a:solidFill>
                            <a:schemeClr val="bg1"/>
                          </a:solidFill>
                          <a:latin typeface="+mn-lt"/>
                          <a:cs typeface="B Nazanin" panose="00000400000000000000" pitchFamily="2" charset="-78"/>
                        </a:rPr>
                        <a:t>متن</a:t>
                      </a:r>
                      <a:endParaRPr lang="ko-KR" altLang="en-US" sz="1200" dirty="0">
                        <a:solidFill>
                          <a:schemeClr val="bg1"/>
                        </a:solidFill>
                        <a:latin typeface="+mn-lt"/>
                        <a:cs typeface="B Nazanin" panose="00000400000000000000" pitchFamily="2" charset="-78"/>
                      </a:endParaRPr>
                    </a:p>
                  </a:txBody>
                  <a:tcPr anchor="ctr">
                    <a:solidFill>
                      <a:schemeClr val="accent3"/>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a:solidFill>
                            <a:schemeClr val="bg1"/>
                          </a:solidFill>
                          <a:latin typeface="+mn-lt"/>
                          <a:cs typeface="B Nazanin" panose="00000400000000000000" pitchFamily="2" charset="-78"/>
                        </a:rPr>
                        <a:t>متن</a:t>
                      </a:r>
                      <a:endParaRPr lang="ko-KR" altLang="en-US" sz="1200" dirty="0">
                        <a:solidFill>
                          <a:schemeClr val="bg1"/>
                        </a:solidFill>
                        <a:latin typeface="+mn-lt"/>
                        <a:cs typeface="B Nazanin" panose="00000400000000000000" pitchFamily="2" charset="-78"/>
                      </a:endParaRPr>
                    </a:p>
                  </a:txBody>
                  <a:tcPr anchor="ctr">
                    <a:solidFill>
                      <a:schemeClr val="accent3"/>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متن</a:t>
                      </a:r>
                      <a:endParaRPr lang="ko-KR" altLang="en-US" sz="1200" dirty="0">
                        <a:solidFill>
                          <a:schemeClr val="bg1"/>
                        </a:solidFill>
                        <a:latin typeface="+mn-lt"/>
                        <a:cs typeface="B Nazanin" panose="00000400000000000000" pitchFamily="2" charset="-78"/>
                      </a:endParaRPr>
                    </a:p>
                  </a:txBody>
                  <a:tcPr anchor="ctr">
                    <a:solidFill>
                      <a:schemeClr val="accent3"/>
                    </a:solidFill>
                  </a:tcPr>
                </a:tc>
                <a:extLst>
                  <a:ext uri="{0D108BD9-81ED-4DB2-BD59-A6C34878D82A}">
                    <a16:rowId xmlns:a16="http://schemas.microsoft.com/office/drawing/2014/main" val="10000"/>
                  </a:ext>
                </a:extLst>
              </a:tr>
              <a:tr h="37084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اضافه کردن متن</a:t>
                      </a:r>
                      <a:endParaRPr lang="ko-KR" altLang="en-US" sz="1200" dirty="0">
                        <a:solidFill>
                          <a:schemeClr val="bg1"/>
                        </a:solidFill>
                        <a:latin typeface="+mn-lt"/>
                        <a:cs typeface="B Nazanin" panose="00000400000000000000" pitchFamily="2" charset="-78"/>
                      </a:endParaRPr>
                    </a:p>
                  </a:txBody>
                  <a:tcPr anchor="ctr">
                    <a:solidFill>
                      <a:schemeClr val="accent3">
                        <a:alpha val="70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extLst>
                  <a:ext uri="{0D108BD9-81ED-4DB2-BD59-A6C34878D82A}">
                    <a16:rowId xmlns:a16="http://schemas.microsoft.com/office/drawing/2014/main" val="10001"/>
                  </a:ext>
                </a:extLst>
              </a:tr>
              <a:tr h="37084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اضافه کردن متن</a:t>
                      </a:r>
                      <a:endParaRPr lang="ko-KR" altLang="en-US" sz="1200" dirty="0">
                        <a:solidFill>
                          <a:schemeClr val="bg1"/>
                        </a:solidFill>
                        <a:latin typeface="+mn-lt"/>
                        <a:cs typeface="B Nazanin" panose="00000400000000000000" pitchFamily="2" charset="-78"/>
                      </a:endParaRPr>
                    </a:p>
                  </a:txBody>
                  <a:tcPr anchor="ctr">
                    <a:solidFill>
                      <a:schemeClr val="accent3">
                        <a:alpha val="70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extLst>
                  <a:ext uri="{0D108BD9-81ED-4DB2-BD59-A6C34878D82A}">
                    <a16:rowId xmlns:a16="http://schemas.microsoft.com/office/drawing/2014/main" val="10002"/>
                  </a:ext>
                </a:extLst>
              </a:tr>
              <a:tr h="37084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اضافه کردن متن</a:t>
                      </a:r>
                      <a:endParaRPr lang="ko-KR" altLang="en-US" sz="1200" dirty="0">
                        <a:solidFill>
                          <a:schemeClr val="bg1"/>
                        </a:solidFill>
                        <a:latin typeface="+mn-lt"/>
                        <a:cs typeface="B Nazanin" panose="00000400000000000000" pitchFamily="2" charset="-78"/>
                      </a:endParaRPr>
                    </a:p>
                  </a:txBody>
                  <a:tcPr anchor="ctr">
                    <a:solidFill>
                      <a:schemeClr val="accent3">
                        <a:alpha val="70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extLst>
                  <a:ext uri="{0D108BD9-81ED-4DB2-BD59-A6C34878D82A}">
                    <a16:rowId xmlns:a16="http://schemas.microsoft.com/office/drawing/2014/main" val="10003"/>
                  </a:ext>
                </a:extLst>
              </a:tr>
              <a:tr h="37084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اضافه کردن متن</a:t>
                      </a:r>
                      <a:endParaRPr lang="ko-KR" altLang="en-US" sz="1200" dirty="0">
                        <a:solidFill>
                          <a:schemeClr val="bg1"/>
                        </a:solidFill>
                        <a:latin typeface="+mn-lt"/>
                        <a:cs typeface="B Nazanin" panose="00000400000000000000" pitchFamily="2" charset="-78"/>
                      </a:endParaRPr>
                    </a:p>
                  </a:txBody>
                  <a:tcPr anchor="ctr">
                    <a:solidFill>
                      <a:schemeClr val="accent3">
                        <a:alpha val="70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extLst>
                  <a:ext uri="{0D108BD9-81ED-4DB2-BD59-A6C34878D82A}">
                    <a16:rowId xmlns:a16="http://schemas.microsoft.com/office/drawing/2014/main" val="10004"/>
                  </a:ext>
                </a:extLst>
              </a:tr>
            </a:tbl>
          </a:graphicData>
        </a:graphic>
      </p:graphicFrame>
      <p:graphicFrame>
        <p:nvGraphicFramePr>
          <p:cNvPr id="5" name="Table 4">
            <a:extLst>
              <a:ext uri="{FF2B5EF4-FFF2-40B4-BE49-F238E27FC236}">
                <a16:creationId xmlns:a16="http://schemas.microsoft.com/office/drawing/2014/main" id="{39D5874E-E9D4-4D55-A73A-133BE5DFC64E}"/>
              </a:ext>
            </a:extLst>
          </p:cNvPr>
          <p:cNvGraphicFramePr>
            <a:graphicFrameLocks noGrp="1"/>
          </p:cNvGraphicFramePr>
          <p:nvPr>
            <p:extLst>
              <p:ext uri="{D42A27DB-BD31-4B8C-83A1-F6EECF244321}">
                <p14:modId xmlns:p14="http://schemas.microsoft.com/office/powerpoint/2010/main" val="132898128"/>
              </p:ext>
            </p:extLst>
          </p:nvPr>
        </p:nvGraphicFramePr>
        <p:xfrm>
          <a:off x="923110" y="3819247"/>
          <a:ext cx="10345785" cy="2225040"/>
        </p:xfrm>
        <a:graphic>
          <a:graphicData uri="http://schemas.openxmlformats.org/drawingml/2006/table">
            <a:tbl>
              <a:tblPr firstRow="1" bandRow="1">
                <a:tableStyleId>{5C22544A-7EE6-4342-B048-85BDC9FD1C3A}</a:tableStyleId>
              </a:tblPr>
              <a:tblGrid>
                <a:gridCol w="1963782">
                  <a:extLst>
                    <a:ext uri="{9D8B030D-6E8A-4147-A177-3AD203B41FA5}">
                      <a16:colId xmlns:a16="http://schemas.microsoft.com/office/drawing/2014/main" val="20000"/>
                    </a:ext>
                  </a:extLst>
                </a:gridCol>
                <a:gridCol w="1197429">
                  <a:extLst>
                    <a:ext uri="{9D8B030D-6E8A-4147-A177-3AD203B41FA5}">
                      <a16:colId xmlns:a16="http://schemas.microsoft.com/office/drawing/2014/main" val="20001"/>
                    </a:ext>
                  </a:extLst>
                </a:gridCol>
                <a:gridCol w="1197429">
                  <a:extLst>
                    <a:ext uri="{9D8B030D-6E8A-4147-A177-3AD203B41FA5}">
                      <a16:colId xmlns:a16="http://schemas.microsoft.com/office/drawing/2014/main" val="20002"/>
                    </a:ext>
                  </a:extLst>
                </a:gridCol>
                <a:gridCol w="1197429">
                  <a:extLst>
                    <a:ext uri="{9D8B030D-6E8A-4147-A177-3AD203B41FA5}">
                      <a16:colId xmlns:a16="http://schemas.microsoft.com/office/drawing/2014/main" val="20003"/>
                    </a:ext>
                  </a:extLst>
                </a:gridCol>
                <a:gridCol w="1197429">
                  <a:extLst>
                    <a:ext uri="{9D8B030D-6E8A-4147-A177-3AD203B41FA5}">
                      <a16:colId xmlns:a16="http://schemas.microsoft.com/office/drawing/2014/main" val="20004"/>
                    </a:ext>
                  </a:extLst>
                </a:gridCol>
                <a:gridCol w="1197429">
                  <a:extLst>
                    <a:ext uri="{9D8B030D-6E8A-4147-A177-3AD203B41FA5}">
                      <a16:colId xmlns:a16="http://schemas.microsoft.com/office/drawing/2014/main" val="20005"/>
                    </a:ext>
                  </a:extLst>
                </a:gridCol>
                <a:gridCol w="1197429">
                  <a:extLst>
                    <a:ext uri="{9D8B030D-6E8A-4147-A177-3AD203B41FA5}">
                      <a16:colId xmlns:a16="http://schemas.microsoft.com/office/drawing/2014/main" val="20006"/>
                    </a:ext>
                  </a:extLst>
                </a:gridCol>
                <a:gridCol w="1197429">
                  <a:extLst>
                    <a:ext uri="{9D8B030D-6E8A-4147-A177-3AD203B41FA5}">
                      <a16:colId xmlns:a16="http://schemas.microsoft.com/office/drawing/2014/main" val="20007"/>
                    </a:ext>
                  </a:extLst>
                </a:gridCol>
              </a:tblGrid>
              <a:tr h="370840">
                <a:tc>
                  <a:txBody>
                    <a:bodyPr/>
                    <a:lstStyle/>
                    <a:p>
                      <a:pPr algn="ctr" latinLnBrk="1"/>
                      <a:endParaRPr lang="ko-KR" altLang="en-US" sz="1200" dirty="0">
                        <a:latin typeface="+mn-lt"/>
                        <a:cs typeface="B Nazanin" panose="00000400000000000000" pitchFamily="2" charset="-78"/>
                      </a:endParaRPr>
                    </a:p>
                  </a:txBody>
                  <a:tcPr anchor="ctr">
                    <a:solidFill>
                      <a:schemeClr val="accent2"/>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متن</a:t>
                      </a:r>
                      <a:endParaRPr lang="ko-KR" altLang="en-US" sz="1200" dirty="0">
                        <a:solidFill>
                          <a:schemeClr val="bg1"/>
                        </a:solidFill>
                        <a:latin typeface="+mn-lt"/>
                        <a:cs typeface="B Nazanin" panose="00000400000000000000" pitchFamily="2" charset="-78"/>
                      </a:endParaRPr>
                    </a:p>
                  </a:txBody>
                  <a:tcPr anchor="ctr">
                    <a:solidFill>
                      <a:schemeClr val="accent2"/>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a:solidFill>
                            <a:schemeClr val="bg1"/>
                          </a:solidFill>
                          <a:latin typeface="+mn-lt"/>
                          <a:cs typeface="B Nazanin" panose="00000400000000000000" pitchFamily="2" charset="-78"/>
                        </a:rPr>
                        <a:t>متن</a:t>
                      </a:r>
                      <a:endParaRPr lang="ko-KR" altLang="en-US" sz="1200" dirty="0">
                        <a:solidFill>
                          <a:schemeClr val="bg1"/>
                        </a:solidFill>
                        <a:latin typeface="+mn-lt"/>
                        <a:cs typeface="B Nazanin" panose="00000400000000000000" pitchFamily="2" charset="-78"/>
                      </a:endParaRPr>
                    </a:p>
                  </a:txBody>
                  <a:tcPr anchor="ctr">
                    <a:solidFill>
                      <a:schemeClr val="accent2"/>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a:solidFill>
                            <a:schemeClr val="bg1"/>
                          </a:solidFill>
                          <a:latin typeface="+mn-lt"/>
                          <a:cs typeface="B Nazanin" panose="00000400000000000000" pitchFamily="2" charset="-78"/>
                        </a:rPr>
                        <a:t>متن</a:t>
                      </a:r>
                      <a:endParaRPr lang="ko-KR" altLang="en-US" sz="1200" dirty="0">
                        <a:solidFill>
                          <a:schemeClr val="bg1"/>
                        </a:solidFill>
                        <a:latin typeface="+mn-lt"/>
                        <a:cs typeface="B Nazanin" panose="00000400000000000000" pitchFamily="2" charset="-78"/>
                      </a:endParaRPr>
                    </a:p>
                  </a:txBody>
                  <a:tcPr anchor="ctr">
                    <a:solidFill>
                      <a:schemeClr val="accent2"/>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a:solidFill>
                            <a:schemeClr val="bg1"/>
                          </a:solidFill>
                          <a:latin typeface="+mn-lt"/>
                          <a:cs typeface="B Nazanin" panose="00000400000000000000" pitchFamily="2" charset="-78"/>
                        </a:rPr>
                        <a:t>متن</a:t>
                      </a:r>
                      <a:endParaRPr lang="ko-KR" altLang="en-US" sz="1200" dirty="0">
                        <a:solidFill>
                          <a:schemeClr val="bg1"/>
                        </a:solidFill>
                        <a:latin typeface="+mn-lt"/>
                        <a:cs typeface="B Nazanin" panose="00000400000000000000" pitchFamily="2" charset="-78"/>
                      </a:endParaRPr>
                    </a:p>
                  </a:txBody>
                  <a:tcPr anchor="ctr">
                    <a:solidFill>
                      <a:schemeClr val="accent2"/>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a:solidFill>
                            <a:schemeClr val="bg1"/>
                          </a:solidFill>
                          <a:latin typeface="+mn-lt"/>
                          <a:cs typeface="B Nazanin" panose="00000400000000000000" pitchFamily="2" charset="-78"/>
                        </a:rPr>
                        <a:t>متن</a:t>
                      </a:r>
                      <a:endParaRPr lang="ko-KR" altLang="en-US" sz="1200" dirty="0">
                        <a:solidFill>
                          <a:schemeClr val="bg1"/>
                        </a:solidFill>
                        <a:latin typeface="+mn-lt"/>
                        <a:cs typeface="B Nazanin" panose="00000400000000000000" pitchFamily="2" charset="-78"/>
                      </a:endParaRPr>
                    </a:p>
                  </a:txBody>
                  <a:tcPr anchor="ctr">
                    <a:solidFill>
                      <a:schemeClr val="accent2"/>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a:solidFill>
                            <a:schemeClr val="bg1"/>
                          </a:solidFill>
                          <a:latin typeface="+mn-lt"/>
                          <a:cs typeface="B Nazanin" panose="00000400000000000000" pitchFamily="2" charset="-78"/>
                        </a:rPr>
                        <a:t>متن</a:t>
                      </a:r>
                      <a:endParaRPr lang="ko-KR" altLang="en-US" sz="1200" dirty="0">
                        <a:solidFill>
                          <a:schemeClr val="bg1"/>
                        </a:solidFill>
                        <a:latin typeface="+mn-lt"/>
                        <a:cs typeface="B Nazanin" panose="00000400000000000000" pitchFamily="2" charset="-78"/>
                      </a:endParaRPr>
                    </a:p>
                  </a:txBody>
                  <a:tcPr anchor="ctr">
                    <a:solidFill>
                      <a:schemeClr val="accent2"/>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متن</a:t>
                      </a:r>
                      <a:endParaRPr lang="ko-KR" altLang="en-US" sz="1200" dirty="0">
                        <a:solidFill>
                          <a:schemeClr val="bg1"/>
                        </a:solidFill>
                        <a:latin typeface="+mn-lt"/>
                        <a:cs typeface="B Nazanin" panose="00000400000000000000" pitchFamily="2" charset="-78"/>
                      </a:endParaRPr>
                    </a:p>
                  </a:txBody>
                  <a:tcPr anchor="ctr">
                    <a:solidFill>
                      <a:schemeClr val="accent2"/>
                    </a:solidFill>
                  </a:tcPr>
                </a:tc>
                <a:extLst>
                  <a:ext uri="{0D108BD9-81ED-4DB2-BD59-A6C34878D82A}">
                    <a16:rowId xmlns:a16="http://schemas.microsoft.com/office/drawing/2014/main" val="10000"/>
                  </a:ext>
                </a:extLst>
              </a:tr>
              <a:tr h="37084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اضافه کردن متن</a:t>
                      </a:r>
                      <a:endParaRPr lang="ko-KR" altLang="en-US" sz="1200" dirty="0">
                        <a:solidFill>
                          <a:schemeClr val="bg1"/>
                        </a:solidFill>
                        <a:latin typeface="+mn-lt"/>
                        <a:cs typeface="B Nazanin" panose="00000400000000000000" pitchFamily="2" charset="-78"/>
                      </a:endParaRPr>
                    </a:p>
                  </a:txBody>
                  <a:tcPr anchor="ctr">
                    <a:solidFill>
                      <a:schemeClr val="accent2">
                        <a:alpha val="70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extLst>
                  <a:ext uri="{0D108BD9-81ED-4DB2-BD59-A6C34878D82A}">
                    <a16:rowId xmlns:a16="http://schemas.microsoft.com/office/drawing/2014/main" val="10001"/>
                  </a:ext>
                </a:extLst>
              </a:tr>
              <a:tr h="37084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اضافه کردن متن</a:t>
                      </a:r>
                      <a:endParaRPr lang="ko-KR" altLang="en-US" sz="1200" dirty="0">
                        <a:solidFill>
                          <a:schemeClr val="bg1"/>
                        </a:solidFill>
                        <a:latin typeface="+mn-lt"/>
                        <a:cs typeface="B Nazanin" panose="00000400000000000000" pitchFamily="2" charset="-78"/>
                      </a:endParaRPr>
                    </a:p>
                  </a:txBody>
                  <a:tcPr anchor="ctr">
                    <a:solidFill>
                      <a:schemeClr val="accent2">
                        <a:alpha val="70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extLst>
                  <a:ext uri="{0D108BD9-81ED-4DB2-BD59-A6C34878D82A}">
                    <a16:rowId xmlns:a16="http://schemas.microsoft.com/office/drawing/2014/main" val="10002"/>
                  </a:ext>
                </a:extLst>
              </a:tr>
              <a:tr h="37084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اضافه کردن متن</a:t>
                      </a:r>
                      <a:endParaRPr lang="ko-KR" altLang="en-US" sz="1200" dirty="0">
                        <a:solidFill>
                          <a:schemeClr val="bg1"/>
                        </a:solidFill>
                        <a:latin typeface="+mn-lt"/>
                        <a:cs typeface="B Nazanin" panose="00000400000000000000" pitchFamily="2" charset="-78"/>
                      </a:endParaRPr>
                    </a:p>
                  </a:txBody>
                  <a:tcPr anchor="ctr">
                    <a:solidFill>
                      <a:schemeClr val="accent2">
                        <a:alpha val="70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extLst>
                  <a:ext uri="{0D108BD9-81ED-4DB2-BD59-A6C34878D82A}">
                    <a16:rowId xmlns:a16="http://schemas.microsoft.com/office/drawing/2014/main" val="10003"/>
                  </a:ext>
                </a:extLst>
              </a:tr>
              <a:tr h="37084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اضافه کردن متن</a:t>
                      </a:r>
                      <a:endParaRPr lang="ko-KR" altLang="en-US" sz="1200" dirty="0">
                        <a:solidFill>
                          <a:schemeClr val="bg1"/>
                        </a:solidFill>
                        <a:latin typeface="+mn-lt"/>
                        <a:cs typeface="B Nazanin" panose="00000400000000000000" pitchFamily="2" charset="-78"/>
                      </a:endParaRPr>
                    </a:p>
                  </a:txBody>
                  <a:tcPr anchor="ctr">
                    <a:solidFill>
                      <a:schemeClr val="accent2">
                        <a:alpha val="70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extLst>
                  <a:ext uri="{0D108BD9-81ED-4DB2-BD59-A6C34878D82A}">
                    <a16:rowId xmlns:a16="http://schemas.microsoft.com/office/drawing/2014/main" val="10004"/>
                  </a:ext>
                </a:extLst>
              </a:tr>
              <a:tr h="37084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1" dirty="0">
                          <a:solidFill>
                            <a:schemeClr val="bg1"/>
                          </a:solidFill>
                          <a:latin typeface="+mn-lt"/>
                          <a:cs typeface="B Nazanin" panose="00000400000000000000" pitchFamily="2" charset="-78"/>
                        </a:rPr>
                        <a:t>اضافه کردن متن</a:t>
                      </a:r>
                      <a:endParaRPr lang="ko-KR" altLang="en-US" sz="1200" dirty="0">
                        <a:solidFill>
                          <a:schemeClr val="bg1"/>
                        </a:solidFill>
                        <a:latin typeface="+mn-lt"/>
                        <a:cs typeface="B Nazanin" panose="00000400000000000000" pitchFamily="2" charset="-78"/>
                      </a:endParaRPr>
                    </a:p>
                  </a:txBody>
                  <a:tcPr anchor="ctr">
                    <a:solidFill>
                      <a:schemeClr val="accent2">
                        <a:alpha val="70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65000"/>
                              <a:lumOff val="35000"/>
                            </a:schemeClr>
                          </a:solidFill>
                          <a:latin typeface="+mn-lt"/>
                          <a:cs typeface="B Nazanin" panose="00000400000000000000" pitchFamily="2" charset="-78"/>
                        </a:rPr>
                        <a:t>متن</a:t>
                      </a:r>
                      <a:endParaRPr lang="ko-KR" altLang="en-US" sz="1200" b="0" dirty="0">
                        <a:solidFill>
                          <a:schemeClr val="tx1">
                            <a:lumMod val="65000"/>
                            <a:lumOff val="35000"/>
                          </a:schemeClr>
                        </a:solidFill>
                        <a:latin typeface="+mn-lt"/>
                        <a:cs typeface="B Nazanin" panose="00000400000000000000" pitchFamily="2" charset="-78"/>
                      </a:endParaRPr>
                    </a:p>
                  </a:txBody>
                  <a:tcPr anchor="ctr">
                    <a:solidFill>
                      <a:schemeClr val="bg1">
                        <a:lumMod val="95000"/>
                      </a:schemeClr>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68227107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C71F5B8-5F37-4705-A238-6DB8EF60842E}"/>
              </a:ext>
            </a:extLst>
          </p:cNvPr>
          <p:cNvSpPr/>
          <p:nvPr/>
        </p:nvSpPr>
        <p:spPr>
          <a:xfrm>
            <a:off x="0" y="0"/>
            <a:ext cx="12192000" cy="2142309"/>
          </a:xfrm>
          <a:prstGeom prst="rect">
            <a:avLst/>
          </a:pr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6" name="Rectangle 5">
            <a:extLst>
              <a:ext uri="{FF2B5EF4-FFF2-40B4-BE49-F238E27FC236}">
                <a16:creationId xmlns:a16="http://schemas.microsoft.com/office/drawing/2014/main" id="{C9B6891D-4204-410A-BE12-7F898B39C1B6}"/>
              </a:ext>
            </a:extLst>
          </p:cNvPr>
          <p:cNvSpPr/>
          <p:nvPr/>
        </p:nvSpPr>
        <p:spPr>
          <a:xfrm>
            <a:off x="0" y="5895703"/>
            <a:ext cx="12192000" cy="977720"/>
          </a:xfrm>
          <a:prstGeom prst="rect">
            <a:avLst/>
          </a:pr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7" name="TextBox 6">
            <a:extLst>
              <a:ext uri="{FF2B5EF4-FFF2-40B4-BE49-F238E27FC236}">
                <a16:creationId xmlns:a16="http://schemas.microsoft.com/office/drawing/2014/main" id="{AECCBE96-1CEC-4838-B7FE-E354B60BF6D7}"/>
              </a:ext>
            </a:extLst>
          </p:cNvPr>
          <p:cNvSpPr txBox="1"/>
          <p:nvPr/>
        </p:nvSpPr>
        <p:spPr>
          <a:xfrm>
            <a:off x="334882" y="2283826"/>
            <a:ext cx="3235633" cy="1200329"/>
          </a:xfrm>
          <a:prstGeom prst="rect">
            <a:avLst/>
          </a:prstGeom>
          <a:noFill/>
        </p:spPr>
        <p:txBody>
          <a:bodyPr wrap="square" rtlCol="0" anchor="ctr">
            <a:spAutoFit/>
          </a:bodyPr>
          <a:lstStyle/>
          <a:p>
            <a:pPr algn="r"/>
            <a:r>
              <a:rPr lang="en-GB" altLang="ko-KR" sz="2400" b="1" dirty="0">
                <a:solidFill>
                  <a:schemeClr val="accent4"/>
                </a:solidFill>
                <a:cs typeface="B Nazanin" panose="00000400000000000000" pitchFamily="2" charset="-78"/>
              </a:rPr>
              <a:t>ALLPPT </a:t>
            </a:r>
            <a:r>
              <a:rPr lang="fa-IR" altLang="ko-KR" sz="2400" b="1" dirty="0">
                <a:solidFill>
                  <a:schemeClr val="accent4"/>
                </a:solidFill>
                <a:cs typeface="B Nazanin" panose="00000400000000000000" pitchFamily="2" charset="-78"/>
              </a:rPr>
              <a:t>چیدمان</a:t>
            </a:r>
            <a:endParaRPr lang="en-GB" altLang="ko-KR" sz="2400" b="1" dirty="0">
              <a:solidFill>
                <a:schemeClr val="accent4"/>
              </a:solidFill>
              <a:cs typeface="B Nazanin" panose="00000400000000000000" pitchFamily="2" charset="-78"/>
            </a:endParaRPr>
          </a:p>
          <a:p>
            <a:pPr algn="r"/>
            <a:r>
              <a:rPr lang="fa-IR" altLang="ko-KR" sz="2400" dirty="0">
                <a:solidFill>
                  <a:schemeClr val="bg1"/>
                </a:solidFill>
                <a:cs typeface="B Nazanin" panose="00000400000000000000" pitchFamily="2" charset="-78"/>
              </a:rPr>
              <a:t>اسلاید متنی را برای ارائه خود تمیز کنید</a:t>
            </a:r>
            <a:endParaRPr lang="ko-KR" altLang="en-US" sz="2400" dirty="0">
              <a:solidFill>
                <a:schemeClr val="bg1"/>
              </a:solidFill>
              <a:cs typeface="B Nazanin" panose="00000400000000000000" pitchFamily="2" charset="-78"/>
            </a:endParaRPr>
          </a:p>
        </p:txBody>
      </p:sp>
      <p:sp>
        <p:nvSpPr>
          <p:cNvPr id="8" name="TextBox 7">
            <a:extLst>
              <a:ext uri="{FF2B5EF4-FFF2-40B4-BE49-F238E27FC236}">
                <a16:creationId xmlns:a16="http://schemas.microsoft.com/office/drawing/2014/main" id="{F73AD46D-7A0F-49B2-92CE-EDA5A4122ABC}"/>
              </a:ext>
            </a:extLst>
          </p:cNvPr>
          <p:cNvSpPr txBox="1"/>
          <p:nvPr/>
        </p:nvSpPr>
        <p:spPr>
          <a:xfrm>
            <a:off x="1" y="147824"/>
            <a:ext cx="12191999" cy="923330"/>
          </a:xfrm>
          <a:prstGeom prst="rect">
            <a:avLst/>
          </a:prstGeom>
          <a:noFill/>
        </p:spPr>
        <p:txBody>
          <a:bodyPr wrap="square" rtlCol="0" anchor="ctr">
            <a:spAutoFit/>
          </a:bodyPr>
          <a:lstStyle/>
          <a:p>
            <a:pPr algn="ctr" rtl="1"/>
            <a:r>
              <a:rPr lang="fa-IR" altLang="ko-KR" sz="5400" dirty="0">
                <a:solidFill>
                  <a:schemeClr val="bg1"/>
                </a:solidFill>
                <a:cs typeface="B Nazanin" panose="00000400000000000000" pitchFamily="2" charset="-78"/>
              </a:rPr>
              <a:t>سبک اینفوگرافیک</a:t>
            </a:r>
            <a:endParaRPr lang="ko-KR" altLang="en-US" sz="5400" dirty="0">
              <a:solidFill>
                <a:schemeClr val="bg1"/>
              </a:solidFill>
              <a:cs typeface="B Nazanin" panose="00000400000000000000" pitchFamily="2" charset="-78"/>
            </a:endParaRPr>
          </a:p>
        </p:txBody>
      </p:sp>
      <p:sp>
        <p:nvSpPr>
          <p:cNvPr id="9" name="TextBox 8">
            <a:extLst>
              <a:ext uri="{FF2B5EF4-FFF2-40B4-BE49-F238E27FC236}">
                <a16:creationId xmlns:a16="http://schemas.microsoft.com/office/drawing/2014/main" id="{D0BDEB6A-08C3-4B90-93B0-B56B7339835B}"/>
              </a:ext>
            </a:extLst>
          </p:cNvPr>
          <p:cNvSpPr txBox="1"/>
          <p:nvPr/>
        </p:nvSpPr>
        <p:spPr>
          <a:xfrm>
            <a:off x="3236748" y="6015231"/>
            <a:ext cx="5718504" cy="738664"/>
          </a:xfrm>
          <a:prstGeom prst="rect">
            <a:avLst/>
          </a:prstGeom>
          <a:noFill/>
        </p:spPr>
        <p:txBody>
          <a:bodyPr wrap="square" lIns="36000" tIns="0" rIns="36000" bIns="0" rtlCol="0" anchor="ctr">
            <a:spAutoFit/>
          </a:bodyPr>
          <a:lstStyle/>
          <a:p>
            <a:pPr algn="ctr" rtl="1"/>
            <a:r>
              <a:rPr lang="fa-IR" altLang="ko-KR" sz="2400" dirty="0">
                <a:solidFill>
                  <a:schemeClr val="bg1"/>
                </a:solidFill>
                <a:cs typeface="B Nazanin" panose="00000400000000000000" pitchFamily="2" charset="-78"/>
              </a:rPr>
              <a:t>ما کیفیت ایجاد می کنیم</a:t>
            </a:r>
          </a:p>
          <a:p>
            <a:pPr algn="ctr" rtl="1"/>
            <a:r>
              <a:rPr lang="fa-IR" altLang="ko-KR" sz="2400" dirty="0">
                <a:solidFill>
                  <a:schemeClr val="bg1"/>
                </a:solidFill>
                <a:cs typeface="B Nazanin" panose="00000400000000000000" pitchFamily="2" charset="-78"/>
              </a:rPr>
              <a:t>ارائه حرفه ای </a:t>
            </a:r>
            <a:r>
              <a:rPr lang="en-US" altLang="ko-KR" sz="2400" dirty="0">
                <a:solidFill>
                  <a:schemeClr val="bg1"/>
                </a:solidFill>
                <a:cs typeface="B Nazanin" panose="00000400000000000000" pitchFamily="2" charset="-78"/>
              </a:rPr>
              <a:t>PPT</a:t>
            </a:r>
            <a:endParaRPr lang="ko-KR" altLang="en-US" sz="2400" dirty="0">
              <a:solidFill>
                <a:schemeClr val="bg1"/>
              </a:solidFill>
              <a:cs typeface="B Nazanin" panose="00000400000000000000" pitchFamily="2" charset="-78"/>
            </a:endParaRPr>
          </a:p>
        </p:txBody>
      </p:sp>
      <p:sp>
        <p:nvSpPr>
          <p:cNvPr id="10" name="TextBox 9">
            <a:extLst>
              <a:ext uri="{FF2B5EF4-FFF2-40B4-BE49-F238E27FC236}">
                <a16:creationId xmlns:a16="http://schemas.microsoft.com/office/drawing/2014/main" id="{551F8C86-7488-4B32-8708-1F290A7FAAC8}"/>
              </a:ext>
            </a:extLst>
          </p:cNvPr>
          <p:cNvSpPr txBox="1"/>
          <p:nvPr/>
        </p:nvSpPr>
        <p:spPr>
          <a:xfrm>
            <a:off x="1393371" y="1243571"/>
            <a:ext cx="9830124" cy="646331"/>
          </a:xfrm>
          <a:prstGeom prst="rect">
            <a:avLst/>
          </a:prstGeom>
          <a:noFill/>
        </p:spPr>
        <p:txBody>
          <a:bodyPr wrap="square" rtlCol="0">
            <a:spAutoFit/>
          </a:bodyPr>
          <a:lstStyle/>
          <a:p>
            <a:pPr algn="ct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cs typeface="B Nazanin" panose="00000400000000000000" pitchFamily="2" charset="-78"/>
            </a:endParaRPr>
          </a:p>
        </p:txBody>
      </p:sp>
    </p:spTree>
    <p:extLst>
      <p:ext uri="{BB962C8B-B14F-4D97-AF65-F5344CB8AC3E}">
        <p14:creationId xmlns:p14="http://schemas.microsoft.com/office/powerpoint/2010/main" val="38833692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9B85F3A-0D98-4AE5-8CED-AA4A4CF82188}"/>
              </a:ext>
            </a:extLst>
          </p:cNvPr>
          <p:cNvSpPr>
            <a:spLocks noGrp="1"/>
          </p:cNvSpPr>
          <p:nvPr>
            <p:ph type="body" sz="quarter" idx="10"/>
          </p:nvPr>
        </p:nvSpPr>
        <p:spPr/>
        <p:txBody>
          <a:bodyPr/>
          <a:lstStyle/>
          <a:p>
            <a:r>
              <a:rPr lang="fa-IR" dirty="0">
                <a:cs typeface="B Nazanin" panose="00000400000000000000" pitchFamily="2" charset="-78"/>
              </a:rPr>
              <a:t>سبک جدول زمانی</a:t>
            </a:r>
            <a:endParaRPr lang="en-US" dirty="0">
              <a:cs typeface="B Nazanin" panose="00000400000000000000" pitchFamily="2" charset="-78"/>
            </a:endParaRPr>
          </a:p>
        </p:txBody>
      </p:sp>
      <p:grpSp>
        <p:nvGrpSpPr>
          <p:cNvPr id="245" name="Group 244">
            <a:extLst>
              <a:ext uri="{FF2B5EF4-FFF2-40B4-BE49-F238E27FC236}">
                <a16:creationId xmlns:a16="http://schemas.microsoft.com/office/drawing/2014/main" id="{75C110CE-55A9-4951-92C1-A028223694A4}"/>
              </a:ext>
            </a:extLst>
          </p:cNvPr>
          <p:cNvGrpSpPr/>
          <p:nvPr/>
        </p:nvGrpSpPr>
        <p:grpSpPr>
          <a:xfrm>
            <a:off x="-145941" y="3701585"/>
            <a:ext cx="1327572" cy="812964"/>
            <a:chOff x="4584971" y="3843542"/>
            <a:chExt cx="2607011" cy="1596453"/>
          </a:xfrm>
          <a:solidFill>
            <a:schemeClr val="bg1">
              <a:lumMod val="85000"/>
            </a:schemeClr>
          </a:solidFill>
        </p:grpSpPr>
        <p:sp>
          <p:nvSpPr>
            <p:cNvPr id="238" name="Oval 237">
              <a:extLst>
                <a:ext uri="{FF2B5EF4-FFF2-40B4-BE49-F238E27FC236}">
                  <a16:creationId xmlns:a16="http://schemas.microsoft.com/office/drawing/2014/main" id="{8068EF73-79F9-4D08-ADB8-FB8B3724CC9B}"/>
                </a:ext>
              </a:extLst>
            </p:cNvPr>
            <p:cNvSpPr/>
            <p:nvPr/>
          </p:nvSpPr>
          <p:spPr>
            <a:xfrm rot="10800000">
              <a:off x="4584971" y="4827153"/>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39" name="Oval 238">
              <a:extLst>
                <a:ext uri="{FF2B5EF4-FFF2-40B4-BE49-F238E27FC236}">
                  <a16:creationId xmlns:a16="http://schemas.microsoft.com/office/drawing/2014/main" id="{1E8BD69E-E376-4924-B698-65078BB46DDC}"/>
                </a:ext>
              </a:extLst>
            </p:cNvPr>
            <p:cNvSpPr/>
            <p:nvPr/>
          </p:nvSpPr>
          <p:spPr>
            <a:xfrm rot="10800000">
              <a:off x="5275635" y="4656108"/>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40" name="Oval 239">
              <a:extLst>
                <a:ext uri="{FF2B5EF4-FFF2-40B4-BE49-F238E27FC236}">
                  <a16:creationId xmlns:a16="http://schemas.microsoft.com/office/drawing/2014/main" id="{C8FD8899-D835-4559-B1E9-830FCF17B1B0}"/>
                </a:ext>
              </a:extLst>
            </p:cNvPr>
            <p:cNvSpPr/>
            <p:nvPr/>
          </p:nvSpPr>
          <p:spPr>
            <a:xfrm rot="10800000">
              <a:off x="5966299" y="4349687"/>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43" name="Oval 242">
              <a:extLst>
                <a:ext uri="{FF2B5EF4-FFF2-40B4-BE49-F238E27FC236}">
                  <a16:creationId xmlns:a16="http://schemas.microsoft.com/office/drawing/2014/main" id="{52BF85A2-01A1-4034-8D91-DF31C956F2F6}"/>
                </a:ext>
              </a:extLst>
            </p:cNvPr>
            <p:cNvSpPr/>
            <p:nvPr/>
          </p:nvSpPr>
          <p:spPr>
            <a:xfrm rot="10800000">
              <a:off x="6579140" y="3843542"/>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253" name="Group 252">
            <a:extLst>
              <a:ext uri="{FF2B5EF4-FFF2-40B4-BE49-F238E27FC236}">
                <a16:creationId xmlns:a16="http://schemas.microsoft.com/office/drawing/2014/main" id="{1C6C9854-8E4A-4829-BAE8-85CA43F08574}"/>
              </a:ext>
            </a:extLst>
          </p:cNvPr>
          <p:cNvGrpSpPr/>
          <p:nvPr/>
        </p:nvGrpSpPr>
        <p:grpSpPr>
          <a:xfrm>
            <a:off x="-145942" y="3200700"/>
            <a:ext cx="1015494" cy="960316"/>
            <a:chOff x="2756170" y="2558374"/>
            <a:chExt cx="1994170" cy="1885814"/>
          </a:xfrm>
          <a:solidFill>
            <a:schemeClr val="accent5"/>
          </a:solidFill>
        </p:grpSpPr>
        <p:grpSp>
          <p:nvGrpSpPr>
            <p:cNvPr id="236" name="Group 235">
              <a:extLst>
                <a:ext uri="{FF2B5EF4-FFF2-40B4-BE49-F238E27FC236}">
                  <a16:creationId xmlns:a16="http://schemas.microsoft.com/office/drawing/2014/main" id="{F3B0CDF2-03DC-4CD9-9A96-05EFABF37B06}"/>
                </a:ext>
              </a:extLst>
            </p:cNvPr>
            <p:cNvGrpSpPr/>
            <p:nvPr/>
          </p:nvGrpSpPr>
          <p:grpSpPr>
            <a:xfrm>
              <a:off x="2756170" y="2558374"/>
              <a:ext cx="1994170" cy="1090308"/>
              <a:chOff x="4584970" y="2859932"/>
              <a:chExt cx="1994170" cy="1090308"/>
            </a:xfrm>
            <a:grpFill/>
          </p:grpSpPr>
          <p:sp>
            <p:nvSpPr>
              <p:cNvPr id="230" name="Oval 229">
                <a:extLst>
                  <a:ext uri="{FF2B5EF4-FFF2-40B4-BE49-F238E27FC236}">
                    <a16:creationId xmlns:a16="http://schemas.microsoft.com/office/drawing/2014/main" id="{A0379B1A-4F31-4EA0-979E-D0781C184FB9}"/>
                  </a:ext>
                </a:extLst>
              </p:cNvPr>
              <p:cNvSpPr/>
              <p:nvPr/>
            </p:nvSpPr>
            <p:spPr>
              <a:xfrm>
                <a:off x="4584970" y="2859932"/>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33" name="Oval 232">
                <a:extLst>
                  <a:ext uri="{FF2B5EF4-FFF2-40B4-BE49-F238E27FC236}">
                    <a16:creationId xmlns:a16="http://schemas.microsoft.com/office/drawing/2014/main" id="{5E604CD5-7BC4-4DB7-8FA3-9A1A20186499}"/>
                  </a:ext>
                </a:extLst>
              </p:cNvPr>
              <p:cNvSpPr/>
              <p:nvPr/>
            </p:nvSpPr>
            <p:spPr>
              <a:xfrm flipH="1">
                <a:off x="5275635" y="3030977"/>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34" name="Oval 233">
                <a:extLst>
                  <a:ext uri="{FF2B5EF4-FFF2-40B4-BE49-F238E27FC236}">
                    <a16:creationId xmlns:a16="http://schemas.microsoft.com/office/drawing/2014/main" id="{5AAB562A-65FC-4B63-A259-AC48534F04CA}"/>
                  </a:ext>
                </a:extLst>
              </p:cNvPr>
              <p:cNvSpPr/>
              <p:nvPr/>
            </p:nvSpPr>
            <p:spPr>
              <a:xfrm flipH="1">
                <a:off x="5966298" y="3337398"/>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sp>
          <p:nvSpPr>
            <p:cNvPr id="247" name="Rectangle: Rounded Corners 246">
              <a:extLst>
                <a:ext uri="{FF2B5EF4-FFF2-40B4-BE49-F238E27FC236}">
                  <a16:creationId xmlns:a16="http://schemas.microsoft.com/office/drawing/2014/main" id="{6F5F9A7A-1DA6-4AEC-92CF-A7DD82FEE29C}"/>
                </a:ext>
              </a:extLst>
            </p:cNvPr>
            <p:cNvSpPr/>
            <p:nvPr/>
          </p:nvSpPr>
          <p:spPr>
            <a:xfrm>
              <a:off x="2971151" y="3255468"/>
              <a:ext cx="182880" cy="118872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48" name="Rectangle: Rounded Corners 247">
              <a:extLst>
                <a:ext uri="{FF2B5EF4-FFF2-40B4-BE49-F238E27FC236}">
                  <a16:creationId xmlns:a16="http://schemas.microsoft.com/office/drawing/2014/main" id="{4273879F-E28F-4DA5-8AF6-4847086967FE}"/>
                </a:ext>
              </a:extLst>
            </p:cNvPr>
            <p:cNvSpPr/>
            <p:nvPr/>
          </p:nvSpPr>
          <p:spPr>
            <a:xfrm>
              <a:off x="3647386" y="3438348"/>
              <a:ext cx="182880" cy="82296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49" name="Rectangle: Rounded Corners 248">
              <a:extLst>
                <a:ext uri="{FF2B5EF4-FFF2-40B4-BE49-F238E27FC236}">
                  <a16:creationId xmlns:a16="http://schemas.microsoft.com/office/drawing/2014/main" id="{57411F1E-079E-4C42-9E43-DD75FD3F3266}"/>
                </a:ext>
              </a:extLst>
            </p:cNvPr>
            <p:cNvSpPr/>
            <p:nvPr/>
          </p:nvSpPr>
          <p:spPr>
            <a:xfrm>
              <a:off x="4323620" y="3712668"/>
              <a:ext cx="182880" cy="27432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256" name="Group 255">
            <a:extLst>
              <a:ext uri="{FF2B5EF4-FFF2-40B4-BE49-F238E27FC236}">
                <a16:creationId xmlns:a16="http://schemas.microsoft.com/office/drawing/2014/main" id="{B67B054A-7809-4996-800F-44677E73038A}"/>
              </a:ext>
            </a:extLst>
          </p:cNvPr>
          <p:cNvGrpSpPr/>
          <p:nvPr/>
        </p:nvGrpSpPr>
        <p:grpSpPr>
          <a:xfrm flipV="1">
            <a:off x="871907" y="3200700"/>
            <a:ext cx="2343066" cy="812964"/>
            <a:chOff x="2590802" y="3843542"/>
            <a:chExt cx="4601180" cy="1596453"/>
          </a:xfrm>
          <a:solidFill>
            <a:schemeClr val="bg1">
              <a:lumMod val="85000"/>
            </a:schemeClr>
          </a:solidFill>
        </p:grpSpPr>
        <p:sp>
          <p:nvSpPr>
            <p:cNvPr id="269" name="Oval 268">
              <a:extLst>
                <a:ext uri="{FF2B5EF4-FFF2-40B4-BE49-F238E27FC236}">
                  <a16:creationId xmlns:a16="http://schemas.microsoft.com/office/drawing/2014/main" id="{AC290F15-50BE-4051-9D73-1C117B767207}"/>
                </a:ext>
              </a:extLst>
            </p:cNvPr>
            <p:cNvSpPr/>
            <p:nvPr/>
          </p:nvSpPr>
          <p:spPr>
            <a:xfrm rot="10800000">
              <a:off x="4584971" y="4827153"/>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70" name="Oval 269">
              <a:extLst>
                <a:ext uri="{FF2B5EF4-FFF2-40B4-BE49-F238E27FC236}">
                  <a16:creationId xmlns:a16="http://schemas.microsoft.com/office/drawing/2014/main" id="{8514C71F-7EC7-4E5C-8A7F-8244DFCBA60B}"/>
                </a:ext>
              </a:extLst>
            </p:cNvPr>
            <p:cNvSpPr/>
            <p:nvPr/>
          </p:nvSpPr>
          <p:spPr>
            <a:xfrm rot="10800000">
              <a:off x="5275635" y="4656108"/>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71" name="Oval 270">
              <a:extLst>
                <a:ext uri="{FF2B5EF4-FFF2-40B4-BE49-F238E27FC236}">
                  <a16:creationId xmlns:a16="http://schemas.microsoft.com/office/drawing/2014/main" id="{8A6CBBBB-475D-42E7-98AA-A9F06A38AE87}"/>
                </a:ext>
              </a:extLst>
            </p:cNvPr>
            <p:cNvSpPr/>
            <p:nvPr/>
          </p:nvSpPr>
          <p:spPr>
            <a:xfrm rot="10800000">
              <a:off x="5966299" y="4349687"/>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72" name="Oval 271">
              <a:extLst>
                <a:ext uri="{FF2B5EF4-FFF2-40B4-BE49-F238E27FC236}">
                  <a16:creationId xmlns:a16="http://schemas.microsoft.com/office/drawing/2014/main" id="{81A8DCA8-D5C1-4123-831F-EE2A1810365C}"/>
                </a:ext>
              </a:extLst>
            </p:cNvPr>
            <p:cNvSpPr/>
            <p:nvPr/>
          </p:nvSpPr>
          <p:spPr>
            <a:xfrm rot="10800000" flipH="1">
              <a:off x="3894308" y="4656108"/>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73" name="Oval 272">
              <a:extLst>
                <a:ext uri="{FF2B5EF4-FFF2-40B4-BE49-F238E27FC236}">
                  <a16:creationId xmlns:a16="http://schemas.microsoft.com/office/drawing/2014/main" id="{2DA2CDEC-241F-4691-9D65-FB5B5E98DA1B}"/>
                </a:ext>
              </a:extLst>
            </p:cNvPr>
            <p:cNvSpPr/>
            <p:nvPr/>
          </p:nvSpPr>
          <p:spPr>
            <a:xfrm rot="10800000" flipH="1">
              <a:off x="3203645" y="4349687"/>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74" name="Oval 273">
              <a:extLst>
                <a:ext uri="{FF2B5EF4-FFF2-40B4-BE49-F238E27FC236}">
                  <a16:creationId xmlns:a16="http://schemas.microsoft.com/office/drawing/2014/main" id="{6F1318A6-A37C-46A2-9E18-655C157EF829}"/>
                </a:ext>
              </a:extLst>
            </p:cNvPr>
            <p:cNvSpPr/>
            <p:nvPr/>
          </p:nvSpPr>
          <p:spPr>
            <a:xfrm rot="10800000">
              <a:off x="6579140" y="3843542"/>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75" name="Oval 274">
              <a:extLst>
                <a:ext uri="{FF2B5EF4-FFF2-40B4-BE49-F238E27FC236}">
                  <a16:creationId xmlns:a16="http://schemas.microsoft.com/office/drawing/2014/main" id="{244F8A86-7BD8-4B76-B6DB-43AF9804C421}"/>
                </a:ext>
              </a:extLst>
            </p:cNvPr>
            <p:cNvSpPr/>
            <p:nvPr/>
          </p:nvSpPr>
          <p:spPr>
            <a:xfrm rot="10800000">
              <a:off x="2590802" y="3843542"/>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257" name="Group 256">
            <a:extLst>
              <a:ext uri="{FF2B5EF4-FFF2-40B4-BE49-F238E27FC236}">
                <a16:creationId xmlns:a16="http://schemas.microsoft.com/office/drawing/2014/main" id="{7D47B795-4FFD-4F60-AA50-85CAA1E0ABCC}"/>
              </a:ext>
            </a:extLst>
          </p:cNvPr>
          <p:cNvGrpSpPr/>
          <p:nvPr/>
        </p:nvGrpSpPr>
        <p:grpSpPr>
          <a:xfrm flipV="1">
            <a:off x="1183985" y="3554233"/>
            <a:ext cx="1718909" cy="960316"/>
            <a:chOff x="1374844" y="2558374"/>
            <a:chExt cx="3375496" cy="1885814"/>
          </a:xfrm>
          <a:solidFill>
            <a:schemeClr val="accent6"/>
          </a:solidFill>
        </p:grpSpPr>
        <p:grpSp>
          <p:nvGrpSpPr>
            <p:cNvPr id="258" name="Group 257">
              <a:extLst>
                <a:ext uri="{FF2B5EF4-FFF2-40B4-BE49-F238E27FC236}">
                  <a16:creationId xmlns:a16="http://schemas.microsoft.com/office/drawing/2014/main" id="{89616E50-7424-4FE4-9F41-433C270C5EF4}"/>
                </a:ext>
              </a:extLst>
            </p:cNvPr>
            <p:cNvGrpSpPr/>
            <p:nvPr/>
          </p:nvGrpSpPr>
          <p:grpSpPr>
            <a:xfrm>
              <a:off x="1374844" y="2558374"/>
              <a:ext cx="3375496" cy="1090308"/>
              <a:chOff x="3203644" y="2859932"/>
              <a:chExt cx="3375496" cy="1090308"/>
            </a:xfrm>
            <a:grpFill/>
          </p:grpSpPr>
          <p:sp>
            <p:nvSpPr>
              <p:cNvPr id="264" name="Oval 263">
                <a:extLst>
                  <a:ext uri="{FF2B5EF4-FFF2-40B4-BE49-F238E27FC236}">
                    <a16:creationId xmlns:a16="http://schemas.microsoft.com/office/drawing/2014/main" id="{9B0D2578-EDB4-4D22-8F9B-C7D378DE9DBF}"/>
                  </a:ext>
                </a:extLst>
              </p:cNvPr>
              <p:cNvSpPr/>
              <p:nvPr/>
            </p:nvSpPr>
            <p:spPr>
              <a:xfrm>
                <a:off x="4584970" y="2859932"/>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65" name="Oval 264">
                <a:extLst>
                  <a:ext uri="{FF2B5EF4-FFF2-40B4-BE49-F238E27FC236}">
                    <a16:creationId xmlns:a16="http://schemas.microsoft.com/office/drawing/2014/main" id="{3F10E04D-CE7B-4475-B995-20E5857DE5E3}"/>
                  </a:ext>
                </a:extLst>
              </p:cNvPr>
              <p:cNvSpPr/>
              <p:nvPr/>
            </p:nvSpPr>
            <p:spPr>
              <a:xfrm>
                <a:off x="3894308" y="3030977"/>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66" name="Oval 265">
                <a:extLst>
                  <a:ext uri="{FF2B5EF4-FFF2-40B4-BE49-F238E27FC236}">
                    <a16:creationId xmlns:a16="http://schemas.microsoft.com/office/drawing/2014/main" id="{DF66FDBD-DEDC-45AB-8EBC-6B26C10584F7}"/>
                  </a:ext>
                </a:extLst>
              </p:cNvPr>
              <p:cNvSpPr/>
              <p:nvPr/>
            </p:nvSpPr>
            <p:spPr>
              <a:xfrm>
                <a:off x="3203644" y="3337398"/>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67" name="Oval 266">
                <a:extLst>
                  <a:ext uri="{FF2B5EF4-FFF2-40B4-BE49-F238E27FC236}">
                    <a16:creationId xmlns:a16="http://schemas.microsoft.com/office/drawing/2014/main" id="{9F55E28A-1875-4E60-B278-BEC234F0A295}"/>
                  </a:ext>
                </a:extLst>
              </p:cNvPr>
              <p:cNvSpPr/>
              <p:nvPr/>
            </p:nvSpPr>
            <p:spPr>
              <a:xfrm flipH="1">
                <a:off x="5275635" y="3030977"/>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68" name="Oval 267">
                <a:extLst>
                  <a:ext uri="{FF2B5EF4-FFF2-40B4-BE49-F238E27FC236}">
                    <a16:creationId xmlns:a16="http://schemas.microsoft.com/office/drawing/2014/main" id="{21AA3029-D8C9-458F-8A0D-FEAA930BF6A2}"/>
                  </a:ext>
                </a:extLst>
              </p:cNvPr>
              <p:cNvSpPr/>
              <p:nvPr/>
            </p:nvSpPr>
            <p:spPr>
              <a:xfrm flipH="1">
                <a:off x="5966298" y="3337398"/>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sp>
          <p:nvSpPr>
            <p:cNvPr id="259" name="Rectangle: Rounded Corners 258">
              <a:extLst>
                <a:ext uri="{FF2B5EF4-FFF2-40B4-BE49-F238E27FC236}">
                  <a16:creationId xmlns:a16="http://schemas.microsoft.com/office/drawing/2014/main" id="{9FD10102-CD2F-40DC-814F-6878E36B11A0}"/>
                </a:ext>
              </a:extLst>
            </p:cNvPr>
            <p:cNvSpPr/>
            <p:nvPr/>
          </p:nvSpPr>
          <p:spPr>
            <a:xfrm>
              <a:off x="2971151" y="3255468"/>
              <a:ext cx="182880" cy="118872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60" name="Rectangle: Rounded Corners 259">
              <a:extLst>
                <a:ext uri="{FF2B5EF4-FFF2-40B4-BE49-F238E27FC236}">
                  <a16:creationId xmlns:a16="http://schemas.microsoft.com/office/drawing/2014/main" id="{9C4586F2-6875-4D77-928C-DA95B450841A}"/>
                </a:ext>
              </a:extLst>
            </p:cNvPr>
            <p:cNvSpPr/>
            <p:nvPr/>
          </p:nvSpPr>
          <p:spPr>
            <a:xfrm>
              <a:off x="3647386" y="3438348"/>
              <a:ext cx="182880" cy="82296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61" name="Rectangle: Rounded Corners 260">
              <a:extLst>
                <a:ext uri="{FF2B5EF4-FFF2-40B4-BE49-F238E27FC236}">
                  <a16:creationId xmlns:a16="http://schemas.microsoft.com/office/drawing/2014/main" id="{B1B1C257-2DA5-477E-B4D9-78F501E61214}"/>
                </a:ext>
              </a:extLst>
            </p:cNvPr>
            <p:cNvSpPr/>
            <p:nvPr/>
          </p:nvSpPr>
          <p:spPr>
            <a:xfrm>
              <a:off x="4323620" y="3712668"/>
              <a:ext cx="182880" cy="27432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62" name="Rectangle: Rounded Corners 261">
              <a:extLst>
                <a:ext uri="{FF2B5EF4-FFF2-40B4-BE49-F238E27FC236}">
                  <a16:creationId xmlns:a16="http://schemas.microsoft.com/office/drawing/2014/main" id="{3E8D7586-21D5-4F8E-9521-F9CEF11B7107}"/>
                </a:ext>
              </a:extLst>
            </p:cNvPr>
            <p:cNvSpPr/>
            <p:nvPr/>
          </p:nvSpPr>
          <p:spPr>
            <a:xfrm flipH="1">
              <a:off x="2294916" y="3449191"/>
              <a:ext cx="182880" cy="82296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63" name="Rectangle: Rounded Corners 262">
              <a:extLst>
                <a:ext uri="{FF2B5EF4-FFF2-40B4-BE49-F238E27FC236}">
                  <a16:creationId xmlns:a16="http://schemas.microsoft.com/office/drawing/2014/main" id="{FE46E668-2589-4756-86D2-F0DC9AC10B4D}"/>
                </a:ext>
              </a:extLst>
            </p:cNvPr>
            <p:cNvSpPr/>
            <p:nvPr/>
          </p:nvSpPr>
          <p:spPr>
            <a:xfrm flipH="1">
              <a:off x="1601661" y="3723511"/>
              <a:ext cx="182880" cy="27432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277" name="Group 276">
            <a:extLst>
              <a:ext uri="{FF2B5EF4-FFF2-40B4-BE49-F238E27FC236}">
                <a16:creationId xmlns:a16="http://schemas.microsoft.com/office/drawing/2014/main" id="{B9785FF8-ED85-4E50-AD04-CF12F5BD9AB1}"/>
              </a:ext>
            </a:extLst>
          </p:cNvPr>
          <p:cNvGrpSpPr/>
          <p:nvPr/>
        </p:nvGrpSpPr>
        <p:grpSpPr>
          <a:xfrm>
            <a:off x="2905250" y="3701585"/>
            <a:ext cx="2343066" cy="812964"/>
            <a:chOff x="2590802" y="3843542"/>
            <a:chExt cx="4601180" cy="1596453"/>
          </a:xfrm>
          <a:solidFill>
            <a:schemeClr val="bg1">
              <a:lumMod val="85000"/>
            </a:schemeClr>
          </a:solidFill>
        </p:grpSpPr>
        <p:sp>
          <p:nvSpPr>
            <p:cNvPr id="290" name="Oval 289">
              <a:extLst>
                <a:ext uri="{FF2B5EF4-FFF2-40B4-BE49-F238E27FC236}">
                  <a16:creationId xmlns:a16="http://schemas.microsoft.com/office/drawing/2014/main" id="{BEF9045D-BEB1-4BB9-B6F1-DA91D50E4639}"/>
                </a:ext>
              </a:extLst>
            </p:cNvPr>
            <p:cNvSpPr/>
            <p:nvPr/>
          </p:nvSpPr>
          <p:spPr>
            <a:xfrm rot="10800000">
              <a:off x="4584971" y="4827153"/>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91" name="Oval 290">
              <a:extLst>
                <a:ext uri="{FF2B5EF4-FFF2-40B4-BE49-F238E27FC236}">
                  <a16:creationId xmlns:a16="http://schemas.microsoft.com/office/drawing/2014/main" id="{7385CE10-0AE7-4912-A553-ECEA06FBA8E7}"/>
                </a:ext>
              </a:extLst>
            </p:cNvPr>
            <p:cNvSpPr/>
            <p:nvPr/>
          </p:nvSpPr>
          <p:spPr>
            <a:xfrm rot="10800000">
              <a:off x="5275635" y="4656108"/>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92" name="Oval 291">
              <a:extLst>
                <a:ext uri="{FF2B5EF4-FFF2-40B4-BE49-F238E27FC236}">
                  <a16:creationId xmlns:a16="http://schemas.microsoft.com/office/drawing/2014/main" id="{F0307E2A-FD2B-4BA6-9610-FE2B4281A792}"/>
                </a:ext>
              </a:extLst>
            </p:cNvPr>
            <p:cNvSpPr/>
            <p:nvPr/>
          </p:nvSpPr>
          <p:spPr>
            <a:xfrm rot="10800000">
              <a:off x="5966299" y="4349687"/>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93" name="Oval 292">
              <a:extLst>
                <a:ext uri="{FF2B5EF4-FFF2-40B4-BE49-F238E27FC236}">
                  <a16:creationId xmlns:a16="http://schemas.microsoft.com/office/drawing/2014/main" id="{86FC15D0-FE2A-4A39-AF48-BBE84A7E8866}"/>
                </a:ext>
              </a:extLst>
            </p:cNvPr>
            <p:cNvSpPr/>
            <p:nvPr/>
          </p:nvSpPr>
          <p:spPr>
            <a:xfrm rot="10800000" flipH="1">
              <a:off x="3894308" y="4656108"/>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94" name="Oval 293">
              <a:extLst>
                <a:ext uri="{FF2B5EF4-FFF2-40B4-BE49-F238E27FC236}">
                  <a16:creationId xmlns:a16="http://schemas.microsoft.com/office/drawing/2014/main" id="{11E9D1B4-5F80-4A4D-B6F2-CF056ACCC8F9}"/>
                </a:ext>
              </a:extLst>
            </p:cNvPr>
            <p:cNvSpPr/>
            <p:nvPr/>
          </p:nvSpPr>
          <p:spPr>
            <a:xfrm rot="10800000" flipH="1">
              <a:off x="3203645" y="4349687"/>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95" name="Oval 294">
              <a:extLst>
                <a:ext uri="{FF2B5EF4-FFF2-40B4-BE49-F238E27FC236}">
                  <a16:creationId xmlns:a16="http://schemas.microsoft.com/office/drawing/2014/main" id="{AC0102D6-7EC6-4A2E-8831-AE67919966C3}"/>
                </a:ext>
              </a:extLst>
            </p:cNvPr>
            <p:cNvSpPr/>
            <p:nvPr/>
          </p:nvSpPr>
          <p:spPr>
            <a:xfrm rot="10800000">
              <a:off x="6579140" y="3843542"/>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96" name="Oval 295">
              <a:extLst>
                <a:ext uri="{FF2B5EF4-FFF2-40B4-BE49-F238E27FC236}">
                  <a16:creationId xmlns:a16="http://schemas.microsoft.com/office/drawing/2014/main" id="{5FD111D5-0645-43B4-A39D-831C9681643A}"/>
                </a:ext>
              </a:extLst>
            </p:cNvPr>
            <p:cNvSpPr/>
            <p:nvPr/>
          </p:nvSpPr>
          <p:spPr>
            <a:xfrm rot="10800000">
              <a:off x="2590802" y="3843542"/>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278" name="Group 277">
            <a:extLst>
              <a:ext uri="{FF2B5EF4-FFF2-40B4-BE49-F238E27FC236}">
                <a16:creationId xmlns:a16="http://schemas.microsoft.com/office/drawing/2014/main" id="{71FDA117-4119-4099-A5AB-736AF7347010}"/>
              </a:ext>
            </a:extLst>
          </p:cNvPr>
          <p:cNvGrpSpPr/>
          <p:nvPr/>
        </p:nvGrpSpPr>
        <p:grpSpPr>
          <a:xfrm>
            <a:off x="3217328" y="3200700"/>
            <a:ext cx="1718909" cy="960316"/>
            <a:chOff x="1374844" y="2558374"/>
            <a:chExt cx="3375496" cy="1885814"/>
          </a:xfrm>
          <a:solidFill>
            <a:schemeClr val="accent3"/>
          </a:solidFill>
        </p:grpSpPr>
        <p:grpSp>
          <p:nvGrpSpPr>
            <p:cNvPr id="279" name="Group 278">
              <a:extLst>
                <a:ext uri="{FF2B5EF4-FFF2-40B4-BE49-F238E27FC236}">
                  <a16:creationId xmlns:a16="http://schemas.microsoft.com/office/drawing/2014/main" id="{2984234C-174F-48E7-900E-11387AE1028B}"/>
                </a:ext>
              </a:extLst>
            </p:cNvPr>
            <p:cNvGrpSpPr/>
            <p:nvPr/>
          </p:nvGrpSpPr>
          <p:grpSpPr>
            <a:xfrm>
              <a:off x="1374844" y="2558374"/>
              <a:ext cx="3375496" cy="1090308"/>
              <a:chOff x="3203644" y="2859932"/>
              <a:chExt cx="3375496" cy="1090308"/>
            </a:xfrm>
            <a:grpFill/>
          </p:grpSpPr>
          <p:sp>
            <p:nvSpPr>
              <p:cNvPr id="285" name="Oval 284">
                <a:extLst>
                  <a:ext uri="{FF2B5EF4-FFF2-40B4-BE49-F238E27FC236}">
                    <a16:creationId xmlns:a16="http://schemas.microsoft.com/office/drawing/2014/main" id="{9B910EE4-5D0A-4A4E-8222-81F5B4F90DAC}"/>
                  </a:ext>
                </a:extLst>
              </p:cNvPr>
              <p:cNvSpPr/>
              <p:nvPr/>
            </p:nvSpPr>
            <p:spPr>
              <a:xfrm>
                <a:off x="4584970" y="2859932"/>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86" name="Oval 285">
                <a:extLst>
                  <a:ext uri="{FF2B5EF4-FFF2-40B4-BE49-F238E27FC236}">
                    <a16:creationId xmlns:a16="http://schemas.microsoft.com/office/drawing/2014/main" id="{DC3C42CF-6C86-4423-9ECC-25E1D8A8B318}"/>
                  </a:ext>
                </a:extLst>
              </p:cNvPr>
              <p:cNvSpPr/>
              <p:nvPr/>
            </p:nvSpPr>
            <p:spPr>
              <a:xfrm>
                <a:off x="3894308" y="3030977"/>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87" name="Oval 286">
                <a:extLst>
                  <a:ext uri="{FF2B5EF4-FFF2-40B4-BE49-F238E27FC236}">
                    <a16:creationId xmlns:a16="http://schemas.microsoft.com/office/drawing/2014/main" id="{CAA45529-D5E6-4172-A544-9C44E0F257C2}"/>
                  </a:ext>
                </a:extLst>
              </p:cNvPr>
              <p:cNvSpPr/>
              <p:nvPr/>
            </p:nvSpPr>
            <p:spPr>
              <a:xfrm>
                <a:off x="3203644" y="3337398"/>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88" name="Oval 287">
                <a:extLst>
                  <a:ext uri="{FF2B5EF4-FFF2-40B4-BE49-F238E27FC236}">
                    <a16:creationId xmlns:a16="http://schemas.microsoft.com/office/drawing/2014/main" id="{BFE60ACD-3783-46F8-B3AB-88BBE80AD513}"/>
                  </a:ext>
                </a:extLst>
              </p:cNvPr>
              <p:cNvSpPr/>
              <p:nvPr/>
            </p:nvSpPr>
            <p:spPr>
              <a:xfrm flipH="1">
                <a:off x="5275635" y="3030977"/>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89" name="Oval 288">
                <a:extLst>
                  <a:ext uri="{FF2B5EF4-FFF2-40B4-BE49-F238E27FC236}">
                    <a16:creationId xmlns:a16="http://schemas.microsoft.com/office/drawing/2014/main" id="{B721EF22-1CEB-4FA0-91DF-DB2912C679C6}"/>
                  </a:ext>
                </a:extLst>
              </p:cNvPr>
              <p:cNvSpPr/>
              <p:nvPr/>
            </p:nvSpPr>
            <p:spPr>
              <a:xfrm flipH="1">
                <a:off x="5966298" y="3337398"/>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sp>
          <p:nvSpPr>
            <p:cNvPr id="280" name="Rectangle: Rounded Corners 279">
              <a:extLst>
                <a:ext uri="{FF2B5EF4-FFF2-40B4-BE49-F238E27FC236}">
                  <a16:creationId xmlns:a16="http://schemas.microsoft.com/office/drawing/2014/main" id="{299ACA7A-40C2-4B0F-A00A-41CD5900E447}"/>
                </a:ext>
              </a:extLst>
            </p:cNvPr>
            <p:cNvSpPr/>
            <p:nvPr/>
          </p:nvSpPr>
          <p:spPr>
            <a:xfrm>
              <a:off x="2971151" y="3255468"/>
              <a:ext cx="182880" cy="118872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81" name="Rectangle: Rounded Corners 280">
              <a:extLst>
                <a:ext uri="{FF2B5EF4-FFF2-40B4-BE49-F238E27FC236}">
                  <a16:creationId xmlns:a16="http://schemas.microsoft.com/office/drawing/2014/main" id="{D57AECC9-648C-45B7-AFE2-EA5A8285C13F}"/>
                </a:ext>
              </a:extLst>
            </p:cNvPr>
            <p:cNvSpPr/>
            <p:nvPr/>
          </p:nvSpPr>
          <p:spPr>
            <a:xfrm>
              <a:off x="3647386" y="3438348"/>
              <a:ext cx="182880" cy="82296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82" name="Rectangle: Rounded Corners 281">
              <a:extLst>
                <a:ext uri="{FF2B5EF4-FFF2-40B4-BE49-F238E27FC236}">
                  <a16:creationId xmlns:a16="http://schemas.microsoft.com/office/drawing/2014/main" id="{E85DF583-7CBD-4055-82EB-9132B3F3B421}"/>
                </a:ext>
              </a:extLst>
            </p:cNvPr>
            <p:cNvSpPr/>
            <p:nvPr/>
          </p:nvSpPr>
          <p:spPr>
            <a:xfrm>
              <a:off x="4323620" y="3712668"/>
              <a:ext cx="182880" cy="27432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83" name="Rectangle: Rounded Corners 282">
              <a:extLst>
                <a:ext uri="{FF2B5EF4-FFF2-40B4-BE49-F238E27FC236}">
                  <a16:creationId xmlns:a16="http://schemas.microsoft.com/office/drawing/2014/main" id="{4BAEE419-0FF8-44B0-8DA2-1CDBCEFEB924}"/>
                </a:ext>
              </a:extLst>
            </p:cNvPr>
            <p:cNvSpPr/>
            <p:nvPr/>
          </p:nvSpPr>
          <p:spPr>
            <a:xfrm flipH="1">
              <a:off x="2294916" y="3449191"/>
              <a:ext cx="182880" cy="82296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84" name="Rectangle: Rounded Corners 283">
              <a:extLst>
                <a:ext uri="{FF2B5EF4-FFF2-40B4-BE49-F238E27FC236}">
                  <a16:creationId xmlns:a16="http://schemas.microsoft.com/office/drawing/2014/main" id="{2F0F60AE-2BB4-4B4E-9F24-B6CE0213CF0B}"/>
                </a:ext>
              </a:extLst>
            </p:cNvPr>
            <p:cNvSpPr/>
            <p:nvPr/>
          </p:nvSpPr>
          <p:spPr>
            <a:xfrm flipH="1">
              <a:off x="1601661" y="3723511"/>
              <a:ext cx="182880" cy="27432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298" name="Group 297">
            <a:extLst>
              <a:ext uri="{FF2B5EF4-FFF2-40B4-BE49-F238E27FC236}">
                <a16:creationId xmlns:a16="http://schemas.microsoft.com/office/drawing/2014/main" id="{D7B179D0-51C7-4AC4-AF5E-DF3BBA15F0DF}"/>
              </a:ext>
            </a:extLst>
          </p:cNvPr>
          <p:cNvGrpSpPr/>
          <p:nvPr/>
        </p:nvGrpSpPr>
        <p:grpSpPr>
          <a:xfrm flipV="1">
            <a:off x="4938593" y="3200700"/>
            <a:ext cx="2343066" cy="812964"/>
            <a:chOff x="2590802" y="3843542"/>
            <a:chExt cx="4601180" cy="1596453"/>
          </a:xfrm>
          <a:solidFill>
            <a:schemeClr val="bg1">
              <a:lumMod val="85000"/>
            </a:schemeClr>
          </a:solidFill>
        </p:grpSpPr>
        <p:sp>
          <p:nvSpPr>
            <p:cNvPr id="311" name="Oval 310">
              <a:extLst>
                <a:ext uri="{FF2B5EF4-FFF2-40B4-BE49-F238E27FC236}">
                  <a16:creationId xmlns:a16="http://schemas.microsoft.com/office/drawing/2014/main" id="{799EFACB-1216-4AF9-99A9-EA02A052E591}"/>
                </a:ext>
              </a:extLst>
            </p:cNvPr>
            <p:cNvSpPr/>
            <p:nvPr/>
          </p:nvSpPr>
          <p:spPr>
            <a:xfrm rot="10800000">
              <a:off x="4584971" y="4827153"/>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12" name="Oval 311">
              <a:extLst>
                <a:ext uri="{FF2B5EF4-FFF2-40B4-BE49-F238E27FC236}">
                  <a16:creationId xmlns:a16="http://schemas.microsoft.com/office/drawing/2014/main" id="{C4328C44-CF69-43EF-8023-B53CA02E792D}"/>
                </a:ext>
              </a:extLst>
            </p:cNvPr>
            <p:cNvSpPr/>
            <p:nvPr/>
          </p:nvSpPr>
          <p:spPr>
            <a:xfrm rot="10800000">
              <a:off x="5275635" y="4656108"/>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13" name="Oval 312">
              <a:extLst>
                <a:ext uri="{FF2B5EF4-FFF2-40B4-BE49-F238E27FC236}">
                  <a16:creationId xmlns:a16="http://schemas.microsoft.com/office/drawing/2014/main" id="{C147C03E-6155-4AEF-B954-6AD1EC317AAC}"/>
                </a:ext>
              </a:extLst>
            </p:cNvPr>
            <p:cNvSpPr/>
            <p:nvPr/>
          </p:nvSpPr>
          <p:spPr>
            <a:xfrm rot="10800000">
              <a:off x="5966299" y="4349687"/>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14" name="Oval 313">
              <a:extLst>
                <a:ext uri="{FF2B5EF4-FFF2-40B4-BE49-F238E27FC236}">
                  <a16:creationId xmlns:a16="http://schemas.microsoft.com/office/drawing/2014/main" id="{2DDD0C87-E2CD-47BA-BD4A-ED06D14F40EA}"/>
                </a:ext>
              </a:extLst>
            </p:cNvPr>
            <p:cNvSpPr/>
            <p:nvPr/>
          </p:nvSpPr>
          <p:spPr>
            <a:xfrm rot="10800000" flipH="1">
              <a:off x="3894308" y="4656108"/>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15" name="Oval 314">
              <a:extLst>
                <a:ext uri="{FF2B5EF4-FFF2-40B4-BE49-F238E27FC236}">
                  <a16:creationId xmlns:a16="http://schemas.microsoft.com/office/drawing/2014/main" id="{686134F8-4293-450F-9514-2D876B5B23DE}"/>
                </a:ext>
              </a:extLst>
            </p:cNvPr>
            <p:cNvSpPr/>
            <p:nvPr/>
          </p:nvSpPr>
          <p:spPr>
            <a:xfrm rot="10800000" flipH="1">
              <a:off x="3203645" y="4349687"/>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16" name="Oval 315">
              <a:extLst>
                <a:ext uri="{FF2B5EF4-FFF2-40B4-BE49-F238E27FC236}">
                  <a16:creationId xmlns:a16="http://schemas.microsoft.com/office/drawing/2014/main" id="{A56E8B5D-ADAA-4ED6-8509-048DAC40D7D5}"/>
                </a:ext>
              </a:extLst>
            </p:cNvPr>
            <p:cNvSpPr/>
            <p:nvPr/>
          </p:nvSpPr>
          <p:spPr>
            <a:xfrm rot="10800000">
              <a:off x="6579140" y="3843542"/>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17" name="Oval 316">
              <a:extLst>
                <a:ext uri="{FF2B5EF4-FFF2-40B4-BE49-F238E27FC236}">
                  <a16:creationId xmlns:a16="http://schemas.microsoft.com/office/drawing/2014/main" id="{6AF4DE38-D6C5-4DB2-AEDC-ACB69D167B79}"/>
                </a:ext>
              </a:extLst>
            </p:cNvPr>
            <p:cNvSpPr/>
            <p:nvPr/>
          </p:nvSpPr>
          <p:spPr>
            <a:xfrm rot="10800000">
              <a:off x="2590802" y="3843542"/>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299" name="Group 298">
            <a:extLst>
              <a:ext uri="{FF2B5EF4-FFF2-40B4-BE49-F238E27FC236}">
                <a16:creationId xmlns:a16="http://schemas.microsoft.com/office/drawing/2014/main" id="{D67BC4C6-63D1-4544-AFD6-DD6D2DBCADBA}"/>
              </a:ext>
            </a:extLst>
          </p:cNvPr>
          <p:cNvGrpSpPr/>
          <p:nvPr/>
        </p:nvGrpSpPr>
        <p:grpSpPr>
          <a:xfrm flipV="1">
            <a:off x="5250671" y="3554233"/>
            <a:ext cx="1718909" cy="960316"/>
            <a:chOff x="1374844" y="2558374"/>
            <a:chExt cx="3375496" cy="1885814"/>
          </a:xfrm>
          <a:solidFill>
            <a:schemeClr val="accent2"/>
          </a:solidFill>
        </p:grpSpPr>
        <p:grpSp>
          <p:nvGrpSpPr>
            <p:cNvPr id="300" name="Group 299">
              <a:extLst>
                <a:ext uri="{FF2B5EF4-FFF2-40B4-BE49-F238E27FC236}">
                  <a16:creationId xmlns:a16="http://schemas.microsoft.com/office/drawing/2014/main" id="{514AB54B-EFA3-462E-99BA-F4C6819C34DE}"/>
                </a:ext>
              </a:extLst>
            </p:cNvPr>
            <p:cNvGrpSpPr/>
            <p:nvPr/>
          </p:nvGrpSpPr>
          <p:grpSpPr>
            <a:xfrm>
              <a:off x="1374844" y="2558374"/>
              <a:ext cx="3375496" cy="1090308"/>
              <a:chOff x="3203644" y="2859932"/>
              <a:chExt cx="3375496" cy="1090308"/>
            </a:xfrm>
            <a:grpFill/>
          </p:grpSpPr>
          <p:sp>
            <p:nvSpPr>
              <p:cNvPr id="306" name="Oval 305">
                <a:extLst>
                  <a:ext uri="{FF2B5EF4-FFF2-40B4-BE49-F238E27FC236}">
                    <a16:creationId xmlns:a16="http://schemas.microsoft.com/office/drawing/2014/main" id="{36AB5AC4-73A9-4E8A-8768-A88092ACA1AF}"/>
                  </a:ext>
                </a:extLst>
              </p:cNvPr>
              <p:cNvSpPr/>
              <p:nvPr/>
            </p:nvSpPr>
            <p:spPr>
              <a:xfrm>
                <a:off x="4584970" y="2859932"/>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07" name="Oval 306">
                <a:extLst>
                  <a:ext uri="{FF2B5EF4-FFF2-40B4-BE49-F238E27FC236}">
                    <a16:creationId xmlns:a16="http://schemas.microsoft.com/office/drawing/2014/main" id="{5FAF8AB1-0904-437C-ADA7-3A28CD376EDD}"/>
                  </a:ext>
                </a:extLst>
              </p:cNvPr>
              <p:cNvSpPr/>
              <p:nvPr/>
            </p:nvSpPr>
            <p:spPr>
              <a:xfrm>
                <a:off x="3894308" y="3030977"/>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08" name="Oval 307">
                <a:extLst>
                  <a:ext uri="{FF2B5EF4-FFF2-40B4-BE49-F238E27FC236}">
                    <a16:creationId xmlns:a16="http://schemas.microsoft.com/office/drawing/2014/main" id="{D299B902-31B1-4FC9-A9AB-D71A761B1889}"/>
                  </a:ext>
                </a:extLst>
              </p:cNvPr>
              <p:cNvSpPr/>
              <p:nvPr/>
            </p:nvSpPr>
            <p:spPr>
              <a:xfrm>
                <a:off x="3203644" y="3337398"/>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09" name="Oval 308">
                <a:extLst>
                  <a:ext uri="{FF2B5EF4-FFF2-40B4-BE49-F238E27FC236}">
                    <a16:creationId xmlns:a16="http://schemas.microsoft.com/office/drawing/2014/main" id="{4C63F58A-C6DE-4D33-B7B1-2B9D06EBDCF5}"/>
                  </a:ext>
                </a:extLst>
              </p:cNvPr>
              <p:cNvSpPr/>
              <p:nvPr/>
            </p:nvSpPr>
            <p:spPr>
              <a:xfrm flipH="1">
                <a:off x="5275635" y="3030977"/>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10" name="Oval 309">
                <a:extLst>
                  <a:ext uri="{FF2B5EF4-FFF2-40B4-BE49-F238E27FC236}">
                    <a16:creationId xmlns:a16="http://schemas.microsoft.com/office/drawing/2014/main" id="{A233DF49-3A94-4859-B217-CB002E1900AE}"/>
                  </a:ext>
                </a:extLst>
              </p:cNvPr>
              <p:cNvSpPr/>
              <p:nvPr/>
            </p:nvSpPr>
            <p:spPr>
              <a:xfrm flipH="1">
                <a:off x="5966298" y="3337398"/>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sp>
          <p:nvSpPr>
            <p:cNvPr id="301" name="Rectangle: Rounded Corners 300">
              <a:extLst>
                <a:ext uri="{FF2B5EF4-FFF2-40B4-BE49-F238E27FC236}">
                  <a16:creationId xmlns:a16="http://schemas.microsoft.com/office/drawing/2014/main" id="{6D43C31E-30FD-46E3-AC54-593751B664CF}"/>
                </a:ext>
              </a:extLst>
            </p:cNvPr>
            <p:cNvSpPr/>
            <p:nvPr/>
          </p:nvSpPr>
          <p:spPr>
            <a:xfrm>
              <a:off x="2971151" y="3255468"/>
              <a:ext cx="182880" cy="118872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02" name="Rectangle: Rounded Corners 301">
              <a:extLst>
                <a:ext uri="{FF2B5EF4-FFF2-40B4-BE49-F238E27FC236}">
                  <a16:creationId xmlns:a16="http://schemas.microsoft.com/office/drawing/2014/main" id="{FE92C1DE-6C7E-47C5-82B4-CF30B12DC9BA}"/>
                </a:ext>
              </a:extLst>
            </p:cNvPr>
            <p:cNvSpPr/>
            <p:nvPr/>
          </p:nvSpPr>
          <p:spPr>
            <a:xfrm>
              <a:off x="3647386" y="3438348"/>
              <a:ext cx="182880" cy="82296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03" name="Rectangle: Rounded Corners 302">
              <a:extLst>
                <a:ext uri="{FF2B5EF4-FFF2-40B4-BE49-F238E27FC236}">
                  <a16:creationId xmlns:a16="http://schemas.microsoft.com/office/drawing/2014/main" id="{1211FF1B-78C3-4431-A190-FCF384BE8BD2}"/>
                </a:ext>
              </a:extLst>
            </p:cNvPr>
            <p:cNvSpPr/>
            <p:nvPr/>
          </p:nvSpPr>
          <p:spPr>
            <a:xfrm>
              <a:off x="4323620" y="3712668"/>
              <a:ext cx="182880" cy="27432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04" name="Rectangle: Rounded Corners 303">
              <a:extLst>
                <a:ext uri="{FF2B5EF4-FFF2-40B4-BE49-F238E27FC236}">
                  <a16:creationId xmlns:a16="http://schemas.microsoft.com/office/drawing/2014/main" id="{56B66AFA-3F40-4835-BAA9-8AEA64035752}"/>
                </a:ext>
              </a:extLst>
            </p:cNvPr>
            <p:cNvSpPr/>
            <p:nvPr/>
          </p:nvSpPr>
          <p:spPr>
            <a:xfrm flipH="1">
              <a:off x="2294916" y="3449191"/>
              <a:ext cx="182880" cy="82296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05" name="Rectangle: Rounded Corners 304">
              <a:extLst>
                <a:ext uri="{FF2B5EF4-FFF2-40B4-BE49-F238E27FC236}">
                  <a16:creationId xmlns:a16="http://schemas.microsoft.com/office/drawing/2014/main" id="{47FB7584-D889-47EF-B92C-2209A4F07F1F}"/>
                </a:ext>
              </a:extLst>
            </p:cNvPr>
            <p:cNvSpPr/>
            <p:nvPr/>
          </p:nvSpPr>
          <p:spPr>
            <a:xfrm flipH="1">
              <a:off x="1601661" y="3723511"/>
              <a:ext cx="182880" cy="27432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319" name="Group 318">
            <a:extLst>
              <a:ext uri="{FF2B5EF4-FFF2-40B4-BE49-F238E27FC236}">
                <a16:creationId xmlns:a16="http://schemas.microsoft.com/office/drawing/2014/main" id="{AEDC8096-B37B-499E-A14F-A3DAC92129E8}"/>
              </a:ext>
            </a:extLst>
          </p:cNvPr>
          <p:cNvGrpSpPr/>
          <p:nvPr/>
        </p:nvGrpSpPr>
        <p:grpSpPr>
          <a:xfrm>
            <a:off x="6971936" y="3701585"/>
            <a:ext cx="2343066" cy="812964"/>
            <a:chOff x="2590802" y="3843542"/>
            <a:chExt cx="4601180" cy="1596453"/>
          </a:xfrm>
          <a:solidFill>
            <a:schemeClr val="bg1">
              <a:lumMod val="85000"/>
            </a:schemeClr>
          </a:solidFill>
        </p:grpSpPr>
        <p:sp>
          <p:nvSpPr>
            <p:cNvPr id="332" name="Oval 331">
              <a:extLst>
                <a:ext uri="{FF2B5EF4-FFF2-40B4-BE49-F238E27FC236}">
                  <a16:creationId xmlns:a16="http://schemas.microsoft.com/office/drawing/2014/main" id="{EF52B68F-FCA9-40B0-B847-F00FCF9B06F2}"/>
                </a:ext>
              </a:extLst>
            </p:cNvPr>
            <p:cNvSpPr/>
            <p:nvPr/>
          </p:nvSpPr>
          <p:spPr>
            <a:xfrm rot="10800000">
              <a:off x="4584971" y="4827153"/>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33" name="Oval 332">
              <a:extLst>
                <a:ext uri="{FF2B5EF4-FFF2-40B4-BE49-F238E27FC236}">
                  <a16:creationId xmlns:a16="http://schemas.microsoft.com/office/drawing/2014/main" id="{995D5472-8237-485D-8D39-CF1C313B41E9}"/>
                </a:ext>
              </a:extLst>
            </p:cNvPr>
            <p:cNvSpPr/>
            <p:nvPr/>
          </p:nvSpPr>
          <p:spPr>
            <a:xfrm rot="10800000">
              <a:off x="5275635" y="4656108"/>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34" name="Oval 333">
              <a:extLst>
                <a:ext uri="{FF2B5EF4-FFF2-40B4-BE49-F238E27FC236}">
                  <a16:creationId xmlns:a16="http://schemas.microsoft.com/office/drawing/2014/main" id="{2EC31329-B93E-4B52-836F-458B0B82E6F5}"/>
                </a:ext>
              </a:extLst>
            </p:cNvPr>
            <p:cNvSpPr/>
            <p:nvPr/>
          </p:nvSpPr>
          <p:spPr>
            <a:xfrm rot="10800000">
              <a:off x="5966299" y="4349687"/>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35" name="Oval 334">
              <a:extLst>
                <a:ext uri="{FF2B5EF4-FFF2-40B4-BE49-F238E27FC236}">
                  <a16:creationId xmlns:a16="http://schemas.microsoft.com/office/drawing/2014/main" id="{20D4137A-CE7D-48DF-9827-C0C54C374353}"/>
                </a:ext>
              </a:extLst>
            </p:cNvPr>
            <p:cNvSpPr/>
            <p:nvPr/>
          </p:nvSpPr>
          <p:spPr>
            <a:xfrm rot="10800000" flipH="1">
              <a:off x="3894308" y="4656108"/>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36" name="Oval 335">
              <a:extLst>
                <a:ext uri="{FF2B5EF4-FFF2-40B4-BE49-F238E27FC236}">
                  <a16:creationId xmlns:a16="http://schemas.microsoft.com/office/drawing/2014/main" id="{93E6A335-AF38-4B98-B579-8C86F39B0A14}"/>
                </a:ext>
              </a:extLst>
            </p:cNvPr>
            <p:cNvSpPr/>
            <p:nvPr/>
          </p:nvSpPr>
          <p:spPr>
            <a:xfrm rot="10800000" flipH="1">
              <a:off x="3203645" y="4349687"/>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37" name="Oval 336">
              <a:extLst>
                <a:ext uri="{FF2B5EF4-FFF2-40B4-BE49-F238E27FC236}">
                  <a16:creationId xmlns:a16="http://schemas.microsoft.com/office/drawing/2014/main" id="{44FFB8CD-8605-4B96-9569-FD9013DB2B61}"/>
                </a:ext>
              </a:extLst>
            </p:cNvPr>
            <p:cNvSpPr/>
            <p:nvPr/>
          </p:nvSpPr>
          <p:spPr>
            <a:xfrm rot="10800000">
              <a:off x="6579140" y="3843542"/>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38" name="Oval 337">
              <a:extLst>
                <a:ext uri="{FF2B5EF4-FFF2-40B4-BE49-F238E27FC236}">
                  <a16:creationId xmlns:a16="http://schemas.microsoft.com/office/drawing/2014/main" id="{EADFACCF-07B0-486B-8DDA-35A903A3630E}"/>
                </a:ext>
              </a:extLst>
            </p:cNvPr>
            <p:cNvSpPr/>
            <p:nvPr/>
          </p:nvSpPr>
          <p:spPr>
            <a:xfrm rot="10800000">
              <a:off x="2590802" y="3843542"/>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320" name="Group 319">
            <a:extLst>
              <a:ext uri="{FF2B5EF4-FFF2-40B4-BE49-F238E27FC236}">
                <a16:creationId xmlns:a16="http://schemas.microsoft.com/office/drawing/2014/main" id="{CC288D8D-05C8-427D-BE7A-FD90A84D0B7C}"/>
              </a:ext>
            </a:extLst>
          </p:cNvPr>
          <p:cNvGrpSpPr/>
          <p:nvPr/>
        </p:nvGrpSpPr>
        <p:grpSpPr>
          <a:xfrm>
            <a:off x="7284014" y="3200700"/>
            <a:ext cx="1718909" cy="960316"/>
            <a:chOff x="1374844" y="2558374"/>
            <a:chExt cx="3375496" cy="1885814"/>
          </a:xfrm>
          <a:solidFill>
            <a:schemeClr val="accent1"/>
          </a:solidFill>
        </p:grpSpPr>
        <p:grpSp>
          <p:nvGrpSpPr>
            <p:cNvPr id="321" name="Group 320">
              <a:extLst>
                <a:ext uri="{FF2B5EF4-FFF2-40B4-BE49-F238E27FC236}">
                  <a16:creationId xmlns:a16="http://schemas.microsoft.com/office/drawing/2014/main" id="{77974AC9-0C58-4D62-9E48-CD35A76731F4}"/>
                </a:ext>
              </a:extLst>
            </p:cNvPr>
            <p:cNvGrpSpPr/>
            <p:nvPr/>
          </p:nvGrpSpPr>
          <p:grpSpPr>
            <a:xfrm>
              <a:off x="1374844" y="2558374"/>
              <a:ext cx="3375496" cy="1090308"/>
              <a:chOff x="3203644" y="2859932"/>
              <a:chExt cx="3375496" cy="1090308"/>
            </a:xfrm>
            <a:grpFill/>
          </p:grpSpPr>
          <p:sp>
            <p:nvSpPr>
              <p:cNvPr id="327" name="Oval 326">
                <a:extLst>
                  <a:ext uri="{FF2B5EF4-FFF2-40B4-BE49-F238E27FC236}">
                    <a16:creationId xmlns:a16="http://schemas.microsoft.com/office/drawing/2014/main" id="{CAAA1688-CC24-449B-9327-0399179A28D3}"/>
                  </a:ext>
                </a:extLst>
              </p:cNvPr>
              <p:cNvSpPr/>
              <p:nvPr/>
            </p:nvSpPr>
            <p:spPr>
              <a:xfrm>
                <a:off x="4584970" y="2859932"/>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28" name="Oval 327">
                <a:extLst>
                  <a:ext uri="{FF2B5EF4-FFF2-40B4-BE49-F238E27FC236}">
                    <a16:creationId xmlns:a16="http://schemas.microsoft.com/office/drawing/2014/main" id="{5878C452-7F53-437E-85D5-3E28ACCA9213}"/>
                  </a:ext>
                </a:extLst>
              </p:cNvPr>
              <p:cNvSpPr/>
              <p:nvPr/>
            </p:nvSpPr>
            <p:spPr>
              <a:xfrm>
                <a:off x="3894308" y="3030977"/>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29" name="Oval 328">
                <a:extLst>
                  <a:ext uri="{FF2B5EF4-FFF2-40B4-BE49-F238E27FC236}">
                    <a16:creationId xmlns:a16="http://schemas.microsoft.com/office/drawing/2014/main" id="{932785DF-54BB-47DE-B6F6-6FF1D233A6DA}"/>
                  </a:ext>
                </a:extLst>
              </p:cNvPr>
              <p:cNvSpPr/>
              <p:nvPr/>
            </p:nvSpPr>
            <p:spPr>
              <a:xfrm>
                <a:off x="3203644" y="3337398"/>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30" name="Oval 329">
                <a:extLst>
                  <a:ext uri="{FF2B5EF4-FFF2-40B4-BE49-F238E27FC236}">
                    <a16:creationId xmlns:a16="http://schemas.microsoft.com/office/drawing/2014/main" id="{90B7B0D8-E562-46F1-A1C1-76AFE1452BDE}"/>
                  </a:ext>
                </a:extLst>
              </p:cNvPr>
              <p:cNvSpPr/>
              <p:nvPr/>
            </p:nvSpPr>
            <p:spPr>
              <a:xfrm flipH="1">
                <a:off x="5275635" y="3030977"/>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31" name="Oval 330">
                <a:extLst>
                  <a:ext uri="{FF2B5EF4-FFF2-40B4-BE49-F238E27FC236}">
                    <a16:creationId xmlns:a16="http://schemas.microsoft.com/office/drawing/2014/main" id="{2036575E-3CDF-4F77-B491-1D186010F451}"/>
                  </a:ext>
                </a:extLst>
              </p:cNvPr>
              <p:cNvSpPr/>
              <p:nvPr/>
            </p:nvSpPr>
            <p:spPr>
              <a:xfrm flipH="1">
                <a:off x="5966298" y="3337398"/>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sp>
          <p:nvSpPr>
            <p:cNvPr id="322" name="Rectangle: Rounded Corners 321">
              <a:extLst>
                <a:ext uri="{FF2B5EF4-FFF2-40B4-BE49-F238E27FC236}">
                  <a16:creationId xmlns:a16="http://schemas.microsoft.com/office/drawing/2014/main" id="{038D66C3-AE95-4D84-8C0F-71D61EC9F751}"/>
                </a:ext>
              </a:extLst>
            </p:cNvPr>
            <p:cNvSpPr/>
            <p:nvPr/>
          </p:nvSpPr>
          <p:spPr>
            <a:xfrm>
              <a:off x="2971151" y="3255468"/>
              <a:ext cx="182880" cy="118872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23" name="Rectangle: Rounded Corners 322">
              <a:extLst>
                <a:ext uri="{FF2B5EF4-FFF2-40B4-BE49-F238E27FC236}">
                  <a16:creationId xmlns:a16="http://schemas.microsoft.com/office/drawing/2014/main" id="{E770DA7E-6571-4EFF-A6A7-7A28F3528C0B}"/>
                </a:ext>
              </a:extLst>
            </p:cNvPr>
            <p:cNvSpPr/>
            <p:nvPr/>
          </p:nvSpPr>
          <p:spPr>
            <a:xfrm>
              <a:off x="3647386" y="3438348"/>
              <a:ext cx="182880" cy="82296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24" name="Rectangle: Rounded Corners 323">
              <a:extLst>
                <a:ext uri="{FF2B5EF4-FFF2-40B4-BE49-F238E27FC236}">
                  <a16:creationId xmlns:a16="http://schemas.microsoft.com/office/drawing/2014/main" id="{DDB41DCF-3B74-4622-9A7C-4A37B877E14B}"/>
                </a:ext>
              </a:extLst>
            </p:cNvPr>
            <p:cNvSpPr/>
            <p:nvPr/>
          </p:nvSpPr>
          <p:spPr>
            <a:xfrm>
              <a:off x="4323620" y="3712668"/>
              <a:ext cx="182880" cy="27432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25" name="Rectangle: Rounded Corners 324">
              <a:extLst>
                <a:ext uri="{FF2B5EF4-FFF2-40B4-BE49-F238E27FC236}">
                  <a16:creationId xmlns:a16="http://schemas.microsoft.com/office/drawing/2014/main" id="{DE088035-795E-4C1D-B525-769E98E28C15}"/>
                </a:ext>
              </a:extLst>
            </p:cNvPr>
            <p:cNvSpPr/>
            <p:nvPr/>
          </p:nvSpPr>
          <p:spPr>
            <a:xfrm flipH="1">
              <a:off x="2294916" y="3449191"/>
              <a:ext cx="182880" cy="82296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26" name="Rectangle: Rounded Corners 325">
              <a:extLst>
                <a:ext uri="{FF2B5EF4-FFF2-40B4-BE49-F238E27FC236}">
                  <a16:creationId xmlns:a16="http://schemas.microsoft.com/office/drawing/2014/main" id="{A8B3F927-51F3-4D61-89CD-0430E2100DAE}"/>
                </a:ext>
              </a:extLst>
            </p:cNvPr>
            <p:cNvSpPr/>
            <p:nvPr/>
          </p:nvSpPr>
          <p:spPr>
            <a:xfrm flipH="1">
              <a:off x="1601661" y="3723511"/>
              <a:ext cx="182880" cy="27432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341" name="Group 340">
            <a:extLst>
              <a:ext uri="{FF2B5EF4-FFF2-40B4-BE49-F238E27FC236}">
                <a16:creationId xmlns:a16="http://schemas.microsoft.com/office/drawing/2014/main" id="{52B3D655-BCB1-41C4-8E80-DC681CC79C83}"/>
              </a:ext>
            </a:extLst>
          </p:cNvPr>
          <p:cNvGrpSpPr/>
          <p:nvPr/>
        </p:nvGrpSpPr>
        <p:grpSpPr>
          <a:xfrm flipV="1">
            <a:off x="9005279" y="3200700"/>
            <a:ext cx="2343066" cy="812964"/>
            <a:chOff x="2590802" y="3843542"/>
            <a:chExt cx="4601180" cy="1596453"/>
          </a:xfrm>
          <a:solidFill>
            <a:schemeClr val="bg1">
              <a:lumMod val="85000"/>
            </a:schemeClr>
          </a:solidFill>
        </p:grpSpPr>
        <p:sp>
          <p:nvSpPr>
            <p:cNvPr id="354" name="Oval 353">
              <a:extLst>
                <a:ext uri="{FF2B5EF4-FFF2-40B4-BE49-F238E27FC236}">
                  <a16:creationId xmlns:a16="http://schemas.microsoft.com/office/drawing/2014/main" id="{0B27D630-0387-4F3B-9577-A40A4B073B24}"/>
                </a:ext>
              </a:extLst>
            </p:cNvPr>
            <p:cNvSpPr/>
            <p:nvPr/>
          </p:nvSpPr>
          <p:spPr>
            <a:xfrm rot="10800000">
              <a:off x="4584971" y="4827153"/>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55" name="Oval 354">
              <a:extLst>
                <a:ext uri="{FF2B5EF4-FFF2-40B4-BE49-F238E27FC236}">
                  <a16:creationId xmlns:a16="http://schemas.microsoft.com/office/drawing/2014/main" id="{8104CD7B-1231-4FEE-ACC5-0FB9AB14BDD6}"/>
                </a:ext>
              </a:extLst>
            </p:cNvPr>
            <p:cNvSpPr/>
            <p:nvPr/>
          </p:nvSpPr>
          <p:spPr>
            <a:xfrm rot="10800000">
              <a:off x="5275635" y="4656108"/>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56" name="Oval 355">
              <a:extLst>
                <a:ext uri="{FF2B5EF4-FFF2-40B4-BE49-F238E27FC236}">
                  <a16:creationId xmlns:a16="http://schemas.microsoft.com/office/drawing/2014/main" id="{B461D979-ACA5-4278-B66A-6E5CAD4C5536}"/>
                </a:ext>
              </a:extLst>
            </p:cNvPr>
            <p:cNvSpPr/>
            <p:nvPr/>
          </p:nvSpPr>
          <p:spPr>
            <a:xfrm rot="10800000">
              <a:off x="5966299" y="4349687"/>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57" name="Oval 356">
              <a:extLst>
                <a:ext uri="{FF2B5EF4-FFF2-40B4-BE49-F238E27FC236}">
                  <a16:creationId xmlns:a16="http://schemas.microsoft.com/office/drawing/2014/main" id="{5614A384-01FF-4BF3-90C7-9462EB84CF41}"/>
                </a:ext>
              </a:extLst>
            </p:cNvPr>
            <p:cNvSpPr/>
            <p:nvPr/>
          </p:nvSpPr>
          <p:spPr>
            <a:xfrm rot="10800000" flipH="1">
              <a:off x="3894308" y="4656108"/>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58" name="Oval 357">
              <a:extLst>
                <a:ext uri="{FF2B5EF4-FFF2-40B4-BE49-F238E27FC236}">
                  <a16:creationId xmlns:a16="http://schemas.microsoft.com/office/drawing/2014/main" id="{26B194D2-8FF1-49C6-A474-AF37B10B3F55}"/>
                </a:ext>
              </a:extLst>
            </p:cNvPr>
            <p:cNvSpPr/>
            <p:nvPr/>
          </p:nvSpPr>
          <p:spPr>
            <a:xfrm rot="10800000" flipH="1">
              <a:off x="3203645" y="4349687"/>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59" name="Oval 358">
              <a:extLst>
                <a:ext uri="{FF2B5EF4-FFF2-40B4-BE49-F238E27FC236}">
                  <a16:creationId xmlns:a16="http://schemas.microsoft.com/office/drawing/2014/main" id="{A610AA9A-2516-438E-99CB-001538BFF252}"/>
                </a:ext>
              </a:extLst>
            </p:cNvPr>
            <p:cNvSpPr/>
            <p:nvPr/>
          </p:nvSpPr>
          <p:spPr>
            <a:xfrm rot="10800000">
              <a:off x="6579140" y="3843542"/>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60" name="Oval 359">
              <a:extLst>
                <a:ext uri="{FF2B5EF4-FFF2-40B4-BE49-F238E27FC236}">
                  <a16:creationId xmlns:a16="http://schemas.microsoft.com/office/drawing/2014/main" id="{50D64F9D-B71A-495E-AB94-CD41344FC399}"/>
                </a:ext>
              </a:extLst>
            </p:cNvPr>
            <p:cNvSpPr/>
            <p:nvPr/>
          </p:nvSpPr>
          <p:spPr>
            <a:xfrm rot="10800000">
              <a:off x="2590802" y="3843542"/>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342" name="Group 341">
            <a:extLst>
              <a:ext uri="{FF2B5EF4-FFF2-40B4-BE49-F238E27FC236}">
                <a16:creationId xmlns:a16="http://schemas.microsoft.com/office/drawing/2014/main" id="{FA9FC85E-A67D-4715-8379-8FA427FE98FE}"/>
              </a:ext>
            </a:extLst>
          </p:cNvPr>
          <p:cNvGrpSpPr/>
          <p:nvPr/>
        </p:nvGrpSpPr>
        <p:grpSpPr>
          <a:xfrm flipV="1">
            <a:off x="9317357" y="3554233"/>
            <a:ext cx="1718909" cy="960316"/>
            <a:chOff x="1374844" y="2558374"/>
            <a:chExt cx="3375496" cy="1885814"/>
          </a:xfrm>
          <a:solidFill>
            <a:schemeClr val="accent4"/>
          </a:solidFill>
        </p:grpSpPr>
        <p:grpSp>
          <p:nvGrpSpPr>
            <p:cNvPr id="343" name="Group 342">
              <a:extLst>
                <a:ext uri="{FF2B5EF4-FFF2-40B4-BE49-F238E27FC236}">
                  <a16:creationId xmlns:a16="http://schemas.microsoft.com/office/drawing/2014/main" id="{5163B192-30AD-46C8-873E-D8CD8B34139E}"/>
                </a:ext>
              </a:extLst>
            </p:cNvPr>
            <p:cNvGrpSpPr/>
            <p:nvPr/>
          </p:nvGrpSpPr>
          <p:grpSpPr>
            <a:xfrm>
              <a:off x="1374844" y="2558374"/>
              <a:ext cx="3375496" cy="1090308"/>
              <a:chOff x="3203644" y="2859932"/>
              <a:chExt cx="3375496" cy="1090308"/>
            </a:xfrm>
            <a:grpFill/>
          </p:grpSpPr>
          <p:sp>
            <p:nvSpPr>
              <p:cNvPr id="349" name="Oval 348">
                <a:extLst>
                  <a:ext uri="{FF2B5EF4-FFF2-40B4-BE49-F238E27FC236}">
                    <a16:creationId xmlns:a16="http://schemas.microsoft.com/office/drawing/2014/main" id="{1DDA3B91-B911-4C12-BB4E-25688063D42B}"/>
                  </a:ext>
                </a:extLst>
              </p:cNvPr>
              <p:cNvSpPr/>
              <p:nvPr/>
            </p:nvSpPr>
            <p:spPr>
              <a:xfrm>
                <a:off x="4584970" y="2859932"/>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50" name="Oval 349">
                <a:extLst>
                  <a:ext uri="{FF2B5EF4-FFF2-40B4-BE49-F238E27FC236}">
                    <a16:creationId xmlns:a16="http://schemas.microsoft.com/office/drawing/2014/main" id="{57A9938B-F3B3-47EE-B51D-1C35DF08DA8B}"/>
                  </a:ext>
                </a:extLst>
              </p:cNvPr>
              <p:cNvSpPr/>
              <p:nvPr/>
            </p:nvSpPr>
            <p:spPr>
              <a:xfrm>
                <a:off x="3894308" y="3030977"/>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51" name="Oval 350">
                <a:extLst>
                  <a:ext uri="{FF2B5EF4-FFF2-40B4-BE49-F238E27FC236}">
                    <a16:creationId xmlns:a16="http://schemas.microsoft.com/office/drawing/2014/main" id="{732A969E-F1E0-4FE9-BB4D-08D54390F59E}"/>
                  </a:ext>
                </a:extLst>
              </p:cNvPr>
              <p:cNvSpPr/>
              <p:nvPr/>
            </p:nvSpPr>
            <p:spPr>
              <a:xfrm>
                <a:off x="3203644" y="3337398"/>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52" name="Oval 351">
                <a:extLst>
                  <a:ext uri="{FF2B5EF4-FFF2-40B4-BE49-F238E27FC236}">
                    <a16:creationId xmlns:a16="http://schemas.microsoft.com/office/drawing/2014/main" id="{CA51A41E-8C56-45C6-A58A-93EFEC07E0A4}"/>
                  </a:ext>
                </a:extLst>
              </p:cNvPr>
              <p:cNvSpPr/>
              <p:nvPr/>
            </p:nvSpPr>
            <p:spPr>
              <a:xfrm flipH="1">
                <a:off x="5275635" y="3030977"/>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53" name="Oval 352">
                <a:extLst>
                  <a:ext uri="{FF2B5EF4-FFF2-40B4-BE49-F238E27FC236}">
                    <a16:creationId xmlns:a16="http://schemas.microsoft.com/office/drawing/2014/main" id="{F824D1BA-0AA0-464C-A625-CD416CE661B4}"/>
                  </a:ext>
                </a:extLst>
              </p:cNvPr>
              <p:cNvSpPr/>
              <p:nvPr/>
            </p:nvSpPr>
            <p:spPr>
              <a:xfrm flipH="1">
                <a:off x="5966298" y="3337398"/>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sp>
          <p:nvSpPr>
            <p:cNvPr id="344" name="Rectangle: Rounded Corners 343">
              <a:extLst>
                <a:ext uri="{FF2B5EF4-FFF2-40B4-BE49-F238E27FC236}">
                  <a16:creationId xmlns:a16="http://schemas.microsoft.com/office/drawing/2014/main" id="{0BAA4EEB-DA74-484E-9A67-E780E44ECA44}"/>
                </a:ext>
              </a:extLst>
            </p:cNvPr>
            <p:cNvSpPr/>
            <p:nvPr/>
          </p:nvSpPr>
          <p:spPr>
            <a:xfrm>
              <a:off x="2971151" y="3255468"/>
              <a:ext cx="182880" cy="118872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45" name="Rectangle: Rounded Corners 344">
              <a:extLst>
                <a:ext uri="{FF2B5EF4-FFF2-40B4-BE49-F238E27FC236}">
                  <a16:creationId xmlns:a16="http://schemas.microsoft.com/office/drawing/2014/main" id="{F3CDEB32-5CC4-44A6-A042-60389B9CFC82}"/>
                </a:ext>
              </a:extLst>
            </p:cNvPr>
            <p:cNvSpPr/>
            <p:nvPr/>
          </p:nvSpPr>
          <p:spPr>
            <a:xfrm>
              <a:off x="3647386" y="3438348"/>
              <a:ext cx="182880" cy="82296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46" name="Rectangle: Rounded Corners 345">
              <a:extLst>
                <a:ext uri="{FF2B5EF4-FFF2-40B4-BE49-F238E27FC236}">
                  <a16:creationId xmlns:a16="http://schemas.microsoft.com/office/drawing/2014/main" id="{DB2337B9-F160-4915-BB14-B99ED7EB19B7}"/>
                </a:ext>
              </a:extLst>
            </p:cNvPr>
            <p:cNvSpPr/>
            <p:nvPr/>
          </p:nvSpPr>
          <p:spPr>
            <a:xfrm>
              <a:off x="4323620" y="3712668"/>
              <a:ext cx="182880" cy="27432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47" name="Rectangle: Rounded Corners 346">
              <a:extLst>
                <a:ext uri="{FF2B5EF4-FFF2-40B4-BE49-F238E27FC236}">
                  <a16:creationId xmlns:a16="http://schemas.microsoft.com/office/drawing/2014/main" id="{73A14481-7D4B-43CB-BFF2-7E44389F4E76}"/>
                </a:ext>
              </a:extLst>
            </p:cNvPr>
            <p:cNvSpPr/>
            <p:nvPr/>
          </p:nvSpPr>
          <p:spPr>
            <a:xfrm flipH="1">
              <a:off x="2294916" y="3449191"/>
              <a:ext cx="182880" cy="82296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48" name="Rectangle: Rounded Corners 347">
              <a:extLst>
                <a:ext uri="{FF2B5EF4-FFF2-40B4-BE49-F238E27FC236}">
                  <a16:creationId xmlns:a16="http://schemas.microsoft.com/office/drawing/2014/main" id="{5C45BCCC-7A8D-4B20-B320-814151E5161A}"/>
                </a:ext>
              </a:extLst>
            </p:cNvPr>
            <p:cNvSpPr/>
            <p:nvPr/>
          </p:nvSpPr>
          <p:spPr>
            <a:xfrm flipH="1">
              <a:off x="1601661" y="3723511"/>
              <a:ext cx="182880" cy="27432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362" name="Group 361">
            <a:extLst>
              <a:ext uri="{FF2B5EF4-FFF2-40B4-BE49-F238E27FC236}">
                <a16:creationId xmlns:a16="http://schemas.microsoft.com/office/drawing/2014/main" id="{B7CDFA19-2750-4A68-AB20-45D654E0A286}"/>
              </a:ext>
            </a:extLst>
          </p:cNvPr>
          <p:cNvGrpSpPr/>
          <p:nvPr/>
        </p:nvGrpSpPr>
        <p:grpSpPr>
          <a:xfrm>
            <a:off x="11038623" y="3701585"/>
            <a:ext cx="1327572" cy="812964"/>
            <a:chOff x="2590802" y="3843542"/>
            <a:chExt cx="2607011" cy="1596453"/>
          </a:xfrm>
          <a:solidFill>
            <a:schemeClr val="bg1">
              <a:lumMod val="85000"/>
            </a:schemeClr>
          </a:solidFill>
        </p:grpSpPr>
        <p:sp>
          <p:nvSpPr>
            <p:cNvPr id="375" name="Oval 374">
              <a:extLst>
                <a:ext uri="{FF2B5EF4-FFF2-40B4-BE49-F238E27FC236}">
                  <a16:creationId xmlns:a16="http://schemas.microsoft.com/office/drawing/2014/main" id="{E36F6FF9-6159-426D-9609-E4536AC83D15}"/>
                </a:ext>
              </a:extLst>
            </p:cNvPr>
            <p:cNvSpPr/>
            <p:nvPr/>
          </p:nvSpPr>
          <p:spPr>
            <a:xfrm rot="10800000">
              <a:off x="4584971" y="4827153"/>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78" name="Oval 377">
              <a:extLst>
                <a:ext uri="{FF2B5EF4-FFF2-40B4-BE49-F238E27FC236}">
                  <a16:creationId xmlns:a16="http://schemas.microsoft.com/office/drawing/2014/main" id="{4B39F02D-A6D1-4AFB-8D9D-E55122959613}"/>
                </a:ext>
              </a:extLst>
            </p:cNvPr>
            <p:cNvSpPr/>
            <p:nvPr/>
          </p:nvSpPr>
          <p:spPr>
            <a:xfrm rot="10800000" flipH="1">
              <a:off x="3894308" y="4656108"/>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79" name="Oval 378">
              <a:extLst>
                <a:ext uri="{FF2B5EF4-FFF2-40B4-BE49-F238E27FC236}">
                  <a16:creationId xmlns:a16="http://schemas.microsoft.com/office/drawing/2014/main" id="{69F69AA5-7A42-4339-BBA8-3C2ACC9EA2CE}"/>
                </a:ext>
              </a:extLst>
            </p:cNvPr>
            <p:cNvSpPr/>
            <p:nvPr/>
          </p:nvSpPr>
          <p:spPr>
            <a:xfrm rot="10800000" flipH="1">
              <a:off x="3203645" y="4349687"/>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81" name="Oval 380">
              <a:extLst>
                <a:ext uri="{FF2B5EF4-FFF2-40B4-BE49-F238E27FC236}">
                  <a16:creationId xmlns:a16="http://schemas.microsoft.com/office/drawing/2014/main" id="{AE9CBF68-6B8B-40BB-8557-2B997717B5AB}"/>
                </a:ext>
              </a:extLst>
            </p:cNvPr>
            <p:cNvSpPr/>
            <p:nvPr/>
          </p:nvSpPr>
          <p:spPr>
            <a:xfrm rot="10800000">
              <a:off x="2590802" y="3843542"/>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363" name="Group 362">
            <a:extLst>
              <a:ext uri="{FF2B5EF4-FFF2-40B4-BE49-F238E27FC236}">
                <a16:creationId xmlns:a16="http://schemas.microsoft.com/office/drawing/2014/main" id="{EFA5629E-82C1-4526-A4D6-449F098A48F5}"/>
              </a:ext>
            </a:extLst>
          </p:cNvPr>
          <p:cNvGrpSpPr/>
          <p:nvPr/>
        </p:nvGrpSpPr>
        <p:grpSpPr>
          <a:xfrm>
            <a:off x="11350701" y="3200700"/>
            <a:ext cx="1015493" cy="960316"/>
            <a:chOff x="1374844" y="2558374"/>
            <a:chExt cx="1994168" cy="1885814"/>
          </a:xfrm>
          <a:solidFill>
            <a:schemeClr val="accent5"/>
          </a:solidFill>
        </p:grpSpPr>
        <p:grpSp>
          <p:nvGrpSpPr>
            <p:cNvPr id="364" name="Group 363">
              <a:extLst>
                <a:ext uri="{FF2B5EF4-FFF2-40B4-BE49-F238E27FC236}">
                  <a16:creationId xmlns:a16="http://schemas.microsoft.com/office/drawing/2014/main" id="{72A5C6B1-9D73-4B38-B866-E1802B656C1C}"/>
                </a:ext>
              </a:extLst>
            </p:cNvPr>
            <p:cNvGrpSpPr/>
            <p:nvPr/>
          </p:nvGrpSpPr>
          <p:grpSpPr>
            <a:xfrm>
              <a:off x="1374844" y="2558374"/>
              <a:ext cx="1994168" cy="1090308"/>
              <a:chOff x="3203644" y="2859932"/>
              <a:chExt cx="1994168" cy="1090308"/>
            </a:xfrm>
            <a:grpFill/>
          </p:grpSpPr>
          <p:sp>
            <p:nvSpPr>
              <p:cNvPr id="370" name="Oval 369">
                <a:extLst>
                  <a:ext uri="{FF2B5EF4-FFF2-40B4-BE49-F238E27FC236}">
                    <a16:creationId xmlns:a16="http://schemas.microsoft.com/office/drawing/2014/main" id="{0378CA58-299E-4935-8FAA-2FE5ABBD5F84}"/>
                  </a:ext>
                </a:extLst>
              </p:cNvPr>
              <p:cNvSpPr/>
              <p:nvPr/>
            </p:nvSpPr>
            <p:spPr>
              <a:xfrm>
                <a:off x="4584970" y="2859932"/>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71" name="Oval 370">
                <a:extLst>
                  <a:ext uri="{FF2B5EF4-FFF2-40B4-BE49-F238E27FC236}">
                    <a16:creationId xmlns:a16="http://schemas.microsoft.com/office/drawing/2014/main" id="{98D23531-1F43-4EF2-83E0-181A86DDC4CC}"/>
                  </a:ext>
                </a:extLst>
              </p:cNvPr>
              <p:cNvSpPr/>
              <p:nvPr/>
            </p:nvSpPr>
            <p:spPr>
              <a:xfrm>
                <a:off x="3894308" y="3030977"/>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72" name="Oval 371">
                <a:extLst>
                  <a:ext uri="{FF2B5EF4-FFF2-40B4-BE49-F238E27FC236}">
                    <a16:creationId xmlns:a16="http://schemas.microsoft.com/office/drawing/2014/main" id="{524710BD-B1DE-4EB8-9686-3320F96962A4}"/>
                  </a:ext>
                </a:extLst>
              </p:cNvPr>
              <p:cNvSpPr/>
              <p:nvPr/>
            </p:nvSpPr>
            <p:spPr>
              <a:xfrm>
                <a:off x="3203644" y="3337398"/>
                <a:ext cx="612842" cy="6128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sp>
          <p:nvSpPr>
            <p:cNvPr id="365" name="Rectangle: Rounded Corners 364">
              <a:extLst>
                <a:ext uri="{FF2B5EF4-FFF2-40B4-BE49-F238E27FC236}">
                  <a16:creationId xmlns:a16="http://schemas.microsoft.com/office/drawing/2014/main" id="{9135EDEA-4403-48DF-A8E1-D782DAC0A5C8}"/>
                </a:ext>
              </a:extLst>
            </p:cNvPr>
            <p:cNvSpPr/>
            <p:nvPr/>
          </p:nvSpPr>
          <p:spPr>
            <a:xfrm>
              <a:off x="2971151" y="3255468"/>
              <a:ext cx="182880" cy="118872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68" name="Rectangle: Rounded Corners 367">
              <a:extLst>
                <a:ext uri="{FF2B5EF4-FFF2-40B4-BE49-F238E27FC236}">
                  <a16:creationId xmlns:a16="http://schemas.microsoft.com/office/drawing/2014/main" id="{B1490717-4747-4774-9FAB-CBE486F679FB}"/>
                </a:ext>
              </a:extLst>
            </p:cNvPr>
            <p:cNvSpPr/>
            <p:nvPr/>
          </p:nvSpPr>
          <p:spPr>
            <a:xfrm flipH="1">
              <a:off x="2294916" y="3449191"/>
              <a:ext cx="182880" cy="82296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69" name="Rectangle: Rounded Corners 368">
              <a:extLst>
                <a:ext uri="{FF2B5EF4-FFF2-40B4-BE49-F238E27FC236}">
                  <a16:creationId xmlns:a16="http://schemas.microsoft.com/office/drawing/2014/main" id="{97D29CF2-7777-431A-B678-C6F2A6A2C8E0}"/>
                </a:ext>
              </a:extLst>
            </p:cNvPr>
            <p:cNvSpPr/>
            <p:nvPr/>
          </p:nvSpPr>
          <p:spPr>
            <a:xfrm flipH="1">
              <a:off x="1601661" y="3723511"/>
              <a:ext cx="182880" cy="27432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sp>
        <p:nvSpPr>
          <p:cNvPr id="384" name="직사각형 113">
            <a:extLst>
              <a:ext uri="{FF2B5EF4-FFF2-40B4-BE49-F238E27FC236}">
                <a16:creationId xmlns:a16="http://schemas.microsoft.com/office/drawing/2014/main" id="{C0F62AC8-F57E-4A25-9898-09C8223B8FC9}"/>
              </a:ext>
            </a:extLst>
          </p:cNvPr>
          <p:cNvSpPr>
            <a:spLocks noChangeArrowheads="1"/>
          </p:cNvSpPr>
          <p:nvPr/>
        </p:nvSpPr>
        <p:spPr bwMode="auto">
          <a:xfrm>
            <a:off x="1376860" y="2606650"/>
            <a:ext cx="1333158" cy="461665"/>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en-US" altLang="ko-KR" sz="2400" b="1" dirty="0">
                <a:solidFill>
                  <a:schemeClr val="tx1">
                    <a:lumMod val="75000"/>
                    <a:lumOff val="25000"/>
                  </a:schemeClr>
                </a:solidFill>
                <a:cs typeface="B Nazanin" panose="00000400000000000000" pitchFamily="2" charset="-78"/>
              </a:rPr>
              <a:t>2019</a:t>
            </a:r>
            <a:endParaRPr lang="ko-KR" altLang="en-US" sz="2400" dirty="0">
              <a:solidFill>
                <a:schemeClr val="tx1">
                  <a:lumMod val="75000"/>
                  <a:lumOff val="25000"/>
                </a:schemeClr>
              </a:solidFill>
              <a:cs typeface="B Nazanin" panose="00000400000000000000" pitchFamily="2" charset="-78"/>
            </a:endParaRPr>
          </a:p>
        </p:txBody>
      </p:sp>
      <p:sp>
        <p:nvSpPr>
          <p:cNvPr id="385" name="TextBox 384">
            <a:extLst>
              <a:ext uri="{FF2B5EF4-FFF2-40B4-BE49-F238E27FC236}">
                <a16:creationId xmlns:a16="http://schemas.microsoft.com/office/drawing/2014/main" id="{EDDE1688-CA4F-4E76-A5D0-B886E4216BC2}"/>
              </a:ext>
            </a:extLst>
          </p:cNvPr>
          <p:cNvSpPr txBox="1"/>
          <p:nvPr/>
        </p:nvSpPr>
        <p:spPr>
          <a:xfrm>
            <a:off x="3392748" y="4660540"/>
            <a:ext cx="1353106" cy="461665"/>
          </a:xfrm>
          <a:prstGeom prst="rect">
            <a:avLst/>
          </a:prstGeom>
          <a:noFill/>
        </p:spPr>
        <p:txBody>
          <a:bodyPr wrap="square" rtlCol="0">
            <a:spAutoFit/>
          </a:bodyPr>
          <a:lstStyle/>
          <a:p>
            <a:pPr algn="ctr"/>
            <a:r>
              <a:rPr lang="en-US" altLang="ko-KR" sz="2400" b="1" dirty="0">
                <a:solidFill>
                  <a:schemeClr val="tx1">
                    <a:lumMod val="75000"/>
                    <a:lumOff val="25000"/>
                  </a:schemeClr>
                </a:solidFill>
                <a:cs typeface="B Nazanin" panose="00000400000000000000" pitchFamily="2" charset="-78"/>
              </a:rPr>
              <a:t>2020</a:t>
            </a:r>
            <a:endParaRPr lang="ko-KR" altLang="en-US" sz="2400" b="1" dirty="0">
              <a:solidFill>
                <a:schemeClr val="tx1">
                  <a:lumMod val="75000"/>
                  <a:lumOff val="25000"/>
                </a:schemeClr>
              </a:solidFill>
              <a:cs typeface="B Nazanin" panose="00000400000000000000" pitchFamily="2" charset="-78"/>
            </a:endParaRPr>
          </a:p>
        </p:txBody>
      </p:sp>
      <p:sp>
        <p:nvSpPr>
          <p:cNvPr id="386" name="TextBox 385">
            <a:extLst>
              <a:ext uri="{FF2B5EF4-FFF2-40B4-BE49-F238E27FC236}">
                <a16:creationId xmlns:a16="http://schemas.microsoft.com/office/drawing/2014/main" id="{4B8347DF-7BC1-430F-BE61-ABA53E902EAE}"/>
              </a:ext>
            </a:extLst>
          </p:cNvPr>
          <p:cNvSpPr txBox="1"/>
          <p:nvPr/>
        </p:nvSpPr>
        <p:spPr>
          <a:xfrm>
            <a:off x="5428585" y="2606650"/>
            <a:ext cx="1353106" cy="461665"/>
          </a:xfrm>
          <a:prstGeom prst="rect">
            <a:avLst/>
          </a:prstGeom>
          <a:noFill/>
        </p:spPr>
        <p:txBody>
          <a:bodyPr wrap="square" rtlCol="0">
            <a:spAutoFit/>
          </a:bodyPr>
          <a:lstStyle/>
          <a:p>
            <a:pPr algn="ctr"/>
            <a:r>
              <a:rPr lang="en-US" altLang="ko-KR" sz="2400" b="1" dirty="0">
                <a:solidFill>
                  <a:schemeClr val="tx1">
                    <a:lumMod val="75000"/>
                    <a:lumOff val="25000"/>
                  </a:schemeClr>
                </a:solidFill>
                <a:cs typeface="B Nazanin" panose="00000400000000000000" pitchFamily="2" charset="-78"/>
              </a:rPr>
              <a:t>2021</a:t>
            </a:r>
            <a:endParaRPr lang="ko-KR" altLang="en-US" sz="2400" b="1" dirty="0">
              <a:solidFill>
                <a:schemeClr val="tx1">
                  <a:lumMod val="75000"/>
                  <a:lumOff val="25000"/>
                </a:schemeClr>
              </a:solidFill>
              <a:cs typeface="B Nazanin" panose="00000400000000000000" pitchFamily="2" charset="-78"/>
            </a:endParaRPr>
          </a:p>
        </p:txBody>
      </p:sp>
      <p:sp>
        <p:nvSpPr>
          <p:cNvPr id="387" name="TextBox 386">
            <a:extLst>
              <a:ext uri="{FF2B5EF4-FFF2-40B4-BE49-F238E27FC236}">
                <a16:creationId xmlns:a16="http://schemas.microsoft.com/office/drawing/2014/main" id="{84BFDCCF-617D-4F2A-A401-5131D2633277}"/>
              </a:ext>
            </a:extLst>
          </p:cNvPr>
          <p:cNvSpPr txBox="1"/>
          <p:nvPr/>
        </p:nvSpPr>
        <p:spPr>
          <a:xfrm>
            <a:off x="7464421" y="4660540"/>
            <a:ext cx="1353106" cy="461665"/>
          </a:xfrm>
          <a:prstGeom prst="rect">
            <a:avLst/>
          </a:prstGeom>
          <a:noFill/>
        </p:spPr>
        <p:txBody>
          <a:bodyPr wrap="square" rtlCol="0">
            <a:spAutoFit/>
          </a:bodyPr>
          <a:lstStyle/>
          <a:p>
            <a:pPr algn="ctr"/>
            <a:r>
              <a:rPr lang="en-US" altLang="ko-KR" sz="2400" b="1" dirty="0">
                <a:solidFill>
                  <a:schemeClr val="tx1">
                    <a:lumMod val="75000"/>
                    <a:lumOff val="25000"/>
                  </a:schemeClr>
                </a:solidFill>
                <a:cs typeface="B Nazanin" panose="00000400000000000000" pitchFamily="2" charset="-78"/>
              </a:rPr>
              <a:t>2022</a:t>
            </a:r>
            <a:endParaRPr lang="ko-KR" altLang="en-US" sz="2400" b="1" dirty="0">
              <a:solidFill>
                <a:schemeClr val="tx1">
                  <a:lumMod val="75000"/>
                  <a:lumOff val="25000"/>
                </a:schemeClr>
              </a:solidFill>
              <a:cs typeface="B Nazanin" panose="00000400000000000000" pitchFamily="2" charset="-78"/>
            </a:endParaRPr>
          </a:p>
        </p:txBody>
      </p:sp>
      <p:grpSp>
        <p:nvGrpSpPr>
          <p:cNvPr id="388" name="Group 19">
            <a:extLst>
              <a:ext uri="{FF2B5EF4-FFF2-40B4-BE49-F238E27FC236}">
                <a16:creationId xmlns:a16="http://schemas.microsoft.com/office/drawing/2014/main" id="{C7DD4629-4E8F-4EE5-A98D-1C95DB352BF7}"/>
              </a:ext>
            </a:extLst>
          </p:cNvPr>
          <p:cNvGrpSpPr/>
          <p:nvPr/>
        </p:nvGrpSpPr>
        <p:grpSpPr>
          <a:xfrm>
            <a:off x="2883798" y="1536968"/>
            <a:ext cx="2370254" cy="1116336"/>
            <a:chOff x="2543198" y="4388490"/>
            <a:chExt cx="2577763" cy="1116336"/>
          </a:xfrm>
        </p:grpSpPr>
        <p:sp>
          <p:nvSpPr>
            <p:cNvPr id="389" name="TextBox 388">
              <a:extLst>
                <a:ext uri="{FF2B5EF4-FFF2-40B4-BE49-F238E27FC236}">
                  <a16:creationId xmlns:a16="http://schemas.microsoft.com/office/drawing/2014/main" id="{DECAF595-84AA-4E33-87A6-0D174A8D744B}"/>
                </a:ext>
              </a:extLst>
            </p:cNvPr>
            <p:cNvSpPr txBox="1"/>
            <p:nvPr/>
          </p:nvSpPr>
          <p:spPr>
            <a:xfrm>
              <a:off x="2551706" y="4673829"/>
              <a:ext cx="2569255" cy="830997"/>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390" name="TextBox 389">
              <a:extLst>
                <a:ext uri="{FF2B5EF4-FFF2-40B4-BE49-F238E27FC236}">
                  <a16:creationId xmlns:a16="http://schemas.microsoft.com/office/drawing/2014/main" id="{E7D16ECF-12C3-4862-9BE0-43E07FFA851B}"/>
                </a:ext>
              </a:extLst>
            </p:cNvPr>
            <p:cNvSpPr txBox="1"/>
            <p:nvPr/>
          </p:nvSpPr>
          <p:spPr>
            <a:xfrm>
              <a:off x="2543198" y="4388490"/>
              <a:ext cx="2577763" cy="276999"/>
            </a:xfrm>
            <a:prstGeom prst="rect">
              <a:avLst/>
            </a:prstGeom>
            <a:noFill/>
          </p:spPr>
          <p:txBody>
            <a:bodyPr wrap="square" rtlCol="0">
              <a:spAutoFit/>
            </a:bodyPr>
            <a:lstStyle/>
            <a:p>
              <a:pPr algn="ct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391" name="Group 22">
            <a:extLst>
              <a:ext uri="{FF2B5EF4-FFF2-40B4-BE49-F238E27FC236}">
                <a16:creationId xmlns:a16="http://schemas.microsoft.com/office/drawing/2014/main" id="{A6FB11BB-E290-4AC8-9C57-684DF16C2376}"/>
              </a:ext>
            </a:extLst>
          </p:cNvPr>
          <p:cNvGrpSpPr/>
          <p:nvPr/>
        </p:nvGrpSpPr>
        <p:grpSpPr>
          <a:xfrm>
            <a:off x="6937948" y="1559805"/>
            <a:ext cx="2370254" cy="1116336"/>
            <a:chOff x="2543198" y="4388490"/>
            <a:chExt cx="2577763" cy="1116336"/>
          </a:xfrm>
        </p:grpSpPr>
        <p:sp>
          <p:nvSpPr>
            <p:cNvPr id="392" name="TextBox 391">
              <a:extLst>
                <a:ext uri="{FF2B5EF4-FFF2-40B4-BE49-F238E27FC236}">
                  <a16:creationId xmlns:a16="http://schemas.microsoft.com/office/drawing/2014/main" id="{0B6B9CCD-3BF1-486F-B150-152F18FFC470}"/>
                </a:ext>
              </a:extLst>
            </p:cNvPr>
            <p:cNvSpPr txBox="1"/>
            <p:nvPr/>
          </p:nvSpPr>
          <p:spPr>
            <a:xfrm>
              <a:off x="2551706" y="4673829"/>
              <a:ext cx="2569255" cy="830997"/>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393" name="TextBox 392">
              <a:extLst>
                <a:ext uri="{FF2B5EF4-FFF2-40B4-BE49-F238E27FC236}">
                  <a16:creationId xmlns:a16="http://schemas.microsoft.com/office/drawing/2014/main" id="{9A8B56FD-1461-4294-9E5A-5944D363FD31}"/>
                </a:ext>
              </a:extLst>
            </p:cNvPr>
            <p:cNvSpPr txBox="1"/>
            <p:nvPr/>
          </p:nvSpPr>
          <p:spPr>
            <a:xfrm>
              <a:off x="2543198" y="4388490"/>
              <a:ext cx="2577763" cy="276999"/>
            </a:xfrm>
            <a:prstGeom prst="rect">
              <a:avLst/>
            </a:prstGeom>
            <a:noFill/>
          </p:spPr>
          <p:txBody>
            <a:bodyPr wrap="square" rtlCol="0">
              <a:spAutoFit/>
            </a:bodyPr>
            <a:lstStyle/>
            <a:p>
              <a:pPr algn="ct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394" name="Group 25">
            <a:extLst>
              <a:ext uri="{FF2B5EF4-FFF2-40B4-BE49-F238E27FC236}">
                <a16:creationId xmlns:a16="http://schemas.microsoft.com/office/drawing/2014/main" id="{2D765F85-01AC-45C9-A3D3-7C7F61A6CB85}"/>
              </a:ext>
            </a:extLst>
          </p:cNvPr>
          <p:cNvGrpSpPr/>
          <p:nvPr/>
        </p:nvGrpSpPr>
        <p:grpSpPr>
          <a:xfrm>
            <a:off x="4924203" y="4863952"/>
            <a:ext cx="2370254" cy="1116336"/>
            <a:chOff x="2543198" y="4388490"/>
            <a:chExt cx="2577763" cy="1116336"/>
          </a:xfrm>
        </p:grpSpPr>
        <p:sp>
          <p:nvSpPr>
            <p:cNvPr id="395" name="TextBox 394">
              <a:extLst>
                <a:ext uri="{FF2B5EF4-FFF2-40B4-BE49-F238E27FC236}">
                  <a16:creationId xmlns:a16="http://schemas.microsoft.com/office/drawing/2014/main" id="{384136DE-8CF5-4113-88C7-2D78106FDD99}"/>
                </a:ext>
              </a:extLst>
            </p:cNvPr>
            <p:cNvSpPr txBox="1"/>
            <p:nvPr/>
          </p:nvSpPr>
          <p:spPr>
            <a:xfrm>
              <a:off x="2551706" y="4673829"/>
              <a:ext cx="2569255" cy="830997"/>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396" name="TextBox 395">
              <a:extLst>
                <a:ext uri="{FF2B5EF4-FFF2-40B4-BE49-F238E27FC236}">
                  <a16:creationId xmlns:a16="http://schemas.microsoft.com/office/drawing/2014/main" id="{82050D72-D597-4910-822F-F02F21DC7939}"/>
                </a:ext>
              </a:extLst>
            </p:cNvPr>
            <p:cNvSpPr txBox="1"/>
            <p:nvPr/>
          </p:nvSpPr>
          <p:spPr>
            <a:xfrm>
              <a:off x="2543198" y="4388490"/>
              <a:ext cx="2577763" cy="276999"/>
            </a:xfrm>
            <a:prstGeom prst="rect">
              <a:avLst/>
            </a:prstGeom>
            <a:noFill/>
          </p:spPr>
          <p:txBody>
            <a:bodyPr wrap="square" rtlCol="0">
              <a:spAutoFit/>
            </a:bodyPr>
            <a:lstStyle/>
            <a:p>
              <a:pPr algn="ct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397" name="Group 28">
            <a:extLst>
              <a:ext uri="{FF2B5EF4-FFF2-40B4-BE49-F238E27FC236}">
                <a16:creationId xmlns:a16="http://schemas.microsoft.com/office/drawing/2014/main" id="{6A9DFA65-2D15-498F-89DF-83678181F475}"/>
              </a:ext>
            </a:extLst>
          </p:cNvPr>
          <p:cNvGrpSpPr/>
          <p:nvPr/>
        </p:nvGrpSpPr>
        <p:grpSpPr>
          <a:xfrm>
            <a:off x="856723" y="4836456"/>
            <a:ext cx="2370254" cy="1143832"/>
            <a:chOff x="2543198" y="4360994"/>
            <a:chExt cx="2577763" cy="1143832"/>
          </a:xfrm>
        </p:grpSpPr>
        <p:sp>
          <p:nvSpPr>
            <p:cNvPr id="398" name="TextBox 397">
              <a:extLst>
                <a:ext uri="{FF2B5EF4-FFF2-40B4-BE49-F238E27FC236}">
                  <a16:creationId xmlns:a16="http://schemas.microsoft.com/office/drawing/2014/main" id="{A9FB24E1-BB88-4B34-AA04-707B5FD75EA3}"/>
                </a:ext>
              </a:extLst>
            </p:cNvPr>
            <p:cNvSpPr txBox="1"/>
            <p:nvPr/>
          </p:nvSpPr>
          <p:spPr>
            <a:xfrm>
              <a:off x="2551706" y="4673829"/>
              <a:ext cx="2569255" cy="830997"/>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399" name="TextBox 398">
              <a:extLst>
                <a:ext uri="{FF2B5EF4-FFF2-40B4-BE49-F238E27FC236}">
                  <a16:creationId xmlns:a16="http://schemas.microsoft.com/office/drawing/2014/main" id="{7949AF41-EA34-4A55-996B-34B058A6BFD2}"/>
                </a:ext>
              </a:extLst>
            </p:cNvPr>
            <p:cNvSpPr txBox="1"/>
            <p:nvPr/>
          </p:nvSpPr>
          <p:spPr>
            <a:xfrm>
              <a:off x="2543198" y="4360994"/>
              <a:ext cx="2577762" cy="276999"/>
            </a:xfrm>
            <a:prstGeom prst="rect">
              <a:avLst/>
            </a:prstGeom>
            <a:noFill/>
          </p:spPr>
          <p:txBody>
            <a:bodyPr wrap="square" rtlCol="0">
              <a:spAutoFit/>
            </a:bodyPr>
            <a:lstStyle/>
            <a:p>
              <a:pPr algn="ct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400" name="Group 31">
            <a:extLst>
              <a:ext uri="{FF2B5EF4-FFF2-40B4-BE49-F238E27FC236}">
                <a16:creationId xmlns:a16="http://schemas.microsoft.com/office/drawing/2014/main" id="{812FECD1-BA7E-4032-843B-9BFD10B8F643}"/>
              </a:ext>
            </a:extLst>
          </p:cNvPr>
          <p:cNvGrpSpPr/>
          <p:nvPr/>
        </p:nvGrpSpPr>
        <p:grpSpPr>
          <a:xfrm>
            <a:off x="8991684" y="4863952"/>
            <a:ext cx="2370254" cy="1116336"/>
            <a:chOff x="2543198" y="4388490"/>
            <a:chExt cx="2577763" cy="1116336"/>
          </a:xfrm>
        </p:grpSpPr>
        <p:sp>
          <p:nvSpPr>
            <p:cNvPr id="401" name="TextBox 400">
              <a:extLst>
                <a:ext uri="{FF2B5EF4-FFF2-40B4-BE49-F238E27FC236}">
                  <a16:creationId xmlns:a16="http://schemas.microsoft.com/office/drawing/2014/main" id="{9FF4C2C0-706F-4E62-9630-599E8A8D5578}"/>
                </a:ext>
              </a:extLst>
            </p:cNvPr>
            <p:cNvSpPr txBox="1"/>
            <p:nvPr/>
          </p:nvSpPr>
          <p:spPr>
            <a:xfrm>
              <a:off x="2551706" y="4673829"/>
              <a:ext cx="2569255" cy="830997"/>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402" name="TextBox 401">
              <a:extLst>
                <a:ext uri="{FF2B5EF4-FFF2-40B4-BE49-F238E27FC236}">
                  <a16:creationId xmlns:a16="http://schemas.microsoft.com/office/drawing/2014/main" id="{365B08DF-3E28-46DD-84B3-733D9959CCA6}"/>
                </a:ext>
              </a:extLst>
            </p:cNvPr>
            <p:cNvSpPr txBox="1"/>
            <p:nvPr/>
          </p:nvSpPr>
          <p:spPr>
            <a:xfrm>
              <a:off x="2543198" y="4388490"/>
              <a:ext cx="2577763" cy="276999"/>
            </a:xfrm>
            <a:prstGeom prst="rect">
              <a:avLst/>
            </a:prstGeom>
            <a:noFill/>
          </p:spPr>
          <p:txBody>
            <a:bodyPr wrap="square" rtlCol="0">
              <a:spAutoFit/>
            </a:bodyPr>
            <a:lstStyle/>
            <a:p>
              <a:pPr algn="ct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sp>
        <p:nvSpPr>
          <p:cNvPr id="403" name="TextBox 402">
            <a:extLst>
              <a:ext uri="{FF2B5EF4-FFF2-40B4-BE49-F238E27FC236}">
                <a16:creationId xmlns:a16="http://schemas.microsoft.com/office/drawing/2014/main" id="{185E1627-57B4-4589-9770-CFA8E4672CE2}"/>
              </a:ext>
            </a:extLst>
          </p:cNvPr>
          <p:cNvSpPr txBox="1"/>
          <p:nvPr/>
        </p:nvSpPr>
        <p:spPr>
          <a:xfrm>
            <a:off x="9500258" y="2579849"/>
            <a:ext cx="1353106" cy="461665"/>
          </a:xfrm>
          <a:prstGeom prst="rect">
            <a:avLst/>
          </a:prstGeom>
          <a:noFill/>
        </p:spPr>
        <p:txBody>
          <a:bodyPr wrap="square" rtlCol="0">
            <a:spAutoFit/>
          </a:bodyPr>
          <a:lstStyle/>
          <a:p>
            <a:pPr algn="ctr"/>
            <a:r>
              <a:rPr lang="en-US" altLang="ko-KR" sz="2400" b="1" dirty="0">
                <a:solidFill>
                  <a:schemeClr val="tx1">
                    <a:lumMod val="75000"/>
                    <a:lumOff val="25000"/>
                  </a:schemeClr>
                </a:solidFill>
                <a:cs typeface="B Nazanin" panose="00000400000000000000" pitchFamily="2" charset="-78"/>
              </a:rPr>
              <a:t>2023</a:t>
            </a:r>
            <a:endParaRPr lang="ko-KR" altLang="en-US" sz="2400" b="1" dirty="0">
              <a:solidFill>
                <a:schemeClr val="tx1">
                  <a:lumMod val="75000"/>
                  <a:lumOff val="25000"/>
                </a:schemeClr>
              </a:solidFill>
              <a:cs typeface="B Nazanin" panose="00000400000000000000" pitchFamily="2" charset="-78"/>
            </a:endParaRPr>
          </a:p>
        </p:txBody>
      </p:sp>
    </p:spTree>
    <p:extLst>
      <p:ext uri="{BB962C8B-B14F-4D97-AF65-F5344CB8AC3E}">
        <p14:creationId xmlns:p14="http://schemas.microsoft.com/office/powerpoint/2010/main" val="397964940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Oval 2">
            <a:extLst>
              <a:ext uri="{FF2B5EF4-FFF2-40B4-BE49-F238E27FC236}">
                <a16:creationId xmlns:a16="http://schemas.microsoft.com/office/drawing/2014/main" id="{B1E4AF12-8AD1-49DF-B182-7A4A58A6ACA4}"/>
              </a:ext>
            </a:extLst>
          </p:cNvPr>
          <p:cNvSpPr/>
          <p:nvPr/>
        </p:nvSpPr>
        <p:spPr>
          <a:xfrm>
            <a:off x="3982168" y="1834821"/>
            <a:ext cx="686921" cy="6884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sp>
        <p:nvSpPr>
          <p:cNvPr id="4" name="Oval 3">
            <a:extLst>
              <a:ext uri="{FF2B5EF4-FFF2-40B4-BE49-F238E27FC236}">
                <a16:creationId xmlns:a16="http://schemas.microsoft.com/office/drawing/2014/main" id="{C858C74D-BF1F-4D64-A590-9DA33C289462}"/>
              </a:ext>
            </a:extLst>
          </p:cNvPr>
          <p:cNvSpPr/>
          <p:nvPr/>
        </p:nvSpPr>
        <p:spPr>
          <a:xfrm rot="5400000">
            <a:off x="7532810" y="1835568"/>
            <a:ext cx="686921" cy="6884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sp>
        <p:nvSpPr>
          <p:cNvPr id="5" name="Oval 4">
            <a:extLst>
              <a:ext uri="{FF2B5EF4-FFF2-40B4-BE49-F238E27FC236}">
                <a16:creationId xmlns:a16="http://schemas.microsoft.com/office/drawing/2014/main" id="{46E5921E-B34C-4665-B31C-AB49C055EDCB}"/>
              </a:ext>
            </a:extLst>
          </p:cNvPr>
          <p:cNvSpPr/>
          <p:nvPr/>
        </p:nvSpPr>
        <p:spPr>
          <a:xfrm rot="10800000">
            <a:off x="7533557" y="5323638"/>
            <a:ext cx="686921" cy="68841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grpSp>
        <p:nvGrpSpPr>
          <p:cNvPr id="6" name="Group 5">
            <a:extLst>
              <a:ext uri="{FF2B5EF4-FFF2-40B4-BE49-F238E27FC236}">
                <a16:creationId xmlns:a16="http://schemas.microsoft.com/office/drawing/2014/main" id="{0252A93C-B9CC-4305-B0A5-00074C1D0AE4}"/>
              </a:ext>
            </a:extLst>
          </p:cNvPr>
          <p:cNvGrpSpPr/>
          <p:nvPr/>
        </p:nvGrpSpPr>
        <p:grpSpPr>
          <a:xfrm>
            <a:off x="4312462" y="2159026"/>
            <a:ext cx="3556753" cy="3550070"/>
            <a:chOff x="2797985" y="2070372"/>
            <a:chExt cx="3556753" cy="3550070"/>
          </a:xfrm>
        </p:grpSpPr>
        <p:sp>
          <p:nvSpPr>
            <p:cNvPr id="7" name="Rectangle 14">
              <a:extLst>
                <a:ext uri="{FF2B5EF4-FFF2-40B4-BE49-F238E27FC236}">
                  <a16:creationId xmlns:a16="http://schemas.microsoft.com/office/drawing/2014/main" id="{CB4AF32D-9AFC-4065-967B-31AFBFBB944C}"/>
                </a:ext>
              </a:extLst>
            </p:cNvPr>
            <p:cNvSpPr/>
            <p:nvPr/>
          </p:nvSpPr>
          <p:spPr>
            <a:xfrm rot="16200000">
              <a:off x="2796425" y="2071933"/>
              <a:ext cx="1716880" cy="1713760"/>
            </a:xfrm>
            <a:custGeom>
              <a:avLst/>
              <a:gdLst/>
              <a:ahLst/>
              <a:cxnLst/>
              <a:rect l="l" t="t" r="r" b="b"/>
              <a:pathLst>
                <a:path w="2059951" h="2060682">
                  <a:moveTo>
                    <a:pt x="1620000" y="429921"/>
                  </a:moveTo>
                  <a:lnTo>
                    <a:pt x="1620000" y="432001"/>
                  </a:lnTo>
                  <a:lnTo>
                    <a:pt x="432304" y="432001"/>
                  </a:lnTo>
                  <a:lnTo>
                    <a:pt x="432304" y="1403848"/>
                  </a:lnTo>
                  <a:cubicBezTo>
                    <a:pt x="432304" y="1523225"/>
                    <a:pt x="335529" y="1620000"/>
                    <a:pt x="216152" y="1620000"/>
                  </a:cubicBezTo>
                  <a:cubicBezTo>
                    <a:pt x="96775" y="1620000"/>
                    <a:pt x="0" y="1523225"/>
                    <a:pt x="0" y="1403848"/>
                  </a:cubicBezTo>
                  <a:lnTo>
                    <a:pt x="0" y="432001"/>
                  </a:lnTo>
                  <a:lnTo>
                    <a:pt x="0" y="1"/>
                  </a:lnTo>
                  <a:lnTo>
                    <a:pt x="0" y="0"/>
                  </a:lnTo>
                  <a:lnTo>
                    <a:pt x="432304" y="0"/>
                  </a:lnTo>
                  <a:lnTo>
                    <a:pt x="432304" y="1"/>
                  </a:lnTo>
                  <a:lnTo>
                    <a:pt x="1361498" y="1"/>
                  </a:lnTo>
                  <a:cubicBezTo>
                    <a:pt x="1410514" y="164941"/>
                    <a:pt x="1500661" y="312152"/>
                    <a:pt x="1620000" y="429921"/>
                  </a:cubicBezTo>
                  <a:close/>
                  <a:moveTo>
                    <a:pt x="2059951" y="685424"/>
                  </a:moveTo>
                  <a:lnTo>
                    <a:pt x="2059951" y="1628378"/>
                  </a:lnTo>
                  <a:lnTo>
                    <a:pt x="2059951" y="2060682"/>
                  </a:lnTo>
                  <a:lnTo>
                    <a:pt x="1627951" y="2060682"/>
                  </a:lnTo>
                  <a:lnTo>
                    <a:pt x="656103" y="2060682"/>
                  </a:lnTo>
                  <a:cubicBezTo>
                    <a:pt x="536726" y="2060682"/>
                    <a:pt x="439951" y="1963907"/>
                    <a:pt x="439951" y="1844530"/>
                  </a:cubicBezTo>
                  <a:cubicBezTo>
                    <a:pt x="439951" y="1725153"/>
                    <a:pt x="536726" y="1628378"/>
                    <a:pt x="656103" y="1628378"/>
                  </a:cubicBezTo>
                  <a:lnTo>
                    <a:pt x="1627951" y="1628378"/>
                  </a:lnTo>
                  <a:lnTo>
                    <a:pt x="1627951" y="440682"/>
                  </a:lnTo>
                  <a:lnTo>
                    <a:pt x="1631840" y="440682"/>
                  </a:lnTo>
                  <a:cubicBezTo>
                    <a:pt x="1750133" y="555248"/>
                    <a:pt x="1896615" y="640648"/>
                    <a:pt x="2059951" y="685424"/>
                  </a:cubicBezTo>
                  <a:close/>
                </a:path>
              </a:pathLst>
            </a:custGeom>
            <a:solidFill>
              <a:schemeClr val="bg1"/>
            </a:solid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lumMod val="65000"/>
                    <a:lumOff val="35000"/>
                  </a:schemeClr>
                </a:solidFill>
                <a:cs typeface="B Nazanin" panose="00000400000000000000" pitchFamily="2" charset="-78"/>
              </a:endParaRPr>
            </a:p>
          </p:txBody>
        </p:sp>
        <p:sp>
          <p:nvSpPr>
            <p:cNvPr id="8" name="Rectangle 14">
              <a:extLst>
                <a:ext uri="{FF2B5EF4-FFF2-40B4-BE49-F238E27FC236}">
                  <a16:creationId xmlns:a16="http://schemas.microsoft.com/office/drawing/2014/main" id="{60071A09-C355-4D97-9DAB-6F7E40A4FCD4}"/>
                </a:ext>
              </a:extLst>
            </p:cNvPr>
            <p:cNvSpPr/>
            <p:nvPr/>
          </p:nvSpPr>
          <p:spPr>
            <a:xfrm>
              <a:off x="4637858" y="2070372"/>
              <a:ext cx="1716880" cy="1713760"/>
            </a:xfrm>
            <a:custGeom>
              <a:avLst/>
              <a:gdLst/>
              <a:ahLst/>
              <a:cxnLst/>
              <a:rect l="l" t="t" r="r" b="b"/>
              <a:pathLst>
                <a:path w="2059951" h="2060682">
                  <a:moveTo>
                    <a:pt x="1620000" y="429921"/>
                  </a:moveTo>
                  <a:lnTo>
                    <a:pt x="1620000" y="432001"/>
                  </a:lnTo>
                  <a:lnTo>
                    <a:pt x="432304" y="432001"/>
                  </a:lnTo>
                  <a:lnTo>
                    <a:pt x="432304" y="1403848"/>
                  </a:lnTo>
                  <a:cubicBezTo>
                    <a:pt x="432304" y="1523225"/>
                    <a:pt x="335529" y="1620000"/>
                    <a:pt x="216152" y="1620000"/>
                  </a:cubicBezTo>
                  <a:cubicBezTo>
                    <a:pt x="96775" y="1620000"/>
                    <a:pt x="0" y="1523225"/>
                    <a:pt x="0" y="1403848"/>
                  </a:cubicBezTo>
                  <a:lnTo>
                    <a:pt x="0" y="432001"/>
                  </a:lnTo>
                  <a:lnTo>
                    <a:pt x="0" y="1"/>
                  </a:lnTo>
                  <a:lnTo>
                    <a:pt x="0" y="0"/>
                  </a:lnTo>
                  <a:lnTo>
                    <a:pt x="432304" y="0"/>
                  </a:lnTo>
                  <a:lnTo>
                    <a:pt x="432304" y="1"/>
                  </a:lnTo>
                  <a:lnTo>
                    <a:pt x="1361498" y="1"/>
                  </a:lnTo>
                  <a:cubicBezTo>
                    <a:pt x="1410514" y="164941"/>
                    <a:pt x="1500661" y="312152"/>
                    <a:pt x="1620000" y="429921"/>
                  </a:cubicBezTo>
                  <a:close/>
                  <a:moveTo>
                    <a:pt x="2059951" y="685424"/>
                  </a:moveTo>
                  <a:lnTo>
                    <a:pt x="2059951" y="1628378"/>
                  </a:lnTo>
                  <a:lnTo>
                    <a:pt x="2059951" y="2060682"/>
                  </a:lnTo>
                  <a:lnTo>
                    <a:pt x="1627951" y="2060682"/>
                  </a:lnTo>
                  <a:lnTo>
                    <a:pt x="656103" y="2060682"/>
                  </a:lnTo>
                  <a:cubicBezTo>
                    <a:pt x="536726" y="2060682"/>
                    <a:pt x="439951" y="1963907"/>
                    <a:pt x="439951" y="1844530"/>
                  </a:cubicBezTo>
                  <a:cubicBezTo>
                    <a:pt x="439951" y="1725153"/>
                    <a:pt x="536726" y="1628378"/>
                    <a:pt x="656103" y="1628378"/>
                  </a:cubicBezTo>
                  <a:lnTo>
                    <a:pt x="1627951" y="1628378"/>
                  </a:lnTo>
                  <a:lnTo>
                    <a:pt x="1627951" y="440682"/>
                  </a:lnTo>
                  <a:lnTo>
                    <a:pt x="1631840" y="440682"/>
                  </a:lnTo>
                  <a:cubicBezTo>
                    <a:pt x="1750133" y="555248"/>
                    <a:pt x="1896615" y="640648"/>
                    <a:pt x="2059951" y="685424"/>
                  </a:cubicBezTo>
                  <a:close/>
                </a:path>
              </a:pathLst>
            </a:cu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lumMod val="65000"/>
                    <a:lumOff val="35000"/>
                  </a:schemeClr>
                </a:solidFill>
                <a:cs typeface="B Nazanin" panose="00000400000000000000" pitchFamily="2" charset="-78"/>
              </a:endParaRPr>
            </a:p>
          </p:txBody>
        </p:sp>
        <p:sp>
          <p:nvSpPr>
            <p:cNvPr id="9" name="Rectangle 14">
              <a:extLst>
                <a:ext uri="{FF2B5EF4-FFF2-40B4-BE49-F238E27FC236}">
                  <a16:creationId xmlns:a16="http://schemas.microsoft.com/office/drawing/2014/main" id="{2C9DEE0E-0A5A-4AC1-A7C5-5EC3A6BD7E29}"/>
                </a:ext>
              </a:extLst>
            </p:cNvPr>
            <p:cNvSpPr/>
            <p:nvPr/>
          </p:nvSpPr>
          <p:spPr>
            <a:xfrm rot="5400000">
              <a:off x="4639418" y="3905122"/>
              <a:ext cx="1716880" cy="1713760"/>
            </a:xfrm>
            <a:custGeom>
              <a:avLst/>
              <a:gdLst/>
              <a:ahLst/>
              <a:cxnLst/>
              <a:rect l="l" t="t" r="r" b="b"/>
              <a:pathLst>
                <a:path w="2059951" h="2060682">
                  <a:moveTo>
                    <a:pt x="1620000" y="429921"/>
                  </a:moveTo>
                  <a:lnTo>
                    <a:pt x="1620000" y="432001"/>
                  </a:lnTo>
                  <a:lnTo>
                    <a:pt x="432304" y="432001"/>
                  </a:lnTo>
                  <a:lnTo>
                    <a:pt x="432304" y="1403848"/>
                  </a:lnTo>
                  <a:cubicBezTo>
                    <a:pt x="432304" y="1523225"/>
                    <a:pt x="335529" y="1620000"/>
                    <a:pt x="216152" y="1620000"/>
                  </a:cubicBezTo>
                  <a:cubicBezTo>
                    <a:pt x="96775" y="1620000"/>
                    <a:pt x="0" y="1523225"/>
                    <a:pt x="0" y="1403848"/>
                  </a:cubicBezTo>
                  <a:lnTo>
                    <a:pt x="0" y="432001"/>
                  </a:lnTo>
                  <a:lnTo>
                    <a:pt x="0" y="1"/>
                  </a:lnTo>
                  <a:lnTo>
                    <a:pt x="0" y="0"/>
                  </a:lnTo>
                  <a:lnTo>
                    <a:pt x="432304" y="0"/>
                  </a:lnTo>
                  <a:lnTo>
                    <a:pt x="432304" y="1"/>
                  </a:lnTo>
                  <a:lnTo>
                    <a:pt x="1361498" y="1"/>
                  </a:lnTo>
                  <a:cubicBezTo>
                    <a:pt x="1410514" y="164941"/>
                    <a:pt x="1500661" y="312152"/>
                    <a:pt x="1620000" y="429921"/>
                  </a:cubicBezTo>
                  <a:close/>
                  <a:moveTo>
                    <a:pt x="2059951" y="685424"/>
                  </a:moveTo>
                  <a:lnTo>
                    <a:pt x="2059951" y="1628378"/>
                  </a:lnTo>
                  <a:lnTo>
                    <a:pt x="2059951" y="2060682"/>
                  </a:lnTo>
                  <a:lnTo>
                    <a:pt x="1627951" y="2060682"/>
                  </a:lnTo>
                  <a:lnTo>
                    <a:pt x="656103" y="2060682"/>
                  </a:lnTo>
                  <a:cubicBezTo>
                    <a:pt x="536726" y="2060682"/>
                    <a:pt x="439951" y="1963907"/>
                    <a:pt x="439951" y="1844530"/>
                  </a:cubicBezTo>
                  <a:cubicBezTo>
                    <a:pt x="439951" y="1725153"/>
                    <a:pt x="536726" y="1628378"/>
                    <a:pt x="656103" y="1628378"/>
                  </a:cubicBezTo>
                  <a:lnTo>
                    <a:pt x="1627951" y="1628378"/>
                  </a:lnTo>
                  <a:lnTo>
                    <a:pt x="1627951" y="440682"/>
                  </a:lnTo>
                  <a:lnTo>
                    <a:pt x="1631840" y="440682"/>
                  </a:lnTo>
                  <a:cubicBezTo>
                    <a:pt x="1750133" y="555248"/>
                    <a:pt x="1896615" y="640648"/>
                    <a:pt x="2059951" y="685424"/>
                  </a:cubicBezTo>
                  <a:close/>
                </a:path>
              </a:pathLst>
            </a:custGeom>
            <a:solidFill>
              <a:schemeClr val="bg1"/>
            </a:solidFill>
            <a:ln w="762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lumMod val="65000"/>
                    <a:lumOff val="35000"/>
                  </a:schemeClr>
                </a:solidFill>
                <a:cs typeface="B Nazanin" panose="00000400000000000000" pitchFamily="2" charset="-78"/>
              </a:endParaRPr>
            </a:p>
          </p:txBody>
        </p:sp>
        <p:sp>
          <p:nvSpPr>
            <p:cNvPr id="10" name="Rectangle 14">
              <a:extLst>
                <a:ext uri="{FF2B5EF4-FFF2-40B4-BE49-F238E27FC236}">
                  <a16:creationId xmlns:a16="http://schemas.microsoft.com/office/drawing/2014/main" id="{08558C8D-1490-4248-8344-3F8C6661444D}"/>
                </a:ext>
              </a:extLst>
            </p:cNvPr>
            <p:cNvSpPr/>
            <p:nvPr/>
          </p:nvSpPr>
          <p:spPr>
            <a:xfrm rot="10800000">
              <a:off x="2797985" y="3906681"/>
              <a:ext cx="1716880" cy="1713760"/>
            </a:xfrm>
            <a:custGeom>
              <a:avLst/>
              <a:gdLst/>
              <a:ahLst/>
              <a:cxnLst/>
              <a:rect l="l" t="t" r="r" b="b"/>
              <a:pathLst>
                <a:path w="2059951" h="2060682">
                  <a:moveTo>
                    <a:pt x="1620000" y="429921"/>
                  </a:moveTo>
                  <a:lnTo>
                    <a:pt x="1620000" y="432001"/>
                  </a:lnTo>
                  <a:lnTo>
                    <a:pt x="432304" y="432001"/>
                  </a:lnTo>
                  <a:lnTo>
                    <a:pt x="432304" y="1403848"/>
                  </a:lnTo>
                  <a:cubicBezTo>
                    <a:pt x="432304" y="1523225"/>
                    <a:pt x="335529" y="1620000"/>
                    <a:pt x="216152" y="1620000"/>
                  </a:cubicBezTo>
                  <a:cubicBezTo>
                    <a:pt x="96775" y="1620000"/>
                    <a:pt x="0" y="1523225"/>
                    <a:pt x="0" y="1403848"/>
                  </a:cubicBezTo>
                  <a:lnTo>
                    <a:pt x="0" y="432001"/>
                  </a:lnTo>
                  <a:lnTo>
                    <a:pt x="0" y="1"/>
                  </a:lnTo>
                  <a:lnTo>
                    <a:pt x="0" y="0"/>
                  </a:lnTo>
                  <a:lnTo>
                    <a:pt x="432304" y="0"/>
                  </a:lnTo>
                  <a:lnTo>
                    <a:pt x="432304" y="1"/>
                  </a:lnTo>
                  <a:lnTo>
                    <a:pt x="1361498" y="1"/>
                  </a:lnTo>
                  <a:cubicBezTo>
                    <a:pt x="1410514" y="164941"/>
                    <a:pt x="1500661" y="312152"/>
                    <a:pt x="1620000" y="429921"/>
                  </a:cubicBezTo>
                  <a:close/>
                  <a:moveTo>
                    <a:pt x="2059951" y="685424"/>
                  </a:moveTo>
                  <a:lnTo>
                    <a:pt x="2059951" y="1628378"/>
                  </a:lnTo>
                  <a:lnTo>
                    <a:pt x="2059951" y="2060682"/>
                  </a:lnTo>
                  <a:lnTo>
                    <a:pt x="1627951" y="2060682"/>
                  </a:lnTo>
                  <a:lnTo>
                    <a:pt x="656103" y="2060682"/>
                  </a:lnTo>
                  <a:cubicBezTo>
                    <a:pt x="536726" y="2060682"/>
                    <a:pt x="439951" y="1963907"/>
                    <a:pt x="439951" y="1844530"/>
                  </a:cubicBezTo>
                  <a:cubicBezTo>
                    <a:pt x="439951" y="1725153"/>
                    <a:pt x="536726" y="1628378"/>
                    <a:pt x="656103" y="1628378"/>
                  </a:cubicBezTo>
                  <a:lnTo>
                    <a:pt x="1627951" y="1628378"/>
                  </a:lnTo>
                  <a:lnTo>
                    <a:pt x="1627951" y="440682"/>
                  </a:lnTo>
                  <a:lnTo>
                    <a:pt x="1631840" y="440682"/>
                  </a:lnTo>
                  <a:cubicBezTo>
                    <a:pt x="1750133" y="555248"/>
                    <a:pt x="1896615" y="640648"/>
                    <a:pt x="2059951" y="685424"/>
                  </a:cubicBezTo>
                  <a:close/>
                </a:path>
              </a:pathLst>
            </a:custGeom>
            <a:solidFill>
              <a:schemeClr val="bg1"/>
            </a:solid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lumMod val="65000"/>
                    <a:lumOff val="35000"/>
                  </a:schemeClr>
                </a:solidFill>
                <a:cs typeface="B Nazanin" panose="00000400000000000000" pitchFamily="2" charset="-78"/>
              </a:endParaRPr>
            </a:p>
          </p:txBody>
        </p:sp>
      </p:grpSp>
      <p:sp>
        <p:nvSpPr>
          <p:cNvPr id="11" name="Oval 10">
            <a:extLst>
              <a:ext uri="{FF2B5EF4-FFF2-40B4-BE49-F238E27FC236}">
                <a16:creationId xmlns:a16="http://schemas.microsoft.com/office/drawing/2014/main" id="{1501962B-FDB4-417D-8012-6256A35EEB07}"/>
              </a:ext>
            </a:extLst>
          </p:cNvPr>
          <p:cNvSpPr/>
          <p:nvPr/>
        </p:nvSpPr>
        <p:spPr>
          <a:xfrm rot="16200000">
            <a:off x="3981420" y="5324386"/>
            <a:ext cx="686921" cy="68841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sp>
        <p:nvSpPr>
          <p:cNvPr id="12" name="TextBox 11">
            <a:extLst>
              <a:ext uri="{FF2B5EF4-FFF2-40B4-BE49-F238E27FC236}">
                <a16:creationId xmlns:a16="http://schemas.microsoft.com/office/drawing/2014/main" id="{E30C49F2-8984-4DC0-90E4-C0B561756815}"/>
              </a:ext>
            </a:extLst>
          </p:cNvPr>
          <p:cNvSpPr txBox="1"/>
          <p:nvPr/>
        </p:nvSpPr>
        <p:spPr>
          <a:xfrm>
            <a:off x="4026756" y="1978975"/>
            <a:ext cx="597742" cy="400110"/>
          </a:xfrm>
          <a:prstGeom prst="rect">
            <a:avLst/>
          </a:prstGeom>
          <a:noFill/>
        </p:spPr>
        <p:txBody>
          <a:bodyPr wrap="square" rtlCol="0">
            <a:spAutoFit/>
          </a:bodyPr>
          <a:lstStyle/>
          <a:p>
            <a:pPr algn="ctr"/>
            <a:r>
              <a:rPr lang="en-US" altLang="ko-KR" sz="2000" b="1" dirty="0">
                <a:solidFill>
                  <a:schemeClr val="bg1"/>
                </a:solidFill>
                <a:cs typeface="B Nazanin" panose="00000400000000000000" pitchFamily="2" charset="-78"/>
              </a:rPr>
              <a:t>01</a:t>
            </a:r>
            <a:endParaRPr lang="ko-KR" altLang="en-US" sz="2000" b="1" dirty="0">
              <a:solidFill>
                <a:schemeClr val="bg1"/>
              </a:solidFill>
              <a:cs typeface="B Nazanin" panose="00000400000000000000" pitchFamily="2" charset="-78"/>
            </a:endParaRPr>
          </a:p>
        </p:txBody>
      </p:sp>
      <p:sp>
        <p:nvSpPr>
          <p:cNvPr id="13" name="TextBox 12">
            <a:extLst>
              <a:ext uri="{FF2B5EF4-FFF2-40B4-BE49-F238E27FC236}">
                <a16:creationId xmlns:a16="http://schemas.microsoft.com/office/drawing/2014/main" id="{B6AAE83D-D7D8-4BDC-B8EC-AECFFA4A53B5}"/>
              </a:ext>
            </a:extLst>
          </p:cNvPr>
          <p:cNvSpPr txBox="1"/>
          <p:nvPr/>
        </p:nvSpPr>
        <p:spPr>
          <a:xfrm>
            <a:off x="7577398" y="1979721"/>
            <a:ext cx="597742" cy="400110"/>
          </a:xfrm>
          <a:prstGeom prst="rect">
            <a:avLst/>
          </a:prstGeom>
          <a:noFill/>
        </p:spPr>
        <p:txBody>
          <a:bodyPr wrap="square" rtlCol="0">
            <a:spAutoFit/>
          </a:bodyPr>
          <a:lstStyle/>
          <a:p>
            <a:pPr algn="ctr"/>
            <a:r>
              <a:rPr lang="en-US" altLang="ko-KR" sz="2000" b="1" dirty="0">
                <a:solidFill>
                  <a:schemeClr val="bg1"/>
                </a:solidFill>
                <a:cs typeface="B Nazanin" panose="00000400000000000000" pitchFamily="2" charset="-78"/>
              </a:rPr>
              <a:t>02</a:t>
            </a:r>
            <a:endParaRPr lang="ko-KR" altLang="en-US" sz="2000" b="1" dirty="0">
              <a:solidFill>
                <a:schemeClr val="bg1"/>
              </a:solidFill>
              <a:cs typeface="B Nazanin" panose="00000400000000000000" pitchFamily="2" charset="-78"/>
            </a:endParaRPr>
          </a:p>
        </p:txBody>
      </p:sp>
      <p:sp>
        <p:nvSpPr>
          <p:cNvPr id="14" name="TextBox 13">
            <a:extLst>
              <a:ext uri="{FF2B5EF4-FFF2-40B4-BE49-F238E27FC236}">
                <a16:creationId xmlns:a16="http://schemas.microsoft.com/office/drawing/2014/main" id="{2CBDE045-2BE7-4BD3-B2EA-C8E82CC65AE8}"/>
              </a:ext>
            </a:extLst>
          </p:cNvPr>
          <p:cNvSpPr txBox="1"/>
          <p:nvPr/>
        </p:nvSpPr>
        <p:spPr>
          <a:xfrm>
            <a:off x="4026008" y="5468539"/>
            <a:ext cx="597742" cy="400110"/>
          </a:xfrm>
          <a:prstGeom prst="rect">
            <a:avLst/>
          </a:prstGeom>
          <a:noFill/>
        </p:spPr>
        <p:txBody>
          <a:bodyPr wrap="square" rtlCol="0">
            <a:spAutoFit/>
          </a:bodyPr>
          <a:lstStyle/>
          <a:p>
            <a:pPr algn="ctr"/>
            <a:r>
              <a:rPr lang="en-US" altLang="ko-KR" sz="2000" b="1" dirty="0">
                <a:solidFill>
                  <a:schemeClr val="bg1"/>
                </a:solidFill>
                <a:cs typeface="B Nazanin" panose="00000400000000000000" pitchFamily="2" charset="-78"/>
              </a:rPr>
              <a:t>03</a:t>
            </a:r>
            <a:endParaRPr lang="ko-KR" altLang="en-US" sz="2000" b="1" dirty="0">
              <a:solidFill>
                <a:schemeClr val="bg1"/>
              </a:solidFill>
              <a:cs typeface="B Nazanin" panose="00000400000000000000" pitchFamily="2" charset="-78"/>
            </a:endParaRPr>
          </a:p>
        </p:txBody>
      </p:sp>
      <p:sp>
        <p:nvSpPr>
          <p:cNvPr id="15" name="TextBox 14">
            <a:extLst>
              <a:ext uri="{FF2B5EF4-FFF2-40B4-BE49-F238E27FC236}">
                <a16:creationId xmlns:a16="http://schemas.microsoft.com/office/drawing/2014/main" id="{3A4F337F-4046-436D-9579-DEB976F42434}"/>
              </a:ext>
            </a:extLst>
          </p:cNvPr>
          <p:cNvSpPr txBox="1"/>
          <p:nvPr/>
        </p:nvSpPr>
        <p:spPr>
          <a:xfrm>
            <a:off x="7578144" y="5467791"/>
            <a:ext cx="597742" cy="400110"/>
          </a:xfrm>
          <a:prstGeom prst="rect">
            <a:avLst/>
          </a:prstGeom>
          <a:noFill/>
        </p:spPr>
        <p:txBody>
          <a:bodyPr wrap="square" rtlCol="0">
            <a:spAutoFit/>
          </a:bodyPr>
          <a:lstStyle/>
          <a:p>
            <a:pPr algn="ctr"/>
            <a:r>
              <a:rPr lang="en-US" altLang="ko-KR" sz="2000" b="1" dirty="0">
                <a:solidFill>
                  <a:schemeClr val="bg1"/>
                </a:solidFill>
                <a:cs typeface="B Nazanin" panose="00000400000000000000" pitchFamily="2" charset="-78"/>
              </a:rPr>
              <a:t>04</a:t>
            </a:r>
            <a:endParaRPr lang="ko-KR" altLang="en-US" sz="2000" b="1" dirty="0">
              <a:solidFill>
                <a:schemeClr val="bg1"/>
              </a:solidFill>
              <a:cs typeface="B Nazanin" panose="00000400000000000000" pitchFamily="2" charset="-78"/>
            </a:endParaRPr>
          </a:p>
        </p:txBody>
      </p:sp>
      <p:sp>
        <p:nvSpPr>
          <p:cNvPr id="16" name="TextBox 15">
            <a:extLst>
              <a:ext uri="{FF2B5EF4-FFF2-40B4-BE49-F238E27FC236}">
                <a16:creationId xmlns:a16="http://schemas.microsoft.com/office/drawing/2014/main" id="{5AE1BF66-3383-4C88-B6BA-80037DA85914}"/>
              </a:ext>
            </a:extLst>
          </p:cNvPr>
          <p:cNvSpPr txBox="1"/>
          <p:nvPr/>
        </p:nvSpPr>
        <p:spPr>
          <a:xfrm>
            <a:off x="6608848" y="4395101"/>
            <a:ext cx="817204" cy="923330"/>
          </a:xfrm>
          <a:prstGeom prst="rect">
            <a:avLst/>
          </a:prstGeom>
          <a:noFill/>
        </p:spPr>
        <p:txBody>
          <a:bodyPr wrap="square" rtlCol="0" anchor="ctr">
            <a:spAutoFit/>
          </a:bodyPr>
          <a:lstStyle/>
          <a:p>
            <a:pPr algn="ctr"/>
            <a:r>
              <a:rPr lang="en-US" altLang="ko-KR" sz="5400" b="1" dirty="0">
                <a:solidFill>
                  <a:schemeClr val="accent4"/>
                </a:solidFill>
                <a:cs typeface="B Nazanin" panose="00000400000000000000" pitchFamily="2" charset="-78"/>
              </a:rPr>
              <a:t>T</a:t>
            </a:r>
            <a:endParaRPr lang="ko-KR" altLang="en-US" sz="5400" b="1" dirty="0">
              <a:solidFill>
                <a:schemeClr val="accent4"/>
              </a:solidFill>
              <a:cs typeface="B Nazanin" panose="00000400000000000000" pitchFamily="2" charset="-78"/>
            </a:endParaRPr>
          </a:p>
        </p:txBody>
      </p:sp>
      <p:sp>
        <p:nvSpPr>
          <p:cNvPr id="17" name="TextBox 16">
            <a:extLst>
              <a:ext uri="{FF2B5EF4-FFF2-40B4-BE49-F238E27FC236}">
                <a16:creationId xmlns:a16="http://schemas.microsoft.com/office/drawing/2014/main" id="{30C91174-58DF-4323-B3C2-B2FEF0000214}"/>
              </a:ext>
            </a:extLst>
          </p:cNvPr>
          <p:cNvSpPr txBox="1"/>
          <p:nvPr/>
        </p:nvSpPr>
        <p:spPr>
          <a:xfrm>
            <a:off x="4769017" y="4395101"/>
            <a:ext cx="817204" cy="923330"/>
          </a:xfrm>
          <a:prstGeom prst="rect">
            <a:avLst/>
          </a:prstGeom>
          <a:noFill/>
        </p:spPr>
        <p:txBody>
          <a:bodyPr wrap="square" rtlCol="0" anchor="ctr">
            <a:spAutoFit/>
          </a:bodyPr>
          <a:lstStyle/>
          <a:p>
            <a:pPr algn="ctr"/>
            <a:r>
              <a:rPr lang="en-US" altLang="ko-KR" sz="5400" b="1" dirty="0">
                <a:solidFill>
                  <a:schemeClr val="accent3"/>
                </a:solidFill>
                <a:cs typeface="B Nazanin" panose="00000400000000000000" pitchFamily="2" charset="-78"/>
              </a:rPr>
              <a:t>O</a:t>
            </a:r>
            <a:endParaRPr lang="ko-KR" altLang="en-US" sz="5400" b="1" dirty="0">
              <a:solidFill>
                <a:schemeClr val="accent3"/>
              </a:solidFill>
              <a:cs typeface="B Nazanin" panose="00000400000000000000" pitchFamily="2" charset="-78"/>
            </a:endParaRPr>
          </a:p>
        </p:txBody>
      </p:sp>
      <p:sp>
        <p:nvSpPr>
          <p:cNvPr id="18" name="TextBox 17">
            <a:extLst>
              <a:ext uri="{FF2B5EF4-FFF2-40B4-BE49-F238E27FC236}">
                <a16:creationId xmlns:a16="http://schemas.microsoft.com/office/drawing/2014/main" id="{BE911DB5-C0BC-4A09-B8B2-DE27D992B747}"/>
              </a:ext>
            </a:extLst>
          </p:cNvPr>
          <p:cNvSpPr txBox="1"/>
          <p:nvPr/>
        </p:nvSpPr>
        <p:spPr>
          <a:xfrm>
            <a:off x="4769017" y="2565749"/>
            <a:ext cx="817204" cy="923330"/>
          </a:xfrm>
          <a:prstGeom prst="rect">
            <a:avLst/>
          </a:prstGeom>
          <a:noFill/>
        </p:spPr>
        <p:txBody>
          <a:bodyPr wrap="square" rtlCol="0" anchor="ctr">
            <a:spAutoFit/>
          </a:bodyPr>
          <a:lstStyle/>
          <a:p>
            <a:pPr algn="ctr"/>
            <a:r>
              <a:rPr lang="en-US" altLang="ko-KR" sz="5400" b="1" dirty="0">
                <a:solidFill>
                  <a:schemeClr val="accent2"/>
                </a:solidFill>
                <a:cs typeface="B Nazanin" panose="00000400000000000000" pitchFamily="2" charset="-78"/>
              </a:rPr>
              <a:t>S</a:t>
            </a:r>
            <a:endParaRPr lang="ko-KR" altLang="en-US" sz="5400" b="1" dirty="0">
              <a:solidFill>
                <a:schemeClr val="accent2"/>
              </a:solidFill>
              <a:cs typeface="B Nazanin" panose="00000400000000000000" pitchFamily="2" charset="-78"/>
            </a:endParaRPr>
          </a:p>
        </p:txBody>
      </p:sp>
      <p:sp>
        <p:nvSpPr>
          <p:cNvPr id="19" name="TextBox 18">
            <a:extLst>
              <a:ext uri="{FF2B5EF4-FFF2-40B4-BE49-F238E27FC236}">
                <a16:creationId xmlns:a16="http://schemas.microsoft.com/office/drawing/2014/main" id="{5150DC26-CDA6-43CD-9C2B-64F4754C2458}"/>
              </a:ext>
            </a:extLst>
          </p:cNvPr>
          <p:cNvSpPr txBox="1"/>
          <p:nvPr/>
        </p:nvSpPr>
        <p:spPr>
          <a:xfrm>
            <a:off x="6608848" y="2565749"/>
            <a:ext cx="817204" cy="923330"/>
          </a:xfrm>
          <a:prstGeom prst="rect">
            <a:avLst/>
          </a:prstGeom>
          <a:noFill/>
        </p:spPr>
        <p:txBody>
          <a:bodyPr wrap="square" rtlCol="0" anchor="ctr">
            <a:spAutoFit/>
          </a:bodyPr>
          <a:lstStyle/>
          <a:p>
            <a:pPr algn="ctr"/>
            <a:r>
              <a:rPr lang="en-US" altLang="ko-KR" sz="5400" b="1" dirty="0">
                <a:solidFill>
                  <a:schemeClr val="accent1"/>
                </a:solidFill>
                <a:cs typeface="B Nazanin" panose="00000400000000000000" pitchFamily="2" charset="-78"/>
              </a:rPr>
              <a:t>W</a:t>
            </a:r>
            <a:endParaRPr lang="ko-KR" altLang="en-US" sz="5400" b="1" dirty="0">
              <a:solidFill>
                <a:schemeClr val="accent1"/>
              </a:solidFill>
              <a:cs typeface="B Nazanin" panose="00000400000000000000" pitchFamily="2" charset="-78"/>
            </a:endParaRPr>
          </a:p>
        </p:txBody>
      </p:sp>
      <p:grpSp>
        <p:nvGrpSpPr>
          <p:cNvPr id="20" name="Group 19">
            <a:extLst>
              <a:ext uri="{FF2B5EF4-FFF2-40B4-BE49-F238E27FC236}">
                <a16:creationId xmlns:a16="http://schemas.microsoft.com/office/drawing/2014/main" id="{1E485679-1BE3-4AFE-8FCE-305B644F170A}"/>
              </a:ext>
            </a:extLst>
          </p:cNvPr>
          <p:cNvGrpSpPr/>
          <p:nvPr/>
        </p:nvGrpSpPr>
        <p:grpSpPr>
          <a:xfrm>
            <a:off x="8516741" y="1798166"/>
            <a:ext cx="2799123" cy="1454244"/>
            <a:chOff x="3017859" y="4283314"/>
            <a:chExt cx="1890849" cy="1454244"/>
          </a:xfrm>
        </p:grpSpPr>
        <p:sp>
          <p:nvSpPr>
            <p:cNvPr id="21" name="TextBox 20">
              <a:extLst>
                <a:ext uri="{FF2B5EF4-FFF2-40B4-BE49-F238E27FC236}">
                  <a16:creationId xmlns:a16="http://schemas.microsoft.com/office/drawing/2014/main" id="{901C7AC1-609E-4ABA-A63C-C3A1FF2EA0B4}"/>
                </a:ext>
              </a:extLst>
            </p:cNvPr>
            <p:cNvSpPr txBox="1"/>
            <p:nvPr/>
          </p:nvSpPr>
          <p:spPr>
            <a:xfrm>
              <a:off x="3021856" y="4560313"/>
              <a:ext cx="1886852" cy="1177245"/>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2C7E0485-A39D-4E17-A821-1339C3EA0B71}"/>
                </a:ext>
              </a:extLst>
            </p:cNvPr>
            <p:cNvSpPr txBox="1"/>
            <p:nvPr/>
          </p:nvSpPr>
          <p:spPr>
            <a:xfrm>
              <a:off x="3017859" y="4283314"/>
              <a:ext cx="1870812" cy="276999"/>
            </a:xfrm>
            <a:prstGeom prst="rect">
              <a:avLst/>
            </a:prstGeom>
            <a:noFill/>
          </p:spPr>
          <p:txBody>
            <a:bodyPr wrap="square" rtlCol="0">
              <a:spAutoFit/>
            </a:bodyPr>
            <a:lstStyle/>
            <a:p>
              <a:pPr algn="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23" name="Group 22">
            <a:extLst>
              <a:ext uri="{FF2B5EF4-FFF2-40B4-BE49-F238E27FC236}">
                <a16:creationId xmlns:a16="http://schemas.microsoft.com/office/drawing/2014/main" id="{AE75187A-1DE8-4537-90A5-8B1B62B5A5E0}"/>
              </a:ext>
            </a:extLst>
          </p:cNvPr>
          <p:cNvGrpSpPr/>
          <p:nvPr/>
        </p:nvGrpSpPr>
        <p:grpSpPr>
          <a:xfrm>
            <a:off x="915776" y="4940829"/>
            <a:ext cx="2805054" cy="1454244"/>
            <a:chOff x="3017859" y="4283314"/>
            <a:chExt cx="1890849" cy="1454244"/>
          </a:xfrm>
        </p:grpSpPr>
        <p:sp>
          <p:nvSpPr>
            <p:cNvPr id="24" name="TextBox 23">
              <a:extLst>
                <a:ext uri="{FF2B5EF4-FFF2-40B4-BE49-F238E27FC236}">
                  <a16:creationId xmlns:a16="http://schemas.microsoft.com/office/drawing/2014/main" id="{D9671CBB-3BA9-4814-BEFA-41CD5C6008A8}"/>
                </a:ext>
              </a:extLst>
            </p:cNvPr>
            <p:cNvSpPr txBox="1"/>
            <p:nvPr/>
          </p:nvSpPr>
          <p:spPr>
            <a:xfrm>
              <a:off x="3021856" y="4560313"/>
              <a:ext cx="1886852" cy="1177245"/>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25" name="TextBox 24">
              <a:extLst>
                <a:ext uri="{FF2B5EF4-FFF2-40B4-BE49-F238E27FC236}">
                  <a16:creationId xmlns:a16="http://schemas.microsoft.com/office/drawing/2014/main" id="{E7FCF5D4-A3AE-4694-8A58-E22B32A4B77E}"/>
                </a:ext>
              </a:extLst>
            </p:cNvPr>
            <p:cNvSpPr txBox="1"/>
            <p:nvPr/>
          </p:nvSpPr>
          <p:spPr>
            <a:xfrm>
              <a:off x="3017859" y="4283314"/>
              <a:ext cx="187081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26" name="Group 25">
            <a:extLst>
              <a:ext uri="{FF2B5EF4-FFF2-40B4-BE49-F238E27FC236}">
                <a16:creationId xmlns:a16="http://schemas.microsoft.com/office/drawing/2014/main" id="{80DEA603-496F-4AA0-9437-C3ED91C3A679}"/>
              </a:ext>
            </a:extLst>
          </p:cNvPr>
          <p:cNvGrpSpPr/>
          <p:nvPr/>
        </p:nvGrpSpPr>
        <p:grpSpPr>
          <a:xfrm>
            <a:off x="915776" y="1798166"/>
            <a:ext cx="2805054" cy="1454244"/>
            <a:chOff x="3017859" y="4283314"/>
            <a:chExt cx="1890849" cy="1454244"/>
          </a:xfrm>
        </p:grpSpPr>
        <p:sp>
          <p:nvSpPr>
            <p:cNvPr id="27" name="TextBox 26">
              <a:extLst>
                <a:ext uri="{FF2B5EF4-FFF2-40B4-BE49-F238E27FC236}">
                  <a16:creationId xmlns:a16="http://schemas.microsoft.com/office/drawing/2014/main" id="{386A991D-9AE7-4EEC-B66B-FD41268FB48B}"/>
                </a:ext>
              </a:extLst>
            </p:cNvPr>
            <p:cNvSpPr txBox="1"/>
            <p:nvPr/>
          </p:nvSpPr>
          <p:spPr>
            <a:xfrm>
              <a:off x="3021856" y="4560313"/>
              <a:ext cx="1886852" cy="1177245"/>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28" name="TextBox 27">
              <a:extLst>
                <a:ext uri="{FF2B5EF4-FFF2-40B4-BE49-F238E27FC236}">
                  <a16:creationId xmlns:a16="http://schemas.microsoft.com/office/drawing/2014/main" id="{CCF11EFD-8764-482C-AD0F-339208934268}"/>
                </a:ext>
              </a:extLst>
            </p:cNvPr>
            <p:cNvSpPr txBox="1"/>
            <p:nvPr/>
          </p:nvSpPr>
          <p:spPr>
            <a:xfrm>
              <a:off x="3017859" y="4283314"/>
              <a:ext cx="187081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29" name="Group 28">
            <a:extLst>
              <a:ext uri="{FF2B5EF4-FFF2-40B4-BE49-F238E27FC236}">
                <a16:creationId xmlns:a16="http://schemas.microsoft.com/office/drawing/2014/main" id="{45123CC0-54A0-43C7-B6BF-431B7FFED43A}"/>
              </a:ext>
            </a:extLst>
          </p:cNvPr>
          <p:cNvGrpSpPr/>
          <p:nvPr/>
        </p:nvGrpSpPr>
        <p:grpSpPr>
          <a:xfrm>
            <a:off x="8516741" y="4940829"/>
            <a:ext cx="2799123" cy="1454244"/>
            <a:chOff x="3017859" y="4283314"/>
            <a:chExt cx="1890849" cy="1454244"/>
          </a:xfrm>
        </p:grpSpPr>
        <p:sp>
          <p:nvSpPr>
            <p:cNvPr id="30" name="TextBox 29">
              <a:extLst>
                <a:ext uri="{FF2B5EF4-FFF2-40B4-BE49-F238E27FC236}">
                  <a16:creationId xmlns:a16="http://schemas.microsoft.com/office/drawing/2014/main" id="{08370578-A51C-4A95-B4DA-57EC69B41539}"/>
                </a:ext>
              </a:extLst>
            </p:cNvPr>
            <p:cNvSpPr txBox="1"/>
            <p:nvPr/>
          </p:nvSpPr>
          <p:spPr>
            <a:xfrm>
              <a:off x="3021856" y="4560313"/>
              <a:ext cx="1886852" cy="1177245"/>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31" name="TextBox 30">
              <a:extLst>
                <a:ext uri="{FF2B5EF4-FFF2-40B4-BE49-F238E27FC236}">
                  <a16:creationId xmlns:a16="http://schemas.microsoft.com/office/drawing/2014/main" id="{04CB21D2-E93E-4576-ABC8-E2B11D1CF84C}"/>
                </a:ext>
              </a:extLst>
            </p:cNvPr>
            <p:cNvSpPr txBox="1"/>
            <p:nvPr/>
          </p:nvSpPr>
          <p:spPr>
            <a:xfrm>
              <a:off x="3017859" y="4283314"/>
              <a:ext cx="1870811" cy="276999"/>
            </a:xfrm>
            <a:prstGeom prst="rect">
              <a:avLst/>
            </a:prstGeom>
            <a:noFill/>
          </p:spPr>
          <p:txBody>
            <a:bodyPr wrap="square" rtlCol="0">
              <a:spAutoFit/>
            </a:bodyPr>
            <a:lstStyle/>
            <a:p>
              <a:pPr algn="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sp>
        <p:nvSpPr>
          <p:cNvPr id="32" name="Block Arc 14">
            <a:extLst>
              <a:ext uri="{FF2B5EF4-FFF2-40B4-BE49-F238E27FC236}">
                <a16:creationId xmlns:a16="http://schemas.microsoft.com/office/drawing/2014/main" id="{B5024AB8-4CBC-4CE3-9A55-EFE46D8069BE}"/>
              </a:ext>
            </a:extLst>
          </p:cNvPr>
          <p:cNvSpPr/>
          <p:nvPr/>
        </p:nvSpPr>
        <p:spPr>
          <a:xfrm rot="16200000">
            <a:off x="5751324" y="3576571"/>
            <a:ext cx="675908" cy="676352"/>
          </a:xfrm>
          <a:custGeom>
            <a:avLst/>
            <a:gdLst/>
            <a:ahLst/>
            <a:cxnLst/>
            <a:rect l="l" t="t" r="r" b="b"/>
            <a:pathLst>
              <a:path w="3185463" h="3187558">
                <a:moveTo>
                  <a:pt x="764000" y="2343999"/>
                </a:moveTo>
                <a:cubicBezTo>
                  <a:pt x="566798" y="2256389"/>
                  <a:pt x="385374" y="2134753"/>
                  <a:pt x="230072" y="1981662"/>
                </a:cubicBezTo>
                <a:cubicBezTo>
                  <a:pt x="297001" y="2223876"/>
                  <a:pt x="428049" y="2439341"/>
                  <a:pt x="603989" y="2608945"/>
                </a:cubicBezTo>
                <a:cubicBezTo>
                  <a:pt x="667739" y="2525681"/>
                  <a:pt x="720588" y="2436567"/>
                  <a:pt x="764000" y="2343999"/>
                </a:cubicBezTo>
                <a:close/>
                <a:moveTo>
                  <a:pt x="783530" y="862903"/>
                </a:moveTo>
                <a:cubicBezTo>
                  <a:pt x="737619" y="760936"/>
                  <a:pt x="681240" y="662513"/>
                  <a:pt x="611676" y="571152"/>
                </a:cubicBezTo>
                <a:cubicBezTo>
                  <a:pt x="419218" y="754019"/>
                  <a:pt x="279227" y="991173"/>
                  <a:pt x="215545" y="1258034"/>
                </a:cubicBezTo>
                <a:cubicBezTo>
                  <a:pt x="378729" y="1090139"/>
                  <a:pt x="571934" y="956907"/>
                  <a:pt x="783530" y="862903"/>
                </a:cubicBezTo>
                <a:close/>
                <a:moveTo>
                  <a:pt x="935657" y="1673146"/>
                </a:moveTo>
                <a:lnTo>
                  <a:pt x="227023" y="1673146"/>
                </a:lnTo>
                <a:cubicBezTo>
                  <a:pt x="393068" y="1882941"/>
                  <a:pt x="605618" y="2045968"/>
                  <a:pt x="844267" y="2153109"/>
                </a:cubicBezTo>
                <a:cubicBezTo>
                  <a:pt x="897907" y="1997390"/>
                  <a:pt x="928862" y="1835739"/>
                  <a:pt x="935657" y="1673146"/>
                </a:cubicBezTo>
                <a:close/>
                <a:moveTo>
                  <a:pt x="935928" y="1493146"/>
                </a:moveTo>
                <a:cubicBezTo>
                  <a:pt x="928922" y="1345638"/>
                  <a:pt x="902278" y="1198995"/>
                  <a:pt x="856775" y="1056956"/>
                </a:cubicBezTo>
                <a:cubicBezTo>
                  <a:pt x="636768" y="1156959"/>
                  <a:pt x="439487" y="1304654"/>
                  <a:pt x="281464" y="1493146"/>
                </a:cubicBezTo>
                <a:close/>
                <a:moveTo>
                  <a:pt x="1469785" y="2515107"/>
                </a:moveTo>
                <a:cubicBezTo>
                  <a:pt x="1283000" y="2508124"/>
                  <a:pt x="1100523" y="2472287"/>
                  <a:pt x="927628" y="2411229"/>
                </a:cubicBezTo>
                <a:cubicBezTo>
                  <a:pt x="876831" y="2520843"/>
                  <a:pt x="814172" y="2626182"/>
                  <a:pt x="738220" y="2724387"/>
                </a:cubicBezTo>
                <a:cubicBezTo>
                  <a:pt x="944637" y="2881665"/>
                  <a:pt x="1196120" y="2982471"/>
                  <a:pt x="1469785" y="3005418"/>
                </a:cubicBezTo>
                <a:close/>
                <a:moveTo>
                  <a:pt x="1469785" y="1673146"/>
                </a:moveTo>
                <a:lnTo>
                  <a:pt x="1112275" y="1673146"/>
                </a:lnTo>
                <a:cubicBezTo>
                  <a:pt x="1105327" y="1858153"/>
                  <a:pt x="1070032" y="2042144"/>
                  <a:pt x="1008001" y="2219039"/>
                </a:cubicBezTo>
                <a:cubicBezTo>
                  <a:pt x="1155519" y="2270408"/>
                  <a:pt x="1310845" y="2300826"/>
                  <a:pt x="1469785" y="2307834"/>
                </a:cubicBezTo>
                <a:close/>
                <a:moveTo>
                  <a:pt x="1469785" y="898989"/>
                </a:moveTo>
                <a:cubicBezTo>
                  <a:pt x="1315103" y="907762"/>
                  <a:pt x="1164166" y="938783"/>
                  <a:pt x="1020939" y="990066"/>
                </a:cubicBezTo>
                <a:cubicBezTo>
                  <a:pt x="1074574" y="1153655"/>
                  <a:pt x="1105461" y="1322925"/>
                  <a:pt x="1112368" y="1493146"/>
                </a:cubicBezTo>
                <a:lnTo>
                  <a:pt x="1469785" y="1493146"/>
                </a:lnTo>
                <a:close/>
                <a:moveTo>
                  <a:pt x="1469785" y="182141"/>
                </a:moveTo>
                <a:cubicBezTo>
                  <a:pt x="1199839" y="204777"/>
                  <a:pt x="951477" y="303168"/>
                  <a:pt x="746615" y="456764"/>
                </a:cubicBezTo>
                <a:cubicBezTo>
                  <a:pt x="828296" y="562801"/>
                  <a:pt x="894225" y="677310"/>
                  <a:pt x="947434" y="796072"/>
                </a:cubicBezTo>
                <a:cubicBezTo>
                  <a:pt x="1113886" y="736067"/>
                  <a:pt x="1289644" y="700323"/>
                  <a:pt x="1469785" y="691530"/>
                </a:cubicBezTo>
                <a:close/>
                <a:moveTo>
                  <a:pt x="2150063" y="992171"/>
                </a:moveTo>
                <a:cubicBezTo>
                  <a:pt x="1990712" y="935501"/>
                  <a:pt x="1822242" y="902595"/>
                  <a:pt x="1649785" y="897224"/>
                </a:cubicBezTo>
                <a:lnTo>
                  <a:pt x="1649785" y="1493146"/>
                </a:lnTo>
                <a:lnTo>
                  <a:pt x="2063712" y="1493146"/>
                </a:lnTo>
                <a:cubicBezTo>
                  <a:pt x="2069089" y="1323887"/>
                  <a:pt x="2098366" y="1155330"/>
                  <a:pt x="2150063" y="992171"/>
                </a:cubicBezTo>
                <a:close/>
                <a:moveTo>
                  <a:pt x="2168848" y="2199110"/>
                </a:moveTo>
                <a:cubicBezTo>
                  <a:pt x="2108555" y="2028681"/>
                  <a:pt x="2073581" y="1851532"/>
                  <a:pt x="2065295" y="1673146"/>
                </a:cubicBezTo>
                <a:lnTo>
                  <a:pt x="1649785" y="1673146"/>
                </a:lnTo>
                <a:lnTo>
                  <a:pt x="1649785" y="2307299"/>
                </a:lnTo>
                <a:cubicBezTo>
                  <a:pt x="1829404" y="2299517"/>
                  <a:pt x="2004315" y="2261965"/>
                  <a:pt x="2168848" y="2199110"/>
                </a:cubicBezTo>
                <a:close/>
                <a:moveTo>
                  <a:pt x="2422394" y="446879"/>
                </a:moveTo>
                <a:cubicBezTo>
                  <a:pt x="2204309" y="287209"/>
                  <a:pt x="1938140" y="189883"/>
                  <a:pt x="1649785" y="178919"/>
                </a:cubicBezTo>
                <a:lnTo>
                  <a:pt x="1649785" y="689876"/>
                </a:lnTo>
                <a:cubicBezTo>
                  <a:pt x="1846998" y="695154"/>
                  <a:pt x="2039668" y="732502"/>
                  <a:pt x="2221721" y="797410"/>
                </a:cubicBezTo>
                <a:cubicBezTo>
                  <a:pt x="2275056" y="675360"/>
                  <a:pt x="2341760" y="557662"/>
                  <a:pt x="2422394" y="446879"/>
                </a:cubicBezTo>
                <a:close/>
                <a:moveTo>
                  <a:pt x="2447278" y="2722123"/>
                </a:moveTo>
                <a:cubicBezTo>
                  <a:pt x="2366121" y="2618714"/>
                  <a:pt x="2299534" y="2507403"/>
                  <a:pt x="2246145" y="2391362"/>
                </a:cubicBezTo>
                <a:cubicBezTo>
                  <a:pt x="2057375" y="2464119"/>
                  <a:pt x="1856285" y="2506958"/>
                  <a:pt x="1649785" y="2514779"/>
                </a:cubicBezTo>
                <a:lnTo>
                  <a:pt x="1649785" y="3008639"/>
                </a:lnTo>
                <a:cubicBezTo>
                  <a:pt x="1949198" y="2997255"/>
                  <a:pt x="2224691" y="2892757"/>
                  <a:pt x="2447278" y="2722123"/>
                </a:cubicBezTo>
                <a:close/>
                <a:moveTo>
                  <a:pt x="2878934" y="1493146"/>
                </a:moveTo>
                <a:cubicBezTo>
                  <a:pt x="2723190" y="1307255"/>
                  <a:pt x="2529440" y="1161128"/>
                  <a:pt x="2313862" y="1060620"/>
                </a:cubicBezTo>
                <a:cubicBezTo>
                  <a:pt x="2270535" y="1201714"/>
                  <a:pt x="2245604" y="1347104"/>
                  <a:pt x="2240109" y="1493146"/>
                </a:cubicBezTo>
                <a:close/>
                <a:moveTo>
                  <a:pt x="2890636" y="1673146"/>
                </a:moveTo>
                <a:lnTo>
                  <a:pt x="2241814" y="1673146"/>
                </a:lnTo>
                <a:cubicBezTo>
                  <a:pt x="2249736" y="1827102"/>
                  <a:pt x="2279520" y="1979973"/>
                  <a:pt x="2329964" y="2127513"/>
                </a:cubicBezTo>
                <a:cubicBezTo>
                  <a:pt x="2545677" y="2019923"/>
                  <a:pt x="2738160" y="1866413"/>
                  <a:pt x="2890636" y="1673146"/>
                </a:cubicBezTo>
                <a:close/>
                <a:moveTo>
                  <a:pt x="2973035" y="1284386"/>
                </a:moveTo>
                <a:cubicBezTo>
                  <a:pt x="2912066" y="1001840"/>
                  <a:pt x="2765308" y="751379"/>
                  <a:pt x="2561381" y="561108"/>
                </a:cubicBezTo>
                <a:cubicBezTo>
                  <a:pt x="2489321" y="656437"/>
                  <a:pt x="2431363" y="759225"/>
                  <a:pt x="2384553" y="865647"/>
                </a:cubicBezTo>
                <a:cubicBezTo>
                  <a:pt x="2604520" y="964977"/>
                  <a:pt x="2804622" y="1106677"/>
                  <a:pt x="2973035" y="1284386"/>
                </a:cubicBezTo>
                <a:close/>
                <a:moveTo>
                  <a:pt x="2974277" y="1897328"/>
                </a:moveTo>
                <a:cubicBezTo>
                  <a:pt x="2812488" y="2073933"/>
                  <a:pt x="2619878" y="2216690"/>
                  <a:pt x="2407486" y="2319665"/>
                </a:cubicBezTo>
                <a:cubicBezTo>
                  <a:pt x="2454169" y="2420503"/>
                  <a:pt x="2511856" y="2517376"/>
                  <a:pt x="2582047" y="2607468"/>
                </a:cubicBezTo>
                <a:cubicBezTo>
                  <a:pt x="2776399" y="2417974"/>
                  <a:pt x="2916061" y="2172750"/>
                  <a:pt x="2974277" y="1897328"/>
                </a:cubicBezTo>
                <a:close/>
                <a:moveTo>
                  <a:pt x="3185463" y="1593779"/>
                </a:moveTo>
                <a:cubicBezTo>
                  <a:pt x="3185463" y="2473999"/>
                  <a:pt x="2471904" y="3187558"/>
                  <a:pt x="1591684" y="3187558"/>
                </a:cubicBezTo>
                <a:cubicBezTo>
                  <a:pt x="738111" y="3187558"/>
                  <a:pt x="41261" y="2516549"/>
                  <a:pt x="1913" y="1673146"/>
                </a:cubicBezTo>
                <a:lnTo>
                  <a:pt x="0" y="1673146"/>
                </a:lnTo>
                <a:lnTo>
                  <a:pt x="0" y="1493146"/>
                </a:lnTo>
                <a:lnTo>
                  <a:pt x="2750" y="1493146"/>
                </a:lnTo>
                <a:cubicBezTo>
                  <a:pt x="50490" y="700174"/>
                  <a:pt x="679654" y="64473"/>
                  <a:pt x="1469785" y="6156"/>
                </a:cubicBezTo>
                <a:lnTo>
                  <a:pt x="1469785" y="0"/>
                </a:lnTo>
                <a:lnTo>
                  <a:pt x="1591684" y="0"/>
                </a:lnTo>
                <a:lnTo>
                  <a:pt x="1649785" y="0"/>
                </a:lnTo>
                <a:lnTo>
                  <a:pt x="1649785" y="2934"/>
                </a:lnTo>
                <a:cubicBezTo>
                  <a:pt x="2503127" y="31654"/>
                  <a:pt x="3185463" y="733032"/>
                  <a:pt x="3185463" y="1593779"/>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cs typeface="B Nazanin" panose="00000400000000000000" pitchFamily="2" charset="-78"/>
            </a:endParaRPr>
          </a:p>
        </p:txBody>
      </p:sp>
    </p:spTree>
    <p:extLst>
      <p:ext uri="{BB962C8B-B14F-4D97-AF65-F5344CB8AC3E}">
        <p14:creationId xmlns:p14="http://schemas.microsoft.com/office/powerpoint/2010/main" val="400527168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Oval 2">
            <a:extLst>
              <a:ext uri="{FF2B5EF4-FFF2-40B4-BE49-F238E27FC236}">
                <a16:creationId xmlns:a16="http://schemas.microsoft.com/office/drawing/2014/main" id="{863DA505-D9CD-4742-8A1C-09E04F782115}"/>
              </a:ext>
            </a:extLst>
          </p:cNvPr>
          <p:cNvSpPr/>
          <p:nvPr/>
        </p:nvSpPr>
        <p:spPr>
          <a:xfrm>
            <a:off x="2034534" y="3087660"/>
            <a:ext cx="936000" cy="9360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4" name="Oval 3">
            <a:extLst>
              <a:ext uri="{FF2B5EF4-FFF2-40B4-BE49-F238E27FC236}">
                <a16:creationId xmlns:a16="http://schemas.microsoft.com/office/drawing/2014/main" id="{5F1439BE-103E-4922-9A81-686CF8C8BA89}"/>
              </a:ext>
            </a:extLst>
          </p:cNvPr>
          <p:cNvSpPr/>
          <p:nvPr/>
        </p:nvSpPr>
        <p:spPr>
          <a:xfrm>
            <a:off x="3654940" y="4023764"/>
            <a:ext cx="936000" cy="936000"/>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5" name="Oval 4">
            <a:extLst>
              <a:ext uri="{FF2B5EF4-FFF2-40B4-BE49-F238E27FC236}">
                <a16:creationId xmlns:a16="http://schemas.microsoft.com/office/drawing/2014/main" id="{0F023CE9-74AE-48A0-9C63-349660B85BDB}"/>
              </a:ext>
            </a:extLst>
          </p:cNvPr>
          <p:cNvSpPr/>
          <p:nvPr/>
        </p:nvSpPr>
        <p:spPr>
          <a:xfrm>
            <a:off x="5275346" y="2727620"/>
            <a:ext cx="936000" cy="93600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6" name="Oval 5">
            <a:extLst>
              <a:ext uri="{FF2B5EF4-FFF2-40B4-BE49-F238E27FC236}">
                <a16:creationId xmlns:a16="http://schemas.microsoft.com/office/drawing/2014/main" id="{76EEBA43-CFF2-4182-908F-EC328303721D}"/>
              </a:ext>
            </a:extLst>
          </p:cNvPr>
          <p:cNvSpPr/>
          <p:nvPr/>
        </p:nvSpPr>
        <p:spPr>
          <a:xfrm>
            <a:off x="6895752" y="2727620"/>
            <a:ext cx="936000" cy="936000"/>
          </a:xfrm>
          <a:prstGeom prst="ellipse">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7" name="Oval 6">
            <a:extLst>
              <a:ext uri="{FF2B5EF4-FFF2-40B4-BE49-F238E27FC236}">
                <a16:creationId xmlns:a16="http://schemas.microsoft.com/office/drawing/2014/main" id="{3DD99717-C80F-4A4A-B0C2-B7A9B0AA3B03}"/>
              </a:ext>
            </a:extLst>
          </p:cNvPr>
          <p:cNvSpPr/>
          <p:nvPr/>
        </p:nvSpPr>
        <p:spPr>
          <a:xfrm>
            <a:off x="8516158" y="4239788"/>
            <a:ext cx="936000" cy="936000"/>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8" name="Oval 7">
            <a:extLst>
              <a:ext uri="{FF2B5EF4-FFF2-40B4-BE49-F238E27FC236}">
                <a16:creationId xmlns:a16="http://schemas.microsoft.com/office/drawing/2014/main" id="{6B3F3B9C-7882-4803-9032-7C12111E4614}"/>
              </a:ext>
            </a:extLst>
          </p:cNvPr>
          <p:cNvSpPr/>
          <p:nvPr/>
        </p:nvSpPr>
        <p:spPr>
          <a:xfrm>
            <a:off x="10136562" y="3087660"/>
            <a:ext cx="936000" cy="936000"/>
          </a:xfrm>
          <a:prstGeom prst="ellipse">
            <a:avLst/>
          </a:prstGeom>
          <a:solidFill>
            <a:schemeClr val="accent4"/>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accent1"/>
              </a:solidFill>
              <a:cs typeface="B Nazanin" panose="00000400000000000000" pitchFamily="2" charset="-78"/>
            </a:endParaRPr>
          </a:p>
        </p:txBody>
      </p:sp>
      <p:cxnSp>
        <p:nvCxnSpPr>
          <p:cNvPr id="9" name="Straight Connector 8">
            <a:extLst>
              <a:ext uri="{FF2B5EF4-FFF2-40B4-BE49-F238E27FC236}">
                <a16:creationId xmlns:a16="http://schemas.microsoft.com/office/drawing/2014/main" id="{82662890-676C-436F-9BF2-E053AB0BB5C6}"/>
              </a:ext>
            </a:extLst>
          </p:cNvPr>
          <p:cNvCxnSpPr>
            <a:endCxn id="3" idx="2"/>
          </p:cNvCxnSpPr>
          <p:nvPr/>
        </p:nvCxnSpPr>
        <p:spPr>
          <a:xfrm>
            <a:off x="917330" y="3555660"/>
            <a:ext cx="1117204"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A2B243D-EEF1-4FB4-B7DE-71CCFEE2E906}"/>
              </a:ext>
            </a:extLst>
          </p:cNvPr>
          <p:cNvCxnSpPr>
            <a:stCxn id="3" idx="4"/>
          </p:cNvCxnSpPr>
          <p:nvPr/>
        </p:nvCxnSpPr>
        <p:spPr>
          <a:xfrm>
            <a:off x="2502534" y="4023660"/>
            <a:ext cx="0" cy="468104"/>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A99EC4E-63CB-4D92-9ADC-5E7C95068387}"/>
              </a:ext>
            </a:extLst>
          </p:cNvPr>
          <p:cNvCxnSpPr>
            <a:stCxn id="4" idx="2"/>
          </p:cNvCxnSpPr>
          <p:nvPr/>
        </p:nvCxnSpPr>
        <p:spPr>
          <a:xfrm flipH="1">
            <a:off x="2502534" y="4491764"/>
            <a:ext cx="1152406"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93CD013-0852-4286-B963-2940D5FB6CA0}"/>
              </a:ext>
            </a:extLst>
          </p:cNvPr>
          <p:cNvCxnSpPr>
            <a:cxnSpLocks/>
            <a:endCxn id="4" idx="0"/>
          </p:cNvCxnSpPr>
          <p:nvPr/>
        </p:nvCxnSpPr>
        <p:spPr>
          <a:xfrm>
            <a:off x="4115176" y="3195620"/>
            <a:ext cx="7765" cy="828144"/>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D01B2B4-DF86-4D8A-B8F8-CA538A2E3619}"/>
              </a:ext>
            </a:extLst>
          </p:cNvPr>
          <p:cNvCxnSpPr>
            <a:cxnSpLocks/>
            <a:stCxn id="5" idx="2"/>
          </p:cNvCxnSpPr>
          <p:nvPr/>
        </p:nvCxnSpPr>
        <p:spPr>
          <a:xfrm flipH="1">
            <a:off x="4122940" y="3195620"/>
            <a:ext cx="1152406"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BB4F983-4671-4F42-AD78-86F4CCEAADD5}"/>
              </a:ext>
            </a:extLst>
          </p:cNvPr>
          <p:cNvCxnSpPr>
            <a:stCxn id="6" idx="2"/>
            <a:endCxn id="5" idx="6"/>
          </p:cNvCxnSpPr>
          <p:nvPr/>
        </p:nvCxnSpPr>
        <p:spPr>
          <a:xfrm flipH="1">
            <a:off x="6211346" y="3195620"/>
            <a:ext cx="684406"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8553011-EE77-41A6-98BF-2151DF2E3241}"/>
              </a:ext>
            </a:extLst>
          </p:cNvPr>
          <p:cNvCxnSpPr>
            <a:cxnSpLocks/>
            <a:stCxn id="6" idx="4"/>
          </p:cNvCxnSpPr>
          <p:nvPr/>
        </p:nvCxnSpPr>
        <p:spPr>
          <a:xfrm>
            <a:off x="7363752" y="3663620"/>
            <a:ext cx="0" cy="104416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E3680F3F-1534-4330-B3A5-8AC8182498C1}"/>
              </a:ext>
            </a:extLst>
          </p:cNvPr>
          <p:cNvCxnSpPr>
            <a:cxnSpLocks/>
            <a:stCxn id="7" idx="2"/>
          </p:cNvCxnSpPr>
          <p:nvPr/>
        </p:nvCxnSpPr>
        <p:spPr>
          <a:xfrm flipH="1">
            <a:off x="7363752" y="4707788"/>
            <a:ext cx="1152406"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BD66F26C-2648-47FB-BC46-904A96CF3DF5}"/>
              </a:ext>
            </a:extLst>
          </p:cNvPr>
          <p:cNvCxnSpPr>
            <a:cxnSpLocks/>
            <a:endCxn id="7" idx="6"/>
          </p:cNvCxnSpPr>
          <p:nvPr/>
        </p:nvCxnSpPr>
        <p:spPr>
          <a:xfrm flipH="1">
            <a:off x="9452158" y="4707788"/>
            <a:ext cx="1152404" cy="0"/>
          </a:xfrm>
          <a:prstGeom prst="line">
            <a:avLst/>
          </a:prstGeom>
          <a:solidFill>
            <a:schemeClr val="accent1"/>
          </a:solidFill>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D28F67C-79ED-46D8-8E68-552AA50F5F51}"/>
              </a:ext>
            </a:extLst>
          </p:cNvPr>
          <p:cNvCxnSpPr>
            <a:cxnSpLocks/>
            <a:stCxn id="8" idx="4"/>
          </p:cNvCxnSpPr>
          <p:nvPr/>
        </p:nvCxnSpPr>
        <p:spPr>
          <a:xfrm>
            <a:off x="10604562" y="4023660"/>
            <a:ext cx="0" cy="684128"/>
          </a:xfrm>
          <a:prstGeom prst="line">
            <a:avLst/>
          </a:prstGeom>
          <a:solidFill>
            <a:schemeClr val="accent1"/>
          </a:solidFill>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E800F944-9FA5-484C-86F7-5D0ED61B35F3}"/>
              </a:ext>
            </a:extLst>
          </p:cNvPr>
          <p:cNvCxnSpPr>
            <a:endCxn id="8" idx="0"/>
          </p:cNvCxnSpPr>
          <p:nvPr/>
        </p:nvCxnSpPr>
        <p:spPr>
          <a:xfrm>
            <a:off x="10604562" y="2180766"/>
            <a:ext cx="0" cy="906894"/>
          </a:xfrm>
          <a:prstGeom prst="line">
            <a:avLst/>
          </a:prstGeom>
          <a:solidFill>
            <a:schemeClr val="accent1"/>
          </a:solidFill>
          <a:ln w="38100">
            <a:solidFill>
              <a:schemeClr val="accent4"/>
            </a:solidFill>
            <a:headEnd type="arrow" w="lg" len="med"/>
            <a:tailEnd type="none"/>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A0253244-8CBC-490B-9D45-DF7DB6D51212}"/>
              </a:ext>
            </a:extLst>
          </p:cNvPr>
          <p:cNvGrpSpPr/>
          <p:nvPr/>
        </p:nvGrpSpPr>
        <p:grpSpPr>
          <a:xfrm>
            <a:off x="1515152" y="2102077"/>
            <a:ext cx="1974766" cy="718240"/>
            <a:chOff x="2530759" y="1745937"/>
            <a:chExt cx="1681201" cy="718240"/>
          </a:xfrm>
        </p:grpSpPr>
        <p:sp>
          <p:nvSpPr>
            <p:cNvPr id="21" name="TextBox 20">
              <a:extLst>
                <a:ext uri="{FF2B5EF4-FFF2-40B4-BE49-F238E27FC236}">
                  <a16:creationId xmlns:a16="http://schemas.microsoft.com/office/drawing/2014/main" id="{7BD66C88-930F-4489-BB82-B44B433ACD4E}"/>
                </a:ext>
              </a:extLst>
            </p:cNvPr>
            <p:cNvSpPr txBox="1"/>
            <p:nvPr/>
          </p:nvSpPr>
          <p:spPr>
            <a:xfrm>
              <a:off x="2530759" y="2002512"/>
              <a:ext cx="1681201" cy="461665"/>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5486CD33-57BF-4C49-82AB-E5EA20E9E246}"/>
                </a:ext>
              </a:extLst>
            </p:cNvPr>
            <p:cNvSpPr txBox="1"/>
            <p:nvPr/>
          </p:nvSpPr>
          <p:spPr>
            <a:xfrm>
              <a:off x="2530759" y="1745937"/>
              <a:ext cx="1681201" cy="307777"/>
            </a:xfrm>
            <a:prstGeom prst="rect">
              <a:avLst/>
            </a:prstGeom>
            <a:noFill/>
            <a:ln w="3175">
              <a:noFill/>
            </a:ln>
          </p:spPr>
          <p:txBody>
            <a:bodyPr wrap="square" rtlCol="0" anchor="ctr">
              <a:spAutoFit/>
            </a:bodyPr>
            <a:lstStyle/>
            <a:p>
              <a:pPr algn="ct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23" name="Group 22">
            <a:extLst>
              <a:ext uri="{FF2B5EF4-FFF2-40B4-BE49-F238E27FC236}">
                <a16:creationId xmlns:a16="http://schemas.microsoft.com/office/drawing/2014/main" id="{93CFB01F-6382-456C-928D-F9D5FC0078AA}"/>
              </a:ext>
            </a:extLst>
          </p:cNvPr>
          <p:cNvGrpSpPr/>
          <p:nvPr/>
        </p:nvGrpSpPr>
        <p:grpSpPr>
          <a:xfrm>
            <a:off x="3128414" y="5043909"/>
            <a:ext cx="1974766" cy="718240"/>
            <a:chOff x="2530759" y="1745937"/>
            <a:chExt cx="1681201" cy="718240"/>
          </a:xfrm>
        </p:grpSpPr>
        <p:sp>
          <p:nvSpPr>
            <p:cNvPr id="24" name="TextBox 23">
              <a:extLst>
                <a:ext uri="{FF2B5EF4-FFF2-40B4-BE49-F238E27FC236}">
                  <a16:creationId xmlns:a16="http://schemas.microsoft.com/office/drawing/2014/main" id="{49220CFB-C305-45B3-A22B-48EBB7939050}"/>
                </a:ext>
              </a:extLst>
            </p:cNvPr>
            <p:cNvSpPr txBox="1"/>
            <p:nvPr/>
          </p:nvSpPr>
          <p:spPr>
            <a:xfrm>
              <a:off x="2530759" y="2002512"/>
              <a:ext cx="1681201" cy="461665"/>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25" name="TextBox 24">
              <a:extLst>
                <a:ext uri="{FF2B5EF4-FFF2-40B4-BE49-F238E27FC236}">
                  <a16:creationId xmlns:a16="http://schemas.microsoft.com/office/drawing/2014/main" id="{2260BBE5-A763-4CCE-96EE-20079012E633}"/>
                </a:ext>
              </a:extLst>
            </p:cNvPr>
            <p:cNvSpPr txBox="1"/>
            <p:nvPr/>
          </p:nvSpPr>
          <p:spPr>
            <a:xfrm>
              <a:off x="2530759" y="1745937"/>
              <a:ext cx="1681201" cy="307777"/>
            </a:xfrm>
            <a:prstGeom prst="rect">
              <a:avLst/>
            </a:prstGeom>
            <a:noFill/>
            <a:ln w="3175">
              <a:noFill/>
            </a:ln>
          </p:spPr>
          <p:txBody>
            <a:bodyPr wrap="square" rtlCol="0" anchor="ctr">
              <a:spAutoFit/>
            </a:bodyPr>
            <a:lstStyle/>
            <a:p>
              <a:pPr algn="ct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26" name="Group 25">
            <a:extLst>
              <a:ext uri="{FF2B5EF4-FFF2-40B4-BE49-F238E27FC236}">
                <a16:creationId xmlns:a16="http://schemas.microsoft.com/office/drawing/2014/main" id="{828213CC-FA8B-4E3C-BDA1-B252614F3335}"/>
              </a:ext>
            </a:extLst>
          </p:cNvPr>
          <p:cNvGrpSpPr/>
          <p:nvPr/>
        </p:nvGrpSpPr>
        <p:grpSpPr>
          <a:xfrm>
            <a:off x="4768788" y="3752158"/>
            <a:ext cx="1974766" cy="718240"/>
            <a:chOff x="2530759" y="1745937"/>
            <a:chExt cx="1681201" cy="718240"/>
          </a:xfrm>
        </p:grpSpPr>
        <p:sp>
          <p:nvSpPr>
            <p:cNvPr id="27" name="TextBox 26">
              <a:extLst>
                <a:ext uri="{FF2B5EF4-FFF2-40B4-BE49-F238E27FC236}">
                  <a16:creationId xmlns:a16="http://schemas.microsoft.com/office/drawing/2014/main" id="{0AF475E8-F639-460D-BD39-D318B3E07727}"/>
                </a:ext>
              </a:extLst>
            </p:cNvPr>
            <p:cNvSpPr txBox="1"/>
            <p:nvPr/>
          </p:nvSpPr>
          <p:spPr>
            <a:xfrm>
              <a:off x="2530759" y="2002512"/>
              <a:ext cx="1681201" cy="461665"/>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28" name="TextBox 27">
              <a:extLst>
                <a:ext uri="{FF2B5EF4-FFF2-40B4-BE49-F238E27FC236}">
                  <a16:creationId xmlns:a16="http://schemas.microsoft.com/office/drawing/2014/main" id="{E6359511-B90E-4883-9552-751014405A1B}"/>
                </a:ext>
              </a:extLst>
            </p:cNvPr>
            <p:cNvSpPr txBox="1"/>
            <p:nvPr/>
          </p:nvSpPr>
          <p:spPr>
            <a:xfrm>
              <a:off x="2530759" y="1745937"/>
              <a:ext cx="1681201" cy="307777"/>
            </a:xfrm>
            <a:prstGeom prst="rect">
              <a:avLst/>
            </a:prstGeom>
            <a:noFill/>
            <a:ln w="3175">
              <a:noFill/>
            </a:ln>
          </p:spPr>
          <p:txBody>
            <a:bodyPr wrap="square" rtlCol="0" anchor="ctr">
              <a:spAutoFit/>
            </a:bodyPr>
            <a:lstStyle/>
            <a:p>
              <a:pPr algn="ct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29" name="Group 28">
            <a:extLst>
              <a:ext uri="{FF2B5EF4-FFF2-40B4-BE49-F238E27FC236}">
                <a16:creationId xmlns:a16="http://schemas.microsoft.com/office/drawing/2014/main" id="{D36A3A3E-FFF9-44FD-A0A5-1D0367DB42CB}"/>
              </a:ext>
            </a:extLst>
          </p:cNvPr>
          <p:cNvGrpSpPr/>
          <p:nvPr/>
        </p:nvGrpSpPr>
        <p:grpSpPr>
          <a:xfrm>
            <a:off x="6378200" y="1739232"/>
            <a:ext cx="1974766" cy="718240"/>
            <a:chOff x="2530759" y="1745937"/>
            <a:chExt cx="1681201" cy="718240"/>
          </a:xfrm>
        </p:grpSpPr>
        <p:sp>
          <p:nvSpPr>
            <p:cNvPr id="30" name="TextBox 29">
              <a:extLst>
                <a:ext uri="{FF2B5EF4-FFF2-40B4-BE49-F238E27FC236}">
                  <a16:creationId xmlns:a16="http://schemas.microsoft.com/office/drawing/2014/main" id="{5BB143A8-9323-446A-95E7-CEA4B672399B}"/>
                </a:ext>
              </a:extLst>
            </p:cNvPr>
            <p:cNvSpPr txBox="1"/>
            <p:nvPr/>
          </p:nvSpPr>
          <p:spPr>
            <a:xfrm>
              <a:off x="2530759" y="2002512"/>
              <a:ext cx="1681201" cy="461665"/>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31" name="TextBox 30">
              <a:extLst>
                <a:ext uri="{FF2B5EF4-FFF2-40B4-BE49-F238E27FC236}">
                  <a16:creationId xmlns:a16="http://schemas.microsoft.com/office/drawing/2014/main" id="{6C27C9E1-8614-4820-8E17-71991989B2AD}"/>
                </a:ext>
              </a:extLst>
            </p:cNvPr>
            <p:cNvSpPr txBox="1"/>
            <p:nvPr/>
          </p:nvSpPr>
          <p:spPr>
            <a:xfrm>
              <a:off x="2530759" y="1745937"/>
              <a:ext cx="1681201" cy="307777"/>
            </a:xfrm>
            <a:prstGeom prst="rect">
              <a:avLst/>
            </a:prstGeom>
            <a:noFill/>
            <a:ln w="3175">
              <a:noFill/>
            </a:ln>
          </p:spPr>
          <p:txBody>
            <a:bodyPr wrap="square" rtlCol="0" anchor="ctr">
              <a:spAutoFit/>
            </a:bodyPr>
            <a:lstStyle/>
            <a:p>
              <a:pPr algn="ct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32" name="Group 31">
            <a:extLst>
              <a:ext uri="{FF2B5EF4-FFF2-40B4-BE49-F238E27FC236}">
                <a16:creationId xmlns:a16="http://schemas.microsoft.com/office/drawing/2014/main" id="{59BD4743-E2D4-430C-A279-DC238A3D1D0C}"/>
              </a:ext>
            </a:extLst>
          </p:cNvPr>
          <p:cNvGrpSpPr/>
          <p:nvPr/>
        </p:nvGrpSpPr>
        <p:grpSpPr>
          <a:xfrm>
            <a:off x="7975200" y="5262539"/>
            <a:ext cx="2021656" cy="718240"/>
            <a:chOff x="2530759" y="1745937"/>
            <a:chExt cx="1681201" cy="718240"/>
          </a:xfrm>
        </p:grpSpPr>
        <p:sp>
          <p:nvSpPr>
            <p:cNvPr id="33" name="TextBox 32">
              <a:extLst>
                <a:ext uri="{FF2B5EF4-FFF2-40B4-BE49-F238E27FC236}">
                  <a16:creationId xmlns:a16="http://schemas.microsoft.com/office/drawing/2014/main" id="{49DF4AC2-DE5C-490D-8623-B7247B334F81}"/>
                </a:ext>
              </a:extLst>
            </p:cNvPr>
            <p:cNvSpPr txBox="1"/>
            <p:nvPr/>
          </p:nvSpPr>
          <p:spPr>
            <a:xfrm>
              <a:off x="2530759" y="2002512"/>
              <a:ext cx="1681201" cy="461665"/>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34" name="TextBox 33">
              <a:extLst>
                <a:ext uri="{FF2B5EF4-FFF2-40B4-BE49-F238E27FC236}">
                  <a16:creationId xmlns:a16="http://schemas.microsoft.com/office/drawing/2014/main" id="{9D5E25FC-03E2-4F2A-8D4A-91753BA92DCE}"/>
                </a:ext>
              </a:extLst>
            </p:cNvPr>
            <p:cNvSpPr txBox="1"/>
            <p:nvPr/>
          </p:nvSpPr>
          <p:spPr>
            <a:xfrm>
              <a:off x="2530759" y="1745937"/>
              <a:ext cx="1681201" cy="307777"/>
            </a:xfrm>
            <a:prstGeom prst="rect">
              <a:avLst/>
            </a:prstGeom>
            <a:noFill/>
            <a:ln w="3175">
              <a:noFill/>
            </a:ln>
          </p:spPr>
          <p:txBody>
            <a:bodyPr wrap="square" rtlCol="0" anchor="ctr">
              <a:spAutoFit/>
            </a:bodyPr>
            <a:lstStyle/>
            <a:p>
              <a:pPr algn="ct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35" name="Group 34">
            <a:extLst>
              <a:ext uri="{FF2B5EF4-FFF2-40B4-BE49-F238E27FC236}">
                <a16:creationId xmlns:a16="http://schemas.microsoft.com/office/drawing/2014/main" id="{54E696CF-33BD-4BE6-B7A2-BFF6403F6953}"/>
              </a:ext>
            </a:extLst>
          </p:cNvPr>
          <p:cNvGrpSpPr/>
          <p:nvPr/>
        </p:nvGrpSpPr>
        <p:grpSpPr>
          <a:xfrm>
            <a:off x="8087016" y="3131252"/>
            <a:ext cx="1974766" cy="718240"/>
            <a:chOff x="2530758" y="1745937"/>
            <a:chExt cx="1681202" cy="718240"/>
          </a:xfrm>
        </p:grpSpPr>
        <p:sp>
          <p:nvSpPr>
            <p:cNvPr id="36" name="TextBox 35">
              <a:extLst>
                <a:ext uri="{FF2B5EF4-FFF2-40B4-BE49-F238E27FC236}">
                  <a16:creationId xmlns:a16="http://schemas.microsoft.com/office/drawing/2014/main" id="{66024CDF-680C-42F9-8392-3FCAA859BED0}"/>
                </a:ext>
              </a:extLst>
            </p:cNvPr>
            <p:cNvSpPr txBox="1"/>
            <p:nvPr/>
          </p:nvSpPr>
          <p:spPr>
            <a:xfrm>
              <a:off x="2530759" y="2002512"/>
              <a:ext cx="1681201" cy="461665"/>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37" name="TextBox 36">
              <a:extLst>
                <a:ext uri="{FF2B5EF4-FFF2-40B4-BE49-F238E27FC236}">
                  <a16:creationId xmlns:a16="http://schemas.microsoft.com/office/drawing/2014/main" id="{430F999A-5196-46A2-9447-2BB4D2D89262}"/>
                </a:ext>
              </a:extLst>
            </p:cNvPr>
            <p:cNvSpPr txBox="1"/>
            <p:nvPr/>
          </p:nvSpPr>
          <p:spPr>
            <a:xfrm>
              <a:off x="2530758" y="1745937"/>
              <a:ext cx="1681201" cy="307777"/>
            </a:xfrm>
            <a:prstGeom prst="rect">
              <a:avLst/>
            </a:prstGeom>
            <a:noFill/>
            <a:ln w="3175">
              <a:noFill/>
            </a:ln>
          </p:spPr>
          <p:txBody>
            <a:bodyPr wrap="square" rtlCol="0" anchor="ctr">
              <a:spAutoFit/>
            </a:bodyPr>
            <a:lstStyle/>
            <a:p>
              <a:pPr algn="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grpSp>
      <p:sp>
        <p:nvSpPr>
          <p:cNvPr id="38" name="Rectangle 16">
            <a:extLst>
              <a:ext uri="{FF2B5EF4-FFF2-40B4-BE49-F238E27FC236}">
                <a16:creationId xmlns:a16="http://schemas.microsoft.com/office/drawing/2014/main" id="{678FBD6F-8465-4781-825B-A50D92B07AD4}"/>
              </a:ext>
            </a:extLst>
          </p:cNvPr>
          <p:cNvSpPr/>
          <p:nvPr/>
        </p:nvSpPr>
        <p:spPr>
          <a:xfrm rot="2700000">
            <a:off x="3975018" y="4201878"/>
            <a:ext cx="323388" cy="579774"/>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39" name="Rectangle 9">
            <a:extLst>
              <a:ext uri="{FF2B5EF4-FFF2-40B4-BE49-F238E27FC236}">
                <a16:creationId xmlns:a16="http://schemas.microsoft.com/office/drawing/2014/main" id="{A30CA491-9393-4766-943D-09639FCC00AB}"/>
              </a:ext>
            </a:extLst>
          </p:cNvPr>
          <p:cNvSpPr/>
          <p:nvPr/>
        </p:nvSpPr>
        <p:spPr>
          <a:xfrm>
            <a:off x="2302202" y="3357337"/>
            <a:ext cx="400663" cy="375057"/>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0" name="Rounded Rectangle 5">
            <a:extLst>
              <a:ext uri="{FF2B5EF4-FFF2-40B4-BE49-F238E27FC236}">
                <a16:creationId xmlns:a16="http://schemas.microsoft.com/office/drawing/2014/main" id="{509E740B-00AA-4787-B4E4-4E67A75BC4FD}"/>
              </a:ext>
            </a:extLst>
          </p:cNvPr>
          <p:cNvSpPr/>
          <p:nvPr/>
        </p:nvSpPr>
        <p:spPr>
          <a:xfrm flipH="1">
            <a:off x="5505180" y="3034458"/>
            <a:ext cx="476328" cy="392942"/>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1" name="Freeform 18">
            <a:extLst>
              <a:ext uri="{FF2B5EF4-FFF2-40B4-BE49-F238E27FC236}">
                <a16:creationId xmlns:a16="http://schemas.microsoft.com/office/drawing/2014/main" id="{F1B85B6B-4EFE-4497-B179-D75931B8F8E4}"/>
              </a:ext>
            </a:extLst>
          </p:cNvPr>
          <p:cNvSpPr/>
          <p:nvPr/>
        </p:nvSpPr>
        <p:spPr>
          <a:xfrm>
            <a:off x="10356589" y="3312868"/>
            <a:ext cx="519811" cy="419526"/>
          </a:xfrm>
          <a:custGeom>
            <a:avLst/>
            <a:gdLst/>
            <a:ahLst/>
            <a:cxnLst/>
            <a:rect l="l" t="t" r="r" b="b"/>
            <a:pathLst>
              <a:path w="3307788" h="2669631">
                <a:moveTo>
                  <a:pt x="2793832" y="1478391"/>
                </a:moveTo>
                <a:cubicBezTo>
                  <a:pt x="2772990" y="1635402"/>
                  <a:pt x="2717678" y="1784517"/>
                  <a:pt x="2633007" y="1915952"/>
                </a:cubicBezTo>
                <a:cubicBezTo>
                  <a:pt x="2695386" y="1951862"/>
                  <a:pt x="2772768" y="1955673"/>
                  <a:pt x="2841607" y="1924185"/>
                </a:cubicBezTo>
                <a:cubicBezTo>
                  <a:pt x="2943442" y="1877605"/>
                  <a:pt x="2999062" y="1766364"/>
                  <a:pt x="2975226" y="1656948"/>
                </a:cubicBezTo>
                <a:cubicBezTo>
                  <a:pt x="2955176" y="1564911"/>
                  <a:pt x="2883463" y="1495086"/>
                  <a:pt x="2793832" y="1478391"/>
                </a:cubicBezTo>
                <a:close/>
                <a:moveTo>
                  <a:pt x="2807611" y="1247700"/>
                </a:moveTo>
                <a:lnTo>
                  <a:pt x="2807472" y="1256060"/>
                </a:lnTo>
                <a:cubicBezTo>
                  <a:pt x="2994195" y="1281771"/>
                  <a:pt x="3148201" y="1421768"/>
                  <a:pt x="3189276" y="1610317"/>
                </a:cubicBezTo>
                <a:cubicBezTo>
                  <a:pt x="3235041" y="1820393"/>
                  <a:pt x="3128252" y="2033972"/>
                  <a:pt x="2932732" y="2123406"/>
                </a:cubicBezTo>
                <a:cubicBezTo>
                  <a:pt x="2789297" y="2189015"/>
                  <a:pt x="2626543" y="2174805"/>
                  <a:pt x="2499470" y="2094044"/>
                </a:cubicBezTo>
                <a:cubicBezTo>
                  <a:pt x="2427194" y="2172627"/>
                  <a:pt x="2343030" y="2241391"/>
                  <a:pt x="2248861" y="2297980"/>
                </a:cubicBezTo>
                <a:cubicBezTo>
                  <a:pt x="2178351" y="2340352"/>
                  <a:pt x="2104446" y="2374567"/>
                  <a:pt x="2027600" y="2398134"/>
                </a:cubicBezTo>
                <a:lnTo>
                  <a:pt x="3307788" y="2397615"/>
                </a:lnTo>
                <a:cubicBezTo>
                  <a:pt x="3265361" y="2549905"/>
                  <a:pt x="2537441" y="2669620"/>
                  <a:pt x="1653814" y="2669631"/>
                </a:cubicBezTo>
                <a:cubicBezTo>
                  <a:pt x="773102" y="2669642"/>
                  <a:pt x="46417" y="2550707"/>
                  <a:pt x="0" y="2398955"/>
                </a:cubicBezTo>
                <a:lnTo>
                  <a:pt x="1280678" y="2398436"/>
                </a:lnTo>
                <a:cubicBezTo>
                  <a:pt x="1203764" y="2374915"/>
                  <a:pt x="1129786" y="2340732"/>
                  <a:pt x="1059201" y="2298380"/>
                </a:cubicBezTo>
                <a:cubicBezTo>
                  <a:pt x="693039" y="2078675"/>
                  <a:pt x="477900" y="1674935"/>
                  <a:pt x="499745" y="1248476"/>
                </a:cubicBezTo>
                <a:close/>
                <a:moveTo>
                  <a:pt x="1331611" y="201752"/>
                </a:moveTo>
                <a:cubicBezTo>
                  <a:pt x="1206335" y="290902"/>
                  <a:pt x="1124761" y="308382"/>
                  <a:pt x="1132336" y="435988"/>
                </a:cubicBezTo>
                <a:cubicBezTo>
                  <a:pt x="1160888" y="640507"/>
                  <a:pt x="1527973" y="617783"/>
                  <a:pt x="1498839" y="840365"/>
                </a:cubicBezTo>
                <a:cubicBezTo>
                  <a:pt x="1455138" y="960979"/>
                  <a:pt x="1395705" y="987199"/>
                  <a:pt x="1213910" y="1052459"/>
                </a:cubicBezTo>
                <a:cubicBezTo>
                  <a:pt x="1331028" y="972050"/>
                  <a:pt x="1364241" y="921357"/>
                  <a:pt x="1360745" y="809484"/>
                </a:cubicBezTo>
                <a:cubicBezTo>
                  <a:pt x="1360746" y="646916"/>
                  <a:pt x="1111360" y="626523"/>
                  <a:pt x="1020462" y="495421"/>
                </a:cubicBezTo>
                <a:cubicBezTo>
                  <a:pt x="941218" y="374224"/>
                  <a:pt x="1061250" y="280996"/>
                  <a:pt x="1331611" y="201752"/>
                </a:cubicBezTo>
                <a:close/>
                <a:moveTo>
                  <a:pt x="2164365" y="80223"/>
                </a:moveTo>
                <a:cubicBezTo>
                  <a:pt x="2021192" y="182108"/>
                  <a:pt x="1927964" y="202086"/>
                  <a:pt x="1936621" y="347922"/>
                </a:cubicBezTo>
                <a:cubicBezTo>
                  <a:pt x="1969252" y="581657"/>
                  <a:pt x="2388778" y="555687"/>
                  <a:pt x="2355482" y="810066"/>
                </a:cubicBezTo>
                <a:cubicBezTo>
                  <a:pt x="2305538" y="947910"/>
                  <a:pt x="2237615" y="977876"/>
                  <a:pt x="2029849" y="1052459"/>
                </a:cubicBezTo>
                <a:cubicBezTo>
                  <a:pt x="2163698" y="960563"/>
                  <a:pt x="2201656" y="902628"/>
                  <a:pt x="2197660" y="774773"/>
                </a:cubicBezTo>
                <a:cubicBezTo>
                  <a:pt x="2197661" y="588982"/>
                  <a:pt x="1912649" y="565676"/>
                  <a:pt x="1808765" y="415844"/>
                </a:cubicBezTo>
                <a:cubicBezTo>
                  <a:pt x="1718201" y="277334"/>
                  <a:pt x="1855380" y="170787"/>
                  <a:pt x="2164365" y="80223"/>
                </a:cubicBezTo>
                <a:close/>
                <a:moveTo>
                  <a:pt x="1754169" y="0"/>
                </a:moveTo>
                <a:cubicBezTo>
                  <a:pt x="1583512" y="121444"/>
                  <a:pt x="1472387" y="145257"/>
                  <a:pt x="1482706" y="319088"/>
                </a:cubicBezTo>
                <a:cubicBezTo>
                  <a:pt x="1521601" y="597693"/>
                  <a:pt x="2021663" y="566738"/>
                  <a:pt x="1981975" y="869950"/>
                </a:cubicBezTo>
                <a:cubicBezTo>
                  <a:pt x="1922443" y="1034256"/>
                  <a:pt x="1841481" y="1069974"/>
                  <a:pt x="1593831" y="1158875"/>
                </a:cubicBezTo>
                <a:cubicBezTo>
                  <a:pt x="1753374" y="1049338"/>
                  <a:pt x="1798619" y="980281"/>
                  <a:pt x="1793856" y="827882"/>
                </a:cubicBezTo>
                <a:cubicBezTo>
                  <a:pt x="1793857" y="606424"/>
                  <a:pt x="1454132" y="578644"/>
                  <a:pt x="1330306" y="400050"/>
                </a:cubicBezTo>
                <a:cubicBezTo>
                  <a:pt x="1222356" y="234950"/>
                  <a:pt x="1385869" y="107950"/>
                  <a:pt x="17541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2" name="Oval 7">
            <a:extLst>
              <a:ext uri="{FF2B5EF4-FFF2-40B4-BE49-F238E27FC236}">
                <a16:creationId xmlns:a16="http://schemas.microsoft.com/office/drawing/2014/main" id="{F12ABD43-265A-4897-8CA4-3A592A59CA2A}"/>
              </a:ext>
            </a:extLst>
          </p:cNvPr>
          <p:cNvSpPr/>
          <p:nvPr/>
        </p:nvSpPr>
        <p:spPr>
          <a:xfrm>
            <a:off x="8764481" y="4486038"/>
            <a:ext cx="439352" cy="439352"/>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3" name="Rounded Rectangle 7">
            <a:extLst>
              <a:ext uri="{FF2B5EF4-FFF2-40B4-BE49-F238E27FC236}">
                <a16:creationId xmlns:a16="http://schemas.microsoft.com/office/drawing/2014/main" id="{3CF0ED93-BCE9-4EE0-83EA-DD2687AF3B54}"/>
              </a:ext>
            </a:extLst>
          </p:cNvPr>
          <p:cNvSpPr/>
          <p:nvPr/>
        </p:nvSpPr>
        <p:spPr>
          <a:xfrm>
            <a:off x="7169467" y="2975024"/>
            <a:ext cx="428284" cy="369604"/>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Tree>
    <p:extLst>
      <p:ext uri="{BB962C8B-B14F-4D97-AF65-F5344CB8AC3E}">
        <p14:creationId xmlns:p14="http://schemas.microsoft.com/office/powerpoint/2010/main" val="342802825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2AF87BF-1EC2-4EA3-9F61-3603EB34A377}"/>
              </a:ext>
            </a:extLst>
          </p:cNvPr>
          <p:cNvSpPr txBox="1"/>
          <p:nvPr/>
        </p:nvSpPr>
        <p:spPr>
          <a:xfrm>
            <a:off x="972283" y="1107304"/>
            <a:ext cx="3694968" cy="748282"/>
          </a:xfrm>
          <a:prstGeom prst="rect">
            <a:avLst/>
          </a:prstGeom>
          <a:noFill/>
        </p:spPr>
        <p:txBody>
          <a:bodyPr wrap="square" lIns="108000" rIns="108000" rtlCol="0" anchor="ctr">
            <a:spAutoFit/>
          </a:bodyPr>
          <a:lstStyle/>
          <a:p>
            <a:pPr algn="r" rtl="1">
              <a:lnSpc>
                <a:spcPts val="4900"/>
              </a:lnSpc>
            </a:pPr>
            <a:r>
              <a:rPr lang="fa-IR" altLang="ko-KR" sz="4800" b="1" dirty="0">
                <a:solidFill>
                  <a:schemeClr val="tx1">
                    <a:lumMod val="85000"/>
                    <a:lumOff val="15000"/>
                  </a:schemeClr>
                </a:solidFill>
                <a:latin typeface="+mj-lt"/>
                <a:cs typeface="B Nazanin" panose="00000400000000000000" pitchFamily="2" charset="-78"/>
              </a:rPr>
              <a:t>ژن </a:t>
            </a:r>
            <a:r>
              <a:rPr lang="en-US" altLang="ko-KR" sz="4800" b="1" dirty="0">
                <a:solidFill>
                  <a:schemeClr val="tx1">
                    <a:lumMod val="85000"/>
                    <a:lumOff val="15000"/>
                  </a:schemeClr>
                </a:solidFill>
                <a:latin typeface="+mj-lt"/>
                <a:cs typeface="B Nazanin" panose="00000400000000000000" pitchFamily="2" charset="-78"/>
              </a:rPr>
              <a:t>DNA</a:t>
            </a:r>
            <a:endParaRPr lang="ko-KR" altLang="en-US" sz="4800" b="1" dirty="0">
              <a:solidFill>
                <a:schemeClr val="tx1">
                  <a:lumMod val="85000"/>
                  <a:lumOff val="15000"/>
                </a:schemeClr>
              </a:solidFill>
              <a:latin typeface="+mj-lt"/>
              <a:cs typeface="B Nazanin" panose="00000400000000000000" pitchFamily="2" charset="-78"/>
            </a:endParaRPr>
          </a:p>
        </p:txBody>
      </p:sp>
      <p:sp>
        <p:nvSpPr>
          <p:cNvPr id="5" name="TextBox 4">
            <a:extLst>
              <a:ext uri="{FF2B5EF4-FFF2-40B4-BE49-F238E27FC236}">
                <a16:creationId xmlns:a16="http://schemas.microsoft.com/office/drawing/2014/main" id="{5BF4F7D0-B253-4E46-A279-655D0E813ACD}"/>
              </a:ext>
            </a:extLst>
          </p:cNvPr>
          <p:cNvSpPr txBox="1"/>
          <p:nvPr/>
        </p:nvSpPr>
        <p:spPr>
          <a:xfrm>
            <a:off x="1024110" y="2008446"/>
            <a:ext cx="3600726" cy="923330"/>
          </a:xfrm>
          <a:prstGeom prst="rect">
            <a:avLst/>
          </a:prstGeom>
          <a:noFill/>
        </p:spPr>
        <p:txBody>
          <a:bodyPr wrap="square" rtlCol="0" anchor="ctr">
            <a:spAutoFit/>
          </a:bodyPr>
          <a:lstStyle/>
          <a:p>
            <a:pPr algn="r"/>
            <a:r>
              <a:rPr lang="en-GB" altLang="ko-KR" b="1" dirty="0">
                <a:solidFill>
                  <a:schemeClr val="accent2"/>
                </a:solidFill>
                <a:cs typeface="B Nazanin" panose="00000400000000000000" pitchFamily="2" charset="-78"/>
              </a:rPr>
              <a:t>ALLPPT </a:t>
            </a:r>
            <a:r>
              <a:rPr lang="fa-IR" altLang="ko-KR" b="1" dirty="0">
                <a:solidFill>
                  <a:schemeClr val="accent2"/>
                </a:solidFill>
                <a:cs typeface="B Nazanin" panose="00000400000000000000" pitchFamily="2" charset="-78"/>
              </a:rPr>
              <a:t>چیدمان</a:t>
            </a:r>
            <a:r>
              <a:rPr lang="en-GB" altLang="ko-KR" b="1" dirty="0">
                <a:solidFill>
                  <a:schemeClr val="accent2"/>
                </a:solidFill>
                <a:cs typeface="B Nazanin" panose="00000400000000000000" pitchFamily="2" charset="-78"/>
              </a:rPr>
              <a:t> </a:t>
            </a:r>
            <a:r>
              <a:rPr lang="fa-IR" altLang="ko-KR" dirty="0">
                <a:solidFill>
                  <a:schemeClr val="tx1">
                    <a:lumMod val="85000"/>
                    <a:lumOff val="15000"/>
                  </a:schemeClr>
                </a:solidFill>
                <a:cs typeface="B Nazanin" panose="00000400000000000000" pitchFamily="2" charset="-78"/>
              </a:rPr>
              <a:t>اسلاید متنی را برای ارائه خود تمیز کنید. اسلاید متن پاک طرح بندی </a:t>
            </a:r>
            <a:r>
              <a:rPr lang="en-GB" altLang="ko-KR" dirty="0">
                <a:solidFill>
                  <a:schemeClr val="tx1">
                    <a:lumMod val="85000"/>
                    <a:lumOff val="15000"/>
                  </a:schemeClr>
                </a:solidFill>
                <a:cs typeface="B Nazanin" panose="00000400000000000000" pitchFamily="2" charset="-78"/>
              </a:rPr>
              <a:t>ALLPPT </a:t>
            </a:r>
            <a:r>
              <a:rPr lang="fa-IR" altLang="ko-KR" dirty="0">
                <a:solidFill>
                  <a:schemeClr val="tx1">
                    <a:lumMod val="85000"/>
                    <a:lumOff val="15000"/>
                  </a:schemeClr>
                </a:solidFill>
                <a:cs typeface="B Nazanin" panose="00000400000000000000" pitchFamily="2" charset="-78"/>
              </a:rPr>
              <a:t>برای ارائه شما.</a:t>
            </a:r>
            <a:endParaRPr lang="en-GB" altLang="ko-KR" dirty="0">
              <a:solidFill>
                <a:schemeClr val="tx1">
                  <a:lumMod val="85000"/>
                  <a:lumOff val="15000"/>
                </a:schemeClr>
              </a:solidFill>
              <a:cs typeface="B Nazanin" panose="00000400000000000000" pitchFamily="2" charset="-78"/>
            </a:endParaRPr>
          </a:p>
        </p:txBody>
      </p:sp>
      <p:grpSp>
        <p:nvGrpSpPr>
          <p:cNvPr id="6" name="Group 5">
            <a:extLst>
              <a:ext uri="{FF2B5EF4-FFF2-40B4-BE49-F238E27FC236}">
                <a16:creationId xmlns:a16="http://schemas.microsoft.com/office/drawing/2014/main" id="{41ADCACA-3A3F-4AEC-9A47-A3E49B6E7D9C}"/>
              </a:ext>
            </a:extLst>
          </p:cNvPr>
          <p:cNvGrpSpPr/>
          <p:nvPr/>
        </p:nvGrpSpPr>
        <p:grpSpPr>
          <a:xfrm>
            <a:off x="8234583" y="1081210"/>
            <a:ext cx="3283552" cy="1586261"/>
            <a:chOff x="8234583" y="1119310"/>
            <a:chExt cx="3283552" cy="1586261"/>
          </a:xfrm>
        </p:grpSpPr>
        <p:sp>
          <p:nvSpPr>
            <p:cNvPr id="7" name="TextBox 6">
              <a:extLst>
                <a:ext uri="{FF2B5EF4-FFF2-40B4-BE49-F238E27FC236}">
                  <a16:creationId xmlns:a16="http://schemas.microsoft.com/office/drawing/2014/main" id="{195C65CF-2BF2-4BC5-8A94-1EB6B03F8A6E}"/>
                </a:ext>
              </a:extLst>
            </p:cNvPr>
            <p:cNvSpPr txBox="1"/>
            <p:nvPr/>
          </p:nvSpPr>
          <p:spPr>
            <a:xfrm>
              <a:off x="8234583" y="1119310"/>
              <a:ext cx="3283552" cy="301621"/>
            </a:xfrm>
            <a:prstGeom prst="rect">
              <a:avLst/>
            </a:prstGeom>
            <a:noFill/>
          </p:spPr>
          <p:txBody>
            <a:bodyPr wrap="square" rtlCol="0">
              <a:spAutoFit/>
            </a:bodyPr>
            <a:lstStyle/>
            <a:p>
              <a:pPr marL="285750" indent="-285750" algn="r" rtl="1">
                <a:lnSpc>
                  <a:spcPct val="80000"/>
                </a:lnSpc>
                <a:buFont typeface="Wingdings" panose="05000000000000000000" pitchFamily="2" charset="2"/>
                <a:buChar char="ü"/>
              </a:pPr>
              <a:r>
                <a:rPr lang="fa-IR" altLang="ko-KR" sz="1600" dirty="0">
                  <a:solidFill>
                    <a:schemeClr val="tx1">
                      <a:lumMod val="75000"/>
                      <a:lumOff val="25000"/>
                    </a:schemeClr>
                  </a:solidFill>
                  <a:cs typeface="B Nazanin" panose="00000400000000000000" pitchFamily="2" charset="-78"/>
                </a:rPr>
                <a:t>ارائه نمونه کارها ساده</a:t>
              </a:r>
              <a:endParaRPr lang="en-US" altLang="ko-KR" sz="1600" dirty="0">
                <a:solidFill>
                  <a:schemeClr val="tx1">
                    <a:lumMod val="75000"/>
                    <a:lumOff val="25000"/>
                  </a:schemeClr>
                </a:solidFill>
                <a:cs typeface="B Nazanin" panose="00000400000000000000" pitchFamily="2" charset="-78"/>
              </a:endParaRPr>
            </a:p>
          </p:txBody>
        </p:sp>
        <p:sp>
          <p:nvSpPr>
            <p:cNvPr id="8" name="TextBox 7">
              <a:extLst>
                <a:ext uri="{FF2B5EF4-FFF2-40B4-BE49-F238E27FC236}">
                  <a16:creationId xmlns:a16="http://schemas.microsoft.com/office/drawing/2014/main" id="{A48359FB-1667-40A2-83CE-0378841BC7C0}"/>
                </a:ext>
              </a:extLst>
            </p:cNvPr>
            <p:cNvSpPr txBox="1"/>
            <p:nvPr/>
          </p:nvSpPr>
          <p:spPr>
            <a:xfrm>
              <a:off x="8234583" y="1440470"/>
              <a:ext cx="3283552" cy="301621"/>
            </a:xfrm>
            <a:prstGeom prst="rect">
              <a:avLst/>
            </a:prstGeom>
            <a:noFill/>
          </p:spPr>
          <p:txBody>
            <a:bodyPr wrap="square" rtlCol="0">
              <a:spAutoFit/>
            </a:bodyPr>
            <a:lstStyle/>
            <a:p>
              <a:pPr marL="285750" indent="-285750" algn="r" rtl="1">
                <a:lnSpc>
                  <a:spcPct val="80000"/>
                </a:lnSpc>
                <a:buFont typeface="Wingdings" panose="05000000000000000000" pitchFamily="2" charset="2"/>
                <a:buChar char="ü"/>
              </a:pPr>
              <a:r>
                <a:rPr lang="fa-IR" altLang="ko-KR" sz="1600" dirty="0">
                  <a:solidFill>
                    <a:schemeClr val="tx1">
                      <a:lumMod val="75000"/>
                      <a:lumOff val="25000"/>
                    </a:schemeClr>
                  </a:solidFill>
                  <a:cs typeface="B Nazanin" panose="00000400000000000000" pitchFamily="2" charset="-78"/>
                </a:rPr>
                <a:t>ارائه</a:t>
              </a:r>
              <a:endParaRPr lang="en-US" altLang="ko-KR" sz="1600" dirty="0">
                <a:solidFill>
                  <a:schemeClr val="tx1">
                    <a:lumMod val="75000"/>
                    <a:lumOff val="25000"/>
                  </a:schemeClr>
                </a:solidFill>
                <a:cs typeface="B Nazanin" panose="00000400000000000000" pitchFamily="2" charset="-78"/>
              </a:endParaRPr>
            </a:p>
          </p:txBody>
        </p:sp>
        <p:sp>
          <p:nvSpPr>
            <p:cNvPr id="9" name="TextBox 8">
              <a:extLst>
                <a:ext uri="{FF2B5EF4-FFF2-40B4-BE49-F238E27FC236}">
                  <a16:creationId xmlns:a16="http://schemas.microsoft.com/office/drawing/2014/main" id="{9F97FB1F-8BF8-4953-B66F-D55999D24759}"/>
                </a:ext>
              </a:extLst>
            </p:cNvPr>
            <p:cNvSpPr txBox="1"/>
            <p:nvPr/>
          </p:nvSpPr>
          <p:spPr>
            <a:xfrm>
              <a:off x="8234583" y="2403950"/>
              <a:ext cx="3283552" cy="301621"/>
            </a:xfrm>
            <a:prstGeom prst="rect">
              <a:avLst/>
            </a:prstGeom>
            <a:noFill/>
          </p:spPr>
          <p:txBody>
            <a:bodyPr wrap="square" rtlCol="0">
              <a:spAutoFit/>
            </a:bodyPr>
            <a:lstStyle/>
            <a:p>
              <a:pPr marL="285750" indent="-285750" algn="r" rtl="1">
                <a:lnSpc>
                  <a:spcPct val="80000"/>
                </a:lnSpc>
                <a:buFont typeface="Wingdings" panose="05000000000000000000" pitchFamily="2" charset="2"/>
                <a:buChar char="ü"/>
              </a:pPr>
              <a:r>
                <a:rPr lang="fa-IR" altLang="ko-KR" sz="1600" dirty="0">
                  <a:solidFill>
                    <a:schemeClr val="tx1">
                      <a:lumMod val="75000"/>
                      <a:lumOff val="25000"/>
                    </a:schemeClr>
                  </a:solidFill>
                  <a:cs typeface="B Nazanin" panose="00000400000000000000" pitchFamily="2" charset="-78"/>
                </a:rPr>
                <a:t>ارائه نمونه کارها</a:t>
              </a:r>
              <a:endParaRPr lang="en-US" altLang="ko-KR" sz="1600" dirty="0">
                <a:solidFill>
                  <a:schemeClr val="tx1">
                    <a:lumMod val="75000"/>
                    <a:lumOff val="25000"/>
                  </a:schemeClr>
                </a:solidFill>
                <a:cs typeface="B Nazanin" panose="00000400000000000000" pitchFamily="2" charset="-78"/>
              </a:endParaRPr>
            </a:p>
          </p:txBody>
        </p:sp>
        <p:sp>
          <p:nvSpPr>
            <p:cNvPr id="10" name="TextBox 9">
              <a:extLst>
                <a:ext uri="{FF2B5EF4-FFF2-40B4-BE49-F238E27FC236}">
                  <a16:creationId xmlns:a16="http://schemas.microsoft.com/office/drawing/2014/main" id="{44C81712-2405-436B-8C7A-0251DD2E0081}"/>
                </a:ext>
              </a:extLst>
            </p:cNvPr>
            <p:cNvSpPr txBox="1"/>
            <p:nvPr/>
          </p:nvSpPr>
          <p:spPr>
            <a:xfrm>
              <a:off x="8234583" y="2082790"/>
              <a:ext cx="3283552" cy="301621"/>
            </a:xfrm>
            <a:prstGeom prst="rect">
              <a:avLst/>
            </a:prstGeom>
            <a:noFill/>
          </p:spPr>
          <p:txBody>
            <a:bodyPr wrap="square" rtlCol="0">
              <a:spAutoFit/>
            </a:bodyPr>
            <a:lstStyle/>
            <a:p>
              <a:pPr marL="285750" indent="-285750" algn="r" rtl="1">
                <a:lnSpc>
                  <a:spcPct val="80000"/>
                </a:lnSpc>
                <a:buFont typeface="Wingdings" panose="05000000000000000000" pitchFamily="2" charset="2"/>
                <a:buChar char="ü"/>
              </a:pPr>
              <a:r>
                <a:rPr lang="fa-IR" altLang="ko-KR" sz="1600" dirty="0">
                  <a:solidFill>
                    <a:schemeClr val="tx1">
                      <a:lumMod val="75000"/>
                      <a:lumOff val="25000"/>
                    </a:schemeClr>
                  </a:solidFill>
                  <a:cs typeface="B Nazanin" panose="00000400000000000000" pitchFamily="2" charset="-78"/>
                </a:rPr>
                <a:t>نمونه کارها ساده</a:t>
              </a:r>
              <a:endParaRPr lang="en-US" altLang="ko-KR" sz="1600" dirty="0">
                <a:solidFill>
                  <a:schemeClr val="tx1">
                    <a:lumMod val="75000"/>
                    <a:lumOff val="25000"/>
                  </a:schemeClr>
                </a:solidFill>
                <a:cs typeface="B Nazanin" panose="00000400000000000000" pitchFamily="2" charset="-78"/>
              </a:endParaRPr>
            </a:p>
          </p:txBody>
        </p:sp>
        <p:sp>
          <p:nvSpPr>
            <p:cNvPr id="11" name="TextBox 10">
              <a:extLst>
                <a:ext uri="{FF2B5EF4-FFF2-40B4-BE49-F238E27FC236}">
                  <a16:creationId xmlns:a16="http://schemas.microsoft.com/office/drawing/2014/main" id="{5ACDF763-DC5F-4598-894C-77B03270703D}"/>
                </a:ext>
              </a:extLst>
            </p:cNvPr>
            <p:cNvSpPr txBox="1"/>
            <p:nvPr/>
          </p:nvSpPr>
          <p:spPr>
            <a:xfrm>
              <a:off x="8234583" y="1761630"/>
              <a:ext cx="3283552" cy="301621"/>
            </a:xfrm>
            <a:prstGeom prst="rect">
              <a:avLst/>
            </a:prstGeom>
            <a:noFill/>
          </p:spPr>
          <p:txBody>
            <a:bodyPr wrap="square" rtlCol="0">
              <a:spAutoFit/>
            </a:bodyPr>
            <a:lstStyle/>
            <a:p>
              <a:pPr marL="285750" indent="-285750" algn="r" rtl="1">
                <a:lnSpc>
                  <a:spcPct val="80000"/>
                </a:lnSpc>
                <a:buFont typeface="Wingdings" panose="05000000000000000000" pitchFamily="2" charset="2"/>
                <a:buChar char="ü"/>
              </a:pPr>
              <a:r>
                <a:rPr lang="fa-IR" altLang="ko-KR" sz="1600" dirty="0">
                  <a:solidFill>
                    <a:schemeClr val="tx1">
                      <a:lumMod val="75000"/>
                      <a:lumOff val="25000"/>
                    </a:schemeClr>
                  </a:solidFill>
                  <a:cs typeface="B Nazanin" panose="00000400000000000000" pitchFamily="2" charset="-78"/>
                </a:rPr>
                <a:t>نمونه کارها</a:t>
              </a:r>
              <a:endParaRPr lang="en-US" altLang="ko-KR" sz="1600" dirty="0">
                <a:solidFill>
                  <a:schemeClr val="tx1">
                    <a:lumMod val="75000"/>
                    <a:lumOff val="25000"/>
                  </a:schemeClr>
                </a:solidFill>
                <a:cs typeface="B Nazanin" panose="00000400000000000000" pitchFamily="2" charset="-78"/>
              </a:endParaRPr>
            </a:p>
          </p:txBody>
        </p:sp>
      </p:grpSp>
      <p:grpSp>
        <p:nvGrpSpPr>
          <p:cNvPr id="12" name="Group 18">
            <a:extLst>
              <a:ext uri="{FF2B5EF4-FFF2-40B4-BE49-F238E27FC236}">
                <a16:creationId xmlns:a16="http://schemas.microsoft.com/office/drawing/2014/main" id="{7A5D34E6-2086-451E-82BF-4D8B980220CA}"/>
              </a:ext>
            </a:extLst>
          </p:cNvPr>
          <p:cNvGrpSpPr/>
          <p:nvPr/>
        </p:nvGrpSpPr>
        <p:grpSpPr>
          <a:xfrm>
            <a:off x="1024110" y="4143683"/>
            <a:ext cx="3605211" cy="1375703"/>
            <a:chOff x="4822352" y="1916832"/>
            <a:chExt cx="3422056" cy="1375703"/>
          </a:xfrm>
        </p:grpSpPr>
        <p:sp>
          <p:nvSpPr>
            <p:cNvPr id="13" name="Text Placeholder 10">
              <a:extLst>
                <a:ext uri="{FF2B5EF4-FFF2-40B4-BE49-F238E27FC236}">
                  <a16:creationId xmlns:a16="http://schemas.microsoft.com/office/drawing/2014/main" id="{5D89F528-6241-4CFF-BE0F-FBC9B1D37E2D}"/>
                </a:ext>
              </a:extLst>
            </p:cNvPr>
            <p:cNvSpPr txBox="1">
              <a:spLocks/>
            </p:cNvSpPr>
            <p:nvPr/>
          </p:nvSpPr>
          <p:spPr>
            <a:xfrm>
              <a:off x="4822352" y="1916832"/>
              <a:ext cx="3422056" cy="360040"/>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10000"/>
                </a:lnSpc>
                <a:buNone/>
              </a:pPr>
              <a:r>
                <a:rPr lang="fa-IR" altLang="ko-KR" sz="2000" b="1" dirty="0">
                  <a:solidFill>
                    <a:schemeClr val="accent2"/>
                  </a:solidFill>
                  <a:cs typeface="B Nazanin" panose="00000400000000000000" pitchFamily="2" charset="-78"/>
                </a:rPr>
                <a:t>نمونه کارها طراحی شده است</a:t>
              </a:r>
              <a:endParaRPr lang="en-US" altLang="ko-KR" sz="2000" b="1" dirty="0">
                <a:solidFill>
                  <a:schemeClr val="accent2"/>
                </a:solidFill>
                <a:cs typeface="B Nazanin" panose="00000400000000000000" pitchFamily="2" charset="-78"/>
              </a:endParaRPr>
            </a:p>
          </p:txBody>
        </p:sp>
        <p:sp>
          <p:nvSpPr>
            <p:cNvPr id="14" name="TextBox 13">
              <a:extLst>
                <a:ext uri="{FF2B5EF4-FFF2-40B4-BE49-F238E27FC236}">
                  <a16:creationId xmlns:a16="http://schemas.microsoft.com/office/drawing/2014/main" id="{CA6D47E7-2917-485A-A95C-63AEE8F55E57}"/>
                </a:ext>
              </a:extLst>
            </p:cNvPr>
            <p:cNvSpPr txBox="1"/>
            <p:nvPr/>
          </p:nvSpPr>
          <p:spPr>
            <a:xfrm>
              <a:off x="4822352" y="2276872"/>
              <a:ext cx="3422056" cy="1015663"/>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a:t>
              </a:r>
            </a:p>
            <a:p>
              <a:pPr algn="r"/>
              <a:endParaRPr lang="fa-IR" altLang="ko-KR" sz="1200" dirty="0">
                <a:solidFill>
                  <a:schemeClr val="tx1">
                    <a:lumMod val="75000"/>
                    <a:lumOff val="25000"/>
                  </a:schemeClr>
                </a:solidFill>
                <a:cs typeface="B Nazanin" panose="00000400000000000000" pitchFamily="2" charset="-78"/>
              </a:endParaRPr>
            </a:p>
            <a:p>
              <a:pPr algn="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sp>
        <p:nvSpPr>
          <p:cNvPr id="15" name="Text Placeholder 10">
            <a:extLst>
              <a:ext uri="{FF2B5EF4-FFF2-40B4-BE49-F238E27FC236}">
                <a16:creationId xmlns:a16="http://schemas.microsoft.com/office/drawing/2014/main" id="{8AF00AEF-D447-42CA-9D7D-6F84627A5ACC}"/>
              </a:ext>
            </a:extLst>
          </p:cNvPr>
          <p:cNvSpPr txBox="1">
            <a:spLocks/>
          </p:cNvSpPr>
          <p:nvPr/>
        </p:nvSpPr>
        <p:spPr>
          <a:xfrm>
            <a:off x="7912924" y="5454203"/>
            <a:ext cx="3605211" cy="360040"/>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10000"/>
              </a:lnSpc>
              <a:buNone/>
            </a:pPr>
            <a:r>
              <a:rPr lang="fa-IR" altLang="ko-KR" sz="2000" b="1" dirty="0">
                <a:solidFill>
                  <a:schemeClr val="accent4"/>
                </a:solidFill>
                <a:cs typeface="B Nazanin" panose="00000400000000000000" pitchFamily="2" charset="-78"/>
              </a:rPr>
              <a:t>نمونه کارها طراحی شده است</a:t>
            </a:r>
            <a:endParaRPr lang="en-US" altLang="ko-KR" sz="2000" b="1" dirty="0">
              <a:solidFill>
                <a:schemeClr val="accent4"/>
              </a:solidFill>
              <a:cs typeface="B Nazanin" panose="00000400000000000000" pitchFamily="2" charset="-78"/>
            </a:endParaRPr>
          </a:p>
        </p:txBody>
      </p:sp>
      <p:pic>
        <p:nvPicPr>
          <p:cNvPr id="16" name="Picture Placeholder 15">
            <a:extLst>
              <a:ext uri="{FF2B5EF4-FFF2-40B4-BE49-F238E27FC236}">
                <a16:creationId xmlns:a16="http://schemas.microsoft.com/office/drawing/2014/main" id="{98469E61-ED3E-105B-D124-7857C3603AD3}"/>
              </a:ext>
            </a:extLst>
          </p:cNvPr>
          <p:cNvPicPr>
            <a:picLocks noGrp="1" noChangeAspect="1"/>
          </p:cNvPicPr>
          <p:nvPr>
            <p:ph type="pic" idx="13"/>
          </p:nvPr>
        </p:nvPicPr>
        <p:blipFill>
          <a:blip r:embed="rId2">
            <a:extLst>
              <a:ext uri="{28A0092B-C50C-407E-A947-70E740481C1C}">
                <a14:useLocalDpi xmlns:a14="http://schemas.microsoft.com/office/drawing/2010/main" val="0"/>
              </a:ext>
            </a:extLst>
          </a:blip>
          <a:srcRect/>
          <a:stretch>
            <a:fillRect/>
          </a:stretch>
        </p:blipFill>
        <p:spPr/>
      </p:pic>
      <p:pic>
        <p:nvPicPr>
          <p:cNvPr id="19" name="Picture Placeholder 18">
            <a:extLst>
              <a:ext uri="{FF2B5EF4-FFF2-40B4-BE49-F238E27FC236}">
                <a16:creationId xmlns:a16="http://schemas.microsoft.com/office/drawing/2014/main" id="{8971C036-C328-BCB0-3C75-83B01BDADE47}"/>
              </a:ext>
            </a:extLst>
          </p:cNvPr>
          <p:cNvPicPr>
            <a:picLocks noGrp="1" noChangeAspect="1"/>
          </p:cNvPicPr>
          <p:nvPr>
            <p:ph type="pic" idx="14"/>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25305818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81" name="그룹 27">
            <a:extLst>
              <a:ext uri="{FF2B5EF4-FFF2-40B4-BE49-F238E27FC236}">
                <a16:creationId xmlns:a16="http://schemas.microsoft.com/office/drawing/2014/main" id="{00CC41BA-1D8E-4E9D-B282-39DDE28EE48D}"/>
              </a:ext>
            </a:extLst>
          </p:cNvPr>
          <p:cNvGrpSpPr/>
          <p:nvPr/>
        </p:nvGrpSpPr>
        <p:grpSpPr>
          <a:xfrm>
            <a:off x="2182499" y="3073130"/>
            <a:ext cx="7783307" cy="1938916"/>
            <a:chOff x="2182498" y="3023435"/>
            <a:chExt cx="7783307" cy="1938916"/>
          </a:xfrm>
        </p:grpSpPr>
        <p:sp>
          <p:nvSpPr>
            <p:cNvPr id="82" name="Teardrop 81">
              <a:extLst>
                <a:ext uri="{FF2B5EF4-FFF2-40B4-BE49-F238E27FC236}">
                  <a16:creationId xmlns:a16="http://schemas.microsoft.com/office/drawing/2014/main" id="{F32691B9-4CC8-4AEA-9F8C-D41DE92FBCA9}"/>
                </a:ext>
              </a:extLst>
            </p:cNvPr>
            <p:cNvSpPr/>
            <p:nvPr/>
          </p:nvSpPr>
          <p:spPr>
            <a:xfrm rot="8100000">
              <a:off x="2182498" y="3023435"/>
              <a:ext cx="1643087" cy="1643086"/>
            </a:xfrm>
            <a:prstGeom prst="teardrop">
              <a:avLst/>
            </a:prstGeom>
            <a:solidFill>
              <a:schemeClr val="bg1"/>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83" name="Teardrop 82">
              <a:extLst>
                <a:ext uri="{FF2B5EF4-FFF2-40B4-BE49-F238E27FC236}">
                  <a16:creationId xmlns:a16="http://schemas.microsoft.com/office/drawing/2014/main" id="{B8952CA9-DF91-4CB8-A3F3-F6A4D0BC827B}"/>
                </a:ext>
              </a:extLst>
            </p:cNvPr>
            <p:cNvSpPr/>
            <p:nvPr/>
          </p:nvSpPr>
          <p:spPr>
            <a:xfrm rot="18900000">
              <a:off x="3590686" y="3065530"/>
              <a:ext cx="1896821" cy="1896821"/>
            </a:xfrm>
            <a:prstGeom prst="teardrop">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84" name="Teardrop 83">
              <a:extLst>
                <a:ext uri="{FF2B5EF4-FFF2-40B4-BE49-F238E27FC236}">
                  <a16:creationId xmlns:a16="http://schemas.microsoft.com/office/drawing/2014/main" id="{65B50FC4-2D8F-44C4-A5A7-29451315558E}"/>
                </a:ext>
              </a:extLst>
            </p:cNvPr>
            <p:cNvSpPr/>
            <p:nvPr/>
          </p:nvSpPr>
          <p:spPr>
            <a:xfrm rot="8100000">
              <a:off x="5252608" y="3023435"/>
              <a:ext cx="1643087" cy="1643086"/>
            </a:xfrm>
            <a:prstGeom prst="teardrop">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85" name="Teardrop 84">
              <a:extLst>
                <a:ext uri="{FF2B5EF4-FFF2-40B4-BE49-F238E27FC236}">
                  <a16:creationId xmlns:a16="http://schemas.microsoft.com/office/drawing/2014/main" id="{95BB55A8-2155-4A20-918E-D53203AEBD0D}"/>
                </a:ext>
              </a:extLst>
            </p:cNvPr>
            <p:cNvSpPr/>
            <p:nvPr/>
          </p:nvSpPr>
          <p:spPr>
            <a:xfrm rot="18900000">
              <a:off x="6660796" y="3065530"/>
              <a:ext cx="1896821" cy="1896821"/>
            </a:xfrm>
            <a:prstGeom prst="teardrop">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86" name="Teardrop 85">
              <a:extLst>
                <a:ext uri="{FF2B5EF4-FFF2-40B4-BE49-F238E27FC236}">
                  <a16:creationId xmlns:a16="http://schemas.microsoft.com/office/drawing/2014/main" id="{D217FD9D-AAC1-436D-B81B-03FE6541C1BE}"/>
                </a:ext>
              </a:extLst>
            </p:cNvPr>
            <p:cNvSpPr/>
            <p:nvPr/>
          </p:nvSpPr>
          <p:spPr>
            <a:xfrm rot="8100000">
              <a:off x="8322718" y="3023435"/>
              <a:ext cx="1643087" cy="1643086"/>
            </a:xfrm>
            <a:prstGeom prst="teardrop">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grpSp>
      <p:grpSp>
        <p:nvGrpSpPr>
          <p:cNvPr id="87" name="Group 86">
            <a:extLst>
              <a:ext uri="{FF2B5EF4-FFF2-40B4-BE49-F238E27FC236}">
                <a16:creationId xmlns:a16="http://schemas.microsoft.com/office/drawing/2014/main" id="{3D223FF6-755F-4592-8595-61209A3A2614}"/>
              </a:ext>
            </a:extLst>
          </p:cNvPr>
          <p:cNvGrpSpPr/>
          <p:nvPr/>
        </p:nvGrpSpPr>
        <p:grpSpPr>
          <a:xfrm>
            <a:off x="8998191" y="5144292"/>
            <a:ext cx="2482180" cy="744572"/>
            <a:chOff x="4945814" y="4621200"/>
            <a:chExt cx="1801954" cy="626017"/>
          </a:xfrm>
        </p:grpSpPr>
        <p:sp>
          <p:nvSpPr>
            <p:cNvPr id="88" name="TextBox 87">
              <a:extLst>
                <a:ext uri="{FF2B5EF4-FFF2-40B4-BE49-F238E27FC236}">
                  <a16:creationId xmlns:a16="http://schemas.microsoft.com/office/drawing/2014/main" id="{E30834EB-5DFD-42F6-A430-54BC009D48B6}"/>
                </a:ext>
              </a:extLst>
            </p:cNvPr>
            <p:cNvSpPr txBox="1"/>
            <p:nvPr/>
          </p:nvSpPr>
          <p:spPr>
            <a:xfrm>
              <a:off x="4945814" y="4621200"/>
              <a:ext cx="1786425" cy="232894"/>
            </a:xfrm>
            <a:prstGeom prst="rect">
              <a:avLst/>
            </a:prstGeom>
            <a:noFill/>
          </p:spPr>
          <p:txBody>
            <a:bodyPr wrap="square" rtlCol="0">
              <a:spAutoFit/>
            </a:bodyPr>
            <a:lstStyle/>
            <a:p>
              <a:pPr algn="r" rtl="1"/>
              <a:r>
                <a:rPr lang="fa-IR" altLang="ko-KR" sz="1200" b="1" dirty="0">
                  <a:solidFill>
                    <a:schemeClr val="tx1">
                      <a:lumMod val="65000"/>
                      <a:lumOff val="35000"/>
                    </a:schemeClr>
                  </a:solidFill>
                  <a:cs typeface="B Nazanin" panose="00000400000000000000" pitchFamily="2" charset="-78"/>
                </a:rPr>
                <a:t>متن شما در اینجا</a:t>
              </a:r>
              <a:endParaRPr lang="ko-KR" altLang="en-US" sz="1200" b="1" dirty="0">
                <a:solidFill>
                  <a:schemeClr val="tx1">
                    <a:lumMod val="65000"/>
                    <a:lumOff val="35000"/>
                  </a:schemeClr>
                </a:solidFill>
                <a:cs typeface="B Nazanin" panose="00000400000000000000" pitchFamily="2" charset="-78"/>
              </a:endParaRPr>
            </a:p>
          </p:txBody>
        </p:sp>
        <p:sp>
          <p:nvSpPr>
            <p:cNvPr id="89" name="TextBox 88">
              <a:extLst>
                <a:ext uri="{FF2B5EF4-FFF2-40B4-BE49-F238E27FC236}">
                  <a16:creationId xmlns:a16="http://schemas.microsoft.com/office/drawing/2014/main" id="{753FB3C8-134F-4B89-9BE9-9719BEC37C4B}"/>
                </a:ext>
              </a:extLst>
            </p:cNvPr>
            <p:cNvSpPr txBox="1"/>
            <p:nvPr/>
          </p:nvSpPr>
          <p:spPr>
            <a:xfrm>
              <a:off x="4961343" y="4859061"/>
              <a:ext cx="1786425" cy="388156"/>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من امیدوارم و معتقدم که این الگو زمان، پول و اعتبار شما را جلب کند.</a:t>
              </a:r>
              <a:endParaRPr lang="ko-KR" altLang="en-US" sz="1200" dirty="0">
                <a:solidFill>
                  <a:schemeClr val="tx1">
                    <a:lumMod val="65000"/>
                    <a:lumOff val="35000"/>
                  </a:schemeClr>
                </a:solidFill>
                <a:cs typeface="B Nazanin" panose="00000400000000000000" pitchFamily="2" charset="-78"/>
              </a:endParaRPr>
            </a:p>
          </p:txBody>
        </p:sp>
      </p:grpSp>
      <p:grpSp>
        <p:nvGrpSpPr>
          <p:cNvPr id="90" name="Group 89">
            <a:extLst>
              <a:ext uri="{FF2B5EF4-FFF2-40B4-BE49-F238E27FC236}">
                <a16:creationId xmlns:a16="http://schemas.microsoft.com/office/drawing/2014/main" id="{C8BC562E-C202-42B7-B857-3A3F0B5AC542}"/>
              </a:ext>
            </a:extLst>
          </p:cNvPr>
          <p:cNvGrpSpPr/>
          <p:nvPr/>
        </p:nvGrpSpPr>
        <p:grpSpPr>
          <a:xfrm>
            <a:off x="4791884" y="5144293"/>
            <a:ext cx="2601950" cy="744574"/>
            <a:chOff x="2612859" y="4623869"/>
            <a:chExt cx="1795548" cy="626018"/>
          </a:xfrm>
        </p:grpSpPr>
        <p:sp>
          <p:nvSpPr>
            <p:cNvPr id="91" name="TextBox 90">
              <a:extLst>
                <a:ext uri="{FF2B5EF4-FFF2-40B4-BE49-F238E27FC236}">
                  <a16:creationId xmlns:a16="http://schemas.microsoft.com/office/drawing/2014/main" id="{82C7D9B5-079B-40C6-9643-CFC38870EDD9}"/>
                </a:ext>
              </a:extLst>
            </p:cNvPr>
            <p:cNvSpPr txBox="1"/>
            <p:nvPr/>
          </p:nvSpPr>
          <p:spPr>
            <a:xfrm>
              <a:off x="2612859" y="4623869"/>
              <a:ext cx="1786425" cy="232893"/>
            </a:xfrm>
            <a:prstGeom prst="rect">
              <a:avLst/>
            </a:prstGeom>
            <a:noFill/>
          </p:spPr>
          <p:txBody>
            <a:bodyPr wrap="square" rtlCol="0">
              <a:spAutoFit/>
            </a:bodyPr>
            <a:lstStyle/>
            <a:p>
              <a:pPr algn="ctr" rtl="1"/>
              <a:r>
                <a:rPr lang="fa-IR" altLang="ko-KR" sz="1200" b="1" dirty="0">
                  <a:solidFill>
                    <a:schemeClr val="tx1">
                      <a:lumMod val="65000"/>
                      <a:lumOff val="35000"/>
                    </a:schemeClr>
                  </a:solidFill>
                  <a:cs typeface="B Nazanin" panose="00000400000000000000" pitchFamily="2" charset="-78"/>
                </a:rPr>
                <a:t>متن شما در اینجا</a:t>
              </a:r>
              <a:endParaRPr lang="ko-KR" altLang="en-US" sz="1200" b="1" dirty="0">
                <a:solidFill>
                  <a:schemeClr val="tx1">
                    <a:lumMod val="65000"/>
                    <a:lumOff val="35000"/>
                  </a:schemeClr>
                </a:solidFill>
                <a:cs typeface="B Nazanin" panose="00000400000000000000" pitchFamily="2" charset="-78"/>
              </a:endParaRPr>
            </a:p>
          </p:txBody>
        </p:sp>
        <p:sp>
          <p:nvSpPr>
            <p:cNvPr id="92" name="TextBox 91">
              <a:extLst>
                <a:ext uri="{FF2B5EF4-FFF2-40B4-BE49-F238E27FC236}">
                  <a16:creationId xmlns:a16="http://schemas.microsoft.com/office/drawing/2014/main" id="{4D2A759A-10AC-4DFD-8EE5-9C2098A084AF}"/>
                </a:ext>
              </a:extLst>
            </p:cNvPr>
            <p:cNvSpPr txBox="1"/>
            <p:nvPr/>
          </p:nvSpPr>
          <p:spPr>
            <a:xfrm>
              <a:off x="2621982" y="4861731"/>
              <a:ext cx="1786425" cy="388156"/>
            </a:xfrm>
            <a:prstGeom prst="rect">
              <a:avLst/>
            </a:prstGeom>
            <a:noFill/>
          </p:spPr>
          <p:txBody>
            <a:bodyPr wrap="square" rtlCol="0">
              <a:spAutoFit/>
            </a:bodyPr>
            <a:lstStyle/>
            <a:p>
              <a:pPr algn="ctr" rtl="1"/>
              <a:r>
                <a:rPr lang="fa-IR" altLang="ko-KR" sz="1200" dirty="0">
                  <a:solidFill>
                    <a:schemeClr val="tx1">
                      <a:lumMod val="65000"/>
                      <a:lumOff val="35000"/>
                    </a:schemeClr>
                  </a:solidFill>
                  <a:cs typeface="B Nazanin" panose="00000400000000000000" pitchFamily="2" charset="-78"/>
                </a:rPr>
                <a:t>من امیدوارم و معتقدم که این الگو زمان، پول و اعتبار شما را جلب کند.</a:t>
              </a:r>
              <a:endParaRPr lang="ko-KR" altLang="en-US" sz="1200" dirty="0">
                <a:solidFill>
                  <a:schemeClr val="tx1">
                    <a:lumMod val="65000"/>
                    <a:lumOff val="35000"/>
                  </a:schemeClr>
                </a:solidFill>
                <a:cs typeface="B Nazanin" panose="00000400000000000000" pitchFamily="2" charset="-78"/>
              </a:endParaRPr>
            </a:p>
          </p:txBody>
        </p:sp>
      </p:grpSp>
      <p:grpSp>
        <p:nvGrpSpPr>
          <p:cNvPr id="93" name="Group 92">
            <a:extLst>
              <a:ext uri="{FF2B5EF4-FFF2-40B4-BE49-F238E27FC236}">
                <a16:creationId xmlns:a16="http://schemas.microsoft.com/office/drawing/2014/main" id="{50913BE1-A8C6-49A6-AC2E-541D51E80443}"/>
              </a:ext>
            </a:extLst>
          </p:cNvPr>
          <p:cNvGrpSpPr/>
          <p:nvPr/>
        </p:nvGrpSpPr>
        <p:grpSpPr>
          <a:xfrm>
            <a:off x="7428077" y="1740171"/>
            <a:ext cx="2509913" cy="738664"/>
            <a:chOff x="4945814" y="4621200"/>
            <a:chExt cx="1786425" cy="738664"/>
          </a:xfrm>
        </p:grpSpPr>
        <p:sp>
          <p:nvSpPr>
            <p:cNvPr id="94" name="TextBox 93">
              <a:extLst>
                <a:ext uri="{FF2B5EF4-FFF2-40B4-BE49-F238E27FC236}">
                  <a16:creationId xmlns:a16="http://schemas.microsoft.com/office/drawing/2014/main" id="{1445538D-D8D1-42F8-AB3A-97A6D1DD18C1}"/>
                </a:ext>
              </a:extLst>
            </p:cNvPr>
            <p:cNvSpPr txBox="1"/>
            <p:nvPr/>
          </p:nvSpPr>
          <p:spPr>
            <a:xfrm>
              <a:off x="4945814" y="4621200"/>
              <a:ext cx="1786425" cy="276999"/>
            </a:xfrm>
            <a:prstGeom prst="rect">
              <a:avLst/>
            </a:prstGeom>
            <a:noFill/>
          </p:spPr>
          <p:txBody>
            <a:bodyPr wrap="square" rtlCol="0">
              <a:spAutoFit/>
            </a:bodyPr>
            <a:lstStyle/>
            <a:p>
              <a:pPr algn="r" rtl="1"/>
              <a:r>
                <a:rPr lang="fa-IR" altLang="ko-KR" sz="1200" b="1" dirty="0">
                  <a:solidFill>
                    <a:schemeClr val="tx1">
                      <a:lumMod val="65000"/>
                      <a:lumOff val="35000"/>
                    </a:schemeClr>
                  </a:solidFill>
                  <a:cs typeface="B Nazanin" panose="00000400000000000000" pitchFamily="2" charset="-78"/>
                </a:rPr>
                <a:t>متن شما در اینجا</a:t>
              </a:r>
              <a:endParaRPr lang="ko-KR" altLang="en-US" sz="1200" b="1" dirty="0">
                <a:solidFill>
                  <a:schemeClr val="tx1">
                    <a:lumMod val="65000"/>
                    <a:lumOff val="35000"/>
                  </a:schemeClr>
                </a:solidFill>
                <a:cs typeface="B Nazanin" panose="00000400000000000000" pitchFamily="2" charset="-78"/>
              </a:endParaRPr>
            </a:p>
          </p:txBody>
        </p:sp>
        <p:sp>
          <p:nvSpPr>
            <p:cNvPr id="95" name="TextBox 94">
              <a:extLst>
                <a:ext uri="{FF2B5EF4-FFF2-40B4-BE49-F238E27FC236}">
                  <a16:creationId xmlns:a16="http://schemas.microsoft.com/office/drawing/2014/main" id="{47C4D10B-98BA-47C3-A70E-4F0446A60CDC}"/>
                </a:ext>
              </a:extLst>
            </p:cNvPr>
            <p:cNvSpPr txBox="1"/>
            <p:nvPr/>
          </p:nvSpPr>
          <p:spPr>
            <a:xfrm>
              <a:off x="4945814" y="4898199"/>
              <a:ext cx="1786425" cy="461665"/>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من امیدوارم و معتقدم که این الگو زمان، پول و اعتبار شما را جلب کند.</a:t>
              </a:r>
              <a:endParaRPr lang="ko-KR" altLang="en-US" sz="1200" dirty="0">
                <a:solidFill>
                  <a:schemeClr val="tx1">
                    <a:lumMod val="65000"/>
                    <a:lumOff val="35000"/>
                  </a:schemeClr>
                </a:solidFill>
                <a:cs typeface="B Nazanin" panose="00000400000000000000" pitchFamily="2" charset="-78"/>
              </a:endParaRPr>
            </a:p>
          </p:txBody>
        </p:sp>
      </p:grpSp>
      <p:grpSp>
        <p:nvGrpSpPr>
          <p:cNvPr id="96" name="Group 95">
            <a:extLst>
              <a:ext uri="{FF2B5EF4-FFF2-40B4-BE49-F238E27FC236}">
                <a16:creationId xmlns:a16="http://schemas.microsoft.com/office/drawing/2014/main" id="{E94F35B4-7713-4928-8820-02A2A99E2D33}"/>
              </a:ext>
            </a:extLst>
          </p:cNvPr>
          <p:cNvGrpSpPr/>
          <p:nvPr/>
        </p:nvGrpSpPr>
        <p:grpSpPr>
          <a:xfrm>
            <a:off x="2178158" y="1756090"/>
            <a:ext cx="2509913" cy="722746"/>
            <a:chOff x="2612859" y="4623869"/>
            <a:chExt cx="1786425" cy="722746"/>
          </a:xfrm>
        </p:grpSpPr>
        <p:sp>
          <p:nvSpPr>
            <p:cNvPr id="97" name="TextBox 96">
              <a:extLst>
                <a:ext uri="{FF2B5EF4-FFF2-40B4-BE49-F238E27FC236}">
                  <a16:creationId xmlns:a16="http://schemas.microsoft.com/office/drawing/2014/main" id="{3B7FB6C9-2064-4A56-85DF-8959287A5E8A}"/>
                </a:ext>
              </a:extLst>
            </p:cNvPr>
            <p:cNvSpPr txBox="1"/>
            <p:nvPr/>
          </p:nvSpPr>
          <p:spPr>
            <a:xfrm>
              <a:off x="2612859" y="4623869"/>
              <a:ext cx="1786425" cy="276999"/>
            </a:xfrm>
            <a:prstGeom prst="rect">
              <a:avLst/>
            </a:prstGeom>
            <a:noFill/>
          </p:spPr>
          <p:txBody>
            <a:bodyPr wrap="square" rtlCol="0">
              <a:spAutoFit/>
            </a:bodyPr>
            <a:lstStyle/>
            <a:p>
              <a:pPr algn="r"/>
              <a:r>
                <a:rPr lang="fa-IR" altLang="ko-KR" sz="1200" b="1" dirty="0">
                  <a:solidFill>
                    <a:schemeClr val="tx1">
                      <a:lumMod val="65000"/>
                      <a:lumOff val="35000"/>
                    </a:schemeClr>
                  </a:solidFill>
                  <a:cs typeface="B Nazanin" panose="00000400000000000000" pitchFamily="2" charset="-78"/>
                </a:rPr>
                <a:t>متن شما در اینجا</a:t>
              </a:r>
              <a:endParaRPr lang="ko-KR" altLang="en-US" sz="1200" b="1" dirty="0">
                <a:solidFill>
                  <a:schemeClr val="tx1">
                    <a:lumMod val="65000"/>
                    <a:lumOff val="35000"/>
                  </a:schemeClr>
                </a:solidFill>
                <a:cs typeface="B Nazanin" panose="00000400000000000000" pitchFamily="2" charset="-78"/>
              </a:endParaRPr>
            </a:p>
          </p:txBody>
        </p:sp>
        <p:sp>
          <p:nvSpPr>
            <p:cNvPr id="98" name="TextBox 97">
              <a:extLst>
                <a:ext uri="{FF2B5EF4-FFF2-40B4-BE49-F238E27FC236}">
                  <a16:creationId xmlns:a16="http://schemas.microsoft.com/office/drawing/2014/main" id="{79E4598C-F014-444B-87E7-F2B9CA0226F9}"/>
                </a:ext>
              </a:extLst>
            </p:cNvPr>
            <p:cNvSpPr txBox="1"/>
            <p:nvPr/>
          </p:nvSpPr>
          <p:spPr>
            <a:xfrm>
              <a:off x="2612859" y="4884950"/>
              <a:ext cx="1786425" cy="461665"/>
            </a:xfrm>
            <a:prstGeom prst="rect">
              <a:avLst/>
            </a:prstGeom>
            <a:noFill/>
          </p:spPr>
          <p:txBody>
            <a:bodyPr wrap="square" rtlCol="0">
              <a:spAutoFit/>
            </a:bodyPr>
            <a:lstStyle/>
            <a:p>
              <a:pPr algn="r"/>
              <a:r>
                <a:rPr lang="fa-IR" altLang="ko-KR" sz="1200" dirty="0">
                  <a:solidFill>
                    <a:schemeClr val="tx1">
                      <a:lumMod val="65000"/>
                      <a:lumOff val="35000"/>
                    </a:schemeClr>
                  </a:solidFill>
                  <a:cs typeface="B Nazanin" panose="00000400000000000000" pitchFamily="2" charset="-78"/>
                </a:rPr>
                <a:t>من امیدوارم و معتقدم که این الگو زمان، پول و اعتبار شما را جلب کند.</a:t>
              </a:r>
              <a:endParaRPr lang="ko-KR" altLang="en-US" sz="1200" dirty="0">
                <a:solidFill>
                  <a:schemeClr val="tx1">
                    <a:lumMod val="65000"/>
                    <a:lumOff val="35000"/>
                  </a:schemeClr>
                </a:solidFill>
                <a:cs typeface="B Nazanin" panose="00000400000000000000" pitchFamily="2" charset="-78"/>
              </a:endParaRPr>
            </a:p>
          </p:txBody>
        </p:sp>
      </p:grpSp>
      <p:grpSp>
        <p:nvGrpSpPr>
          <p:cNvPr id="99" name="Group 98">
            <a:extLst>
              <a:ext uri="{FF2B5EF4-FFF2-40B4-BE49-F238E27FC236}">
                <a16:creationId xmlns:a16="http://schemas.microsoft.com/office/drawing/2014/main" id="{026DC2F0-F7FF-41D6-AC7F-AF1E6806C019}"/>
              </a:ext>
            </a:extLst>
          </p:cNvPr>
          <p:cNvGrpSpPr/>
          <p:nvPr/>
        </p:nvGrpSpPr>
        <p:grpSpPr>
          <a:xfrm>
            <a:off x="548928" y="5144292"/>
            <a:ext cx="2598841" cy="744572"/>
            <a:chOff x="2612859" y="4623869"/>
            <a:chExt cx="1793402" cy="626017"/>
          </a:xfrm>
        </p:grpSpPr>
        <p:sp>
          <p:nvSpPr>
            <p:cNvPr id="100" name="TextBox 99">
              <a:extLst>
                <a:ext uri="{FF2B5EF4-FFF2-40B4-BE49-F238E27FC236}">
                  <a16:creationId xmlns:a16="http://schemas.microsoft.com/office/drawing/2014/main" id="{FBE81941-7939-4856-B907-84E493BB684C}"/>
                </a:ext>
              </a:extLst>
            </p:cNvPr>
            <p:cNvSpPr txBox="1"/>
            <p:nvPr/>
          </p:nvSpPr>
          <p:spPr>
            <a:xfrm>
              <a:off x="2612859" y="4623869"/>
              <a:ext cx="1786425" cy="232894"/>
            </a:xfrm>
            <a:prstGeom prst="rect">
              <a:avLst/>
            </a:prstGeom>
            <a:noFill/>
          </p:spPr>
          <p:txBody>
            <a:bodyPr wrap="square" rtlCol="0">
              <a:spAutoFit/>
            </a:bodyPr>
            <a:lstStyle/>
            <a:p>
              <a:pPr algn="r"/>
              <a:r>
                <a:rPr lang="fa-IR" altLang="ko-KR" sz="1200" b="1" dirty="0">
                  <a:solidFill>
                    <a:schemeClr val="tx1">
                      <a:lumMod val="65000"/>
                      <a:lumOff val="35000"/>
                    </a:schemeClr>
                  </a:solidFill>
                  <a:cs typeface="B Nazanin" panose="00000400000000000000" pitchFamily="2" charset="-78"/>
                </a:rPr>
                <a:t>متن شما در اینجا</a:t>
              </a:r>
              <a:endParaRPr lang="ko-KR" altLang="en-US" sz="1200" b="1" dirty="0">
                <a:solidFill>
                  <a:schemeClr val="tx1">
                    <a:lumMod val="65000"/>
                    <a:lumOff val="35000"/>
                  </a:schemeClr>
                </a:solidFill>
                <a:cs typeface="B Nazanin" panose="00000400000000000000" pitchFamily="2" charset="-78"/>
              </a:endParaRPr>
            </a:p>
          </p:txBody>
        </p:sp>
        <p:sp>
          <p:nvSpPr>
            <p:cNvPr id="101" name="TextBox 100">
              <a:extLst>
                <a:ext uri="{FF2B5EF4-FFF2-40B4-BE49-F238E27FC236}">
                  <a16:creationId xmlns:a16="http://schemas.microsoft.com/office/drawing/2014/main" id="{C0915409-99C1-4D90-9681-10EE8EC94D1D}"/>
                </a:ext>
              </a:extLst>
            </p:cNvPr>
            <p:cNvSpPr txBox="1"/>
            <p:nvPr/>
          </p:nvSpPr>
          <p:spPr>
            <a:xfrm>
              <a:off x="2619836" y="4861730"/>
              <a:ext cx="1786425" cy="388156"/>
            </a:xfrm>
            <a:prstGeom prst="rect">
              <a:avLst/>
            </a:prstGeom>
            <a:noFill/>
          </p:spPr>
          <p:txBody>
            <a:bodyPr wrap="square" rtlCol="0">
              <a:spAutoFit/>
            </a:bodyPr>
            <a:lstStyle/>
            <a:p>
              <a:pPr algn="r"/>
              <a:r>
                <a:rPr lang="fa-IR" altLang="ko-KR" sz="1200" dirty="0">
                  <a:solidFill>
                    <a:schemeClr val="tx1">
                      <a:lumMod val="65000"/>
                      <a:lumOff val="35000"/>
                    </a:schemeClr>
                  </a:solidFill>
                  <a:cs typeface="B Nazanin" panose="00000400000000000000" pitchFamily="2" charset="-78"/>
                </a:rPr>
                <a:t>من امیدوارم و معتقدم که این الگو زمان، پول و اعتبار شما را جلب کند.</a:t>
              </a:r>
              <a:endParaRPr lang="ko-KR" altLang="en-US" sz="1200" dirty="0">
                <a:solidFill>
                  <a:schemeClr val="tx1">
                    <a:lumMod val="65000"/>
                    <a:lumOff val="35000"/>
                  </a:schemeClr>
                </a:solidFill>
                <a:cs typeface="B Nazanin" panose="00000400000000000000" pitchFamily="2" charset="-78"/>
              </a:endParaRPr>
            </a:p>
          </p:txBody>
        </p:sp>
      </p:grpSp>
      <p:sp>
        <p:nvSpPr>
          <p:cNvPr id="102" name="TextBox 101">
            <a:extLst>
              <a:ext uri="{FF2B5EF4-FFF2-40B4-BE49-F238E27FC236}">
                <a16:creationId xmlns:a16="http://schemas.microsoft.com/office/drawing/2014/main" id="{D589C7A0-4938-4A38-9585-7E24DBBC595E}"/>
              </a:ext>
            </a:extLst>
          </p:cNvPr>
          <p:cNvSpPr txBox="1"/>
          <p:nvPr/>
        </p:nvSpPr>
        <p:spPr>
          <a:xfrm>
            <a:off x="4102914" y="3495168"/>
            <a:ext cx="865799" cy="923330"/>
          </a:xfrm>
          <a:prstGeom prst="rect">
            <a:avLst/>
          </a:prstGeom>
          <a:noFill/>
        </p:spPr>
        <p:txBody>
          <a:bodyPr wrap="square" rtlCol="0">
            <a:spAutoFit/>
          </a:bodyPr>
          <a:lstStyle/>
          <a:p>
            <a:pPr algn="ctr"/>
            <a:r>
              <a:rPr lang="fa-IR" altLang="ko-KR" b="1" dirty="0">
                <a:solidFill>
                  <a:schemeClr val="accent1"/>
                </a:solidFill>
                <a:cs typeface="B Nazanin" panose="00000400000000000000" pitchFamily="2" charset="-78"/>
              </a:rPr>
              <a:t>شما</a:t>
            </a:r>
          </a:p>
          <a:p>
            <a:pPr algn="ctr"/>
            <a:r>
              <a:rPr lang="fa-IR" altLang="ko-KR" b="1" dirty="0">
                <a:solidFill>
                  <a:schemeClr val="accent1"/>
                </a:solidFill>
                <a:cs typeface="B Nazanin" panose="00000400000000000000" pitchFamily="2" charset="-78"/>
              </a:rPr>
              <a:t>متن</a:t>
            </a:r>
          </a:p>
          <a:p>
            <a:pPr algn="ctr"/>
            <a:r>
              <a:rPr lang="fa-IR" altLang="ko-KR" b="1" dirty="0">
                <a:solidFill>
                  <a:schemeClr val="accent1"/>
                </a:solidFill>
                <a:cs typeface="B Nazanin" panose="00000400000000000000" pitchFamily="2" charset="-78"/>
              </a:rPr>
              <a:t>اینجا</a:t>
            </a:r>
            <a:endParaRPr lang="ko-KR" altLang="en-US" b="1" dirty="0">
              <a:solidFill>
                <a:schemeClr val="accent1"/>
              </a:solidFill>
              <a:cs typeface="B Nazanin" panose="00000400000000000000" pitchFamily="2" charset="-78"/>
            </a:endParaRPr>
          </a:p>
        </p:txBody>
      </p:sp>
      <p:sp>
        <p:nvSpPr>
          <p:cNvPr id="103" name="TextBox 102">
            <a:extLst>
              <a:ext uri="{FF2B5EF4-FFF2-40B4-BE49-F238E27FC236}">
                <a16:creationId xmlns:a16="http://schemas.microsoft.com/office/drawing/2014/main" id="{AB1C8824-231F-4A32-9DA3-8495BF0F9586}"/>
              </a:ext>
            </a:extLst>
          </p:cNvPr>
          <p:cNvSpPr txBox="1"/>
          <p:nvPr/>
        </p:nvSpPr>
        <p:spPr>
          <a:xfrm>
            <a:off x="7176307" y="3495168"/>
            <a:ext cx="865799" cy="923330"/>
          </a:xfrm>
          <a:prstGeom prst="rect">
            <a:avLst/>
          </a:prstGeom>
          <a:noFill/>
        </p:spPr>
        <p:txBody>
          <a:bodyPr wrap="square" rtlCol="0">
            <a:spAutoFit/>
          </a:bodyPr>
          <a:lstStyle/>
          <a:p>
            <a:pPr algn="ctr" rtl="1"/>
            <a:r>
              <a:rPr lang="fa-IR" altLang="ko-KR" b="1" dirty="0">
                <a:solidFill>
                  <a:schemeClr val="accent3"/>
                </a:solidFill>
                <a:cs typeface="B Nazanin" panose="00000400000000000000" pitchFamily="2" charset="-78"/>
              </a:rPr>
              <a:t>شما</a:t>
            </a:r>
          </a:p>
          <a:p>
            <a:pPr algn="ctr" rtl="1"/>
            <a:r>
              <a:rPr lang="fa-IR" altLang="ko-KR" b="1" dirty="0">
                <a:solidFill>
                  <a:schemeClr val="accent3"/>
                </a:solidFill>
                <a:cs typeface="B Nazanin" panose="00000400000000000000" pitchFamily="2" charset="-78"/>
              </a:rPr>
              <a:t>متن</a:t>
            </a:r>
          </a:p>
          <a:p>
            <a:pPr algn="ctr" rtl="1"/>
            <a:r>
              <a:rPr lang="fa-IR" altLang="ko-KR" b="1" dirty="0">
                <a:solidFill>
                  <a:schemeClr val="accent3"/>
                </a:solidFill>
                <a:cs typeface="B Nazanin" panose="00000400000000000000" pitchFamily="2" charset="-78"/>
              </a:rPr>
              <a:t>اینجا</a:t>
            </a:r>
            <a:endParaRPr lang="ko-KR" altLang="en-US" b="1" dirty="0">
              <a:solidFill>
                <a:schemeClr val="accent3"/>
              </a:solidFill>
              <a:cs typeface="B Nazanin" panose="00000400000000000000" pitchFamily="2" charset="-78"/>
            </a:endParaRPr>
          </a:p>
        </p:txBody>
      </p:sp>
      <p:sp>
        <p:nvSpPr>
          <p:cNvPr id="104" name="Rounded Rectangle 25">
            <a:extLst>
              <a:ext uri="{FF2B5EF4-FFF2-40B4-BE49-F238E27FC236}">
                <a16:creationId xmlns:a16="http://schemas.microsoft.com/office/drawing/2014/main" id="{F96B3407-1F7C-4960-BFE6-82E06B3DF160}"/>
              </a:ext>
            </a:extLst>
          </p:cNvPr>
          <p:cNvSpPr/>
          <p:nvPr/>
        </p:nvSpPr>
        <p:spPr>
          <a:xfrm>
            <a:off x="2761005" y="3726468"/>
            <a:ext cx="486072" cy="356214"/>
          </a:xfrm>
          <a:custGeom>
            <a:avLst/>
            <a:gdLst/>
            <a:ahLst/>
            <a:cxnLst/>
            <a:rect l="l" t="t" r="r" b="b"/>
            <a:pathLst>
              <a:path w="3248842" h="2380886">
                <a:moveTo>
                  <a:pt x="1194785" y="1472263"/>
                </a:moveTo>
                <a:cubicBezTo>
                  <a:pt x="1150014" y="1472263"/>
                  <a:pt x="1113720" y="1508557"/>
                  <a:pt x="1113720" y="1553328"/>
                </a:cubicBezTo>
                <a:lnTo>
                  <a:pt x="1113720" y="1600880"/>
                </a:lnTo>
                <a:cubicBezTo>
                  <a:pt x="1113720" y="1645651"/>
                  <a:pt x="1150014" y="1681945"/>
                  <a:pt x="1194785" y="1681945"/>
                </a:cubicBezTo>
                <a:lnTo>
                  <a:pt x="2067186" y="1681945"/>
                </a:lnTo>
                <a:cubicBezTo>
                  <a:pt x="2111957" y="1681945"/>
                  <a:pt x="2148251" y="1645651"/>
                  <a:pt x="2148251" y="1600880"/>
                </a:cubicBezTo>
                <a:lnTo>
                  <a:pt x="2148251" y="1553328"/>
                </a:lnTo>
                <a:cubicBezTo>
                  <a:pt x="2148251" y="1508557"/>
                  <a:pt x="2111957" y="1472263"/>
                  <a:pt x="2067186" y="1472263"/>
                </a:cubicBezTo>
                <a:close/>
                <a:moveTo>
                  <a:pt x="2582402" y="986449"/>
                </a:moveTo>
                <a:cubicBezTo>
                  <a:pt x="2477247" y="986449"/>
                  <a:pt x="2392002" y="1071694"/>
                  <a:pt x="2392002" y="1176848"/>
                </a:cubicBezTo>
                <a:cubicBezTo>
                  <a:pt x="2392002" y="1282003"/>
                  <a:pt x="2477247" y="1367248"/>
                  <a:pt x="2582402" y="1367248"/>
                </a:cubicBezTo>
                <a:cubicBezTo>
                  <a:pt x="2687557" y="1367248"/>
                  <a:pt x="2772801" y="1282003"/>
                  <a:pt x="2772801" y="1176848"/>
                </a:cubicBezTo>
                <a:cubicBezTo>
                  <a:pt x="2772801" y="1071694"/>
                  <a:pt x="2687557" y="986449"/>
                  <a:pt x="2582402" y="986449"/>
                </a:cubicBezTo>
                <a:close/>
                <a:moveTo>
                  <a:pt x="679570" y="986449"/>
                </a:moveTo>
                <a:cubicBezTo>
                  <a:pt x="574415" y="986449"/>
                  <a:pt x="489171" y="1071694"/>
                  <a:pt x="489171" y="1176848"/>
                </a:cubicBezTo>
                <a:cubicBezTo>
                  <a:pt x="489171" y="1282003"/>
                  <a:pt x="574415" y="1367248"/>
                  <a:pt x="679570" y="1367248"/>
                </a:cubicBezTo>
                <a:cubicBezTo>
                  <a:pt x="784725" y="1367248"/>
                  <a:pt x="869970" y="1282003"/>
                  <a:pt x="869970" y="1176848"/>
                </a:cubicBezTo>
                <a:cubicBezTo>
                  <a:pt x="869970" y="1071694"/>
                  <a:pt x="784725" y="986449"/>
                  <a:pt x="679570" y="986449"/>
                </a:cubicBezTo>
                <a:close/>
                <a:moveTo>
                  <a:pt x="867954" y="155801"/>
                </a:moveTo>
                <a:lnTo>
                  <a:pt x="726849" y="858549"/>
                </a:lnTo>
                <a:lnTo>
                  <a:pt x="2535122" y="858549"/>
                </a:lnTo>
                <a:lnTo>
                  <a:pt x="2394017" y="155801"/>
                </a:lnTo>
                <a:close/>
                <a:moveTo>
                  <a:pt x="677268" y="0"/>
                </a:moveTo>
                <a:lnTo>
                  <a:pt x="2584703" y="0"/>
                </a:lnTo>
                <a:lnTo>
                  <a:pt x="2736658" y="607820"/>
                </a:lnTo>
                <a:cubicBezTo>
                  <a:pt x="2766265" y="579906"/>
                  <a:pt x="2806392" y="564164"/>
                  <a:pt x="2850195" y="564164"/>
                </a:cubicBezTo>
                <a:lnTo>
                  <a:pt x="3069929" y="564164"/>
                </a:lnTo>
                <a:cubicBezTo>
                  <a:pt x="3168740" y="564164"/>
                  <a:pt x="3248842" y="644266"/>
                  <a:pt x="3248842" y="743077"/>
                </a:cubicBezTo>
                <a:lnTo>
                  <a:pt x="3248842" y="792706"/>
                </a:lnTo>
                <a:cubicBezTo>
                  <a:pt x="3248842" y="891517"/>
                  <a:pt x="3168740" y="971619"/>
                  <a:pt x="3069929" y="971619"/>
                </a:cubicBezTo>
                <a:lnTo>
                  <a:pt x="3054536" y="971619"/>
                </a:lnTo>
                <a:cubicBezTo>
                  <a:pt x="3060628" y="989042"/>
                  <a:pt x="3063411" y="1007758"/>
                  <a:pt x="3063411" y="1027125"/>
                </a:cubicBezTo>
                <a:lnTo>
                  <a:pt x="3063411" y="2015961"/>
                </a:lnTo>
                <a:lnTo>
                  <a:pt x="2889080" y="2015961"/>
                </a:lnTo>
                <a:lnTo>
                  <a:pt x="2889080" y="2260325"/>
                </a:lnTo>
                <a:cubicBezTo>
                  <a:pt x="2889080" y="2326909"/>
                  <a:pt x="2835102" y="2380886"/>
                  <a:pt x="2768518" y="2380886"/>
                </a:cubicBezTo>
                <a:lnTo>
                  <a:pt x="2286284" y="2380886"/>
                </a:lnTo>
                <a:cubicBezTo>
                  <a:pt x="2219700" y="2380886"/>
                  <a:pt x="2165723" y="2326909"/>
                  <a:pt x="2165723" y="2260325"/>
                </a:cubicBezTo>
                <a:lnTo>
                  <a:pt x="2165723" y="2015961"/>
                </a:lnTo>
                <a:lnTo>
                  <a:pt x="1096248" y="2015961"/>
                </a:lnTo>
                <a:lnTo>
                  <a:pt x="1096248" y="2260325"/>
                </a:lnTo>
                <a:cubicBezTo>
                  <a:pt x="1096248" y="2326909"/>
                  <a:pt x="1042270" y="2380886"/>
                  <a:pt x="975686" y="2380886"/>
                </a:cubicBezTo>
                <a:lnTo>
                  <a:pt x="493453" y="2380886"/>
                </a:lnTo>
                <a:cubicBezTo>
                  <a:pt x="426869" y="2380886"/>
                  <a:pt x="372891" y="2326909"/>
                  <a:pt x="372891" y="2260325"/>
                </a:cubicBezTo>
                <a:lnTo>
                  <a:pt x="372891" y="2015961"/>
                </a:lnTo>
                <a:lnTo>
                  <a:pt x="198560" y="2015961"/>
                </a:lnTo>
                <a:lnTo>
                  <a:pt x="198560" y="1027125"/>
                </a:lnTo>
                <a:cubicBezTo>
                  <a:pt x="198560" y="1007758"/>
                  <a:pt x="201343" y="989042"/>
                  <a:pt x="207435" y="971619"/>
                </a:cubicBezTo>
                <a:lnTo>
                  <a:pt x="178913" y="971619"/>
                </a:lnTo>
                <a:cubicBezTo>
                  <a:pt x="80102" y="971619"/>
                  <a:pt x="0" y="891517"/>
                  <a:pt x="0" y="792706"/>
                </a:cubicBezTo>
                <a:lnTo>
                  <a:pt x="0" y="743077"/>
                </a:lnTo>
                <a:cubicBezTo>
                  <a:pt x="0" y="644266"/>
                  <a:pt x="80102" y="564164"/>
                  <a:pt x="178913" y="564164"/>
                </a:cubicBezTo>
                <a:lnTo>
                  <a:pt x="398647" y="564164"/>
                </a:lnTo>
                <a:cubicBezTo>
                  <a:pt x="447310" y="564164"/>
                  <a:pt x="491436" y="583593"/>
                  <a:pt x="523419" y="615395"/>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105" name="Trapezoid 22">
            <a:extLst>
              <a:ext uri="{FF2B5EF4-FFF2-40B4-BE49-F238E27FC236}">
                <a16:creationId xmlns:a16="http://schemas.microsoft.com/office/drawing/2014/main" id="{25A3BA2F-DCA3-47E7-8F92-797A0CF52A8C}"/>
              </a:ext>
            </a:extLst>
          </p:cNvPr>
          <p:cNvSpPr>
            <a:spLocks noChangeAspect="1"/>
          </p:cNvSpPr>
          <p:nvPr/>
        </p:nvSpPr>
        <p:spPr>
          <a:xfrm>
            <a:off x="8864272" y="3795945"/>
            <a:ext cx="559978" cy="284872"/>
          </a:xfrm>
          <a:custGeom>
            <a:avLst/>
            <a:gdLst/>
            <a:ahLst/>
            <a:cxnLst/>
            <a:rect l="l" t="t" r="r" b="b"/>
            <a:pathLst>
              <a:path w="3261500" h="1659188">
                <a:moveTo>
                  <a:pt x="121102" y="1436888"/>
                </a:moveTo>
                <a:lnTo>
                  <a:pt x="3045452" y="1436888"/>
                </a:lnTo>
                <a:cubicBezTo>
                  <a:pt x="3001437" y="1508238"/>
                  <a:pt x="2956882" y="1580993"/>
                  <a:pt x="2918729" y="1659188"/>
                </a:cubicBezTo>
                <a:lnTo>
                  <a:pt x="202648" y="1659188"/>
                </a:lnTo>
                <a:cubicBezTo>
                  <a:pt x="188127" y="1585004"/>
                  <a:pt x="156049" y="1510828"/>
                  <a:pt x="121102" y="1436888"/>
                </a:cubicBezTo>
                <a:close/>
                <a:moveTo>
                  <a:pt x="2814967" y="1119413"/>
                </a:moveTo>
                <a:lnTo>
                  <a:pt x="2814967" y="1227413"/>
                </a:lnTo>
                <a:lnTo>
                  <a:pt x="2922967" y="1227413"/>
                </a:lnTo>
                <a:lnTo>
                  <a:pt x="2922967" y="1119413"/>
                </a:lnTo>
                <a:close/>
                <a:moveTo>
                  <a:pt x="2600074" y="1119413"/>
                </a:moveTo>
                <a:lnTo>
                  <a:pt x="2600074" y="1227413"/>
                </a:lnTo>
                <a:lnTo>
                  <a:pt x="2708074" y="1227413"/>
                </a:lnTo>
                <a:lnTo>
                  <a:pt x="2708074" y="1119413"/>
                </a:lnTo>
                <a:close/>
                <a:moveTo>
                  <a:pt x="2385182" y="1119413"/>
                </a:moveTo>
                <a:lnTo>
                  <a:pt x="2385182" y="1227413"/>
                </a:lnTo>
                <a:lnTo>
                  <a:pt x="2493182" y="1227413"/>
                </a:lnTo>
                <a:lnTo>
                  <a:pt x="2493182" y="1119413"/>
                </a:lnTo>
                <a:close/>
                <a:moveTo>
                  <a:pt x="1716569" y="1119413"/>
                </a:moveTo>
                <a:lnTo>
                  <a:pt x="1716569" y="1227413"/>
                </a:lnTo>
                <a:lnTo>
                  <a:pt x="1824569" y="1227413"/>
                </a:lnTo>
                <a:lnTo>
                  <a:pt x="1824569" y="1119413"/>
                </a:lnTo>
                <a:close/>
                <a:moveTo>
                  <a:pt x="1501676" y="1119413"/>
                </a:moveTo>
                <a:lnTo>
                  <a:pt x="1501676" y="1227413"/>
                </a:lnTo>
                <a:lnTo>
                  <a:pt x="1609676" y="1227413"/>
                </a:lnTo>
                <a:lnTo>
                  <a:pt x="1609676" y="1119413"/>
                </a:lnTo>
                <a:close/>
                <a:moveTo>
                  <a:pt x="1286784" y="1119413"/>
                </a:moveTo>
                <a:lnTo>
                  <a:pt x="1286784" y="1227413"/>
                </a:lnTo>
                <a:lnTo>
                  <a:pt x="1394784" y="1227413"/>
                </a:lnTo>
                <a:lnTo>
                  <a:pt x="1394784" y="1119413"/>
                </a:lnTo>
                <a:close/>
                <a:moveTo>
                  <a:pt x="1071892" y="1119413"/>
                </a:moveTo>
                <a:lnTo>
                  <a:pt x="1071892" y="1227413"/>
                </a:lnTo>
                <a:lnTo>
                  <a:pt x="1179892" y="1227413"/>
                </a:lnTo>
                <a:lnTo>
                  <a:pt x="1179892" y="1119413"/>
                </a:lnTo>
                <a:close/>
                <a:moveTo>
                  <a:pt x="857000" y="1119413"/>
                </a:moveTo>
                <a:lnTo>
                  <a:pt x="857000" y="1227413"/>
                </a:lnTo>
                <a:lnTo>
                  <a:pt x="965000" y="1227413"/>
                </a:lnTo>
                <a:lnTo>
                  <a:pt x="965000" y="1119413"/>
                </a:lnTo>
                <a:close/>
                <a:moveTo>
                  <a:pt x="642108" y="1119413"/>
                </a:moveTo>
                <a:lnTo>
                  <a:pt x="642108" y="1227413"/>
                </a:lnTo>
                <a:lnTo>
                  <a:pt x="750108" y="1227413"/>
                </a:lnTo>
                <a:lnTo>
                  <a:pt x="750108" y="1119413"/>
                </a:lnTo>
                <a:close/>
                <a:moveTo>
                  <a:pt x="427216" y="1119413"/>
                </a:moveTo>
                <a:lnTo>
                  <a:pt x="427216" y="1227413"/>
                </a:lnTo>
                <a:lnTo>
                  <a:pt x="535216" y="1227413"/>
                </a:lnTo>
                <a:lnTo>
                  <a:pt x="535216" y="1119413"/>
                </a:lnTo>
                <a:close/>
                <a:moveTo>
                  <a:pt x="356387" y="794045"/>
                </a:moveTo>
                <a:lnTo>
                  <a:pt x="310667" y="896924"/>
                </a:lnTo>
                <a:lnTo>
                  <a:pt x="2620886" y="908354"/>
                </a:lnTo>
                <a:lnTo>
                  <a:pt x="2540130" y="801665"/>
                </a:lnTo>
                <a:close/>
                <a:moveTo>
                  <a:pt x="382676" y="631248"/>
                </a:moveTo>
                <a:lnTo>
                  <a:pt x="363625" y="730317"/>
                </a:lnTo>
                <a:lnTo>
                  <a:pt x="2492522" y="737937"/>
                </a:lnTo>
                <a:lnTo>
                  <a:pt x="2418771" y="631248"/>
                </a:lnTo>
                <a:close/>
                <a:moveTo>
                  <a:pt x="1756650" y="318899"/>
                </a:moveTo>
                <a:lnTo>
                  <a:pt x="1756650" y="477608"/>
                </a:lnTo>
                <a:lnTo>
                  <a:pt x="1900650" y="477608"/>
                </a:lnTo>
                <a:lnTo>
                  <a:pt x="1900650" y="318899"/>
                </a:lnTo>
                <a:close/>
                <a:moveTo>
                  <a:pt x="1470038" y="318899"/>
                </a:moveTo>
                <a:lnTo>
                  <a:pt x="1470038" y="477608"/>
                </a:lnTo>
                <a:lnTo>
                  <a:pt x="1614038" y="477608"/>
                </a:lnTo>
                <a:lnTo>
                  <a:pt x="1614038" y="318899"/>
                </a:lnTo>
                <a:close/>
                <a:moveTo>
                  <a:pt x="1183427" y="318899"/>
                </a:moveTo>
                <a:lnTo>
                  <a:pt x="1183427" y="477608"/>
                </a:lnTo>
                <a:lnTo>
                  <a:pt x="1327427" y="477608"/>
                </a:lnTo>
                <a:lnTo>
                  <a:pt x="1327427" y="318899"/>
                </a:lnTo>
                <a:close/>
                <a:moveTo>
                  <a:pt x="896816" y="318899"/>
                </a:moveTo>
                <a:lnTo>
                  <a:pt x="896816" y="477608"/>
                </a:lnTo>
                <a:lnTo>
                  <a:pt x="1040816" y="477608"/>
                </a:lnTo>
                <a:lnTo>
                  <a:pt x="1040816" y="318899"/>
                </a:lnTo>
                <a:close/>
                <a:moveTo>
                  <a:pt x="1190618" y="0"/>
                </a:moveTo>
                <a:lnTo>
                  <a:pt x="1271830" y="0"/>
                </a:lnTo>
                <a:lnTo>
                  <a:pt x="1308266" y="193836"/>
                </a:lnTo>
                <a:lnTo>
                  <a:pt x="1977660" y="193836"/>
                </a:lnTo>
                <a:lnTo>
                  <a:pt x="2138144" y="525639"/>
                </a:lnTo>
                <a:lnTo>
                  <a:pt x="2421400" y="525639"/>
                </a:lnTo>
                <a:lnTo>
                  <a:pt x="2750195" y="950920"/>
                </a:lnTo>
                <a:lnTo>
                  <a:pt x="3261500" y="937238"/>
                </a:lnTo>
                <a:cubicBezTo>
                  <a:pt x="3244841" y="1097170"/>
                  <a:pt x="3172191" y="1230845"/>
                  <a:pt x="3089450" y="1364888"/>
                </a:cubicBezTo>
                <a:lnTo>
                  <a:pt x="88044" y="1364888"/>
                </a:lnTo>
                <a:cubicBezTo>
                  <a:pt x="35437" y="1251413"/>
                  <a:pt x="-11245" y="1137942"/>
                  <a:pt x="2399" y="1024450"/>
                </a:cubicBezTo>
                <a:lnTo>
                  <a:pt x="197767" y="1019222"/>
                </a:lnTo>
                <a:lnTo>
                  <a:pt x="321162" y="525639"/>
                </a:lnTo>
                <a:lnTo>
                  <a:pt x="681951" y="525639"/>
                </a:lnTo>
                <a:lnTo>
                  <a:pt x="764901" y="193836"/>
                </a:lnTo>
                <a:lnTo>
                  <a:pt x="930048" y="193836"/>
                </a:lnTo>
                <a:lnTo>
                  <a:pt x="966373" y="588"/>
                </a:lnTo>
                <a:lnTo>
                  <a:pt x="1047585" y="588"/>
                </a:lnTo>
                <a:lnTo>
                  <a:pt x="1083910" y="193836"/>
                </a:lnTo>
                <a:lnTo>
                  <a:pt x="1154183" y="193836"/>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106" name="Freeform 53">
            <a:extLst>
              <a:ext uri="{FF2B5EF4-FFF2-40B4-BE49-F238E27FC236}">
                <a16:creationId xmlns:a16="http://schemas.microsoft.com/office/drawing/2014/main" id="{390422FC-AB5D-4098-9F02-C8724AE80B5B}"/>
              </a:ext>
            </a:extLst>
          </p:cNvPr>
          <p:cNvSpPr/>
          <p:nvPr/>
        </p:nvSpPr>
        <p:spPr>
          <a:xfrm>
            <a:off x="5867913" y="3754708"/>
            <a:ext cx="429344" cy="440190"/>
          </a:xfrm>
          <a:custGeom>
            <a:avLst/>
            <a:gdLst>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38125 w 2305050"/>
              <a:gd name="connsiteY16" fmla="*/ 217170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60071 w 2305050"/>
              <a:gd name="connsiteY16" fmla="*/ 2087575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6647 w 2305050"/>
              <a:gd name="connsiteY16" fmla="*/ 209489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81480 w 2305050"/>
              <a:gd name="connsiteY2" fmla="*/ 476174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04671 w 2305050"/>
              <a:gd name="connsiteY2" fmla="*/ 468859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70609 w 2305050"/>
              <a:gd name="connsiteY3" fmla="*/ 649910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82725 w 2305050"/>
              <a:gd name="connsiteY2" fmla="*/ 494463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294077"/>
              <a:gd name="connsiteY0" fmla="*/ 0 h 2363647"/>
              <a:gd name="connsiteX1" fmla="*/ 760552 w 2294077"/>
              <a:gd name="connsiteY1" fmla="*/ 572947 h 2363647"/>
              <a:gd name="connsiteX2" fmla="*/ 2030273 w 2294077"/>
              <a:gd name="connsiteY2" fmla="*/ 509092 h 2363647"/>
              <a:gd name="connsiteX3" fmla="*/ 2285239 w 2294077"/>
              <a:gd name="connsiteY3" fmla="*/ 657224 h 2363647"/>
              <a:gd name="connsiteX4" fmla="*/ 1132027 w 2294077"/>
              <a:gd name="connsiteY4" fmla="*/ 1020622 h 2363647"/>
              <a:gd name="connsiteX5" fmla="*/ 1617802 w 2294077"/>
              <a:gd name="connsiteY5" fmla="*/ 1544497 h 2363647"/>
              <a:gd name="connsiteX6" fmla="*/ 2065477 w 2294077"/>
              <a:gd name="connsiteY6" fmla="*/ 1544497 h 2363647"/>
              <a:gd name="connsiteX7" fmla="*/ 2294077 w 2294077"/>
              <a:gd name="connsiteY7" fmla="*/ 1734997 h 2363647"/>
              <a:gd name="connsiteX8" fmla="*/ 1827352 w 2294077"/>
              <a:gd name="connsiteY8" fmla="*/ 1868347 h 2363647"/>
              <a:gd name="connsiteX9" fmla="*/ 1998802 w 2294077"/>
              <a:gd name="connsiteY9" fmla="*/ 2115997 h 2363647"/>
              <a:gd name="connsiteX10" fmla="*/ 1722577 w 2294077"/>
              <a:gd name="connsiteY10" fmla="*/ 1982647 h 2363647"/>
              <a:gd name="connsiteX11" fmla="*/ 1532077 w 2294077"/>
              <a:gd name="connsiteY11" fmla="*/ 2363647 h 2363647"/>
              <a:gd name="connsiteX12" fmla="*/ 1303477 w 2294077"/>
              <a:gd name="connsiteY12" fmla="*/ 2144572 h 2363647"/>
              <a:gd name="connsiteX13" fmla="*/ 1436827 w 2294077"/>
              <a:gd name="connsiteY13" fmla="*/ 1782622 h 2363647"/>
              <a:gd name="connsiteX14" fmla="*/ 912952 w 2294077"/>
              <a:gd name="connsiteY14" fmla="*/ 1201597 h 2363647"/>
              <a:gd name="connsiteX15" fmla="*/ 403784 w 2294077"/>
              <a:gd name="connsiteY15" fmla="*/ 2316707 h 2363647"/>
              <a:gd name="connsiteX16" fmla="*/ 282017 w 2294077"/>
              <a:gd name="connsiteY16" fmla="*/ 2047340 h 2363647"/>
              <a:gd name="connsiteX17" fmla="*/ 509244 w 2294077"/>
              <a:gd name="connsiteY17" fmla="*/ 761923 h 2363647"/>
              <a:gd name="connsiteX18" fmla="*/ 0 w 2294077"/>
              <a:gd name="connsiteY18" fmla="*/ 0 h 2363647"/>
              <a:gd name="connsiteX0" fmla="*/ 6569 w 2300646"/>
              <a:gd name="connsiteY0" fmla="*/ 0 h 2363647"/>
              <a:gd name="connsiteX1" fmla="*/ 767121 w 2300646"/>
              <a:gd name="connsiteY1" fmla="*/ 572947 h 2363647"/>
              <a:gd name="connsiteX2" fmla="*/ 2036842 w 2300646"/>
              <a:gd name="connsiteY2" fmla="*/ 509092 h 2363647"/>
              <a:gd name="connsiteX3" fmla="*/ 2291808 w 2300646"/>
              <a:gd name="connsiteY3" fmla="*/ 657224 h 2363647"/>
              <a:gd name="connsiteX4" fmla="*/ 1138596 w 2300646"/>
              <a:gd name="connsiteY4" fmla="*/ 1020622 h 2363647"/>
              <a:gd name="connsiteX5" fmla="*/ 1624371 w 2300646"/>
              <a:gd name="connsiteY5" fmla="*/ 1544497 h 2363647"/>
              <a:gd name="connsiteX6" fmla="*/ 2072046 w 2300646"/>
              <a:gd name="connsiteY6" fmla="*/ 1544497 h 2363647"/>
              <a:gd name="connsiteX7" fmla="*/ 2300646 w 2300646"/>
              <a:gd name="connsiteY7" fmla="*/ 1734997 h 2363647"/>
              <a:gd name="connsiteX8" fmla="*/ 1833921 w 2300646"/>
              <a:gd name="connsiteY8" fmla="*/ 1868347 h 2363647"/>
              <a:gd name="connsiteX9" fmla="*/ 2005371 w 2300646"/>
              <a:gd name="connsiteY9" fmla="*/ 2115997 h 2363647"/>
              <a:gd name="connsiteX10" fmla="*/ 1729146 w 2300646"/>
              <a:gd name="connsiteY10" fmla="*/ 1982647 h 2363647"/>
              <a:gd name="connsiteX11" fmla="*/ 1538646 w 2300646"/>
              <a:gd name="connsiteY11" fmla="*/ 2363647 h 2363647"/>
              <a:gd name="connsiteX12" fmla="*/ 1310046 w 2300646"/>
              <a:gd name="connsiteY12" fmla="*/ 2144572 h 2363647"/>
              <a:gd name="connsiteX13" fmla="*/ 1443396 w 2300646"/>
              <a:gd name="connsiteY13" fmla="*/ 1782622 h 2363647"/>
              <a:gd name="connsiteX14" fmla="*/ 919521 w 2300646"/>
              <a:gd name="connsiteY14" fmla="*/ 1201597 h 2363647"/>
              <a:gd name="connsiteX15" fmla="*/ 410353 w 2300646"/>
              <a:gd name="connsiteY15" fmla="*/ 2316707 h 2363647"/>
              <a:gd name="connsiteX16" fmla="*/ 288586 w 2300646"/>
              <a:gd name="connsiteY16" fmla="*/ 2047340 h 2363647"/>
              <a:gd name="connsiteX17" fmla="*/ 515813 w 2300646"/>
              <a:gd name="connsiteY17" fmla="*/ 761923 h 2363647"/>
              <a:gd name="connsiteX18" fmla="*/ 6569 w 2300646"/>
              <a:gd name="connsiteY18" fmla="*/ 0 h 2363647"/>
              <a:gd name="connsiteX0" fmla="*/ 6569 w 2300646"/>
              <a:gd name="connsiteY0" fmla="*/ 5505 h 2369152"/>
              <a:gd name="connsiteX1" fmla="*/ 767121 w 2300646"/>
              <a:gd name="connsiteY1" fmla="*/ 578452 h 2369152"/>
              <a:gd name="connsiteX2" fmla="*/ 2036842 w 2300646"/>
              <a:gd name="connsiteY2" fmla="*/ 514597 h 2369152"/>
              <a:gd name="connsiteX3" fmla="*/ 2291808 w 2300646"/>
              <a:gd name="connsiteY3" fmla="*/ 662729 h 2369152"/>
              <a:gd name="connsiteX4" fmla="*/ 1138596 w 2300646"/>
              <a:gd name="connsiteY4" fmla="*/ 1026127 h 2369152"/>
              <a:gd name="connsiteX5" fmla="*/ 1624371 w 2300646"/>
              <a:gd name="connsiteY5" fmla="*/ 1550002 h 2369152"/>
              <a:gd name="connsiteX6" fmla="*/ 2072046 w 2300646"/>
              <a:gd name="connsiteY6" fmla="*/ 1550002 h 2369152"/>
              <a:gd name="connsiteX7" fmla="*/ 2300646 w 2300646"/>
              <a:gd name="connsiteY7" fmla="*/ 1740502 h 2369152"/>
              <a:gd name="connsiteX8" fmla="*/ 1833921 w 2300646"/>
              <a:gd name="connsiteY8" fmla="*/ 1873852 h 2369152"/>
              <a:gd name="connsiteX9" fmla="*/ 2005371 w 2300646"/>
              <a:gd name="connsiteY9" fmla="*/ 2121502 h 2369152"/>
              <a:gd name="connsiteX10" fmla="*/ 1729146 w 2300646"/>
              <a:gd name="connsiteY10" fmla="*/ 1988152 h 2369152"/>
              <a:gd name="connsiteX11" fmla="*/ 1538646 w 2300646"/>
              <a:gd name="connsiteY11" fmla="*/ 2369152 h 2369152"/>
              <a:gd name="connsiteX12" fmla="*/ 1310046 w 2300646"/>
              <a:gd name="connsiteY12" fmla="*/ 2150077 h 2369152"/>
              <a:gd name="connsiteX13" fmla="*/ 1443396 w 2300646"/>
              <a:gd name="connsiteY13" fmla="*/ 1788127 h 2369152"/>
              <a:gd name="connsiteX14" fmla="*/ 919521 w 2300646"/>
              <a:gd name="connsiteY14" fmla="*/ 1207102 h 2369152"/>
              <a:gd name="connsiteX15" fmla="*/ 410353 w 2300646"/>
              <a:gd name="connsiteY15" fmla="*/ 2322212 h 2369152"/>
              <a:gd name="connsiteX16" fmla="*/ 288586 w 2300646"/>
              <a:gd name="connsiteY16" fmla="*/ 2052845 h 2369152"/>
              <a:gd name="connsiteX17" fmla="*/ 515813 w 2300646"/>
              <a:gd name="connsiteY17" fmla="*/ 767428 h 2369152"/>
              <a:gd name="connsiteX18" fmla="*/ 6569 w 2300646"/>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24119 w 2305244"/>
              <a:gd name="connsiteY14" fmla="*/ 1207102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73597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513830 w 2305244"/>
              <a:gd name="connsiteY13" fmla="*/ 1784469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50914 w 2305244"/>
              <a:gd name="connsiteY5" fmla="*/ 1597551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32752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24192 w 2305244"/>
              <a:gd name="connsiteY17" fmla="*/ 1641442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02246 w 2305244"/>
              <a:gd name="connsiteY17" fmla="*/ 1579262 h 2369152"/>
              <a:gd name="connsiteX0" fmla="*/ 2275983 w 2296406"/>
              <a:gd name="connsiteY0" fmla="*/ 1747817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7707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57695 w 2296406"/>
              <a:gd name="connsiteY0" fmla="*/ 1755133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9145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80482 w 2296406"/>
              <a:gd name="connsiteY5" fmla="*/ 2120816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54521"/>
              <a:gd name="connsiteX1" fmla="*/ 1838519 w 2296406"/>
              <a:gd name="connsiteY1" fmla="*/ 1873852 h 2354521"/>
              <a:gd name="connsiteX2" fmla="*/ 2009969 w 2296406"/>
              <a:gd name="connsiteY2" fmla="*/ 2121502 h 2354521"/>
              <a:gd name="connsiteX3" fmla="*/ 1733744 w 2296406"/>
              <a:gd name="connsiteY3" fmla="*/ 1988152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38519 w 2296406"/>
              <a:gd name="connsiteY1" fmla="*/ 1873852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91681 w 2296406"/>
              <a:gd name="connsiteY2" fmla="*/ 2136133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42887 w 2296406"/>
              <a:gd name="connsiteY2" fmla="*/ 2194655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3889 w 2296406"/>
              <a:gd name="connsiteY1" fmla="*/ 183727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7546 w 2296406"/>
              <a:gd name="connsiteY1" fmla="*/ 1826304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80220 w 2296986"/>
              <a:gd name="connsiteY0" fmla="*/ 1747818 h 2354521"/>
              <a:gd name="connsiteX1" fmla="*/ 1828126 w 2296986"/>
              <a:gd name="connsiteY1" fmla="*/ 1826304 h 2354521"/>
              <a:gd name="connsiteX2" fmla="*/ 1955684 w 2296986"/>
              <a:gd name="connsiteY2" fmla="*/ 2095900 h 2354521"/>
              <a:gd name="connsiteX3" fmla="*/ 1683117 w 2296986"/>
              <a:gd name="connsiteY3" fmla="*/ 1962549 h 2354521"/>
              <a:gd name="connsiteX4" fmla="*/ 1529193 w 2296986"/>
              <a:gd name="connsiteY4" fmla="*/ 2354521 h 2354521"/>
              <a:gd name="connsiteX5" fmla="*/ 1381062 w 2296986"/>
              <a:gd name="connsiteY5" fmla="*/ 2120816 h 2354521"/>
              <a:gd name="connsiteX6" fmla="*/ 1496122 w 2296986"/>
              <a:gd name="connsiteY6" fmla="*/ 1788127 h 2354521"/>
              <a:gd name="connsiteX7" fmla="*/ 910069 w 2296986"/>
              <a:gd name="connsiteY7" fmla="*/ 1225390 h 2354521"/>
              <a:gd name="connsiteX8" fmla="*/ 415531 w 2296986"/>
              <a:gd name="connsiteY8" fmla="*/ 2322212 h 2354521"/>
              <a:gd name="connsiteX9" fmla="*/ 293764 w 2296986"/>
              <a:gd name="connsiteY9" fmla="*/ 2052845 h 2354521"/>
              <a:gd name="connsiteX10" fmla="*/ 497994 w 2296986"/>
              <a:gd name="connsiteY10" fmla="*/ 836420 h 2354521"/>
              <a:gd name="connsiteX11" fmla="*/ 11747 w 2296986"/>
              <a:gd name="connsiteY11" fmla="*/ 5505 h 2354521"/>
              <a:gd name="connsiteX12" fmla="*/ 772299 w 2296986"/>
              <a:gd name="connsiteY12" fmla="*/ 578452 h 2354521"/>
              <a:gd name="connsiteX13" fmla="*/ 2042020 w 2296986"/>
              <a:gd name="connsiteY13" fmla="*/ 514597 h 2354521"/>
              <a:gd name="connsiteX14" fmla="*/ 2296986 w 2296986"/>
              <a:gd name="connsiteY14" fmla="*/ 662729 h 2354521"/>
              <a:gd name="connsiteX15" fmla="*/ 1125486 w 2296986"/>
              <a:gd name="connsiteY15" fmla="*/ 1004182 h 2354521"/>
              <a:gd name="connsiteX16" fmla="*/ 1677097 w 2296986"/>
              <a:gd name="connsiteY16" fmla="*/ 1608523 h 2354521"/>
              <a:gd name="connsiteX17" fmla="*/ 2095511 w 2296986"/>
              <a:gd name="connsiteY17" fmla="*/ 1557316 h 2354521"/>
              <a:gd name="connsiteX0" fmla="*/ 2280220 w 2296986"/>
              <a:gd name="connsiteY0" fmla="*/ 1747911 h 2354614"/>
              <a:gd name="connsiteX1" fmla="*/ 1828126 w 2296986"/>
              <a:gd name="connsiteY1" fmla="*/ 1826397 h 2354614"/>
              <a:gd name="connsiteX2" fmla="*/ 1955684 w 2296986"/>
              <a:gd name="connsiteY2" fmla="*/ 2095993 h 2354614"/>
              <a:gd name="connsiteX3" fmla="*/ 1683117 w 2296986"/>
              <a:gd name="connsiteY3" fmla="*/ 1962642 h 2354614"/>
              <a:gd name="connsiteX4" fmla="*/ 1529193 w 2296986"/>
              <a:gd name="connsiteY4" fmla="*/ 2354614 h 2354614"/>
              <a:gd name="connsiteX5" fmla="*/ 1381062 w 2296986"/>
              <a:gd name="connsiteY5" fmla="*/ 2120909 h 2354614"/>
              <a:gd name="connsiteX6" fmla="*/ 1496122 w 2296986"/>
              <a:gd name="connsiteY6" fmla="*/ 1788220 h 2354614"/>
              <a:gd name="connsiteX7" fmla="*/ 910069 w 2296986"/>
              <a:gd name="connsiteY7" fmla="*/ 1225483 h 2354614"/>
              <a:gd name="connsiteX8" fmla="*/ 415531 w 2296986"/>
              <a:gd name="connsiteY8" fmla="*/ 2322305 h 2354614"/>
              <a:gd name="connsiteX9" fmla="*/ 293764 w 2296986"/>
              <a:gd name="connsiteY9" fmla="*/ 2052938 h 2354614"/>
              <a:gd name="connsiteX10" fmla="*/ 497994 w 2296986"/>
              <a:gd name="connsiteY10" fmla="*/ 836513 h 2354614"/>
              <a:gd name="connsiteX11" fmla="*/ 11747 w 2296986"/>
              <a:gd name="connsiteY11" fmla="*/ 5598 h 2354614"/>
              <a:gd name="connsiteX12" fmla="*/ 841291 w 2296986"/>
              <a:gd name="connsiteY12" fmla="*/ 570880 h 2354614"/>
              <a:gd name="connsiteX13" fmla="*/ 2042020 w 2296986"/>
              <a:gd name="connsiteY13" fmla="*/ 514690 h 2354614"/>
              <a:gd name="connsiteX14" fmla="*/ 2296986 w 2296986"/>
              <a:gd name="connsiteY14" fmla="*/ 662822 h 2354614"/>
              <a:gd name="connsiteX15" fmla="*/ 1125486 w 2296986"/>
              <a:gd name="connsiteY15" fmla="*/ 1004275 h 2354614"/>
              <a:gd name="connsiteX16" fmla="*/ 1677097 w 2296986"/>
              <a:gd name="connsiteY16" fmla="*/ 1608616 h 2354614"/>
              <a:gd name="connsiteX17" fmla="*/ 2095511 w 2296986"/>
              <a:gd name="connsiteY17" fmla="*/ 1557409 h 2354614"/>
              <a:gd name="connsiteX0" fmla="*/ 2280220 w 2296986"/>
              <a:gd name="connsiteY0" fmla="*/ 1747911 h 2354614"/>
              <a:gd name="connsiteX1" fmla="*/ 1828126 w 2296986"/>
              <a:gd name="connsiteY1" fmla="*/ 1826397 h 2354614"/>
              <a:gd name="connsiteX2" fmla="*/ 1955684 w 2296986"/>
              <a:gd name="connsiteY2" fmla="*/ 2095993 h 2354614"/>
              <a:gd name="connsiteX3" fmla="*/ 1683117 w 2296986"/>
              <a:gd name="connsiteY3" fmla="*/ 1962642 h 2354614"/>
              <a:gd name="connsiteX4" fmla="*/ 1529193 w 2296986"/>
              <a:gd name="connsiteY4" fmla="*/ 2354614 h 2354614"/>
              <a:gd name="connsiteX5" fmla="*/ 1381062 w 2296986"/>
              <a:gd name="connsiteY5" fmla="*/ 2120909 h 2354614"/>
              <a:gd name="connsiteX6" fmla="*/ 1496122 w 2296986"/>
              <a:gd name="connsiteY6" fmla="*/ 1788220 h 2354614"/>
              <a:gd name="connsiteX7" fmla="*/ 864075 w 2296986"/>
              <a:gd name="connsiteY7" fmla="*/ 1325138 h 2354614"/>
              <a:gd name="connsiteX8" fmla="*/ 415531 w 2296986"/>
              <a:gd name="connsiteY8" fmla="*/ 2322305 h 2354614"/>
              <a:gd name="connsiteX9" fmla="*/ 293764 w 2296986"/>
              <a:gd name="connsiteY9" fmla="*/ 2052938 h 2354614"/>
              <a:gd name="connsiteX10" fmla="*/ 497994 w 2296986"/>
              <a:gd name="connsiteY10" fmla="*/ 836513 h 2354614"/>
              <a:gd name="connsiteX11" fmla="*/ 11747 w 2296986"/>
              <a:gd name="connsiteY11" fmla="*/ 5598 h 2354614"/>
              <a:gd name="connsiteX12" fmla="*/ 841291 w 2296986"/>
              <a:gd name="connsiteY12" fmla="*/ 570880 h 2354614"/>
              <a:gd name="connsiteX13" fmla="*/ 2042020 w 2296986"/>
              <a:gd name="connsiteY13" fmla="*/ 514690 h 2354614"/>
              <a:gd name="connsiteX14" fmla="*/ 2296986 w 2296986"/>
              <a:gd name="connsiteY14" fmla="*/ 662822 h 2354614"/>
              <a:gd name="connsiteX15" fmla="*/ 1125486 w 2296986"/>
              <a:gd name="connsiteY15" fmla="*/ 1004275 h 2354614"/>
              <a:gd name="connsiteX16" fmla="*/ 1677097 w 2296986"/>
              <a:gd name="connsiteY16" fmla="*/ 1608616 h 2354614"/>
              <a:gd name="connsiteX17" fmla="*/ 2095511 w 2296986"/>
              <a:gd name="connsiteY17" fmla="*/ 1557409 h 2354614"/>
              <a:gd name="connsiteX0" fmla="*/ 2280220 w 2296986"/>
              <a:gd name="connsiteY0" fmla="*/ 1747911 h 2354614"/>
              <a:gd name="connsiteX1" fmla="*/ 1828126 w 2296986"/>
              <a:gd name="connsiteY1" fmla="*/ 1826397 h 2354614"/>
              <a:gd name="connsiteX2" fmla="*/ 1955684 w 2296986"/>
              <a:gd name="connsiteY2" fmla="*/ 2095993 h 2354614"/>
              <a:gd name="connsiteX3" fmla="*/ 1683117 w 2296986"/>
              <a:gd name="connsiteY3" fmla="*/ 1962642 h 2354614"/>
              <a:gd name="connsiteX4" fmla="*/ 1529193 w 2296986"/>
              <a:gd name="connsiteY4" fmla="*/ 2354614 h 2354614"/>
              <a:gd name="connsiteX5" fmla="*/ 1381062 w 2296986"/>
              <a:gd name="connsiteY5" fmla="*/ 2120909 h 2354614"/>
              <a:gd name="connsiteX6" fmla="*/ 1496122 w 2296986"/>
              <a:gd name="connsiteY6" fmla="*/ 1788220 h 2354614"/>
              <a:gd name="connsiteX7" fmla="*/ 864075 w 2296986"/>
              <a:gd name="connsiteY7" fmla="*/ 1325138 h 2354614"/>
              <a:gd name="connsiteX8" fmla="*/ 415531 w 2296986"/>
              <a:gd name="connsiteY8" fmla="*/ 2322305 h 2354614"/>
              <a:gd name="connsiteX9" fmla="*/ 293764 w 2296986"/>
              <a:gd name="connsiteY9" fmla="*/ 2052938 h 2354614"/>
              <a:gd name="connsiteX10" fmla="*/ 497994 w 2296986"/>
              <a:gd name="connsiteY10" fmla="*/ 836513 h 2354614"/>
              <a:gd name="connsiteX11" fmla="*/ 11747 w 2296986"/>
              <a:gd name="connsiteY11" fmla="*/ 5598 h 2354614"/>
              <a:gd name="connsiteX12" fmla="*/ 841291 w 2296986"/>
              <a:gd name="connsiteY12" fmla="*/ 570880 h 2354614"/>
              <a:gd name="connsiteX13" fmla="*/ 2042020 w 2296986"/>
              <a:gd name="connsiteY13" fmla="*/ 514690 h 2354614"/>
              <a:gd name="connsiteX14" fmla="*/ 2296986 w 2296986"/>
              <a:gd name="connsiteY14" fmla="*/ 662822 h 2354614"/>
              <a:gd name="connsiteX15" fmla="*/ 1209809 w 2296986"/>
              <a:gd name="connsiteY15" fmla="*/ 996610 h 2354614"/>
              <a:gd name="connsiteX16" fmla="*/ 1677097 w 2296986"/>
              <a:gd name="connsiteY16" fmla="*/ 1608616 h 2354614"/>
              <a:gd name="connsiteX17" fmla="*/ 2095511 w 2296986"/>
              <a:gd name="connsiteY17" fmla="*/ 1557409 h 2354614"/>
              <a:gd name="connsiteX0" fmla="*/ 2279828 w 2296594"/>
              <a:gd name="connsiteY0" fmla="*/ 1747911 h 2354614"/>
              <a:gd name="connsiteX1" fmla="*/ 1827734 w 2296594"/>
              <a:gd name="connsiteY1" fmla="*/ 1826397 h 2354614"/>
              <a:gd name="connsiteX2" fmla="*/ 1955292 w 2296594"/>
              <a:gd name="connsiteY2" fmla="*/ 2095993 h 2354614"/>
              <a:gd name="connsiteX3" fmla="*/ 1682725 w 2296594"/>
              <a:gd name="connsiteY3" fmla="*/ 1962642 h 2354614"/>
              <a:gd name="connsiteX4" fmla="*/ 1528801 w 2296594"/>
              <a:gd name="connsiteY4" fmla="*/ 2354614 h 2354614"/>
              <a:gd name="connsiteX5" fmla="*/ 1380670 w 2296594"/>
              <a:gd name="connsiteY5" fmla="*/ 2120909 h 2354614"/>
              <a:gd name="connsiteX6" fmla="*/ 1495730 w 2296594"/>
              <a:gd name="connsiteY6" fmla="*/ 1788220 h 2354614"/>
              <a:gd name="connsiteX7" fmla="*/ 863683 w 2296594"/>
              <a:gd name="connsiteY7" fmla="*/ 1325138 h 2354614"/>
              <a:gd name="connsiteX8" fmla="*/ 415139 w 2296594"/>
              <a:gd name="connsiteY8" fmla="*/ 2322305 h 2354614"/>
              <a:gd name="connsiteX9" fmla="*/ 293372 w 2296594"/>
              <a:gd name="connsiteY9" fmla="*/ 2052938 h 2354614"/>
              <a:gd name="connsiteX10" fmla="*/ 512934 w 2296594"/>
              <a:gd name="connsiteY10" fmla="*/ 874842 h 2354614"/>
              <a:gd name="connsiteX11" fmla="*/ 11355 w 2296594"/>
              <a:gd name="connsiteY11" fmla="*/ 5598 h 2354614"/>
              <a:gd name="connsiteX12" fmla="*/ 840899 w 2296594"/>
              <a:gd name="connsiteY12" fmla="*/ 570880 h 2354614"/>
              <a:gd name="connsiteX13" fmla="*/ 2041628 w 2296594"/>
              <a:gd name="connsiteY13" fmla="*/ 514690 h 2354614"/>
              <a:gd name="connsiteX14" fmla="*/ 2296594 w 2296594"/>
              <a:gd name="connsiteY14" fmla="*/ 662822 h 2354614"/>
              <a:gd name="connsiteX15" fmla="*/ 1209417 w 2296594"/>
              <a:gd name="connsiteY15" fmla="*/ 996610 h 2354614"/>
              <a:gd name="connsiteX16" fmla="*/ 1676705 w 2296594"/>
              <a:gd name="connsiteY16" fmla="*/ 1608616 h 2354614"/>
              <a:gd name="connsiteX17" fmla="*/ 2095119 w 2296594"/>
              <a:gd name="connsiteY17" fmla="*/ 1557409 h 2354614"/>
              <a:gd name="connsiteX0" fmla="*/ 2279828 w 2296594"/>
              <a:gd name="connsiteY0" fmla="*/ 1747911 h 2354614"/>
              <a:gd name="connsiteX1" fmla="*/ 1827734 w 2296594"/>
              <a:gd name="connsiteY1" fmla="*/ 1826397 h 2354614"/>
              <a:gd name="connsiteX2" fmla="*/ 1955292 w 2296594"/>
              <a:gd name="connsiteY2" fmla="*/ 2095993 h 2354614"/>
              <a:gd name="connsiteX3" fmla="*/ 1682725 w 2296594"/>
              <a:gd name="connsiteY3" fmla="*/ 1962642 h 2354614"/>
              <a:gd name="connsiteX4" fmla="*/ 1528801 w 2296594"/>
              <a:gd name="connsiteY4" fmla="*/ 2354614 h 2354614"/>
              <a:gd name="connsiteX5" fmla="*/ 1380670 w 2296594"/>
              <a:gd name="connsiteY5" fmla="*/ 2120909 h 2354614"/>
              <a:gd name="connsiteX6" fmla="*/ 1495730 w 2296594"/>
              <a:gd name="connsiteY6" fmla="*/ 1788220 h 2354614"/>
              <a:gd name="connsiteX7" fmla="*/ 856016 w 2296594"/>
              <a:gd name="connsiteY7" fmla="*/ 1302141 h 2354614"/>
              <a:gd name="connsiteX8" fmla="*/ 415139 w 2296594"/>
              <a:gd name="connsiteY8" fmla="*/ 2322305 h 2354614"/>
              <a:gd name="connsiteX9" fmla="*/ 293372 w 2296594"/>
              <a:gd name="connsiteY9" fmla="*/ 2052938 h 2354614"/>
              <a:gd name="connsiteX10" fmla="*/ 512934 w 2296594"/>
              <a:gd name="connsiteY10" fmla="*/ 874842 h 2354614"/>
              <a:gd name="connsiteX11" fmla="*/ 11355 w 2296594"/>
              <a:gd name="connsiteY11" fmla="*/ 5598 h 2354614"/>
              <a:gd name="connsiteX12" fmla="*/ 840899 w 2296594"/>
              <a:gd name="connsiteY12" fmla="*/ 570880 h 2354614"/>
              <a:gd name="connsiteX13" fmla="*/ 2041628 w 2296594"/>
              <a:gd name="connsiteY13" fmla="*/ 514690 h 2354614"/>
              <a:gd name="connsiteX14" fmla="*/ 2296594 w 2296594"/>
              <a:gd name="connsiteY14" fmla="*/ 662822 h 2354614"/>
              <a:gd name="connsiteX15" fmla="*/ 1209417 w 2296594"/>
              <a:gd name="connsiteY15" fmla="*/ 996610 h 2354614"/>
              <a:gd name="connsiteX16" fmla="*/ 1676705 w 2296594"/>
              <a:gd name="connsiteY16" fmla="*/ 1608616 h 2354614"/>
              <a:gd name="connsiteX17" fmla="*/ 2095119 w 2296594"/>
              <a:gd name="connsiteY17" fmla="*/ 1557409 h 2354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96594" h="2354614">
                <a:moveTo>
                  <a:pt x="2279828" y="1747911"/>
                </a:moveTo>
                <a:lnTo>
                  <a:pt x="1827734" y="1826397"/>
                </a:lnTo>
                <a:cubicBezTo>
                  <a:pt x="1873911" y="1907728"/>
                  <a:pt x="1985925" y="2047581"/>
                  <a:pt x="1955292" y="2095993"/>
                </a:cubicBezTo>
                <a:cubicBezTo>
                  <a:pt x="1897354" y="2139325"/>
                  <a:pt x="1773581" y="2007092"/>
                  <a:pt x="1682725" y="1962642"/>
                </a:cubicBezTo>
                <a:lnTo>
                  <a:pt x="1528801" y="2354614"/>
                </a:lnTo>
                <a:lnTo>
                  <a:pt x="1380670" y="2120909"/>
                </a:lnTo>
                <a:lnTo>
                  <a:pt x="1495730" y="1788220"/>
                </a:lnTo>
                <a:lnTo>
                  <a:pt x="856016" y="1302141"/>
                </a:lnTo>
                <a:lnTo>
                  <a:pt x="415139" y="2322305"/>
                </a:lnTo>
                <a:lnTo>
                  <a:pt x="293372" y="2052938"/>
                </a:lnTo>
                <a:cubicBezTo>
                  <a:pt x="369114" y="1624466"/>
                  <a:pt x="437192" y="1303314"/>
                  <a:pt x="512934" y="874842"/>
                </a:cubicBezTo>
                <a:cubicBezTo>
                  <a:pt x="317583" y="650129"/>
                  <a:pt x="-71270" y="102295"/>
                  <a:pt x="11355" y="5598"/>
                </a:cubicBezTo>
                <a:cubicBezTo>
                  <a:pt x="111253" y="-52136"/>
                  <a:pt x="623957" y="350637"/>
                  <a:pt x="840899" y="570880"/>
                </a:cubicBezTo>
                <a:lnTo>
                  <a:pt x="2041628" y="514690"/>
                </a:lnTo>
                <a:lnTo>
                  <a:pt x="2296594" y="662822"/>
                </a:lnTo>
                <a:lnTo>
                  <a:pt x="1209417" y="996610"/>
                </a:lnTo>
                <a:lnTo>
                  <a:pt x="1676705" y="1608616"/>
                </a:lnTo>
                <a:cubicBezTo>
                  <a:pt x="1795450" y="1589109"/>
                  <a:pt x="2095119" y="1557409"/>
                  <a:pt x="2095119" y="1557409"/>
                </a:cubicBez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Tree>
    <p:extLst>
      <p:ext uri="{BB962C8B-B14F-4D97-AF65-F5344CB8AC3E}">
        <p14:creationId xmlns:p14="http://schemas.microsoft.com/office/powerpoint/2010/main" val="415778894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Rectangle 2">
            <a:extLst>
              <a:ext uri="{FF2B5EF4-FFF2-40B4-BE49-F238E27FC236}">
                <a16:creationId xmlns:a16="http://schemas.microsoft.com/office/drawing/2014/main" id="{4E6FAABB-2633-4F04-8251-693B38DF9383}"/>
              </a:ext>
            </a:extLst>
          </p:cNvPr>
          <p:cNvSpPr/>
          <p:nvPr/>
        </p:nvSpPr>
        <p:spPr>
          <a:xfrm>
            <a:off x="0" y="5661248"/>
            <a:ext cx="12192000" cy="119675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4" name="Oval 3">
            <a:extLst>
              <a:ext uri="{FF2B5EF4-FFF2-40B4-BE49-F238E27FC236}">
                <a16:creationId xmlns:a16="http://schemas.microsoft.com/office/drawing/2014/main" id="{41D10CB2-AE50-4E1B-BCC5-1703248CDF4B}"/>
              </a:ext>
            </a:extLst>
          </p:cNvPr>
          <p:cNvSpPr/>
          <p:nvPr/>
        </p:nvSpPr>
        <p:spPr>
          <a:xfrm>
            <a:off x="925423" y="1855066"/>
            <a:ext cx="468000" cy="4680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b="1" dirty="0">
              <a:solidFill>
                <a:schemeClr val="tx1">
                  <a:lumMod val="75000"/>
                  <a:lumOff val="25000"/>
                </a:schemeClr>
              </a:solidFill>
              <a:cs typeface="B Nazanin" panose="00000400000000000000" pitchFamily="2" charset="-78"/>
            </a:endParaRPr>
          </a:p>
        </p:txBody>
      </p:sp>
      <p:sp>
        <p:nvSpPr>
          <p:cNvPr id="5" name="TextBox 4">
            <a:extLst>
              <a:ext uri="{FF2B5EF4-FFF2-40B4-BE49-F238E27FC236}">
                <a16:creationId xmlns:a16="http://schemas.microsoft.com/office/drawing/2014/main" id="{90A9311C-5DD6-4788-BAC1-1A41DED8C411}"/>
              </a:ext>
            </a:extLst>
          </p:cNvPr>
          <p:cNvSpPr txBox="1"/>
          <p:nvPr/>
        </p:nvSpPr>
        <p:spPr>
          <a:xfrm>
            <a:off x="1377403" y="1935178"/>
            <a:ext cx="2557388"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6" name="TextBox 5">
            <a:extLst>
              <a:ext uri="{FF2B5EF4-FFF2-40B4-BE49-F238E27FC236}">
                <a16:creationId xmlns:a16="http://schemas.microsoft.com/office/drawing/2014/main" id="{F358A862-38E0-4669-A614-06CB07C7E739}"/>
              </a:ext>
            </a:extLst>
          </p:cNvPr>
          <p:cNvSpPr txBox="1"/>
          <p:nvPr/>
        </p:nvSpPr>
        <p:spPr>
          <a:xfrm>
            <a:off x="924159" y="2303266"/>
            <a:ext cx="3010633"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sp>
        <p:nvSpPr>
          <p:cNvPr id="7" name="Oval 6">
            <a:extLst>
              <a:ext uri="{FF2B5EF4-FFF2-40B4-BE49-F238E27FC236}">
                <a16:creationId xmlns:a16="http://schemas.microsoft.com/office/drawing/2014/main" id="{37544036-4FA7-4AEB-B291-B8E6BBFBA8D8}"/>
              </a:ext>
            </a:extLst>
          </p:cNvPr>
          <p:cNvSpPr/>
          <p:nvPr/>
        </p:nvSpPr>
        <p:spPr>
          <a:xfrm>
            <a:off x="8357378" y="1855066"/>
            <a:ext cx="468000" cy="46800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b="1" dirty="0">
              <a:solidFill>
                <a:schemeClr val="tx1">
                  <a:lumMod val="75000"/>
                  <a:lumOff val="25000"/>
                </a:schemeClr>
              </a:solidFill>
              <a:cs typeface="B Nazanin" panose="00000400000000000000" pitchFamily="2" charset="-78"/>
            </a:endParaRPr>
          </a:p>
        </p:txBody>
      </p:sp>
      <p:sp>
        <p:nvSpPr>
          <p:cNvPr id="8" name="TextBox 7">
            <a:extLst>
              <a:ext uri="{FF2B5EF4-FFF2-40B4-BE49-F238E27FC236}">
                <a16:creationId xmlns:a16="http://schemas.microsoft.com/office/drawing/2014/main" id="{A81500EE-5986-40F7-827F-54507D543423}"/>
              </a:ext>
            </a:extLst>
          </p:cNvPr>
          <p:cNvSpPr txBox="1"/>
          <p:nvPr/>
        </p:nvSpPr>
        <p:spPr>
          <a:xfrm>
            <a:off x="8809358" y="1935178"/>
            <a:ext cx="2557388"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9" name="TextBox 8">
            <a:extLst>
              <a:ext uri="{FF2B5EF4-FFF2-40B4-BE49-F238E27FC236}">
                <a16:creationId xmlns:a16="http://schemas.microsoft.com/office/drawing/2014/main" id="{B58AC6D8-CE2C-4AD4-91B4-9019180CBD84}"/>
              </a:ext>
            </a:extLst>
          </p:cNvPr>
          <p:cNvSpPr txBox="1"/>
          <p:nvPr/>
        </p:nvSpPr>
        <p:spPr>
          <a:xfrm>
            <a:off x="8356114" y="2303266"/>
            <a:ext cx="3010633"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sp>
        <p:nvSpPr>
          <p:cNvPr id="10" name="Oval 9">
            <a:extLst>
              <a:ext uri="{FF2B5EF4-FFF2-40B4-BE49-F238E27FC236}">
                <a16:creationId xmlns:a16="http://schemas.microsoft.com/office/drawing/2014/main" id="{C2B25086-72C9-462B-B43D-AD362213D323}"/>
              </a:ext>
            </a:extLst>
          </p:cNvPr>
          <p:cNvSpPr/>
          <p:nvPr/>
        </p:nvSpPr>
        <p:spPr>
          <a:xfrm>
            <a:off x="927132" y="3977600"/>
            <a:ext cx="468000" cy="4680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b="1" dirty="0">
              <a:solidFill>
                <a:schemeClr val="tx1">
                  <a:lumMod val="75000"/>
                  <a:lumOff val="25000"/>
                </a:schemeClr>
              </a:solidFill>
              <a:cs typeface="B Nazanin" panose="00000400000000000000" pitchFamily="2" charset="-78"/>
            </a:endParaRPr>
          </a:p>
        </p:txBody>
      </p:sp>
      <p:sp>
        <p:nvSpPr>
          <p:cNvPr id="11" name="TextBox 10">
            <a:extLst>
              <a:ext uri="{FF2B5EF4-FFF2-40B4-BE49-F238E27FC236}">
                <a16:creationId xmlns:a16="http://schemas.microsoft.com/office/drawing/2014/main" id="{593BA3E6-8481-4F7E-8590-CDB491880E42}"/>
              </a:ext>
            </a:extLst>
          </p:cNvPr>
          <p:cNvSpPr txBox="1"/>
          <p:nvPr/>
        </p:nvSpPr>
        <p:spPr>
          <a:xfrm>
            <a:off x="1379112" y="4057712"/>
            <a:ext cx="2557388"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12" name="TextBox 11">
            <a:extLst>
              <a:ext uri="{FF2B5EF4-FFF2-40B4-BE49-F238E27FC236}">
                <a16:creationId xmlns:a16="http://schemas.microsoft.com/office/drawing/2014/main" id="{7EF42680-C23B-4973-A7EE-FE42D295A9A6}"/>
              </a:ext>
            </a:extLst>
          </p:cNvPr>
          <p:cNvSpPr txBox="1"/>
          <p:nvPr/>
        </p:nvSpPr>
        <p:spPr>
          <a:xfrm>
            <a:off x="925868" y="4425800"/>
            <a:ext cx="3010633"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sp>
        <p:nvSpPr>
          <p:cNvPr id="13" name="Oval 12">
            <a:extLst>
              <a:ext uri="{FF2B5EF4-FFF2-40B4-BE49-F238E27FC236}">
                <a16:creationId xmlns:a16="http://schemas.microsoft.com/office/drawing/2014/main" id="{FB38E604-7549-44CE-839B-AF5F4DD786EB}"/>
              </a:ext>
            </a:extLst>
          </p:cNvPr>
          <p:cNvSpPr/>
          <p:nvPr/>
        </p:nvSpPr>
        <p:spPr>
          <a:xfrm>
            <a:off x="8359087" y="3977600"/>
            <a:ext cx="468000" cy="46800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b="1"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83B4EAA2-5D45-4A55-A8B6-30B1D2E1B8F3}"/>
              </a:ext>
            </a:extLst>
          </p:cNvPr>
          <p:cNvSpPr txBox="1"/>
          <p:nvPr/>
        </p:nvSpPr>
        <p:spPr>
          <a:xfrm>
            <a:off x="8811067" y="4057712"/>
            <a:ext cx="2557388"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15" name="TextBox 14">
            <a:extLst>
              <a:ext uri="{FF2B5EF4-FFF2-40B4-BE49-F238E27FC236}">
                <a16:creationId xmlns:a16="http://schemas.microsoft.com/office/drawing/2014/main" id="{0C57770F-14D4-4022-A2EA-044FEDB6A345}"/>
              </a:ext>
            </a:extLst>
          </p:cNvPr>
          <p:cNvSpPr txBox="1"/>
          <p:nvPr/>
        </p:nvSpPr>
        <p:spPr>
          <a:xfrm>
            <a:off x="8357823" y="4425800"/>
            <a:ext cx="3010633"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cxnSp>
        <p:nvCxnSpPr>
          <p:cNvPr id="16" name="Straight Connector 15">
            <a:extLst>
              <a:ext uri="{FF2B5EF4-FFF2-40B4-BE49-F238E27FC236}">
                <a16:creationId xmlns:a16="http://schemas.microsoft.com/office/drawing/2014/main" id="{C90864C5-8D5A-4044-A9F1-F474A98D8EA4}"/>
              </a:ext>
            </a:extLst>
          </p:cNvPr>
          <p:cNvCxnSpPr/>
          <p:nvPr/>
        </p:nvCxnSpPr>
        <p:spPr>
          <a:xfrm flipH="1">
            <a:off x="4286183" y="2064498"/>
            <a:ext cx="3416" cy="1134419"/>
          </a:xfrm>
          <a:prstGeom prst="line">
            <a:avLst/>
          </a:prstGeom>
          <a:ln w="190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AB3E655-1216-4DA5-8D67-785F396BF9D8}"/>
              </a:ext>
            </a:extLst>
          </p:cNvPr>
          <p:cNvCxnSpPr/>
          <p:nvPr/>
        </p:nvCxnSpPr>
        <p:spPr>
          <a:xfrm flipH="1">
            <a:off x="4287891" y="4092663"/>
            <a:ext cx="1708" cy="1153769"/>
          </a:xfrm>
          <a:prstGeom prst="line">
            <a:avLst/>
          </a:prstGeom>
          <a:ln w="190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32321C44-E2B3-4E36-8224-C43BC7862215}"/>
              </a:ext>
            </a:extLst>
          </p:cNvPr>
          <p:cNvCxnSpPr/>
          <p:nvPr/>
        </p:nvCxnSpPr>
        <p:spPr>
          <a:xfrm>
            <a:off x="2101652" y="3555931"/>
            <a:ext cx="7882780" cy="0"/>
          </a:xfrm>
          <a:prstGeom prst="line">
            <a:avLst/>
          </a:prstGeom>
          <a:ln w="190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7DF1F8D7-E40D-4CD9-A74E-E60A03BD99A8}"/>
              </a:ext>
            </a:extLst>
          </p:cNvPr>
          <p:cNvSpPr txBox="1"/>
          <p:nvPr/>
        </p:nvSpPr>
        <p:spPr>
          <a:xfrm>
            <a:off x="1958156" y="5941498"/>
            <a:ext cx="9357544" cy="623248"/>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متن مثال: 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bg1"/>
              </a:solidFill>
              <a:cs typeface="B Nazanin" panose="00000400000000000000" pitchFamily="2" charset="-78"/>
            </a:endParaRPr>
          </a:p>
        </p:txBody>
      </p:sp>
      <p:sp>
        <p:nvSpPr>
          <p:cNvPr id="20" name="Oval 19">
            <a:extLst>
              <a:ext uri="{FF2B5EF4-FFF2-40B4-BE49-F238E27FC236}">
                <a16:creationId xmlns:a16="http://schemas.microsoft.com/office/drawing/2014/main" id="{E7D25DAD-82C2-48C3-9060-65F8563E57FC}"/>
              </a:ext>
            </a:extLst>
          </p:cNvPr>
          <p:cNvSpPr/>
          <p:nvPr/>
        </p:nvSpPr>
        <p:spPr>
          <a:xfrm>
            <a:off x="962134" y="5904326"/>
            <a:ext cx="684000" cy="683503"/>
          </a:xfrm>
          <a:prstGeom prst="ellipse">
            <a:avLst/>
          </a:prstGeom>
          <a:solidFill>
            <a:schemeClr val="accent4"/>
          </a:soli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b="1" dirty="0">
              <a:solidFill>
                <a:schemeClr val="bg1"/>
              </a:solidFill>
              <a:cs typeface="B Nazanin" panose="00000400000000000000" pitchFamily="2" charset="-78"/>
            </a:endParaRPr>
          </a:p>
        </p:txBody>
      </p:sp>
      <p:cxnSp>
        <p:nvCxnSpPr>
          <p:cNvPr id="21" name="Straight Connector 20">
            <a:extLst>
              <a:ext uri="{FF2B5EF4-FFF2-40B4-BE49-F238E27FC236}">
                <a16:creationId xmlns:a16="http://schemas.microsoft.com/office/drawing/2014/main" id="{8E1D7442-BA65-4A35-B739-76ECBCF1FEC7}"/>
              </a:ext>
            </a:extLst>
          </p:cNvPr>
          <p:cNvCxnSpPr/>
          <p:nvPr/>
        </p:nvCxnSpPr>
        <p:spPr>
          <a:xfrm flipH="1">
            <a:off x="8004723" y="4092663"/>
            <a:ext cx="1708" cy="1153769"/>
          </a:xfrm>
          <a:prstGeom prst="line">
            <a:avLst/>
          </a:prstGeom>
          <a:ln w="190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9CE57F2C-07D2-4EBA-9955-B8C6B08F37B4}"/>
              </a:ext>
            </a:extLst>
          </p:cNvPr>
          <p:cNvCxnSpPr/>
          <p:nvPr/>
        </p:nvCxnSpPr>
        <p:spPr>
          <a:xfrm flipH="1">
            <a:off x="8003026" y="2064498"/>
            <a:ext cx="3406" cy="1134419"/>
          </a:xfrm>
          <a:prstGeom prst="line">
            <a:avLst/>
          </a:prstGeom>
          <a:ln w="190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3" name="Oval 22">
            <a:extLst>
              <a:ext uri="{FF2B5EF4-FFF2-40B4-BE49-F238E27FC236}">
                <a16:creationId xmlns:a16="http://schemas.microsoft.com/office/drawing/2014/main" id="{010DBA9C-1A20-4EB8-98D0-0213C485C5EC}"/>
              </a:ext>
            </a:extLst>
          </p:cNvPr>
          <p:cNvSpPr/>
          <p:nvPr/>
        </p:nvSpPr>
        <p:spPr>
          <a:xfrm>
            <a:off x="4643964" y="3977600"/>
            <a:ext cx="468000" cy="468000"/>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b="1" dirty="0">
              <a:solidFill>
                <a:schemeClr val="tx1">
                  <a:lumMod val="75000"/>
                  <a:lumOff val="25000"/>
                </a:schemeClr>
              </a:solidFill>
              <a:cs typeface="B Nazanin" panose="00000400000000000000" pitchFamily="2" charset="-78"/>
            </a:endParaRPr>
          </a:p>
        </p:txBody>
      </p:sp>
      <p:sp>
        <p:nvSpPr>
          <p:cNvPr id="24" name="TextBox 23">
            <a:extLst>
              <a:ext uri="{FF2B5EF4-FFF2-40B4-BE49-F238E27FC236}">
                <a16:creationId xmlns:a16="http://schemas.microsoft.com/office/drawing/2014/main" id="{8933607B-F8F3-467B-B7D8-F8ED4FD9BEA8}"/>
              </a:ext>
            </a:extLst>
          </p:cNvPr>
          <p:cNvSpPr txBox="1"/>
          <p:nvPr/>
        </p:nvSpPr>
        <p:spPr>
          <a:xfrm>
            <a:off x="5095944" y="4057712"/>
            <a:ext cx="2557388"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25" name="TextBox 24">
            <a:extLst>
              <a:ext uri="{FF2B5EF4-FFF2-40B4-BE49-F238E27FC236}">
                <a16:creationId xmlns:a16="http://schemas.microsoft.com/office/drawing/2014/main" id="{47DABD43-C8BA-4AE2-B7BF-EB1BCFA1156D}"/>
              </a:ext>
            </a:extLst>
          </p:cNvPr>
          <p:cNvSpPr txBox="1"/>
          <p:nvPr/>
        </p:nvSpPr>
        <p:spPr>
          <a:xfrm>
            <a:off x="4642700" y="4425800"/>
            <a:ext cx="3010633"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sp>
        <p:nvSpPr>
          <p:cNvPr id="26" name="Oval 25">
            <a:extLst>
              <a:ext uri="{FF2B5EF4-FFF2-40B4-BE49-F238E27FC236}">
                <a16:creationId xmlns:a16="http://schemas.microsoft.com/office/drawing/2014/main" id="{B51495B5-818A-4FF6-B419-3A800723DBFA}"/>
              </a:ext>
            </a:extLst>
          </p:cNvPr>
          <p:cNvSpPr/>
          <p:nvPr/>
        </p:nvSpPr>
        <p:spPr>
          <a:xfrm>
            <a:off x="4642255" y="1855066"/>
            <a:ext cx="468000" cy="468000"/>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b="1" dirty="0">
              <a:solidFill>
                <a:schemeClr val="tx1">
                  <a:lumMod val="75000"/>
                  <a:lumOff val="25000"/>
                </a:schemeClr>
              </a:solidFill>
              <a:cs typeface="B Nazanin" panose="00000400000000000000" pitchFamily="2" charset="-78"/>
            </a:endParaRPr>
          </a:p>
        </p:txBody>
      </p:sp>
      <p:sp>
        <p:nvSpPr>
          <p:cNvPr id="27" name="TextBox 26">
            <a:extLst>
              <a:ext uri="{FF2B5EF4-FFF2-40B4-BE49-F238E27FC236}">
                <a16:creationId xmlns:a16="http://schemas.microsoft.com/office/drawing/2014/main" id="{4B80A637-64FA-44B2-9BEC-C36BFD282FDA}"/>
              </a:ext>
            </a:extLst>
          </p:cNvPr>
          <p:cNvSpPr txBox="1"/>
          <p:nvPr/>
        </p:nvSpPr>
        <p:spPr>
          <a:xfrm>
            <a:off x="5094235" y="1935178"/>
            <a:ext cx="2557388"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28" name="TextBox 27">
            <a:extLst>
              <a:ext uri="{FF2B5EF4-FFF2-40B4-BE49-F238E27FC236}">
                <a16:creationId xmlns:a16="http://schemas.microsoft.com/office/drawing/2014/main" id="{5BE3DB84-D1FF-4F1D-BDC5-AC1BE5CF4621}"/>
              </a:ext>
            </a:extLst>
          </p:cNvPr>
          <p:cNvSpPr txBox="1"/>
          <p:nvPr/>
        </p:nvSpPr>
        <p:spPr>
          <a:xfrm>
            <a:off x="4640991" y="2303266"/>
            <a:ext cx="3010633"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sp>
        <p:nvSpPr>
          <p:cNvPr id="29" name="Rectangle 23">
            <a:extLst>
              <a:ext uri="{FF2B5EF4-FFF2-40B4-BE49-F238E27FC236}">
                <a16:creationId xmlns:a16="http://schemas.microsoft.com/office/drawing/2014/main" id="{8C1CD6EB-1093-485C-9EBA-EE24CD2DC822}"/>
              </a:ext>
            </a:extLst>
          </p:cNvPr>
          <p:cNvSpPr/>
          <p:nvPr/>
        </p:nvSpPr>
        <p:spPr>
          <a:xfrm>
            <a:off x="1016576" y="4120770"/>
            <a:ext cx="285584" cy="167987"/>
          </a:xfrm>
          <a:custGeom>
            <a:avLst/>
            <a:gdLst/>
            <a:ahLst/>
            <a:cxnLst/>
            <a:rect l="l" t="t" r="r" b="b"/>
            <a:pathLst>
              <a:path w="4529836" h="2664566">
                <a:moveTo>
                  <a:pt x="1861969" y="0"/>
                </a:moveTo>
                <a:cubicBezTo>
                  <a:pt x="2177122" y="0"/>
                  <a:pt x="2455874" y="155855"/>
                  <a:pt x="2611443" y="404565"/>
                </a:cubicBezTo>
                <a:cubicBezTo>
                  <a:pt x="2709453" y="315054"/>
                  <a:pt x="2840684" y="266178"/>
                  <a:pt x="2983336" y="266178"/>
                </a:cubicBezTo>
                <a:cubicBezTo>
                  <a:pt x="3293144" y="266178"/>
                  <a:pt x="3549108" y="496718"/>
                  <a:pt x="3578241" y="797044"/>
                </a:cubicBezTo>
                <a:cubicBezTo>
                  <a:pt x="3583592" y="793823"/>
                  <a:pt x="3589010" y="793774"/>
                  <a:pt x="3594440" y="793774"/>
                </a:cubicBezTo>
                <a:cubicBezTo>
                  <a:pt x="4111042" y="793774"/>
                  <a:pt x="4529836" y="1212568"/>
                  <a:pt x="4529836" y="1729170"/>
                </a:cubicBezTo>
                <a:cubicBezTo>
                  <a:pt x="4529836" y="2216938"/>
                  <a:pt x="4156487" y="2617512"/>
                  <a:pt x="3679930" y="2660249"/>
                </a:cubicBezTo>
                <a:lnTo>
                  <a:pt x="3679930" y="2664566"/>
                </a:lnTo>
                <a:lnTo>
                  <a:pt x="3594440" y="2664566"/>
                </a:lnTo>
                <a:lnTo>
                  <a:pt x="1043912" y="2664566"/>
                </a:lnTo>
                <a:lnTo>
                  <a:pt x="1043912" y="2657589"/>
                </a:lnTo>
                <a:cubicBezTo>
                  <a:pt x="1008374" y="2662448"/>
                  <a:pt x="972132" y="2664566"/>
                  <a:pt x="935396" y="2664566"/>
                </a:cubicBezTo>
                <a:cubicBezTo>
                  <a:pt x="418794" y="2664566"/>
                  <a:pt x="0" y="2245772"/>
                  <a:pt x="0" y="1729170"/>
                </a:cubicBezTo>
                <a:cubicBezTo>
                  <a:pt x="0" y="1212568"/>
                  <a:pt x="418794" y="793774"/>
                  <a:pt x="935396" y="793774"/>
                </a:cubicBezTo>
                <a:lnTo>
                  <a:pt x="954395" y="797612"/>
                </a:lnTo>
                <a:cubicBezTo>
                  <a:pt x="1004779" y="344999"/>
                  <a:pt x="1393085" y="0"/>
                  <a:pt x="186196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30" name="Oval 31">
            <a:extLst>
              <a:ext uri="{FF2B5EF4-FFF2-40B4-BE49-F238E27FC236}">
                <a16:creationId xmlns:a16="http://schemas.microsoft.com/office/drawing/2014/main" id="{15EEBC5A-89B0-404C-9E36-5986BE7B1F76}"/>
              </a:ext>
            </a:extLst>
          </p:cNvPr>
          <p:cNvSpPr/>
          <p:nvPr/>
        </p:nvSpPr>
        <p:spPr>
          <a:xfrm>
            <a:off x="4759867" y="4106596"/>
            <a:ext cx="228376" cy="230526"/>
          </a:xfrm>
          <a:custGeom>
            <a:avLst/>
            <a:gdLst/>
            <a:ahLst/>
            <a:cxnLst/>
            <a:rect l="l" t="t" r="r" b="b"/>
            <a:pathLst>
              <a:path w="3187187" h="3217189">
                <a:moveTo>
                  <a:pt x="2136560" y="2669280"/>
                </a:moveTo>
                <a:cubicBezTo>
                  <a:pt x="2154235" y="2662847"/>
                  <a:pt x="2173778" y="2671961"/>
                  <a:pt x="2180211" y="2689635"/>
                </a:cubicBezTo>
                <a:lnTo>
                  <a:pt x="2338628" y="3124881"/>
                </a:lnTo>
                <a:cubicBezTo>
                  <a:pt x="2345061" y="3142556"/>
                  <a:pt x="2335948" y="3162099"/>
                  <a:pt x="2318273" y="3168533"/>
                </a:cubicBezTo>
                <a:lnTo>
                  <a:pt x="2190259" y="3215126"/>
                </a:lnTo>
                <a:cubicBezTo>
                  <a:pt x="2172585" y="3221559"/>
                  <a:pt x="2153041" y="3212445"/>
                  <a:pt x="2146608" y="3194771"/>
                </a:cubicBezTo>
                <a:lnTo>
                  <a:pt x="1988192" y="2759525"/>
                </a:lnTo>
                <a:cubicBezTo>
                  <a:pt x="1981759" y="2741850"/>
                  <a:pt x="1990872" y="2722307"/>
                  <a:pt x="2008547" y="2715873"/>
                </a:cubicBezTo>
                <a:close/>
                <a:moveTo>
                  <a:pt x="1050626" y="2669280"/>
                </a:moveTo>
                <a:lnTo>
                  <a:pt x="1178640" y="2715873"/>
                </a:lnTo>
                <a:cubicBezTo>
                  <a:pt x="1196314" y="2722307"/>
                  <a:pt x="1205428" y="2741850"/>
                  <a:pt x="1198995" y="2759525"/>
                </a:cubicBezTo>
                <a:lnTo>
                  <a:pt x="1040578" y="3194771"/>
                </a:lnTo>
                <a:cubicBezTo>
                  <a:pt x="1034145" y="3212445"/>
                  <a:pt x="1014601" y="3221559"/>
                  <a:pt x="996927" y="3215126"/>
                </a:cubicBezTo>
                <a:lnTo>
                  <a:pt x="868913" y="3168533"/>
                </a:lnTo>
                <a:cubicBezTo>
                  <a:pt x="851239" y="3162099"/>
                  <a:pt x="842125" y="3142556"/>
                  <a:pt x="848558" y="3124881"/>
                </a:cubicBezTo>
                <a:lnTo>
                  <a:pt x="1006975" y="2689635"/>
                </a:lnTo>
                <a:cubicBezTo>
                  <a:pt x="1013408" y="2671961"/>
                  <a:pt x="1032952" y="2662847"/>
                  <a:pt x="1050626" y="2669280"/>
                </a:cubicBezTo>
                <a:close/>
                <a:moveTo>
                  <a:pt x="2647909" y="2029882"/>
                </a:moveTo>
                <a:cubicBezTo>
                  <a:pt x="2656328" y="2027626"/>
                  <a:pt x="2665608" y="2028582"/>
                  <a:pt x="2673752" y="2033284"/>
                </a:cubicBezTo>
                <a:lnTo>
                  <a:pt x="3074877" y="2264874"/>
                </a:lnTo>
                <a:cubicBezTo>
                  <a:pt x="3091166" y="2274278"/>
                  <a:pt x="3096747" y="2295107"/>
                  <a:pt x="3087343" y="2311396"/>
                </a:cubicBezTo>
                <a:lnTo>
                  <a:pt x="3019228" y="2429374"/>
                </a:lnTo>
                <a:cubicBezTo>
                  <a:pt x="3009824" y="2445663"/>
                  <a:pt x="2988995" y="2451244"/>
                  <a:pt x="2972706" y="2441840"/>
                </a:cubicBezTo>
                <a:lnTo>
                  <a:pt x="2571581" y="2210250"/>
                </a:lnTo>
                <a:cubicBezTo>
                  <a:pt x="2555292" y="2200846"/>
                  <a:pt x="2549710" y="2180017"/>
                  <a:pt x="2559115" y="2163728"/>
                </a:cubicBezTo>
                <a:lnTo>
                  <a:pt x="2627229" y="2045750"/>
                </a:lnTo>
                <a:cubicBezTo>
                  <a:pt x="2631932" y="2037605"/>
                  <a:pt x="2639490" y="2032138"/>
                  <a:pt x="2647909" y="2029882"/>
                </a:cubicBezTo>
                <a:close/>
                <a:moveTo>
                  <a:pt x="539277" y="2029882"/>
                </a:moveTo>
                <a:cubicBezTo>
                  <a:pt x="547696" y="2032138"/>
                  <a:pt x="555255" y="2037605"/>
                  <a:pt x="559957" y="2045750"/>
                </a:cubicBezTo>
                <a:lnTo>
                  <a:pt x="628071" y="2163728"/>
                </a:lnTo>
                <a:cubicBezTo>
                  <a:pt x="637476" y="2180017"/>
                  <a:pt x="631895" y="2200846"/>
                  <a:pt x="615606" y="2210250"/>
                </a:cubicBezTo>
                <a:lnTo>
                  <a:pt x="214481" y="2441840"/>
                </a:lnTo>
                <a:cubicBezTo>
                  <a:pt x="198192" y="2451244"/>
                  <a:pt x="177363" y="2445663"/>
                  <a:pt x="167958" y="2429374"/>
                </a:cubicBezTo>
                <a:lnTo>
                  <a:pt x="99844" y="2311396"/>
                </a:lnTo>
                <a:cubicBezTo>
                  <a:pt x="90439" y="2295107"/>
                  <a:pt x="96020" y="2274278"/>
                  <a:pt x="112309" y="2264874"/>
                </a:cubicBezTo>
                <a:lnTo>
                  <a:pt x="513434" y="2033284"/>
                </a:lnTo>
                <a:cubicBezTo>
                  <a:pt x="521579" y="2028582"/>
                  <a:pt x="530858" y="2027626"/>
                  <a:pt x="539277" y="2029882"/>
                </a:cubicBezTo>
                <a:close/>
                <a:moveTo>
                  <a:pt x="3094879" y="918289"/>
                </a:moveTo>
                <a:cubicBezTo>
                  <a:pt x="3112554" y="911856"/>
                  <a:pt x="3132097" y="920969"/>
                  <a:pt x="3138531" y="938644"/>
                </a:cubicBezTo>
                <a:lnTo>
                  <a:pt x="3185124" y="1066657"/>
                </a:lnTo>
                <a:cubicBezTo>
                  <a:pt x="3191557" y="1084332"/>
                  <a:pt x="3182443" y="1103875"/>
                  <a:pt x="3164769" y="1110308"/>
                </a:cubicBezTo>
                <a:lnTo>
                  <a:pt x="2729523" y="1268725"/>
                </a:lnTo>
                <a:cubicBezTo>
                  <a:pt x="2711848" y="1275158"/>
                  <a:pt x="2692304" y="1266045"/>
                  <a:pt x="2685871" y="1248370"/>
                </a:cubicBezTo>
                <a:lnTo>
                  <a:pt x="2639278" y="1120357"/>
                </a:lnTo>
                <a:cubicBezTo>
                  <a:pt x="2632845" y="1102682"/>
                  <a:pt x="2641959" y="1083138"/>
                  <a:pt x="2659633" y="1076705"/>
                </a:cubicBezTo>
                <a:close/>
                <a:moveTo>
                  <a:pt x="92307" y="918289"/>
                </a:moveTo>
                <a:lnTo>
                  <a:pt x="527553" y="1076705"/>
                </a:lnTo>
                <a:cubicBezTo>
                  <a:pt x="545228" y="1083138"/>
                  <a:pt x="554341" y="1102682"/>
                  <a:pt x="547908" y="1120357"/>
                </a:cubicBezTo>
                <a:lnTo>
                  <a:pt x="501315" y="1248370"/>
                </a:lnTo>
                <a:cubicBezTo>
                  <a:pt x="494882" y="1266045"/>
                  <a:pt x="475338" y="1275158"/>
                  <a:pt x="457664" y="1268725"/>
                </a:cubicBezTo>
                <a:lnTo>
                  <a:pt x="22418" y="1110308"/>
                </a:lnTo>
                <a:cubicBezTo>
                  <a:pt x="4743" y="1103875"/>
                  <a:pt x="-4370" y="1084332"/>
                  <a:pt x="2063" y="1066657"/>
                </a:cubicBezTo>
                <a:lnTo>
                  <a:pt x="48656" y="938644"/>
                </a:lnTo>
                <a:cubicBezTo>
                  <a:pt x="55089" y="920969"/>
                  <a:pt x="74633" y="911856"/>
                  <a:pt x="92307" y="918289"/>
                </a:cubicBezTo>
                <a:close/>
                <a:moveTo>
                  <a:pt x="1593593" y="658644"/>
                </a:moveTo>
                <a:cubicBezTo>
                  <a:pt x="2116495" y="658644"/>
                  <a:pt x="2540391" y="1082540"/>
                  <a:pt x="2540391" y="1605442"/>
                </a:cubicBezTo>
                <a:cubicBezTo>
                  <a:pt x="2540391" y="2128344"/>
                  <a:pt x="2116495" y="2552240"/>
                  <a:pt x="1593593" y="2552240"/>
                </a:cubicBezTo>
                <a:cubicBezTo>
                  <a:pt x="1070691" y="2552240"/>
                  <a:pt x="646795" y="2128344"/>
                  <a:pt x="646795" y="1605442"/>
                </a:cubicBezTo>
                <a:cubicBezTo>
                  <a:pt x="646795" y="1082540"/>
                  <a:pt x="1070691" y="658644"/>
                  <a:pt x="1593593" y="658644"/>
                </a:cubicBezTo>
                <a:close/>
                <a:moveTo>
                  <a:pt x="2246117" y="1165"/>
                </a:moveTo>
                <a:cubicBezTo>
                  <a:pt x="2254536" y="-1090"/>
                  <a:pt x="2263815" y="-135"/>
                  <a:pt x="2271960" y="4568"/>
                </a:cubicBezTo>
                <a:lnTo>
                  <a:pt x="2389938" y="72682"/>
                </a:lnTo>
                <a:cubicBezTo>
                  <a:pt x="2406227" y="82087"/>
                  <a:pt x="2411808" y="102916"/>
                  <a:pt x="2402403" y="119205"/>
                </a:cubicBezTo>
                <a:lnTo>
                  <a:pt x="2170814" y="520330"/>
                </a:lnTo>
                <a:cubicBezTo>
                  <a:pt x="2161409" y="536619"/>
                  <a:pt x="2140580" y="542200"/>
                  <a:pt x="2124291" y="532795"/>
                </a:cubicBezTo>
                <a:lnTo>
                  <a:pt x="2006313" y="464681"/>
                </a:lnTo>
                <a:cubicBezTo>
                  <a:pt x="1990024" y="455276"/>
                  <a:pt x="1984443" y="434447"/>
                  <a:pt x="1993848" y="418158"/>
                </a:cubicBezTo>
                <a:lnTo>
                  <a:pt x="2225437" y="17033"/>
                </a:lnTo>
                <a:cubicBezTo>
                  <a:pt x="2230139" y="8889"/>
                  <a:pt x="2237698" y="3421"/>
                  <a:pt x="2246117" y="1165"/>
                </a:cubicBezTo>
                <a:close/>
                <a:moveTo>
                  <a:pt x="941069" y="1165"/>
                </a:moveTo>
                <a:cubicBezTo>
                  <a:pt x="949488" y="3421"/>
                  <a:pt x="957047" y="8889"/>
                  <a:pt x="961749" y="17033"/>
                </a:cubicBezTo>
                <a:lnTo>
                  <a:pt x="1193338" y="418158"/>
                </a:lnTo>
                <a:cubicBezTo>
                  <a:pt x="1202743" y="434447"/>
                  <a:pt x="1197162" y="455276"/>
                  <a:pt x="1180873" y="464681"/>
                </a:cubicBezTo>
                <a:lnTo>
                  <a:pt x="1062895" y="532795"/>
                </a:lnTo>
                <a:cubicBezTo>
                  <a:pt x="1046606" y="542200"/>
                  <a:pt x="1025777" y="536619"/>
                  <a:pt x="1016372" y="520330"/>
                </a:cubicBezTo>
                <a:lnTo>
                  <a:pt x="784783" y="119205"/>
                </a:lnTo>
                <a:cubicBezTo>
                  <a:pt x="775378" y="102916"/>
                  <a:pt x="780959" y="82087"/>
                  <a:pt x="797248" y="72682"/>
                </a:cubicBezTo>
                <a:lnTo>
                  <a:pt x="915226" y="4568"/>
                </a:lnTo>
                <a:cubicBezTo>
                  <a:pt x="923371" y="-135"/>
                  <a:pt x="932650" y="-1090"/>
                  <a:pt x="941069" y="116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31" name="Rectangle 23">
            <a:extLst>
              <a:ext uri="{FF2B5EF4-FFF2-40B4-BE49-F238E27FC236}">
                <a16:creationId xmlns:a16="http://schemas.microsoft.com/office/drawing/2014/main" id="{4EF2D918-6522-4D39-A495-88851B4FAC63}"/>
              </a:ext>
            </a:extLst>
          </p:cNvPr>
          <p:cNvSpPr/>
          <p:nvPr/>
        </p:nvSpPr>
        <p:spPr>
          <a:xfrm>
            <a:off x="4742141" y="2000222"/>
            <a:ext cx="291387" cy="187788"/>
          </a:xfrm>
          <a:custGeom>
            <a:avLst/>
            <a:gdLst/>
            <a:ahLst/>
            <a:cxnLst/>
            <a:rect l="l" t="t" r="r" b="b"/>
            <a:pathLst>
              <a:path w="3224845" h="2078296">
                <a:moveTo>
                  <a:pt x="1153236" y="427959"/>
                </a:moveTo>
                <a:cubicBezTo>
                  <a:pt x="1348431" y="427959"/>
                  <a:pt x="1521080" y="524490"/>
                  <a:pt x="1617434" y="678532"/>
                </a:cubicBezTo>
                <a:cubicBezTo>
                  <a:pt x="1678138" y="623092"/>
                  <a:pt x="1759417" y="592820"/>
                  <a:pt x="1847771" y="592820"/>
                </a:cubicBezTo>
                <a:cubicBezTo>
                  <a:pt x="2039655" y="592820"/>
                  <a:pt x="2198190" y="735609"/>
                  <a:pt x="2216233" y="921620"/>
                </a:cubicBezTo>
                <a:cubicBezTo>
                  <a:pt x="2219548" y="919625"/>
                  <a:pt x="2222903" y="919594"/>
                  <a:pt x="2226267" y="919594"/>
                </a:cubicBezTo>
                <a:cubicBezTo>
                  <a:pt x="2546231" y="919594"/>
                  <a:pt x="2805617" y="1178981"/>
                  <a:pt x="2805617" y="1498945"/>
                </a:cubicBezTo>
                <a:cubicBezTo>
                  <a:pt x="2805617" y="1801051"/>
                  <a:pt x="2574378" y="2049153"/>
                  <a:pt x="2279216" y="2075622"/>
                </a:cubicBezTo>
                <a:lnTo>
                  <a:pt x="2279216" y="2078296"/>
                </a:lnTo>
                <a:lnTo>
                  <a:pt x="2226267" y="2078296"/>
                </a:lnTo>
                <a:lnTo>
                  <a:pt x="646561" y="2078296"/>
                </a:lnTo>
                <a:lnTo>
                  <a:pt x="646561" y="2073975"/>
                </a:lnTo>
                <a:cubicBezTo>
                  <a:pt x="624550" y="2076984"/>
                  <a:pt x="602103" y="2078296"/>
                  <a:pt x="579350" y="2078296"/>
                </a:cubicBezTo>
                <a:cubicBezTo>
                  <a:pt x="259386" y="2078296"/>
                  <a:pt x="0" y="1818910"/>
                  <a:pt x="0" y="1498945"/>
                </a:cubicBezTo>
                <a:cubicBezTo>
                  <a:pt x="0" y="1178981"/>
                  <a:pt x="259386" y="919594"/>
                  <a:pt x="579350" y="919594"/>
                </a:cubicBezTo>
                <a:lnTo>
                  <a:pt x="591118" y="921972"/>
                </a:lnTo>
                <a:cubicBezTo>
                  <a:pt x="622324" y="641639"/>
                  <a:pt x="862826" y="427959"/>
                  <a:pt x="1153236" y="427959"/>
                </a:cubicBezTo>
                <a:close/>
                <a:moveTo>
                  <a:pt x="1844671" y="0"/>
                </a:moveTo>
                <a:cubicBezTo>
                  <a:pt x="2007709" y="0"/>
                  <a:pt x="2151917" y="80629"/>
                  <a:pt x="2232398" y="209295"/>
                </a:cubicBezTo>
                <a:cubicBezTo>
                  <a:pt x="2283102" y="162988"/>
                  <a:pt x="2350992" y="137703"/>
                  <a:pt x="2424790" y="137703"/>
                </a:cubicBezTo>
                <a:cubicBezTo>
                  <a:pt x="2585064" y="137703"/>
                  <a:pt x="2717483" y="256969"/>
                  <a:pt x="2732554" y="412337"/>
                </a:cubicBezTo>
                <a:cubicBezTo>
                  <a:pt x="2735322" y="410671"/>
                  <a:pt x="2738125" y="410646"/>
                  <a:pt x="2740934" y="410646"/>
                </a:cubicBezTo>
                <a:cubicBezTo>
                  <a:pt x="3008189" y="410646"/>
                  <a:pt x="3224845" y="627302"/>
                  <a:pt x="3224845" y="894557"/>
                </a:cubicBezTo>
                <a:cubicBezTo>
                  <a:pt x="3224845" y="1096996"/>
                  <a:pt x="3100535" y="1270403"/>
                  <a:pt x="2923312" y="1340619"/>
                </a:cubicBezTo>
                <a:cubicBezTo>
                  <a:pt x="2866347" y="1049229"/>
                  <a:pt x="2609521" y="829523"/>
                  <a:pt x="2301383" y="829523"/>
                </a:cubicBezTo>
                <a:cubicBezTo>
                  <a:pt x="2297701" y="829523"/>
                  <a:pt x="2294026" y="829557"/>
                  <a:pt x="2290397" y="831741"/>
                </a:cubicBezTo>
                <a:cubicBezTo>
                  <a:pt x="2270640" y="628070"/>
                  <a:pt x="2097054" y="471725"/>
                  <a:pt x="1886953" y="471725"/>
                </a:cubicBezTo>
                <a:cubicBezTo>
                  <a:pt x="1790211" y="471725"/>
                  <a:pt x="1701214" y="504871"/>
                  <a:pt x="1634747" y="565575"/>
                </a:cubicBezTo>
                <a:cubicBezTo>
                  <a:pt x="1575570" y="470966"/>
                  <a:pt x="1490108" y="396171"/>
                  <a:pt x="1388252" y="349790"/>
                </a:cubicBezTo>
                <a:cubicBezTo>
                  <a:pt x="1438607" y="147092"/>
                  <a:pt x="1624461" y="0"/>
                  <a:pt x="184467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32" name="Oval 31">
            <a:extLst>
              <a:ext uri="{FF2B5EF4-FFF2-40B4-BE49-F238E27FC236}">
                <a16:creationId xmlns:a16="http://schemas.microsoft.com/office/drawing/2014/main" id="{F81EF940-1006-4DDD-BB15-F11B11E00BFB}"/>
              </a:ext>
            </a:extLst>
          </p:cNvPr>
          <p:cNvSpPr/>
          <p:nvPr/>
        </p:nvSpPr>
        <p:spPr>
          <a:xfrm>
            <a:off x="8457322" y="1956437"/>
            <a:ext cx="261743" cy="258227"/>
          </a:xfrm>
          <a:custGeom>
            <a:avLst/>
            <a:gdLst/>
            <a:ahLst/>
            <a:cxnLst/>
            <a:rect l="l" t="t" r="r" b="b"/>
            <a:pathLst>
              <a:path w="3240076" h="3196551">
                <a:moveTo>
                  <a:pt x="2810300" y="1617710"/>
                </a:moveTo>
                <a:cubicBezTo>
                  <a:pt x="2817009" y="1615912"/>
                  <a:pt x="2824405" y="1616674"/>
                  <a:pt x="2830895" y="1620421"/>
                </a:cubicBezTo>
                <a:lnTo>
                  <a:pt x="3150571" y="1804986"/>
                </a:lnTo>
                <a:cubicBezTo>
                  <a:pt x="3163552" y="1812480"/>
                  <a:pt x="3168000" y="1829080"/>
                  <a:pt x="3160506" y="1842062"/>
                </a:cubicBezTo>
                <a:lnTo>
                  <a:pt x="3106222" y="1936084"/>
                </a:lnTo>
                <a:cubicBezTo>
                  <a:pt x="3098727" y="1949065"/>
                  <a:pt x="3082128" y="1953513"/>
                  <a:pt x="3069146" y="1946019"/>
                </a:cubicBezTo>
                <a:lnTo>
                  <a:pt x="2749470" y="1761453"/>
                </a:lnTo>
                <a:cubicBezTo>
                  <a:pt x="2736489" y="1753959"/>
                  <a:pt x="2732040" y="1737359"/>
                  <a:pt x="2739536" y="1724378"/>
                </a:cubicBezTo>
                <a:lnTo>
                  <a:pt x="2793819" y="1630356"/>
                </a:lnTo>
                <a:cubicBezTo>
                  <a:pt x="2797567" y="1623864"/>
                  <a:pt x="2803590" y="1619508"/>
                  <a:pt x="2810300" y="1617710"/>
                </a:cubicBezTo>
                <a:close/>
                <a:moveTo>
                  <a:pt x="1308278" y="1324343"/>
                </a:moveTo>
                <a:cubicBezTo>
                  <a:pt x="1529714" y="1324343"/>
                  <a:pt x="1725574" y="1433852"/>
                  <a:pt x="1834882" y="1608603"/>
                </a:cubicBezTo>
                <a:cubicBezTo>
                  <a:pt x="1903747" y="1545710"/>
                  <a:pt x="1995954" y="1511368"/>
                  <a:pt x="2096186" y="1511368"/>
                </a:cubicBezTo>
                <a:cubicBezTo>
                  <a:pt x="2313867" y="1511368"/>
                  <a:pt x="2493715" y="1673353"/>
                  <a:pt x="2514185" y="1884371"/>
                </a:cubicBezTo>
                <a:cubicBezTo>
                  <a:pt x="2517944" y="1882108"/>
                  <a:pt x="2521751" y="1882074"/>
                  <a:pt x="2525567" y="1882074"/>
                </a:cubicBezTo>
                <a:cubicBezTo>
                  <a:pt x="2888547" y="1882074"/>
                  <a:pt x="3182805" y="2176332"/>
                  <a:pt x="3182805" y="2539312"/>
                </a:cubicBezTo>
                <a:cubicBezTo>
                  <a:pt x="3182805" y="2882034"/>
                  <a:pt x="2920478" y="3163490"/>
                  <a:pt x="2585635" y="3193518"/>
                </a:cubicBezTo>
                <a:lnTo>
                  <a:pt x="2585635" y="3196551"/>
                </a:lnTo>
                <a:lnTo>
                  <a:pt x="2525567" y="3196551"/>
                </a:lnTo>
                <a:lnTo>
                  <a:pt x="733485" y="3196551"/>
                </a:lnTo>
                <a:lnTo>
                  <a:pt x="733485" y="3191649"/>
                </a:lnTo>
                <a:cubicBezTo>
                  <a:pt x="708515" y="3195063"/>
                  <a:pt x="683050" y="3196551"/>
                  <a:pt x="657239" y="3196551"/>
                </a:cubicBezTo>
                <a:cubicBezTo>
                  <a:pt x="294258" y="3196551"/>
                  <a:pt x="0" y="2902293"/>
                  <a:pt x="0" y="2539312"/>
                </a:cubicBezTo>
                <a:cubicBezTo>
                  <a:pt x="0" y="2176332"/>
                  <a:pt x="294258" y="1882074"/>
                  <a:pt x="657239" y="1882074"/>
                </a:cubicBezTo>
                <a:lnTo>
                  <a:pt x="670588" y="1884770"/>
                </a:lnTo>
                <a:cubicBezTo>
                  <a:pt x="705989" y="1566750"/>
                  <a:pt x="978825" y="1324343"/>
                  <a:pt x="1308278" y="1324343"/>
                </a:cubicBezTo>
                <a:close/>
                <a:moveTo>
                  <a:pt x="3166512" y="731828"/>
                </a:moveTo>
                <a:cubicBezTo>
                  <a:pt x="3180598" y="726701"/>
                  <a:pt x="3196172" y="733964"/>
                  <a:pt x="3201300" y="748050"/>
                </a:cubicBezTo>
                <a:lnTo>
                  <a:pt x="3238432" y="850070"/>
                </a:lnTo>
                <a:cubicBezTo>
                  <a:pt x="3243559" y="864156"/>
                  <a:pt x="3236295" y="879731"/>
                  <a:pt x="3222210" y="884857"/>
                </a:cubicBezTo>
                <a:lnTo>
                  <a:pt x="2875342" y="1011107"/>
                </a:lnTo>
                <a:cubicBezTo>
                  <a:pt x="2861256" y="1016234"/>
                  <a:pt x="2845680" y="1008972"/>
                  <a:pt x="2840554" y="994886"/>
                </a:cubicBezTo>
                <a:lnTo>
                  <a:pt x="2803421" y="892866"/>
                </a:lnTo>
                <a:cubicBezTo>
                  <a:pt x="2798295" y="878780"/>
                  <a:pt x="2805558" y="863204"/>
                  <a:pt x="2819643" y="858077"/>
                </a:cubicBezTo>
                <a:close/>
                <a:moveTo>
                  <a:pt x="773619" y="731828"/>
                </a:moveTo>
                <a:lnTo>
                  <a:pt x="1120487" y="858077"/>
                </a:lnTo>
                <a:cubicBezTo>
                  <a:pt x="1134573" y="863204"/>
                  <a:pt x="1141836" y="878780"/>
                  <a:pt x="1136709" y="892866"/>
                </a:cubicBezTo>
                <a:lnTo>
                  <a:pt x="1099577" y="994886"/>
                </a:lnTo>
                <a:cubicBezTo>
                  <a:pt x="1094450" y="1008972"/>
                  <a:pt x="1078875" y="1016234"/>
                  <a:pt x="1064789" y="1011107"/>
                </a:cubicBezTo>
                <a:lnTo>
                  <a:pt x="717921" y="884857"/>
                </a:lnTo>
                <a:cubicBezTo>
                  <a:pt x="703835" y="879731"/>
                  <a:pt x="696572" y="864156"/>
                  <a:pt x="701699" y="850070"/>
                </a:cubicBezTo>
                <a:lnTo>
                  <a:pt x="738831" y="748050"/>
                </a:lnTo>
                <a:cubicBezTo>
                  <a:pt x="743958" y="733964"/>
                  <a:pt x="759534" y="726701"/>
                  <a:pt x="773619" y="731828"/>
                </a:cubicBezTo>
                <a:close/>
                <a:moveTo>
                  <a:pt x="1970065" y="524905"/>
                </a:moveTo>
                <a:cubicBezTo>
                  <a:pt x="2386791" y="524905"/>
                  <a:pt x="2724614" y="862728"/>
                  <a:pt x="2724614" y="1279453"/>
                </a:cubicBezTo>
                <a:cubicBezTo>
                  <a:pt x="2724614" y="1453368"/>
                  <a:pt x="2665775" y="1613540"/>
                  <a:pt x="2564463" y="1739247"/>
                </a:cubicBezTo>
                <a:cubicBezTo>
                  <a:pt x="2529951" y="1545877"/>
                  <a:pt x="2358485" y="1402176"/>
                  <a:pt x="2153457" y="1402176"/>
                </a:cubicBezTo>
                <a:cubicBezTo>
                  <a:pt x="2053225" y="1402176"/>
                  <a:pt x="1961018" y="1436518"/>
                  <a:pt x="1892153" y="1499411"/>
                </a:cubicBezTo>
                <a:cubicBezTo>
                  <a:pt x="1782845" y="1324660"/>
                  <a:pt x="1586985" y="1215151"/>
                  <a:pt x="1365549" y="1215151"/>
                </a:cubicBezTo>
                <a:cubicBezTo>
                  <a:pt x="1314582" y="1215151"/>
                  <a:pt x="1264970" y="1220953"/>
                  <a:pt x="1217820" y="1233835"/>
                </a:cubicBezTo>
                <a:cubicBezTo>
                  <a:pt x="1240489" y="838320"/>
                  <a:pt x="1568676" y="524905"/>
                  <a:pt x="1970065" y="524905"/>
                </a:cubicBezTo>
                <a:close/>
                <a:moveTo>
                  <a:pt x="2490093" y="928"/>
                </a:moveTo>
                <a:cubicBezTo>
                  <a:pt x="2496802" y="-869"/>
                  <a:pt x="2504197" y="-108"/>
                  <a:pt x="2510688" y="3640"/>
                </a:cubicBezTo>
                <a:lnTo>
                  <a:pt x="2604711" y="57924"/>
                </a:lnTo>
                <a:cubicBezTo>
                  <a:pt x="2617692" y="65419"/>
                  <a:pt x="2622140" y="82019"/>
                  <a:pt x="2614644" y="95000"/>
                </a:cubicBezTo>
                <a:lnTo>
                  <a:pt x="2430080" y="414676"/>
                </a:lnTo>
                <a:cubicBezTo>
                  <a:pt x="2422585" y="427657"/>
                  <a:pt x="2405985" y="432105"/>
                  <a:pt x="2393004" y="424610"/>
                </a:cubicBezTo>
                <a:lnTo>
                  <a:pt x="2298982" y="370326"/>
                </a:lnTo>
                <a:cubicBezTo>
                  <a:pt x="2286000" y="362831"/>
                  <a:pt x="2281552" y="346232"/>
                  <a:pt x="2289048" y="333250"/>
                </a:cubicBezTo>
                <a:lnTo>
                  <a:pt x="2473612" y="13574"/>
                </a:lnTo>
                <a:cubicBezTo>
                  <a:pt x="2477359" y="7084"/>
                  <a:pt x="2483383" y="2726"/>
                  <a:pt x="2490093" y="928"/>
                </a:cubicBezTo>
                <a:close/>
                <a:moveTo>
                  <a:pt x="1450038" y="928"/>
                </a:moveTo>
                <a:cubicBezTo>
                  <a:pt x="1456747" y="2726"/>
                  <a:pt x="1462771" y="7084"/>
                  <a:pt x="1466519" y="13574"/>
                </a:cubicBezTo>
                <a:lnTo>
                  <a:pt x="1651083" y="333250"/>
                </a:lnTo>
                <a:cubicBezTo>
                  <a:pt x="1658578" y="346232"/>
                  <a:pt x="1654131" y="362831"/>
                  <a:pt x="1641149" y="370326"/>
                </a:cubicBezTo>
                <a:lnTo>
                  <a:pt x="1547127" y="424610"/>
                </a:lnTo>
                <a:cubicBezTo>
                  <a:pt x="1534145" y="432105"/>
                  <a:pt x="1517546" y="427657"/>
                  <a:pt x="1510050" y="414676"/>
                </a:cubicBezTo>
                <a:lnTo>
                  <a:pt x="1325486" y="95000"/>
                </a:lnTo>
                <a:cubicBezTo>
                  <a:pt x="1317991" y="82019"/>
                  <a:pt x="1322439" y="65419"/>
                  <a:pt x="1335420" y="57924"/>
                </a:cubicBezTo>
                <a:lnTo>
                  <a:pt x="1429442" y="3640"/>
                </a:lnTo>
                <a:cubicBezTo>
                  <a:pt x="1435933" y="-108"/>
                  <a:pt x="1443328" y="-869"/>
                  <a:pt x="1450038" y="92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33" name="Teardrop 17">
            <a:extLst>
              <a:ext uri="{FF2B5EF4-FFF2-40B4-BE49-F238E27FC236}">
                <a16:creationId xmlns:a16="http://schemas.microsoft.com/office/drawing/2014/main" id="{B362FCD0-4D74-4C37-890A-72176A38CFB2}"/>
              </a:ext>
            </a:extLst>
          </p:cNvPr>
          <p:cNvSpPr/>
          <p:nvPr/>
        </p:nvSpPr>
        <p:spPr>
          <a:xfrm rot="18900000">
            <a:off x="1059632" y="2002176"/>
            <a:ext cx="199475" cy="202609"/>
          </a:xfrm>
          <a:custGeom>
            <a:avLst/>
            <a:gdLst/>
            <a:ahLst/>
            <a:cxnLst/>
            <a:rect l="l" t="t" r="r" b="b"/>
            <a:pathLst>
              <a:path w="2646489" h="2688071">
                <a:moveTo>
                  <a:pt x="306023" y="2382048"/>
                </a:moveTo>
                <a:cubicBezTo>
                  <a:pt x="271732" y="2441625"/>
                  <a:pt x="254586" y="2501201"/>
                  <a:pt x="254586" y="2560778"/>
                </a:cubicBezTo>
                <a:cubicBezTo>
                  <a:pt x="254586" y="2631080"/>
                  <a:pt x="197595" y="2688071"/>
                  <a:pt x="127293" y="2688071"/>
                </a:cubicBezTo>
                <a:cubicBezTo>
                  <a:pt x="56991" y="2688071"/>
                  <a:pt x="0" y="2631081"/>
                  <a:pt x="0" y="2560778"/>
                </a:cubicBezTo>
                <a:cubicBezTo>
                  <a:pt x="0" y="2490477"/>
                  <a:pt x="56991" y="2433485"/>
                  <a:pt x="127293" y="2433485"/>
                </a:cubicBezTo>
                <a:cubicBezTo>
                  <a:pt x="186870" y="2433486"/>
                  <a:pt x="246446" y="2416340"/>
                  <a:pt x="306023" y="2382048"/>
                </a:cubicBezTo>
                <a:close/>
                <a:moveTo>
                  <a:pt x="812224" y="2334103"/>
                </a:moveTo>
                <a:cubicBezTo>
                  <a:pt x="777933" y="2393681"/>
                  <a:pt x="760787" y="2453256"/>
                  <a:pt x="760787" y="2512834"/>
                </a:cubicBezTo>
                <a:cubicBezTo>
                  <a:pt x="760787" y="2583136"/>
                  <a:pt x="703796" y="2640127"/>
                  <a:pt x="633494" y="2640127"/>
                </a:cubicBezTo>
                <a:cubicBezTo>
                  <a:pt x="563192" y="2640127"/>
                  <a:pt x="506201" y="2583136"/>
                  <a:pt x="506201" y="2512834"/>
                </a:cubicBezTo>
                <a:cubicBezTo>
                  <a:pt x="506201" y="2442532"/>
                  <a:pt x="563192" y="2385541"/>
                  <a:pt x="633494" y="2385541"/>
                </a:cubicBezTo>
                <a:cubicBezTo>
                  <a:pt x="693071" y="2385540"/>
                  <a:pt x="752647" y="2368395"/>
                  <a:pt x="812224" y="2334103"/>
                </a:cubicBezTo>
                <a:close/>
                <a:moveTo>
                  <a:pt x="353968" y="1875848"/>
                </a:moveTo>
                <a:cubicBezTo>
                  <a:pt x="319677" y="1935424"/>
                  <a:pt x="302531" y="1995001"/>
                  <a:pt x="302530" y="2054578"/>
                </a:cubicBezTo>
                <a:cubicBezTo>
                  <a:pt x="302530" y="2124880"/>
                  <a:pt x="245539" y="2181871"/>
                  <a:pt x="175237" y="2181871"/>
                </a:cubicBezTo>
                <a:cubicBezTo>
                  <a:pt x="104935" y="2181871"/>
                  <a:pt x="47945" y="2124880"/>
                  <a:pt x="47944" y="2054578"/>
                </a:cubicBezTo>
                <a:cubicBezTo>
                  <a:pt x="47944" y="1984276"/>
                  <a:pt x="104935" y="1927285"/>
                  <a:pt x="175237" y="1927285"/>
                </a:cubicBezTo>
                <a:cubicBezTo>
                  <a:pt x="234815" y="1927285"/>
                  <a:pt x="294391" y="1910139"/>
                  <a:pt x="353968" y="1875848"/>
                </a:cubicBezTo>
                <a:close/>
                <a:moveTo>
                  <a:pt x="401912" y="1369646"/>
                </a:moveTo>
                <a:cubicBezTo>
                  <a:pt x="367621" y="1429223"/>
                  <a:pt x="350475" y="1488799"/>
                  <a:pt x="350475" y="1548377"/>
                </a:cubicBezTo>
                <a:cubicBezTo>
                  <a:pt x="350475" y="1618679"/>
                  <a:pt x="293484" y="1675670"/>
                  <a:pt x="223182" y="1675670"/>
                </a:cubicBezTo>
                <a:cubicBezTo>
                  <a:pt x="152880" y="1675670"/>
                  <a:pt x="95889" y="1618679"/>
                  <a:pt x="95889" y="1548377"/>
                </a:cubicBezTo>
                <a:cubicBezTo>
                  <a:pt x="95889" y="1478075"/>
                  <a:pt x="152880" y="1421084"/>
                  <a:pt x="223182" y="1421084"/>
                </a:cubicBezTo>
                <a:cubicBezTo>
                  <a:pt x="282759" y="1421084"/>
                  <a:pt x="342335" y="1403938"/>
                  <a:pt x="401912" y="1369646"/>
                </a:cubicBezTo>
                <a:close/>
                <a:moveTo>
                  <a:pt x="1318425" y="2286158"/>
                </a:moveTo>
                <a:cubicBezTo>
                  <a:pt x="1284134" y="2345735"/>
                  <a:pt x="1266988" y="2405312"/>
                  <a:pt x="1266987" y="2464888"/>
                </a:cubicBezTo>
                <a:cubicBezTo>
                  <a:pt x="1266987" y="2535190"/>
                  <a:pt x="1209996" y="2592182"/>
                  <a:pt x="1139694" y="2592182"/>
                </a:cubicBezTo>
                <a:cubicBezTo>
                  <a:pt x="1069392" y="2592182"/>
                  <a:pt x="1012402" y="2535191"/>
                  <a:pt x="1012401" y="2464888"/>
                </a:cubicBezTo>
                <a:cubicBezTo>
                  <a:pt x="1012401" y="2394586"/>
                  <a:pt x="1069392" y="2337595"/>
                  <a:pt x="1139694" y="2337595"/>
                </a:cubicBezTo>
                <a:cubicBezTo>
                  <a:pt x="1199271" y="2337596"/>
                  <a:pt x="1258848" y="2320449"/>
                  <a:pt x="1318425" y="2286158"/>
                </a:cubicBezTo>
                <a:close/>
                <a:moveTo>
                  <a:pt x="860169" y="1827902"/>
                </a:moveTo>
                <a:cubicBezTo>
                  <a:pt x="825878" y="1887479"/>
                  <a:pt x="808731" y="1947056"/>
                  <a:pt x="808731" y="2006633"/>
                </a:cubicBezTo>
                <a:cubicBezTo>
                  <a:pt x="808731" y="2076935"/>
                  <a:pt x="751740" y="2133926"/>
                  <a:pt x="681438" y="2133926"/>
                </a:cubicBezTo>
                <a:cubicBezTo>
                  <a:pt x="611136" y="2133926"/>
                  <a:pt x="554146" y="2076935"/>
                  <a:pt x="554145" y="2006633"/>
                </a:cubicBezTo>
                <a:cubicBezTo>
                  <a:pt x="554145" y="1936331"/>
                  <a:pt x="611136" y="1879340"/>
                  <a:pt x="681438" y="1879340"/>
                </a:cubicBezTo>
                <a:cubicBezTo>
                  <a:pt x="741015" y="1879340"/>
                  <a:pt x="800591" y="1862193"/>
                  <a:pt x="860169" y="1827902"/>
                </a:cubicBezTo>
                <a:close/>
                <a:moveTo>
                  <a:pt x="2096803" y="190871"/>
                </a:moveTo>
                <a:cubicBezTo>
                  <a:pt x="2253382" y="347450"/>
                  <a:pt x="2314442" y="563378"/>
                  <a:pt x="2268166" y="764238"/>
                </a:cubicBezTo>
                <a:cubicBezTo>
                  <a:pt x="2361334" y="768461"/>
                  <a:pt x="2450817" y="809378"/>
                  <a:pt x="2521691" y="880252"/>
                </a:cubicBezTo>
                <a:cubicBezTo>
                  <a:pt x="2675615" y="1034176"/>
                  <a:pt x="2688247" y="1275888"/>
                  <a:pt x="2553508" y="1439575"/>
                </a:cubicBezTo>
                <a:cubicBezTo>
                  <a:pt x="2557767" y="1440633"/>
                  <a:pt x="2560483" y="1443301"/>
                  <a:pt x="2563181" y="1445999"/>
                </a:cubicBezTo>
                <a:cubicBezTo>
                  <a:pt x="2819847" y="1702665"/>
                  <a:pt x="2819847" y="2118808"/>
                  <a:pt x="2563181" y="2375474"/>
                </a:cubicBezTo>
                <a:cubicBezTo>
                  <a:pt x="2320841" y="2617815"/>
                  <a:pt x="1936328" y="2631341"/>
                  <a:pt x="1678325" y="2415804"/>
                </a:cubicBezTo>
                <a:lnTo>
                  <a:pt x="1676180" y="2417949"/>
                </a:lnTo>
                <a:lnTo>
                  <a:pt x="1633705" y="2375475"/>
                </a:lnTo>
                <a:lnTo>
                  <a:pt x="366513" y="1108282"/>
                </a:lnTo>
                <a:lnTo>
                  <a:pt x="369979" y="1104815"/>
                </a:lnTo>
                <a:cubicBezTo>
                  <a:pt x="349908" y="1089573"/>
                  <a:pt x="330850" y="1072619"/>
                  <a:pt x="312598" y="1054367"/>
                </a:cubicBezTo>
                <a:cubicBezTo>
                  <a:pt x="55932" y="797701"/>
                  <a:pt x="55932" y="381558"/>
                  <a:pt x="312598" y="124891"/>
                </a:cubicBezTo>
                <a:cubicBezTo>
                  <a:pt x="569264" y="-131775"/>
                  <a:pt x="985408" y="-131775"/>
                  <a:pt x="1242074" y="124891"/>
                </a:cubicBezTo>
                <a:lnTo>
                  <a:pt x="1249606" y="136238"/>
                </a:lnTo>
                <a:cubicBezTo>
                  <a:pt x="1499513" y="-63604"/>
                  <a:pt x="1863845" y="-42087"/>
                  <a:pt x="2096803" y="19087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34" name="Rectangle 23">
            <a:extLst>
              <a:ext uri="{FF2B5EF4-FFF2-40B4-BE49-F238E27FC236}">
                <a16:creationId xmlns:a16="http://schemas.microsoft.com/office/drawing/2014/main" id="{DAD3FDAA-E79C-4BB2-A572-4C82B15DB2DF}"/>
              </a:ext>
            </a:extLst>
          </p:cNvPr>
          <p:cNvSpPr/>
          <p:nvPr/>
        </p:nvSpPr>
        <p:spPr>
          <a:xfrm>
            <a:off x="8468468" y="4066240"/>
            <a:ext cx="260198" cy="261738"/>
          </a:xfrm>
          <a:custGeom>
            <a:avLst/>
            <a:gdLst/>
            <a:ahLst/>
            <a:cxnLst/>
            <a:rect l="l" t="t" r="r" b="b"/>
            <a:pathLst>
              <a:path w="3220951" h="3240001">
                <a:moveTo>
                  <a:pt x="1308278" y="1367793"/>
                </a:moveTo>
                <a:cubicBezTo>
                  <a:pt x="1529714" y="1367793"/>
                  <a:pt x="1725574" y="1477302"/>
                  <a:pt x="1834882" y="1652053"/>
                </a:cubicBezTo>
                <a:cubicBezTo>
                  <a:pt x="1903747" y="1589160"/>
                  <a:pt x="1995954" y="1554818"/>
                  <a:pt x="2096186" y="1554818"/>
                </a:cubicBezTo>
                <a:cubicBezTo>
                  <a:pt x="2313867" y="1554818"/>
                  <a:pt x="2493715" y="1716803"/>
                  <a:pt x="2514185" y="1927821"/>
                </a:cubicBezTo>
                <a:cubicBezTo>
                  <a:pt x="2517944" y="1925558"/>
                  <a:pt x="2521751" y="1925524"/>
                  <a:pt x="2525567" y="1925524"/>
                </a:cubicBezTo>
                <a:cubicBezTo>
                  <a:pt x="2888547" y="1925524"/>
                  <a:pt x="3182805" y="2219782"/>
                  <a:pt x="3182805" y="2582762"/>
                </a:cubicBezTo>
                <a:cubicBezTo>
                  <a:pt x="3182805" y="2925484"/>
                  <a:pt x="2920478" y="3206940"/>
                  <a:pt x="2585635" y="3236968"/>
                </a:cubicBezTo>
                <a:lnTo>
                  <a:pt x="2585635" y="3240001"/>
                </a:lnTo>
                <a:lnTo>
                  <a:pt x="2525567" y="3240001"/>
                </a:lnTo>
                <a:lnTo>
                  <a:pt x="733485" y="3240001"/>
                </a:lnTo>
                <a:lnTo>
                  <a:pt x="733485" y="3235099"/>
                </a:lnTo>
                <a:cubicBezTo>
                  <a:pt x="708515" y="3238513"/>
                  <a:pt x="683051" y="3240001"/>
                  <a:pt x="657239" y="3240001"/>
                </a:cubicBezTo>
                <a:cubicBezTo>
                  <a:pt x="294258" y="3240001"/>
                  <a:pt x="0" y="2945743"/>
                  <a:pt x="0" y="2582762"/>
                </a:cubicBezTo>
                <a:cubicBezTo>
                  <a:pt x="0" y="2219782"/>
                  <a:pt x="294258" y="1925524"/>
                  <a:pt x="657239" y="1925524"/>
                </a:cubicBezTo>
                <a:lnTo>
                  <a:pt x="670588" y="1928221"/>
                </a:lnTo>
                <a:cubicBezTo>
                  <a:pt x="705989" y="1610200"/>
                  <a:pt x="978825" y="1367793"/>
                  <a:pt x="1308278" y="1367793"/>
                </a:cubicBezTo>
                <a:close/>
                <a:moveTo>
                  <a:pt x="1589786" y="0"/>
                </a:moveTo>
                <a:cubicBezTo>
                  <a:pt x="1520182" y="453314"/>
                  <a:pt x="1668069" y="912942"/>
                  <a:pt x="1988957" y="1240613"/>
                </a:cubicBezTo>
                <a:cubicBezTo>
                  <a:pt x="2309845" y="1568285"/>
                  <a:pt x="2766281" y="1725754"/>
                  <a:pt x="3220951" y="1665645"/>
                </a:cubicBezTo>
                <a:cubicBezTo>
                  <a:pt x="3108976" y="1775302"/>
                  <a:pt x="2980523" y="1857805"/>
                  <a:pt x="2843553" y="1912752"/>
                </a:cubicBezTo>
                <a:cubicBezTo>
                  <a:pt x="2756367" y="1866073"/>
                  <a:pt x="2656598" y="1841175"/>
                  <a:pt x="2551012" y="1841175"/>
                </a:cubicBezTo>
                <a:cubicBezTo>
                  <a:pt x="2547197" y="1841176"/>
                  <a:pt x="2543390" y="1841210"/>
                  <a:pt x="2539631" y="1843473"/>
                </a:cubicBezTo>
                <a:cubicBezTo>
                  <a:pt x="2519161" y="1632454"/>
                  <a:pt x="2339312" y="1470470"/>
                  <a:pt x="2121631" y="1470470"/>
                </a:cubicBezTo>
                <a:cubicBezTo>
                  <a:pt x="2021400" y="1470470"/>
                  <a:pt x="1929192" y="1504812"/>
                  <a:pt x="1860327" y="1567705"/>
                </a:cubicBezTo>
                <a:cubicBezTo>
                  <a:pt x="1751020" y="1392954"/>
                  <a:pt x="1555160" y="1283445"/>
                  <a:pt x="1333723" y="1283445"/>
                </a:cubicBezTo>
                <a:lnTo>
                  <a:pt x="1331160" y="1283679"/>
                </a:lnTo>
                <a:cubicBezTo>
                  <a:pt x="1150898" y="856385"/>
                  <a:pt x="1238290" y="344219"/>
                  <a:pt x="158978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35" name="Round Same Side Corner Rectangle 19">
            <a:extLst>
              <a:ext uri="{FF2B5EF4-FFF2-40B4-BE49-F238E27FC236}">
                <a16:creationId xmlns:a16="http://schemas.microsoft.com/office/drawing/2014/main" id="{DD23B953-A788-419C-B617-3D2041B662C0}"/>
              </a:ext>
            </a:extLst>
          </p:cNvPr>
          <p:cNvSpPr/>
          <p:nvPr/>
        </p:nvSpPr>
        <p:spPr>
          <a:xfrm>
            <a:off x="1081856" y="6002912"/>
            <a:ext cx="415550" cy="513424"/>
          </a:xfrm>
          <a:custGeom>
            <a:avLst/>
            <a:gdLst/>
            <a:ahLst/>
            <a:cxnLst/>
            <a:rect l="l" t="t" r="r" b="b"/>
            <a:pathLst>
              <a:path w="2600931" h="3213524">
                <a:moveTo>
                  <a:pt x="1304260" y="0"/>
                </a:moveTo>
                <a:cubicBezTo>
                  <a:pt x="1403671" y="0"/>
                  <a:pt x="1484260" y="80589"/>
                  <a:pt x="1484260" y="180000"/>
                </a:cubicBezTo>
                <a:lnTo>
                  <a:pt x="1484260" y="412061"/>
                </a:lnTo>
                <a:lnTo>
                  <a:pt x="2330931" y="412061"/>
                </a:lnTo>
                <a:lnTo>
                  <a:pt x="2600931" y="682061"/>
                </a:lnTo>
                <a:lnTo>
                  <a:pt x="2330931" y="952061"/>
                </a:lnTo>
                <a:lnTo>
                  <a:pt x="1484260" y="952061"/>
                </a:lnTo>
                <a:lnTo>
                  <a:pt x="1484260" y="1110244"/>
                </a:lnTo>
                <a:lnTo>
                  <a:pt x="2375646" y="1110244"/>
                </a:lnTo>
                <a:lnTo>
                  <a:pt x="2375646" y="1650244"/>
                </a:lnTo>
                <a:lnTo>
                  <a:pt x="1484260" y="1650244"/>
                </a:lnTo>
                <a:lnTo>
                  <a:pt x="1484260" y="3213524"/>
                </a:lnTo>
                <a:lnTo>
                  <a:pt x="1124260" y="3213524"/>
                </a:lnTo>
                <a:lnTo>
                  <a:pt x="1124260" y="1650244"/>
                </a:lnTo>
                <a:lnTo>
                  <a:pt x="270000" y="1650244"/>
                </a:lnTo>
                <a:lnTo>
                  <a:pt x="0" y="1380244"/>
                </a:lnTo>
                <a:lnTo>
                  <a:pt x="270000" y="1110244"/>
                </a:lnTo>
                <a:lnTo>
                  <a:pt x="1124260" y="1110244"/>
                </a:lnTo>
                <a:lnTo>
                  <a:pt x="1124260" y="952061"/>
                </a:lnTo>
                <a:lnTo>
                  <a:pt x="224931" y="952061"/>
                </a:lnTo>
                <a:lnTo>
                  <a:pt x="224931" y="412061"/>
                </a:lnTo>
                <a:lnTo>
                  <a:pt x="1124260" y="412061"/>
                </a:lnTo>
                <a:lnTo>
                  <a:pt x="1124260" y="180000"/>
                </a:lnTo>
                <a:cubicBezTo>
                  <a:pt x="1124260" y="80589"/>
                  <a:pt x="1204849" y="0"/>
                  <a:pt x="130426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Tree>
    <p:extLst>
      <p:ext uri="{BB962C8B-B14F-4D97-AF65-F5344CB8AC3E}">
        <p14:creationId xmlns:p14="http://schemas.microsoft.com/office/powerpoint/2010/main" val="318365175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38B56C8-2ECC-40CE-8512-1AB853C9BE30}"/>
              </a:ext>
            </a:extLst>
          </p:cNvPr>
          <p:cNvSpPr txBox="1"/>
          <p:nvPr/>
        </p:nvSpPr>
        <p:spPr>
          <a:xfrm>
            <a:off x="3675017" y="259762"/>
            <a:ext cx="8247018" cy="923330"/>
          </a:xfrm>
          <a:prstGeom prst="rect">
            <a:avLst/>
          </a:prstGeom>
          <a:noFill/>
        </p:spPr>
        <p:txBody>
          <a:bodyPr wrap="square" rtlCol="0" anchor="ctr">
            <a:spAutoFit/>
          </a:bodyPr>
          <a:lstStyle/>
          <a:p>
            <a:pPr algn="r" rtl="1"/>
            <a:r>
              <a:rPr lang="fa-IR" altLang="ko-KR" sz="5400" dirty="0">
                <a:solidFill>
                  <a:schemeClr val="bg1"/>
                </a:solidFill>
                <a:latin typeface="+mj-lt"/>
                <a:cs typeface="B Nazanin" panose="00000400000000000000" pitchFamily="2" charset="-78"/>
              </a:rPr>
              <a:t>سبک ستون</a:t>
            </a:r>
            <a:endParaRPr lang="ko-KR" altLang="en-US" sz="5400" dirty="0">
              <a:solidFill>
                <a:schemeClr val="bg1"/>
              </a:solidFill>
              <a:latin typeface="+mj-lt"/>
              <a:cs typeface="B Nazanin" panose="00000400000000000000" pitchFamily="2" charset="-78"/>
            </a:endParaRPr>
          </a:p>
        </p:txBody>
      </p:sp>
      <p:sp>
        <p:nvSpPr>
          <p:cNvPr id="5" name="TextBox 4">
            <a:extLst>
              <a:ext uri="{FF2B5EF4-FFF2-40B4-BE49-F238E27FC236}">
                <a16:creationId xmlns:a16="http://schemas.microsoft.com/office/drawing/2014/main" id="{2FE491C0-868E-48FF-A134-17BA3B057B67}"/>
              </a:ext>
            </a:extLst>
          </p:cNvPr>
          <p:cNvSpPr txBox="1"/>
          <p:nvPr/>
        </p:nvSpPr>
        <p:spPr>
          <a:xfrm>
            <a:off x="4039374" y="1442185"/>
            <a:ext cx="7050243" cy="738664"/>
          </a:xfrm>
          <a:prstGeom prst="rect">
            <a:avLst/>
          </a:prstGeom>
          <a:noFill/>
        </p:spPr>
        <p:txBody>
          <a:bodyPr wrap="square" rtlCol="0">
            <a:spAutoFit/>
          </a:bodyPr>
          <a:lstStyle/>
          <a:p>
            <a:pPr algn="r" rtl="1"/>
            <a:r>
              <a:rPr lang="fa-IR" altLang="ko-KR" sz="1400" b="1"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من امیدوارم و معتقدم که این الگو زمان، پول و اعتبار شما را جلب کند.</a:t>
            </a:r>
            <a:endParaRPr lang="ko-KR" altLang="en-US" sz="1400" b="1" dirty="0">
              <a:solidFill>
                <a:schemeClr val="bg1"/>
              </a:solidFill>
              <a:cs typeface="B Nazanin" panose="00000400000000000000" pitchFamily="2" charset="-78"/>
            </a:endParaRPr>
          </a:p>
        </p:txBody>
      </p:sp>
      <p:sp>
        <p:nvSpPr>
          <p:cNvPr id="6" name="TextBox 5">
            <a:extLst>
              <a:ext uri="{FF2B5EF4-FFF2-40B4-BE49-F238E27FC236}">
                <a16:creationId xmlns:a16="http://schemas.microsoft.com/office/drawing/2014/main" id="{1E210DFE-E300-4EBD-9AEC-8CE467ECF796}"/>
              </a:ext>
            </a:extLst>
          </p:cNvPr>
          <p:cNvSpPr txBox="1"/>
          <p:nvPr/>
        </p:nvSpPr>
        <p:spPr>
          <a:xfrm>
            <a:off x="4039374" y="2225292"/>
            <a:ext cx="2005833" cy="4224233"/>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من امیدوارم و معتقدم که این الگو زمان، پول و اعتبار شما را جلب کند. ارائه پاورپوینت مدرنی را دریافت کنید که به زیبایی طراحی شده است.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bg1"/>
              </a:solidFill>
              <a:cs typeface="B Nazanin" panose="00000400000000000000" pitchFamily="2" charset="-78"/>
            </a:endParaRPr>
          </a:p>
        </p:txBody>
      </p:sp>
      <p:sp>
        <p:nvSpPr>
          <p:cNvPr id="7" name="TextBox 6">
            <a:extLst>
              <a:ext uri="{FF2B5EF4-FFF2-40B4-BE49-F238E27FC236}">
                <a16:creationId xmlns:a16="http://schemas.microsoft.com/office/drawing/2014/main" id="{18A44732-0EE4-4266-9296-749DA05BA4E1}"/>
              </a:ext>
            </a:extLst>
          </p:cNvPr>
          <p:cNvSpPr txBox="1"/>
          <p:nvPr/>
        </p:nvSpPr>
        <p:spPr>
          <a:xfrm>
            <a:off x="6561579" y="2224498"/>
            <a:ext cx="2005833" cy="4224233"/>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bg1"/>
              </a:solidFill>
              <a:cs typeface="B Nazanin" panose="00000400000000000000" pitchFamily="2" charset="-78"/>
            </a:endParaRPr>
          </a:p>
        </p:txBody>
      </p:sp>
      <p:sp>
        <p:nvSpPr>
          <p:cNvPr id="8" name="TextBox 7">
            <a:extLst>
              <a:ext uri="{FF2B5EF4-FFF2-40B4-BE49-F238E27FC236}">
                <a16:creationId xmlns:a16="http://schemas.microsoft.com/office/drawing/2014/main" id="{ECEE6CBF-414B-4BF8-B959-8474EA7C7FDD}"/>
              </a:ext>
            </a:extLst>
          </p:cNvPr>
          <p:cNvSpPr txBox="1"/>
          <p:nvPr/>
        </p:nvSpPr>
        <p:spPr>
          <a:xfrm>
            <a:off x="9083784" y="2224498"/>
            <a:ext cx="2005833" cy="4224233"/>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bg1"/>
              </a:solidFill>
              <a:cs typeface="B Nazanin" panose="00000400000000000000" pitchFamily="2" charset="-78"/>
            </a:endParaRPr>
          </a:p>
        </p:txBody>
      </p:sp>
    </p:spTree>
    <p:extLst>
      <p:ext uri="{BB962C8B-B14F-4D97-AF65-F5344CB8AC3E}">
        <p14:creationId xmlns:p14="http://schemas.microsoft.com/office/powerpoint/2010/main" val="417915349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FDDFE08-D1A3-4890-B395-3D514078D9E9}"/>
              </a:ext>
            </a:extLst>
          </p:cNvPr>
          <p:cNvSpPr txBox="1"/>
          <p:nvPr/>
        </p:nvSpPr>
        <p:spPr>
          <a:xfrm>
            <a:off x="-517768" y="185739"/>
            <a:ext cx="3894014" cy="923330"/>
          </a:xfrm>
          <a:prstGeom prst="rect">
            <a:avLst/>
          </a:prstGeom>
          <a:noFill/>
        </p:spPr>
        <p:txBody>
          <a:bodyPr wrap="square" rtlCol="0" anchor="ctr">
            <a:spAutoFit/>
          </a:bodyPr>
          <a:lstStyle/>
          <a:p>
            <a:pPr algn="r" rtl="1"/>
            <a:r>
              <a:rPr lang="fa-IR" altLang="ko-KR" sz="5400" dirty="0">
                <a:solidFill>
                  <a:schemeClr val="bg1"/>
                </a:solidFill>
                <a:latin typeface="+mj-lt"/>
                <a:cs typeface="B Nazanin" panose="00000400000000000000" pitchFamily="2" charset="-78"/>
              </a:rPr>
              <a:t>سبک ستون ها</a:t>
            </a:r>
            <a:endParaRPr lang="ko-KR" altLang="en-US" sz="5400" dirty="0">
              <a:solidFill>
                <a:schemeClr val="bg1"/>
              </a:solidFill>
              <a:latin typeface="+mj-lt"/>
              <a:cs typeface="B Nazanin" panose="00000400000000000000" pitchFamily="2" charset="-78"/>
            </a:endParaRPr>
          </a:p>
        </p:txBody>
      </p:sp>
      <p:sp>
        <p:nvSpPr>
          <p:cNvPr id="5" name="Rectangle: Rounded Corners 4">
            <a:extLst>
              <a:ext uri="{FF2B5EF4-FFF2-40B4-BE49-F238E27FC236}">
                <a16:creationId xmlns:a16="http://schemas.microsoft.com/office/drawing/2014/main" id="{4A9C4D9E-1500-4DE7-9A22-4A93B61D1D7D}"/>
              </a:ext>
            </a:extLst>
          </p:cNvPr>
          <p:cNvSpPr/>
          <p:nvPr/>
        </p:nvSpPr>
        <p:spPr>
          <a:xfrm>
            <a:off x="3581401" y="474614"/>
            <a:ext cx="7986346" cy="5908773"/>
          </a:xfrm>
          <a:prstGeom prst="roundRect">
            <a:avLst>
              <a:gd name="adj" fmla="val 2228"/>
            </a:avLst>
          </a:pr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6" name="TextBox 5">
            <a:extLst>
              <a:ext uri="{FF2B5EF4-FFF2-40B4-BE49-F238E27FC236}">
                <a16:creationId xmlns:a16="http://schemas.microsoft.com/office/drawing/2014/main" id="{253FD2D0-EBD1-47F6-98CF-97D011F74625}"/>
              </a:ext>
            </a:extLst>
          </p:cNvPr>
          <p:cNvSpPr txBox="1"/>
          <p:nvPr/>
        </p:nvSpPr>
        <p:spPr>
          <a:xfrm>
            <a:off x="624254" y="2453843"/>
            <a:ext cx="1947496" cy="2977039"/>
          </a:xfrm>
          <a:prstGeom prst="roundRect">
            <a:avLst>
              <a:gd name="adj" fmla="val 7374"/>
            </a:avLst>
          </a:prstGeom>
          <a:solidFill>
            <a:schemeClr val="accent3">
              <a:alpha val="70000"/>
            </a:schemeClr>
          </a:solidFill>
        </p:spPr>
        <p:txBody>
          <a:bodyPr wrap="square" rtlCol="0">
            <a:spAutoFit/>
          </a:bodyPr>
          <a:lstStyle/>
          <a:p>
            <a:pPr algn="r" rtl="1"/>
            <a:r>
              <a:rPr lang="fa-IR" altLang="ko-KR" sz="14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a:t>
            </a:r>
            <a:endParaRPr lang="ko-KR" altLang="en-US" sz="1400" dirty="0">
              <a:solidFill>
                <a:schemeClr val="bg1"/>
              </a:solidFill>
              <a:cs typeface="B Nazanin" panose="00000400000000000000" pitchFamily="2" charset="-78"/>
            </a:endParaRPr>
          </a:p>
        </p:txBody>
      </p:sp>
      <p:sp>
        <p:nvSpPr>
          <p:cNvPr id="7" name="TextBox 6">
            <a:extLst>
              <a:ext uri="{FF2B5EF4-FFF2-40B4-BE49-F238E27FC236}">
                <a16:creationId xmlns:a16="http://schemas.microsoft.com/office/drawing/2014/main" id="{F0754B08-555B-4D7B-B665-99CC419D5F19}"/>
              </a:ext>
            </a:extLst>
          </p:cNvPr>
          <p:cNvSpPr txBox="1"/>
          <p:nvPr/>
        </p:nvSpPr>
        <p:spPr>
          <a:xfrm>
            <a:off x="3862754" y="835651"/>
            <a:ext cx="4528038" cy="954107"/>
          </a:xfrm>
          <a:prstGeom prst="rect">
            <a:avLst/>
          </a:prstGeom>
          <a:noFill/>
        </p:spPr>
        <p:txBody>
          <a:bodyPr wrap="square" rtlCol="0">
            <a:spAutoFit/>
          </a:bodyPr>
          <a:lstStyle/>
          <a:p>
            <a:pPr algn="r" rtl="1"/>
            <a:r>
              <a:rPr lang="fa-IR" altLang="ko-KR" sz="14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من امیدوارم و معتقدم که این الگو زمان، پول و اعتبار شما را جلب کند. آسان برای تغییر رنگ، عکس و متن.</a:t>
            </a:r>
            <a:endParaRPr lang="ko-KR" altLang="en-US" sz="1400" dirty="0">
              <a:solidFill>
                <a:schemeClr val="bg1"/>
              </a:solidFill>
              <a:cs typeface="B Nazanin" panose="00000400000000000000" pitchFamily="2" charset="-78"/>
            </a:endParaRPr>
          </a:p>
        </p:txBody>
      </p:sp>
      <p:sp>
        <p:nvSpPr>
          <p:cNvPr id="8" name="TextBox 7">
            <a:extLst>
              <a:ext uri="{FF2B5EF4-FFF2-40B4-BE49-F238E27FC236}">
                <a16:creationId xmlns:a16="http://schemas.microsoft.com/office/drawing/2014/main" id="{BBC32EE4-43EF-4199-BE95-681FEC3C64B0}"/>
              </a:ext>
            </a:extLst>
          </p:cNvPr>
          <p:cNvSpPr txBox="1"/>
          <p:nvPr/>
        </p:nvSpPr>
        <p:spPr>
          <a:xfrm>
            <a:off x="3862754" y="2128313"/>
            <a:ext cx="2071064" cy="3947234"/>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من امیدوارم و معتقدم که این الگو زمان، پول و اعتبار شما را جلب کند. ارائه پاورپوینت مدرنی را دریافت کنید که به زیبایی طراحی شده است.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bg1"/>
              </a:solidFill>
              <a:cs typeface="B Nazanin" panose="00000400000000000000" pitchFamily="2" charset="-78"/>
            </a:endParaRPr>
          </a:p>
        </p:txBody>
      </p:sp>
      <p:sp>
        <p:nvSpPr>
          <p:cNvPr id="9" name="TextBox 8">
            <a:extLst>
              <a:ext uri="{FF2B5EF4-FFF2-40B4-BE49-F238E27FC236}">
                <a16:creationId xmlns:a16="http://schemas.microsoft.com/office/drawing/2014/main" id="{7DE6EFC2-6662-410C-AB03-F0E32727E714}"/>
              </a:ext>
            </a:extLst>
          </p:cNvPr>
          <p:cNvSpPr txBox="1"/>
          <p:nvPr/>
        </p:nvSpPr>
        <p:spPr>
          <a:xfrm>
            <a:off x="6384959" y="2128313"/>
            <a:ext cx="2071064" cy="4224233"/>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bg1"/>
              </a:solidFill>
              <a:cs typeface="B Nazanin" panose="00000400000000000000" pitchFamily="2" charset="-78"/>
            </a:endParaRPr>
          </a:p>
        </p:txBody>
      </p:sp>
      <p:sp>
        <p:nvSpPr>
          <p:cNvPr id="10" name="TextBox 9">
            <a:extLst>
              <a:ext uri="{FF2B5EF4-FFF2-40B4-BE49-F238E27FC236}">
                <a16:creationId xmlns:a16="http://schemas.microsoft.com/office/drawing/2014/main" id="{CCB6FB90-17E4-4CE9-9D7E-8F895771BF62}"/>
              </a:ext>
            </a:extLst>
          </p:cNvPr>
          <p:cNvSpPr txBox="1"/>
          <p:nvPr/>
        </p:nvSpPr>
        <p:spPr>
          <a:xfrm>
            <a:off x="9363808" y="835651"/>
            <a:ext cx="2005833" cy="5078313"/>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من امیدوارم و معتقدم که این الگو زمان، پول و اعتبار شما را جلب کند. ارائه پاورپوینت مدرنی را دریافت کنید که به زیبایی طراحی شده است.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p>
          <a:p>
            <a:pPr algn="r" rtl="1"/>
            <a:endParaRPr lang="fa-IR" altLang="ko-KR" sz="1200" dirty="0">
              <a:solidFill>
                <a:schemeClr val="bg1"/>
              </a:solidFill>
              <a:cs typeface="B Nazanin" panose="00000400000000000000" pitchFamily="2" charset="-78"/>
            </a:endParaRPr>
          </a:p>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bg1"/>
              </a:solidFill>
              <a:cs typeface="B Nazanin" panose="00000400000000000000" pitchFamily="2" charset="-78"/>
            </a:endParaRPr>
          </a:p>
        </p:txBody>
      </p:sp>
    </p:spTree>
    <p:extLst>
      <p:ext uri="{BB962C8B-B14F-4D97-AF65-F5344CB8AC3E}">
        <p14:creationId xmlns:p14="http://schemas.microsoft.com/office/powerpoint/2010/main" val="6898166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DF8EF26-7AD5-4E7F-95B3-9A57CF80C483}"/>
              </a:ext>
            </a:extLst>
          </p:cNvPr>
          <p:cNvSpPr txBox="1"/>
          <p:nvPr/>
        </p:nvSpPr>
        <p:spPr>
          <a:xfrm>
            <a:off x="2496457" y="5526206"/>
            <a:ext cx="8944266" cy="1015663"/>
          </a:xfrm>
          <a:prstGeom prst="rect">
            <a:avLst/>
          </a:prstGeom>
          <a:noFill/>
        </p:spPr>
        <p:txBody>
          <a:bodyPr wrap="square" rtlCol="0" anchor="ctr">
            <a:spAutoFit/>
          </a:bodyPr>
          <a:lstStyle/>
          <a:p>
            <a:pPr algn="r" rtl="1"/>
            <a:r>
              <a:rPr lang="fa-IR" altLang="ko-KR" sz="6000" dirty="0">
                <a:solidFill>
                  <a:schemeClr val="bg1"/>
                </a:solidFill>
                <a:cs typeface="B Nazanin" panose="00000400000000000000" pitchFamily="2" charset="-78"/>
              </a:rPr>
              <a:t>با تشکر از شما دوستان عزیز ... !</a:t>
            </a:r>
            <a:endParaRPr lang="ko-KR" altLang="en-US" sz="6000" dirty="0">
              <a:solidFill>
                <a:schemeClr val="bg1"/>
              </a:solidFill>
              <a:cs typeface="B Nazanin" panose="00000400000000000000" pitchFamily="2" charset="-78"/>
            </a:endParaRPr>
          </a:p>
        </p:txBody>
      </p:sp>
      <p:sp>
        <p:nvSpPr>
          <p:cNvPr id="5" name="TextBox 4">
            <a:extLst>
              <a:ext uri="{FF2B5EF4-FFF2-40B4-BE49-F238E27FC236}">
                <a16:creationId xmlns:a16="http://schemas.microsoft.com/office/drawing/2014/main" id="{BADEB2CA-D11F-4CA5-BC5A-6C38FF4BF392}"/>
              </a:ext>
            </a:extLst>
          </p:cNvPr>
          <p:cNvSpPr txBox="1"/>
          <p:nvPr/>
        </p:nvSpPr>
        <p:spPr>
          <a:xfrm>
            <a:off x="6096000" y="4618029"/>
            <a:ext cx="5172794" cy="379656"/>
          </a:xfrm>
          <a:prstGeom prst="rect">
            <a:avLst/>
          </a:prstGeom>
          <a:noFill/>
        </p:spPr>
        <p:txBody>
          <a:bodyPr wrap="square" rtlCol="0" anchor="ctr">
            <a:spAutoFit/>
          </a:bodyPr>
          <a:lstStyle/>
          <a:p>
            <a:pPr algn="r" rtl="1"/>
            <a:r>
              <a:rPr lang="fa-IR" altLang="ko-KR" sz="1867" dirty="0">
                <a:solidFill>
                  <a:schemeClr val="bg1"/>
                </a:solidFill>
                <a:cs typeface="B Nazanin" panose="00000400000000000000" pitchFamily="2" charset="-78"/>
              </a:rPr>
              <a:t>زیرنویس ارائه خود را وارد کنید</a:t>
            </a:r>
            <a:endParaRPr lang="ko-KR" altLang="en-US" sz="1867" dirty="0">
              <a:solidFill>
                <a:schemeClr val="bg1"/>
              </a:solidFill>
              <a:cs typeface="B Nazanin" panose="00000400000000000000" pitchFamily="2" charset="-78"/>
            </a:endParaRPr>
          </a:p>
        </p:txBody>
      </p:sp>
    </p:spTree>
    <p:extLst>
      <p:ext uri="{BB962C8B-B14F-4D97-AF65-F5344CB8AC3E}">
        <p14:creationId xmlns:p14="http://schemas.microsoft.com/office/powerpoint/2010/main" val="82165651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F009C79-8591-4A58-A9F5-FA2E249DFF61}"/>
              </a:ext>
            </a:extLst>
          </p:cNvPr>
          <p:cNvSpPr>
            <a:spLocks noGrp="1"/>
          </p:cNvSpPr>
          <p:nvPr>
            <p:ph type="body" sz="quarter" idx="10"/>
          </p:nvPr>
        </p:nvSpPr>
        <p:spPr/>
        <p:txBody>
          <a:bodyPr/>
          <a:lstStyle/>
          <a:p>
            <a:r>
              <a:rPr lang="fa-IR" dirty="0">
                <a:cs typeface="B Nazanin" panose="00000400000000000000" pitchFamily="2" charset="-78"/>
              </a:rPr>
              <a:t>اشکال کاملا قابل ویرایش</a:t>
            </a:r>
            <a:endParaRPr lang="en-US" dirty="0">
              <a:cs typeface="B Nazanin" panose="00000400000000000000" pitchFamily="2" charset="-78"/>
            </a:endParaRPr>
          </a:p>
        </p:txBody>
      </p:sp>
      <p:grpSp>
        <p:nvGrpSpPr>
          <p:cNvPr id="72" name="그룹 71">
            <a:extLst>
              <a:ext uri="{FF2B5EF4-FFF2-40B4-BE49-F238E27FC236}">
                <a16:creationId xmlns:a16="http://schemas.microsoft.com/office/drawing/2014/main" id="{D2A14494-28B4-47E4-BBF6-3F0139EAA5DB}"/>
              </a:ext>
            </a:extLst>
          </p:cNvPr>
          <p:cNvGrpSpPr/>
          <p:nvPr/>
        </p:nvGrpSpPr>
        <p:grpSpPr>
          <a:xfrm>
            <a:off x="166559" y="575961"/>
            <a:ext cx="3090447" cy="3356601"/>
            <a:chOff x="995906" y="1393949"/>
            <a:chExt cx="4303471" cy="4674092"/>
          </a:xfrm>
        </p:grpSpPr>
        <p:sp>
          <p:nvSpPr>
            <p:cNvPr id="3" name="Teardrop 27">
              <a:extLst>
                <a:ext uri="{FF2B5EF4-FFF2-40B4-BE49-F238E27FC236}">
                  <a16:creationId xmlns:a16="http://schemas.microsoft.com/office/drawing/2014/main" id="{0E92CF0D-AE8B-48C8-B254-E05600C4EA84}"/>
                </a:ext>
              </a:extLst>
            </p:cNvPr>
            <p:cNvSpPr/>
            <p:nvPr/>
          </p:nvSpPr>
          <p:spPr>
            <a:xfrm rot="18900000">
              <a:off x="3498106" y="2486859"/>
              <a:ext cx="342733" cy="338278"/>
            </a:xfrm>
            <a:custGeom>
              <a:avLst/>
              <a:gdLst>
                <a:gd name="connsiteX0" fmla="*/ 0 w 220469"/>
                <a:gd name="connsiteY0" fmla="*/ 110235 h 220469"/>
                <a:gd name="connsiteX1" fmla="*/ 110235 w 220469"/>
                <a:gd name="connsiteY1" fmla="*/ 0 h 220469"/>
                <a:gd name="connsiteX2" fmla="*/ 220469 w 220469"/>
                <a:gd name="connsiteY2" fmla="*/ 0 h 220469"/>
                <a:gd name="connsiteX3" fmla="*/ 220469 w 220469"/>
                <a:gd name="connsiteY3" fmla="*/ 110235 h 220469"/>
                <a:gd name="connsiteX4" fmla="*/ 110234 w 220469"/>
                <a:gd name="connsiteY4" fmla="*/ 220470 h 220469"/>
                <a:gd name="connsiteX5" fmla="*/ -1 w 220469"/>
                <a:gd name="connsiteY5" fmla="*/ 110235 h 220469"/>
                <a:gd name="connsiteX6" fmla="*/ 0 w 220469"/>
                <a:gd name="connsiteY6" fmla="*/ 110235 h 22046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9198" h="255829">
                  <a:moveTo>
                    <a:pt x="1" y="145594"/>
                  </a:moveTo>
                  <a:cubicBezTo>
                    <a:pt x="1" y="84713"/>
                    <a:pt x="35885" y="62300"/>
                    <a:pt x="110236" y="35359"/>
                  </a:cubicBezTo>
                  <a:cubicBezTo>
                    <a:pt x="178411" y="18523"/>
                    <a:pt x="199441" y="11785"/>
                    <a:pt x="259198" y="0"/>
                  </a:cubicBezTo>
                  <a:cubicBezTo>
                    <a:pt x="244044" y="58633"/>
                    <a:pt x="244042" y="75173"/>
                    <a:pt x="220470" y="145594"/>
                  </a:cubicBezTo>
                  <a:cubicBezTo>
                    <a:pt x="196896" y="219943"/>
                    <a:pt x="171116" y="255829"/>
                    <a:pt x="110235" y="255829"/>
                  </a:cubicBezTo>
                  <a:cubicBezTo>
                    <a:pt x="49354" y="255829"/>
                    <a:pt x="0" y="206475"/>
                    <a:pt x="0" y="145594"/>
                  </a:cubicBezTo>
                  <a:lnTo>
                    <a:pt x="1" y="14559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grpSp>
          <p:nvGrpSpPr>
            <p:cNvPr id="4" name="Group 7">
              <a:extLst>
                <a:ext uri="{FF2B5EF4-FFF2-40B4-BE49-F238E27FC236}">
                  <a16:creationId xmlns:a16="http://schemas.microsoft.com/office/drawing/2014/main" id="{989C59B1-2F5F-4AD0-860E-9BABCF49BFBF}"/>
                </a:ext>
              </a:extLst>
            </p:cNvPr>
            <p:cNvGrpSpPr/>
            <p:nvPr/>
          </p:nvGrpSpPr>
          <p:grpSpPr>
            <a:xfrm>
              <a:off x="995906" y="1393949"/>
              <a:ext cx="2477149" cy="1581627"/>
              <a:chOff x="-40593" y="1204659"/>
              <a:chExt cx="2495556" cy="1593380"/>
            </a:xfrm>
          </p:grpSpPr>
          <p:grpSp>
            <p:nvGrpSpPr>
              <p:cNvPr id="5" name="Group 8">
                <a:extLst>
                  <a:ext uri="{FF2B5EF4-FFF2-40B4-BE49-F238E27FC236}">
                    <a16:creationId xmlns:a16="http://schemas.microsoft.com/office/drawing/2014/main" id="{966E0AD2-2DE3-4E14-8C8A-FFF4EAD1C737}"/>
                  </a:ext>
                </a:extLst>
              </p:cNvPr>
              <p:cNvGrpSpPr/>
              <p:nvPr/>
            </p:nvGrpSpPr>
            <p:grpSpPr>
              <a:xfrm>
                <a:off x="-40593" y="1204659"/>
                <a:ext cx="2495556" cy="1413837"/>
                <a:chOff x="427571" y="1831133"/>
                <a:chExt cx="2263443" cy="1282335"/>
              </a:xfrm>
            </p:grpSpPr>
            <p:sp>
              <p:nvSpPr>
                <p:cNvPr id="17" name="Rounded Rectangle 21">
                  <a:extLst>
                    <a:ext uri="{FF2B5EF4-FFF2-40B4-BE49-F238E27FC236}">
                      <a16:creationId xmlns:a16="http://schemas.microsoft.com/office/drawing/2014/main" id="{40C546C2-02D4-472D-BB88-D5A86AD2C5E8}"/>
                    </a:ext>
                  </a:extLst>
                </p:cNvPr>
                <p:cNvSpPr/>
                <p:nvPr userDrawn="1"/>
              </p:nvSpPr>
              <p:spPr>
                <a:xfrm rot="3600000">
                  <a:off x="2191300" y="2155086"/>
                  <a:ext cx="810238" cy="162331"/>
                </a:xfrm>
                <a:prstGeom prst="roundRect">
                  <a:avLst>
                    <a:gd name="adj" fmla="val 46616"/>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8" name="Round Same Side Corner Rectangle 22">
                  <a:extLst>
                    <a:ext uri="{FF2B5EF4-FFF2-40B4-BE49-F238E27FC236}">
                      <a16:creationId xmlns:a16="http://schemas.microsoft.com/office/drawing/2014/main" id="{46BE0AEC-B7AC-44CB-9A38-F6C2D2564B06}"/>
                    </a:ext>
                  </a:extLst>
                </p:cNvPr>
                <p:cNvSpPr/>
                <p:nvPr userDrawn="1"/>
              </p:nvSpPr>
              <p:spPr>
                <a:xfrm rot="14400000">
                  <a:off x="1292073" y="1706320"/>
                  <a:ext cx="548653" cy="2249228"/>
                </a:xfrm>
                <a:prstGeom prst="round2SameRect">
                  <a:avLst>
                    <a:gd name="adj1" fmla="val 50000"/>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9" name="Round Same Side Corner Rectangle 42">
                  <a:extLst>
                    <a:ext uri="{FF2B5EF4-FFF2-40B4-BE49-F238E27FC236}">
                      <a16:creationId xmlns:a16="http://schemas.microsoft.com/office/drawing/2014/main" id="{7F2CC08C-0556-4520-B0F2-443F6E5CC3AE}"/>
                    </a:ext>
                  </a:extLst>
                </p:cNvPr>
                <p:cNvSpPr/>
                <p:nvPr userDrawn="1"/>
              </p:nvSpPr>
              <p:spPr>
                <a:xfrm rot="14400000">
                  <a:off x="1277858" y="1714528"/>
                  <a:ext cx="548653" cy="2249228"/>
                </a:xfrm>
                <a:custGeom>
                  <a:avLst/>
                  <a:gdLst>
                    <a:gd name="connsiteX0" fmla="*/ 332585 w 665170"/>
                    <a:gd name="connsiteY0" fmla="*/ 0 h 2726892"/>
                    <a:gd name="connsiteX1" fmla="*/ 332585 w 665170"/>
                    <a:gd name="connsiteY1" fmla="*/ 0 h 2726892"/>
                    <a:gd name="connsiteX2" fmla="*/ 665170 w 665170"/>
                    <a:gd name="connsiteY2" fmla="*/ 332585 h 2726892"/>
                    <a:gd name="connsiteX3" fmla="*/ 665170 w 665170"/>
                    <a:gd name="connsiteY3" fmla="*/ 2726892 h 2726892"/>
                    <a:gd name="connsiteX4" fmla="*/ 665170 w 665170"/>
                    <a:gd name="connsiteY4" fmla="*/ 2726892 h 2726892"/>
                    <a:gd name="connsiteX5" fmla="*/ 0 w 665170"/>
                    <a:gd name="connsiteY5" fmla="*/ 2726892 h 2726892"/>
                    <a:gd name="connsiteX6" fmla="*/ 0 w 665170"/>
                    <a:gd name="connsiteY6" fmla="*/ 2726892 h 2726892"/>
                    <a:gd name="connsiteX7" fmla="*/ 0 w 665170"/>
                    <a:gd name="connsiteY7" fmla="*/ 332585 h 2726892"/>
                    <a:gd name="connsiteX8" fmla="*/ 332585 w 665170"/>
                    <a:gd name="connsiteY8" fmla="*/ 0 h 2726892"/>
                    <a:gd name="connsiteX0" fmla="*/ 332585 w 665170"/>
                    <a:gd name="connsiteY0" fmla="*/ 0 h 2726892"/>
                    <a:gd name="connsiteX1" fmla="*/ 332585 w 665170"/>
                    <a:gd name="connsiteY1" fmla="*/ 0 h 2726892"/>
                    <a:gd name="connsiteX2" fmla="*/ 665170 w 665170"/>
                    <a:gd name="connsiteY2" fmla="*/ 332585 h 2726892"/>
                    <a:gd name="connsiteX3" fmla="*/ 664895 w 665170"/>
                    <a:gd name="connsiteY3" fmla="*/ 1413622 h 2726892"/>
                    <a:gd name="connsiteX4" fmla="*/ 665170 w 665170"/>
                    <a:gd name="connsiteY4" fmla="*/ 2726892 h 2726892"/>
                    <a:gd name="connsiteX5" fmla="*/ 665170 w 665170"/>
                    <a:gd name="connsiteY5" fmla="*/ 2726892 h 2726892"/>
                    <a:gd name="connsiteX6" fmla="*/ 0 w 665170"/>
                    <a:gd name="connsiteY6" fmla="*/ 2726892 h 2726892"/>
                    <a:gd name="connsiteX7" fmla="*/ 0 w 665170"/>
                    <a:gd name="connsiteY7" fmla="*/ 2726892 h 2726892"/>
                    <a:gd name="connsiteX8" fmla="*/ 0 w 665170"/>
                    <a:gd name="connsiteY8" fmla="*/ 332585 h 2726892"/>
                    <a:gd name="connsiteX9" fmla="*/ 332585 w 665170"/>
                    <a:gd name="connsiteY9" fmla="*/ 0 h 2726892"/>
                    <a:gd name="connsiteX0" fmla="*/ 332585 w 665170"/>
                    <a:gd name="connsiteY0" fmla="*/ 0 h 2726892"/>
                    <a:gd name="connsiteX1" fmla="*/ 332585 w 665170"/>
                    <a:gd name="connsiteY1" fmla="*/ 0 h 2726892"/>
                    <a:gd name="connsiteX2" fmla="*/ 665170 w 665170"/>
                    <a:gd name="connsiteY2" fmla="*/ 332585 h 2726892"/>
                    <a:gd name="connsiteX3" fmla="*/ 664895 w 665170"/>
                    <a:gd name="connsiteY3" fmla="*/ 1413622 h 2726892"/>
                    <a:gd name="connsiteX4" fmla="*/ 665170 w 665170"/>
                    <a:gd name="connsiteY4" fmla="*/ 2726892 h 2726892"/>
                    <a:gd name="connsiteX5" fmla="*/ 0 w 665170"/>
                    <a:gd name="connsiteY5" fmla="*/ 2726892 h 2726892"/>
                    <a:gd name="connsiteX6" fmla="*/ 0 w 665170"/>
                    <a:gd name="connsiteY6" fmla="*/ 2726892 h 2726892"/>
                    <a:gd name="connsiteX7" fmla="*/ 0 w 665170"/>
                    <a:gd name="connsiteY7" fmla="*/ 332585 h 2726892"/>
                    <a:gd name="connsiteX8" fmla="*/ 332585 w 665170"/>
                    <a:gd name="connsiteY8" fmla="*/ 0 h 2726892"/>
                    <a:gd name="connsiteX0" fmla="*/ 332585 w 665170"/>
                    <a:gd name="connsiteY0" fmla="*/ 0 h 2726892"/>
                    <a:gd name="connsiteX1" fmla="*/ 332585 w 665170"/>
                    <a:gd name="connsiteY1" fmla="*/ 0 h 2726892"/>
                    <a:gd name="connsiteX2" fmla="*/ 665170 w 665170"/>
                    <a:gd name="connsiteY2" fmla="*/ 332585 h 2726892"/>
                    <a:gd name="connsiteX3" fmla="*/ 664895 w 665170"/>
                    <a:gd name="connsiteY3" fmla="*/ 1413622 h 2726892"/>
                    <a:gd name="connsiteX4" fmla="*/ 0 w 665170"/>
                    <a:gd name="connsiteY4" fmla="*/ 2726892 h 2726892"/>
                    <a:gd name="connsiteX5" fmla="*/ 0 w 665170"/>
                    <a:gd name="connsiteY5" fmla="*/ 2726892 h 2726892"/>
                    <a:gd name="connsiteX6" fmla="*/ 0 w 665170"/>
                    <a:gd name="connsiteY6" fmla="*/ 332585 h 2726892"/>
                    <a:gd name="connsiteX7" fmla="*/ 332585 w 665170"/>
                    <a:gd name="connsiteY7" fmla="*/ 0 h 2726892"/>
                    <a:gd name="connsiteX0" fmla="*/ 332585 w 665170"/>
                    <a:gd name="connsiteY0" fmla="*/ 0 h 2726892"/>
                    <a:gd name="connsiteX1" fmla="*/ 332585 w 665170"/>
                    <a:gd name="connsiteY1" fmla="*/ 0 h 2726892"/>
                    <a:gd name="connsiteX2" fmla="*/ 665170 w 665170"/>
                    <a:gd name="connsiteY2" fmla="*/ 332585 h 2726892"/>
                    <a:gd name="connsiteX3" fmla="*/ 664895 w 665170"/>
                    <a:gd name="connsiteY3" fmla="*/ 1413622 h 2726892"/>
                    <a:gd name="connsiteX4" fmla="*/ 0 w 665170"/>
                    <a:gd name="connsiteY4" fmla="*/ 2726892 h 2726892"/>
                    <a:gd name="connsiteX5" fmla="*/ 0 w 665170"/>
                    <a:gd name="connsiteY5" fmla="*/ 2726892 h 2726892"/>
                    <a:gd name="connsiteX6" fmla="*/ 0 w 665170"/>
                    <a:gd name="connsiteY6" fmla="*/ 332585 h 2726892"/>
                    <a:gd name="connsiteX7" fmla="*/ 332585 w 665170"/>
                    <a:gd name="connsiteY7" fmla="*/ 0 h 2726892"/>
                    <a:gd name="connsiteX0" fmla="*/ 332585 w 665170"/>
                    <a:gd name="connsiteY0" fmla="*/ 0 h 2726892"/>
                    <a:gd name="connsiteX1" fmla="*/ 332585 w 665170"/>
                    <a:gd name="connsiteY1" fmla="*/ 0 h 2726892"/>
                    <a:gd name="connsiteX2" fmla="*/ 665170 w 665170"/>
                    <a:gd name="connsiteY2" fmla="*/ 332585 h 2726892"/>
                    <a:gd name="connsiteX3" fmla="*/ 664895 w 665170"/>
                    <a:gd name="connsiteY3" fmla="*/ 1413622 h 2726892"/>
                    <a:gd name="connsiteX4" fmla="*/ 0 w 665170"/>
                    <a:gd name="connsiteY4" fmla="*/ 2726892 h 2726892"/>
                    <a:gd name="connsiteX5" fmla="*/ 0 w 665170"/>
                    <a:gd name="connsiteY5" fmla="*/ 2726892 h 2726892"/>
                    <a:gd name="connsiteX6" fmla="*/ 0 w 665170"/>
                    <a:gd name="connsiteY6" fmla="*/ 332585 h 2726892"/>
                    <a:gd name="connsiteX7" fmla="*/ 332585 w 665170"/>
                    <a:gd name="connsiteY7" fmla="*/ 0 h 2726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5170" h="2726892">
                      <a:moveTo>
                        <a:pt x="332585" y="0"/>
                      </a:moveTo>
                      <a:lnTo>
                        <a:pt x="332585" y="0"/>
                      </a:lnTo>
                      <a:cubicBezTo>
                        <a:pt x="516267" y="0"/>
                        <a:pt x="665170" y="148903"/>
                        <a:pt x="665170" y="332585"/>
                      </a:cubicBezTo>
                      <a:cubicBezTo>
                        <a:pt x="665078" y="692931"/>
                        <a:pt x="664987" y="1053276"/>
                        <a:pt x="664895" y="1413622"/>
                      </a:cubicBezTo>
                      <a:cubicBezTo>
                        <a:pt x="476395" y="1778168"/>
                        <a:pt x="266092" y="2119826"/>
                        <a:pt x="0" y="2726892"/>
                      </a:cubicBezTo>
                      <a:lnTo>
                        <a:pt x="0" y="2726892"/>
                      </a:lnTo>
                      <a:lnTo>
                        <a:pt x="0" y="332585"/>
                      </a:lnTo>
                      <a:cubicBezTo>
                        <a:pt x="0" y="148903"/>
                        <a:pt x="148903" y="0"/>
                        <a:pt x="33258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grpSp>
          <p:sp>
            <p:nvSpPr>
              <p:cNvPr id="6" name="Oval 9">
                <a:extLst>
                  <a:ext uri="{FF2B5EF4-FFF2-40B4-BE49-F238E27FC236}">
                    <a16:creationId xmlns:a16="http://schemas.microsoft.com/office/drawing/2014/main" id="{DFB57355-5B48-4E0B-AB02-849E875E7A5A}"/>
                  </a:ext>
                </a:extLst>
              </p:cNvPr>
              <p:cNvSpPr/>
              <p:nvPr/>
            </p:nvSpPr>
            <p:spPr>
              <a:xfrm rot="19922172">
                <a:off x="939740" y="2205693"/>
                <a:ext cx="169099" cy="1690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7" name="Oval 10">
                <a:extLst>
                  <a:ext uri="{FF2B5EF4-FFF2-40B4-BE49-F238E27FC236}">
                    <a16:creationId xmlns:a16="http://schemas.microsoft.com/office/drawing/2014/main" id="{B92EFEEA-051F-4E6D-90C6-EC4F31D4F904}"/>
                  </a:ext>
                </a:extLst>
              </p:cNvPr>
              <p:cNvSpPr/>
              <p:nvPr/>
            </p:nvSpPr>
            <p:spPr>
              <a:xfrm rot="19922172">
                <a:off x="715292" y="2593806"/>
                <a:ext cx="84549" cy="845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8" name="Oval 11">
                <a:extLst>
                  <a:ext uri="{FF2B5EF4-FFF2-40B4-BE49-F238E27FC236}">
                    <a16:creationId xmlns:a16="http://schemas.microsoft.com/office/drawing/2014/main" id="{049C1A4F-34F8-4A55-A6EF-D592CCF1F611}"/>
                  </a:ext>
                </a:extLst>
              </p:cNvPr>
              <p:cNvSpPr/>
              <p:nvPr/>
            </p:nvSpPr>
            <p:spPr>
              <a:xfrm rot="19922172">
                <a:off x="450432" y="2660329"/>
                <a:ext cx="137710" cy="1377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9" name="Oval 12">
                <a:extLst>
                  <a:ext uri="{FF2B5EF4-FFF2-40B4-BE49-F238E27FC236}">
                    <a16:creationId xmlns:a16="http://schemas.microsoft.com/office/drawing/2014/main" id="{22F1BA94-949C-46D0-B459-CB88F623AFFB}"/>
                  </a:ext>
                </a:extLst>
              </p:cNvPr>
              <p:cNvSpPr/>
              <p:nvPr/>
            </p:nvSpPr>
            <p:spPr>
              <a:xfrm rot="19922172">
                <a:off x="1419157" y="2059022"/>
                <a:ext cx="228336" cy="228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0" name="Oval 13">
                <a:extLst>
                  <a:ext uri="{FF2B5EF4-FFF2-40B4-BE49-F238E27FC236}">
                    <a16:creationId xmlns:a16="http://schemas.microsoft.com/office/drawing/2014/main" id="{06B0702D-D432-4578-BEEF-CD1E540C2079}"/>
                  </a:ext>
                </a:extLst>
              </p:cNvPr>
              <p:cNvSpPr/>
              <p:nvPr/>
            </p:nvSpPr>
            <p:spPr>
              <a:xfrm rot="19922172">
                <a:off x="1037837" y="2587555"/>
                <a:ext cx="84549" cy="845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1" name="Oval 14">
                <a:extLst>
                  <a:ext uri="{FF2B5EF4-FFF2-40B4-BE49-F238E27FC236}">
                    <a16:creationId xmlns:a16="http://schemas.microsoft.com/office/drawing/2014/main" id="{C40A6C08-609E-4CB2-B178-A15182E651B8}"/>
                  </a:ext>
                </a:extLst>
              </p:cNvPr>
              <p:cNvSpPr/>
              <p:nvPr/>
            </p:nvSpPr>
            <p:spPr>
              <a:xfrm rot="19922172">
                <a:off x="1216994" y="2334034"/>
                <a:ext cx="137710" cy="1377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grpSp>
            <p:nvGrpSpPr>
              <p:cNvPr id="12" name="Group 15">
                <a:extLst>
                  <a:ext uri="{FF2B5EF4-FFF2-40B4-BE49-F238E27FC236}">
                    <a16:creationId xmlns:a16="http://schemas.microsoft.com/office/drawing/2014/main" id="{C8C0ADD1-D30F-4D72-AB3B-B6AC4BDEC79D}"/>
                  </a:ext>
                </a:extLst>
              </p:cNvPr>
              <p:cNvGrpSpPr/>
              <p:nvPr/>
            </p:nvGrpSpPr>
            <p:grpSpPr>
              <a:xfrm rot="900000">
                <a:off x="1097580" y="1393561"/>
                <a:ext cx="1165779" cy="703527"/>
                <a:chOff x="7061137" y="2490268"/>
                <a:chExt cx="953399" cy="575358"/>
              </a:xfrm>
            </p:grpSpPr>
            <p:sp>
              <p:nvSpPr>
                <p:cNvPr id="13" name="Flowchart: Terminator 16">
                  <a:extLst>
                    <a:ext uri="{FF2B5EF4-FFF2-40B4-BE49-F238E27FC236}">
                      <a16:creationId xmlns:a16="http://schemas.microsoft.com/office/drawing/2014/main" id="{59F1EF46-5080-499E-B692-BCB12FFD66C0}"/>
                    </a:ext>
                  </a:extLst>
                </p:cNvPr>
                <p:cNvSpPr/>
                <p:nvPr/>
              </p:nvSpPr>
              <p:spPr>
                <a:xfrm rot="2666605">
                  <a:off x="7546536" y="2490268"/>
                  <a:ext cx="468000" cy="177585"/>
                </a:xfrm>
                <a:prstGeom prst="flowChartTerminato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4" name="Flowchart: Terminator 17">
                  <a:extLst>
                    <a:ext uri="{FF2B5EF4-FFF2-40B4-BE49-F238E27FC236}">
                      <a16:creationId xmlns:a16="http://schemas.microsoft.com/office/drawing/2014/main" id="{349B211A-D5ED-495A-9C1A-46C4B0183059}"/>
                    </a:ext>
                  </a:extLst>
                </p:cNvPr>
                <p:cNvSpPr/>
                <p:nvPr/>
              </p:nvSpPr>
              <p:spPr>
                <a:xfrm rot="2666605">
                  <a:off x="7327125" y="2631892"/>
                  <a:ext cx="576064" cy="177585"/>
                </a:xfrm>
                <a:prstGeom prst="flowChartTerminato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5" name="Flowchart: Terminator 18">
                  <a:extLst>
                    <a:ext uri="{FF2B5EF4-FFF2-40B4-BE49-F238E27FC236}">
                      <a16:creationId xmlns:a16="http://schemas.microsoft.com/office/drawing/2014/main" id="{8D051F8B-2DB5-4BC0-B222-E96D92F880A9}"/>
                    </a:ext>
                  </a:extLst>
                </p:cNvPr>
                <p:cNvSpPr/>
                <p:nvPr/>
              </p:nvSpPr>
              <p:spPr>
                <a:xfrm rot="2666605">
                  <a:off x="7171289" y="2741835"/>
                  <a:ext cx="540000" cy="177585"/>
                </a:xfrm>
                <a:prstGeom prst="flowChartTerminato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6" name="Flowchart: Terminator 19">
                  <a:extLst>
                    <a:ext uri="{FF2B5EF4-FFF2-40B4-BE49-F238E27FC236}">
                      <a16:creationId xmlns:a16="http://schemas.microsoft.com/office/drawing/2014/main" id="{55A0A253-4EEF-4739-B4F4-B0AEB8B6FE5B}"/>
                    </a:ext>
                  </a:extLst>
                </p:cNvPr>
                <p:cNvSpPr/>
                <p:nvPr/>
              </p:nvSpPr>
              <p:spPr>
                <a:xfrm rot="2666605">
                  <a:off x="7061137" y="2888041"/>
                  <a:ext cx="432000" cy="177585"/>
                </a:xfrm>
                <a:prstGeom prst="flowChartTerminato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grpSp>
        </p:grpSp>
        <p:grpSp>
          <p:nvGrpSpPr>
            <p:cNvPr id="20" name="Group 23">
              <a:extLst>
                <a:ext uri="{FF2B5EF4-FFF2-40B4-BE49-F238E27FC236}">
                  <a16:creationId xmlns:a16="http://schemas.microsoft.com/office/drawing/2014/main" id="{3E76725A-9E32-4D50-8C2D-2A18A6EDFC3E}"/>
                </a:ext>
              </a:extLst>
            </p:cNvPr>
            <p:cNvGrpSpPr/>
            <p:nvPr/>
          </p:nvGrpSpPr>
          <p:grpSpPr>
            <a:xfrm>
              <a:off x="3246971" y="3062682"/>
              <a:ext cx="2052406" cy="3005359"/>
              <a:chOff x="2274967" y="2856728"/>
              <a:chExt cx="1887270" cy="2763549"/>
            </a:xfrm>
          </p:grpSpPr>
          <p:sp>
            <p:nvSpPr>
              <p:cNvPr id="21" name="Rectangle 24">
                <a:extLst>
                  <a:ext uri="{FF2B5EF4-FFF2-40B4-BE49-F238E27FC236}">
                    <a16:creationId xmlns:a16="http://schemas.microsoft.com/office/drawing/2014/main" id="{ACC33E3B-F7FE-47D8-8BA1-6805BA3718B6}"/>
                  </a:ext>
                </a:extLst>
              </p:cNvPr>
              <p:cNvSpPr/>
              <p:nvPr/>
            </p:nvSpPr>
            <p:spPr>
              <a:xfrm rot="20822172">
                <a:off x="2534405" y="3008769"/>
                <a:ext cx="776804" cy="1165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2" name="Rounded Rectangle 20">
                <a:extLst>
                  <a:ext uri="{FF2B5EF4-FFF2-40B4-BE49-F238E27FC236}">
                    <a16:creationId xmlns:a16="http://schemas.microsoft.com/office/drawing/2014/main" id="{0077710C-A210-4E6E-8112-DFE21E149EEA}"/>
                  </a:ext>
                </a:extLst>
              </p:cNvPr>
              <p:cNvSpPr/>
              <p:nvPr/>
            </p:nvSpPr>
            <p:spPr>
              <a:xfrm rot="20822172">
                <a:off x="2274967" y="3807730"/>
                <a:ext cx="1812545" cy="1812547"/>
              </a:xfrm>
              <a:custGeom>
                <a:avLst/>
                <a:gdLst>
                  <a:gd name="connsiteX0" fmla="*/ 0 w 2016224"/>
                  <a:gd name="connsiteY0" fmla="*/ 517202 h 2016224"/>
                  <a:gd name="connsiteX1" fmla="*/ 517202 w 2016224"/>
                  <a:gd name="connsiteY1" fmla="*/ 0 h 2016224"/>
                  <a:gd name="connsiteX2" fmla="*/ 1499022 w 2016224"/>
                  <a:gd name="connsiteY2" fmla="*/ 0 h 2016224"/>
                  <a:gd name="connsiteX3" fmla="*/ 2016224 w 2016224"/>
                  <a:gd name="connsiteY3" fmla="*/ 517202 h 2016224"/>
                  <a:gd name="connsiteX4" fmla="*/ 2016224 w 2016224"/>
                  <a:gd name="connsiteY4" fmla="*/ 1499022 h 2016224"/>
                  <a:gd name="connsiteX5" fmla="*/ 1499022 w 2016224"/>
                  <a:gd name="connsiteY5" fmla="*/ 2016224 h 2016224"/>
                  <a:gd name="connsiteX6" fmla="*/ 517202 w 2016224"/>
                  <a:gd name="connsiteY6" fmla="*/ 2016224 h 2016224"/>
                  <a:gd name="connsiteX7" fmla="*/ 0 w 2016224"/>
                  <a:gd name="connsiteY7" fmla="*/ 1499022 h 2016224"/>
                  <a:gd name="connsiteX8" fmla="*/ 0 w 2016224"/>
                  <a:gd name="connsiteY8" fmla="*/ 517202 h 2016224"/>
                  <a:gd name="connsiteX0" fmla="*/ 0 w 2016224"/>
                  <a:gd name="connsiteY0" fmla="*/ 517202 h 2016224"/>
                  <a:gd name="connsiteX1" fmla="*/ 594839 w 2016224"/>
                  <a:gd name="connsiteY1" fmla="*/ 0 h 2016224"/>
                  <a:gd name="connsiteX2" fmla="*/ 1499022 w 2016224"/>
                  <a:gd name="connsiteY2" fmla="*/ 0 h 2016224"/>
                  <a:gd name="connsiteX3" fmla="*/ 2016224 w 2016224"/>
                  <a:gd name="connsiteY3" fmla="*/ 517202 h 2016224"/>
                  <a:gd name="connsiteX4" fmla="*/ 2016224 w 2016224"/>
                  <a:gd name="connsiteY4" fmla="*/ 1499022 h 2016224"/>
                  <a:gd name="connsiteX5" fmla="*/ 1499022 w 2016224"/>
                  <a:gd name="connsiteY5" fmla="*/ 2016224 h 2016224"/>
                  <a:gd name="connsiteX6" fmla="*/ 517202 w 2016224"/>
                  <a:gd name="connsiteY6" fmla="*/ 2016224 h 2016224"/>
                  <a:gd name="connsiteX7" fmla="*/ 0 w 2016224"/>
                  <a:gd name="connsiteY7" fmla="*/ 1499022 h 2016224"/>
                  <a:gd name="connsiteX8" fmla="*/ 0 w 2016224"/>
                  <a:gd name="connsiteY8" fmla="*/ 517202 h 2016224"/>
                  <a:gd name="connsiteX0" fmla="*/ 0 w 2016224"/>
                  <a:gd name="connsiteY0" fmla="*/ 517202 h 2016224"/>
                  <a:gd name="connsiteX1" fmla="*/ 594839 w 2016224"/>
                  <a:gd name="connsiteY1" fmla="*/ 0 h 2016224"/>
                  <a:gd name="connsiteX2" fmla="*/ 1412758 w 2016224"/>
                  <a:gd name="connsiteY2" fmla="*/ 0 h 2016224"/>
                  <a:gd name="connsiteX3" fmla="*/ 2016224 w 2016224"/>
                  <a:gd name="connsiteY3" fmla="*/ 517202 h 2016224"/>
                  <a:gd name="connsiteX4" fmla="*/ 2016224 w 2016224"/>
                  <a:gd name="connsiteY4" fmla="*/ 1499022 h 2016224"/>
                  <a:gd name="connsiteX5" fmla="*/ 1499022 w 2016224"/>
                  <a:gd name="connsiteY5" fmla="*/ 2016224 h 2016224"/>
                  <a:gd name="connsiteX6" fmla="*/ 517202 w 2016224"/>
                  <a:gd name="connsiteY6" fmla="*/ 2016224 h 2016224"/>
                  <a:gd name="connsiteX7" fmla="*/ 0 w 2016224"/>
                  <a:gd name="connsiteY7" fmla="*/ 1499022 h 2016224"/>
                  <a:gd name="connsiteX8" fmla="*/ 0 w 2016224"/>
                  <a:gd name="connsiteY8" fmla="*/ 517202 h 2016224"/>
                  <a:gd name="connsiteX0" fmla="*/ 0 w 2016224"/>
                  <a:gd name="connsiteY0" fmla="*/ 1499022 h 2016224"/>
                  <a:gd name="connsiteX1" fmla="*/ 594839 w 2016224"/>
                  <a:gd name="connsiteY1" fmla="*/ 0 h 2016224"/>
                  <a:gd name="connsiteX2" fmla="*/ 1412758 w 2016224"/>
                  <a:gd name="connsiteY2" fmla="*/ 0 h 2016224"/>
                  <a:gd name="connsiteX3" fmla="*/ 2016224 w 2016224"/>
                  <a:gd name="connsiteY3" fmla="*/ 517202 h 2016224"/>
                  <a:gd name="connsiteX4" fmla="*/ 2016224 w 2016224"/>
                  <a:gd name="connsiteY4" fmla="*/ 1499022 h 2016224"/>
                  <a:gd name="connsiteX5" fmla="*/ 1499022 w 2016224"/>
                  <a:gd name="connsiteY5" fmla="*/ 2016224 h 2016224"/>
                  <a:gd name="connsiteX6" fmla="*/ 517202 w 2016224"/>
                  <a:gd name="connsiteY6" fmla="*/ 2016224 h 2016224"/>
                  <a:gd name="connsiteX7" fmla="*/ 0 w 2016224"/>
                  <a:gd name="connsiteY7" fmla="*/ 1499022 h 2016224"/>
                  <a:gd name="connsiteX0" fmla="*/ 0 w 2016224"/>
                  <a:gd name="connsiteY0" fmla="*/ 1499022 h 2016224"/>
                  <a:gd name="connsiteX1" fmla="*/ 594839 w 2016224"/>
                  <a:gd name="connsiteY1" fmla="*/ 0 h 2016224"/>
                  <a:gd name="connsiteX2" fmla="*/ 1412758 w 2016224"/>
                  <a:gd name="connsiteY2" fmla="*/ 0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9022 h 2016224"/>
                  <a:gd name="connsiteX1" fmla="*/ 594839 w 2016224"/>
                  <a:gd name="connsiteY1" fmla="*/ 0 h 2016224"/>
                  <a:gd name="connsiteX2" fmla="*/ 1412758 w 2016224"/>
                  <a:gd name="connsiteY2" fmla="*/ 0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9022 h 2016224"/>
                  <a:gd name="connsiteX1" fmla="*/ 594839 w 2016224"/>
                  <a:gd name="connsiteY1" fmla="*/ 0 h 2016224"/>
                  <a:gd name="connsiteX2" fmla="*/ 1412758 w 2016224"/>
                  <a:gd name="connsiteY2" fmla="*/ 0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9022 h 2016224"/>
                  <a:gd name="connsiteX1" fmla="*/ 594839 w 2016224"/>
                  <a:gd name="connsiteY1" fmla="*/ 0 h 2016224"/>
                  <a:gd name="connsiteX2" fmla="*/ 1412758 w 2016224"/>
                  <a:gd name="connsiteY2" fmla="*/ 0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9022 h 2016224"/>
                  <a:gd name="connsiteX1" fmla="*/ 594839 w 2016224"/>
                  <a:gd name="connsiteY1" fmla="*/ 0 h 2016224"/>
                  <a:gd name="connsiteX2" fmla="*/ 1412758 w 2016224"/>
                  <a:gd name="connsiteY2" fmla="*/ 0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9022 h 2016224"/>
                  <a:gd name="connsiteX1" fmla="*/ 594839 w 2016224"/>
                  <a:gd name="connsiteY1" fmla="*/ 0 h 2016224"/>
                  <a:gd name="connsiteX2" fmla="*/ 1412758 w 2016224"/>
                  <a:gd name="connsiteY2" fmla="*/ 0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9022 h 2016224"/>
                  <a:gd name="connsiteX1" fmla="*/ 594839 w 2016224"/>
                  <a:gd name="connsiteY1" fmla="*/ 0 h 2016224"/>
                  <a:gd name="connsiteX2" fmla="*/ 1412758 w 2016224"/>
                  <a:gd name="connsiteY2" fmla="*/ 0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516275 h 2033477"/>
                  <a:gd name="connsiteX1" fmla="*/ 594839 w 2016224"/>
                  <a:gd name="connsiteY1" fmla="*/ 17253 h 2033477"/>
                  <a:gd name="connsiteX2" fmla="*/ 1438637 w 2016224"/>
                  <a:gd name="connsiteY2" fmla="*/ 0 h 2033477"/>
                  <a:gd name="connsiteX3" fmla="*/ 2016224 w 2016224"/>
                  <a:gd name="connsiteY3" fmla="*/ 1516275 h 2033477"/>
                  <a:gd name="connsiteX4" fmla="*/ 1499022 w 2016224"/>
                  <a:gd name="connsiteY4" fmla="*/ 2033477 h 2033477"/>
                  <a:gd name="connsiteX5" fmla="*/ 517202 w 2016224"/>
                  <a:gd name="connsiteY5" fmla="*/ 2033477 h 2033477"/>
                  <a:gd name="connsiteX6" fmla="*/ 0 w 2016224"/>
                  <a:gd name="connsiteY6" fmla="*/ 1516275 h 2033477"/>
                  <a:gd name="connsiteX0" fmla="*/ 0 w 2016224"/>
                  <a:gd name="connsiteY0" fmla="*/ 1499022 h 2016224"/>
                  <a:gd name="connsiteX1" fmla="*/ 594839 w 2016224"/>
                  <a:gd name="connsiteY1" fmla="*/ 0 h 2016224"/>
                  <a:gd name="connsiteX2" fmla="*/ 1464516 w 2016224"/>
                  <a:gd name="connsiteY2" fmla="*/ 0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524901 h 2042103"/>
                  <a:gd name="connsiteX1" fmla="*/ 594839 w 2016224"/>
                  <a:gd name="connsiteY1" fmla="*/ 25879 h 2042103"/>
                  <a:gd name="connsiteX2" fmla="*/ 1430010 w 2016224"/>
                  <a:gd name="connsiteY2" fmla="*/ 0 h 2042103"/>
                  <a:gd name="connsiteX3" fmla="*/ 2016224 w 2016224"/>
                  <a:gd name="connsiteY3" fmla="*/ 1524901 h 2042103"/>
                  <a:gd name="connsiteX4" fmla="*/ 1499022 w 2016224"/>
                  <a:gd name="connsiteY4" fmla="*/ 2042103 h 2042103"/>
                  <a:gd name="connsiteX5" fmla="*/ 517202 w 2016224"/>
                  <a:gd name="connsiteY5" fmla="*/ 2042103 h 2042103"/>
                  <a:gd name="connsiteX6" fmla="*/ 0 w 2016224"/>
                  <a:gd name="connsiteY6" fmla="*/ 1524901 h 2042103"/>
                  <a:gd name="connsiteX0" fmla="*/ 0 w 2016224"/>
                  <a:gd name="connsiteY0" fmla="*/ 1524901 h 2042103"/>
                  <a:gd name="connsiteX1" fmla="*/ 594839 w 2016224"/>
                  <a:gd name="connsiteY1" fmla="*/ 25879 h 2042103"/>
                  <a:gd name="connsiteX2" fmla="*/ 1430010 w 2016224"/>
                  <a:gd name="connsiteY2" fmla="*/ 0 h 2042103"/>
                  <a:gd name="connsiteX3" fmla="*/ 2016224 w 2016224"/>
                  <a:gd name="connsiteY3" fmla="*/ 1524901 h 2042103"/>
                  <a:gd name="connsiteX4" fmla="*/ 1499022 w 2016224"/>
                  <a:gd name="connsiteY4" fmla="*/ 2042103 h 2042103"/>
                  <a:gd name="connsiteX5" fmla="*/ 517202 w 2016224"/>
                  <a:gd name="connsiteY5" fmla="*/ 2042103 h 2042103"/>
                  <a:gd name="connsiteX6" fmla="*/ 0 w 2016224"/>
                  <a:gd name="connsiteY6" fmla="*/ 1524901 h 2042103"/>
                  <a:gd name="connsiteX0" fmla="*/ 0 w 2016224"/>
                  <a:gd name="connsiteY0" fmla="*/ 1524901 h 2042103"/>
                  <a:gd name="connsiteX1" fmla="*/ 594839 w 2016224"/>
                  <a:gd name="connsiteY1" fmla="*/ 25879 h 2042103"/>
                  <a:gd name="connsiteX2" fmla="*/ 1430010 w 2016224"/>
                  <a:gd name="connsiteY2" fmla="*/ 0 h 2042103"/>
                  <a:gd name="connsiteX3" fmla="*/ 2016224 w 2016224"/>
                  <a:gd name="connsiteY3" fmla="*/ 1524901 h 2042103"/>
                  <a:gd name="connsiteX4" fmla="*/ 1499022 w 2016224"/>
                  <a:gd name="connsiteY4" fmla="*/ 2042103 h 2042103"/>
                  <a:gd name="connsiteX5" fmla="*/ 517202 w 2016224"/>
                  <a:gd name="connsiteY5" fmla="*/ 2042103 h 2042103"/>
                  <a:gd name="connsiteX6" fmla="*/ 0 w 2016224"/>
                  <a:gd name="connsiteY6" fmla="*/ 1524901 h 2042103"/>
                  <a:gd name="connsiteX0" fmla="*/ 0 w 2016224"/>
                  <a:gd name="connsiteY0" fmla="*/ 1524901 h 2042103"/>
                  <a:gd name="connsiteX1" fmla="*/ 594839 w 2016224"/>
                  <a:gd name="connsiteY1" fmla="*/ 25879 h 2042103"/>
                  <a:gd name="connsiteX2" fmla="*/ 1430010 w 2016224"/>
                  <a:gd name="connsiteY2" fmla="*/ 0 h 2042103"/>
                  <a:gd name="connsiteX3" fmla="*/ 2016224 w 2016224"/>
                  <a:gd name="connsiteY3" fmla="*/ 1524901 h 2042103"/>
                  <a:gd name="connsiteX4" fmla="*/ 1499022 w 2016224"/>
                  <a:gd name="connsiteY4" fmla="*/ 2042103 h 2042103"/>
                  <a:gd name="connsiteX5" fmla="*/ 517202 w 2016224"/>
                  <a:gd name="connsiteY5" fmla="*/ 2042103 h 2042103"/>
                  <a:gd name="connsiteX6" fmla="*/ 0 w 2016224"/>
                  <a:gd name="connsiteY6" fmla="*/ 1524901 h 2042103"/>
                  <a:gd name="connsiteX0" fmla="*/ 0 w 2016224"/>
                  <a:gd name="connsiteY0" fmla="*/ 1499022 h 2016224"/>
                  <a:gd name="connsiteX1" fmla="*/ 594839 w 2016224"/>
                  <a:gd name="connsiteY1" fmla="*/ 0 h 2016224"/>
                  <a:gd name="connsiteX2" fmla="*/ 1438637 w 2016224"/>
                  <a:gd name="connsiteY2" fmla="*/ 8627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0395 h 2007597"/>
                  <a:gd name="connsiteX1" fmla="*/ 594839 w 2016224"/>
                  <a:gd name="connsiteY1" fmla="*/ 17253 h 2007597"/>
                  <a:gd name="connsiteX2" fmla="*/ 1438637 w 2016224"/>
                  <a:gd name="connsiteY2" fmla="*/ 0 h 2007597"/>
                  <a:gd name="connsiteX3" fmla="*/ 2016224 w 2016224"/>
                  <a:gd name="connsiteY3" fmla="*/ 1490395 h 2007597"/>
                  <a:gd name="connsiteX4" fmla="*/ 1499022 w 2016224"/>
                  <a:gd name="connsiteY4" fmla="*/ 2007597 h 2007597"/>
                  <a:gd name="connsiteX5" fmla="*/ 517202 w 2016224"/>
                  <a:gd name="connsiteY5" fmla="*/ 2007597 h 2007597"/>
                  <a:gd name="connsiteX6" fmla="*/ 0 w 2016224"/>
                  <a:gd name="connsiteY6" fmla="*/ 1490395 h 2007597"/>
                  <a:gd name="connsiteX0" fmla="*/ 0 w 2016224"/>
                  <a:gd name="connsiteY0" fmla="*/ 1499022 h 2016224"/>
                  <a:gd name="connsiteX1" fmla="*/ 594839 w 2016224"/>
                  <a:gd name="connsiteY1" fmla="*/ 0 h 2016224"/>
                  <a:gd name="connsiteX2" fmla="*/ 1438637 w 2016224"/>
                  <a:gd name="connsiteY2" fmla="*/ 8627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9022 h 2016224"/>
                  <a:gd name="connsiteX1" fmla="*/ 594839 w 2016224"/>
                  <a:gd name="connsiteY1" fmla="*/ 0 h 2016224"/>
                  <a:gd name="connsiteX2" fmla="*/ 1438637 w 2016224"/>
                  <a:gd name="connsiteY2" fmla="*/ 8627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9022 h 2016224"/>
                  <a:gd name="connsiteX1" fmla="*/ 594839 w 2016224"/>
                  <a:gd name="connsiteY1" fmla="*/ 0 h 2016224"/>
                  <a:gd name="connsiteX2" fmla="*/ 1447263 w 2016224"/>
                  <a:gd name="connsiteY2" fmla="*/ 8627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9022 h 2016224"/>
                  <a:gd name="connsiteX1" fmla="*/ 594839 w 2016224"/>
                  <a:gd name="connsiteY1" fmla="*/ 0 h 2016224"/>
                  <a:gd name="connsiteX2" fmla="*/ 1438637 w 2016224"/>
                  <a:gd name="connsiteY2" fmla="*/ 1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9022 h 2016224"/>
                  <a:gd name="connsiteX1" fmla="*/ 594839 w 2016224"/>
                  <a:gd name="connsiteY1" fmla="*/ 0 h 2016224"/>
                  <a:gd name="connsiteX2" fmla="*/ 1438637 w 2016224"/>
                  <a:gd name="connsiteY2" fmla="*/ 1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6224" h="2016224">
                    <a:moveTo>
                      <a:pt x="0" y="1499022"/>
                    </a:moveTo>
                    <a:cubicBezTo>
                      <a:pt x="17125" y="1145997"/>
                      <a:pt x="344800" y="266760"/>
                      <a:pt x="594839" y="0"/>
                    </a:cubicBezTo>
                    <a:lnTo>
                      <a:pt x="1438637" y="1"/>
                    </a:lnTo>
                    <a:cubicBezTo>
                      <a:pt x="1675535" y="249838"/>
                      <a:pt x="2001847" y="1162985"/>
                      <a:pt x="2016224" y="1499022"/>
                    </a:cubicBezTo>
                    <a:cubicBezTo>
                      <a:pt x="2016224" y="1784665"/>
                      <a:pt x="1784665" y="2016224"/>
                      <a:pt x="1499022" y="2016224"/>
                    </a:cubicBezTo>
                    <a:lnTo>
                      <a:pt x="517202" y="2016224"/>
                    </a:lnTo>
                    <a:cubicBezTo>
                      <a:pt x="231559" y="2016224"/>
                      <a:pt x="0" y="1784665"/>
                      <a:pt x="0" y="1499022"/>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3" name="Rounded Rectangle 20">
                <a:extLst>
                  <a:ext uri="{FF2B5EF4-FFF2-40B4-BE49-F238E27FC236}">
                    <a16:creationId xmlns:a16="http://schemas.microsoft.com/office/drawing/2014/main" id="{CEE031E1-8397-4039-89EA-8AAB918AED5E}"/>
                  </a:ext>
                </a:extLst>
              </p:cNvPr>
              <p:cNvSpPr/>
              <p:nvPr/>
            </p:nvSpPr>
            <p:spPr>
              <a:xfrm rot="20822172">
                <a:off x="2349692" y="4466317"/>
                <a:ext cx="1812545" cy="1144588"/>
              </a:xfrm>
              <a:custGeom>
                <a:avLst/>
                <a:gdLst>
                  <a:gd name="connsiteX0" fmla="*/ 181659 w 2016224"/>
                  <a:gd name="connsiteY0" fmla="*/ 0 h 1270554"/>
                  <a:gd name="connsiteX1" fmla="*/ 1908881 w 2016224"/>
                  <a:gd name="connsiteY1" fmla="*/ 262442 h 1270554"/>
                  <a:gd name="connsiteX2" fmla="*/ 2016224 w 2016224"/>
                  <a:gd name="connsiteY2" fmla="*/ 753352 h 1270554"/>
                  <a:gd name="connsiteX3" fmla="*/ 1499022 w 2016224"/>
                  <a:gd name="connsiteY3" fmla="*/ 1270554 h 1270554"/>
                  <a:gd name="connsiteX4" fmla="*/ 517202 w 2016224"/>
                  <a:gd name="connsiteY4" fmla="*/ 1270554 h 1270554"/>
                  <a:gd name="connsiteX5" fmla="*/ 0 w 2016224"/>
                  <a:gd name="connsiteY5" fmla="*/ 753352 h 1270554"/>
                  <a:gd name="connsiteX6" fmla="*/ 181659 w 2016224"/>
                  <a:gd name="connsiteY6" fmla="*/ 0 h 1270554"/>
                  <a:gd name="connsiteX0" fmla="*/ 170132 w 2016224"/>
                  <a:gd name="connsiteY0" fmla="*/ 0 h 1273207"/>
                  <a:gd name="connsiteX1" fmla="*/ 1908881 w 2016224"/>
                  <a:gd name="connsiteY1" fmla="*/ 265095 h 1273207"/>
                  <a:gd name="connsiteX2" fmla="*/ 2016224 w 2016224"/>
                  <a:gd name="connsiteY2" fmla="*/ 756005 h 1273207"/>
                  <a:gd name="connsiteX3" fmla="*/ 1499022 w 2016224"/>
                  <a:gd name="connsiteY3" fmla="*/ 1273207 h 1273207"/>
                  <a:gd name="connsiteX4" fmla="*/ 517202 w 2016224"/>
                  <a:gd name="connsiteY4" fmla="*/ 1273207 h 1273207"/>
                  <a:gd name="connsiteX5" fmla="*/ 0 w 2016224"/>
                  <a:gd name="connsiteY5" fmla="*/ 756005 h 1273207"/>
                  <a:gd name="connsiteX6" fmla="*/ 170132 w 2016224"/>
                  <a:gd name="connsiteY6" fmla="*/ 0 h 1273207"/>
                  <a:gd name="connsiteX0" fmla="*/ 170132 w 2016224"/>
                  <a:gd name="connsiteY0" fmla="*/ 0 h 1273207"/>
                  <a:gd name="connsiteX1" fmla="*/ 1908881 w 2016224"/>
                  <a:gd name="connsiteY1" fmla="*/ 265095 h 1273207"/>
                  <a:gd name="connsiteX2" fmla="*/ 2016224 w 2016224"/>
                  <a:gd name="connsiteY2" fmla="*/ 756005 h 1273207"/>
                  <a:gd name="connsiteX3" fmla="*/ 1499022 w 2016224"/>
                  <a:gd name="connsiteY3" fmla="*/ 1273207 h 1273207"/>
                  <a:gd name="connsiteX4" fmla="*/ 517202 w 2016224"/>
                  <a:gd name="connsiteY4" fmla="*/ 1273207 h 1273207"/>
                  <a:gd name="connsiteX5" fmla="*/ 0 w 2016224"/>
                  <a:gd name="connsiteY5" fmla="*/ 756005 h 1273207"/>
                  <a:gd name="connsiteX6" fmla="*/ 170132 w 2016224"/>
                  <a:gd name="connsiteY6" fmla="*/ 0 h 1273207"/>
                  <a:gd name="connsiteX0" fmla="*/ 170132 w 2016224"/>
                  <a:gd name="connsiteY0" fmla="*/ 0 h 1273207"/>
                  <a:gd name="connsiteX1" fmla="*/ 1908881 w 2016224"/>
                  <a:gd name="connsiteY1" fmla="*/ 265095 h 1273207"/>
                  <a:gd name="connsiteX2" fmla="*/ 2016224 w 2016224"/>
                  <a:gd name="connsiteY2" fmla="*/ 756005 h 1273207"/>
                  <a:gd name="connsiteX3" fmla="*/ 1499022 w 2016224"/>
                  <a:gd name="connsiteY3" fmla="*/ 1273207 h 1273207"/>
                  <a:gd name="connsiteX4" fmla="*/ 517202 w 2016224"/>
                  <a:gd name="connsiteY4" fmla="*/ 1273207 h 1273207"/>
                  <a:gd name="connsiteX5" fmla="*/ 0 w 2016224"/>
                  <a:gd name="connsiteY5" fmla="*/ 756005 h 1273207"/>
                  <a:gd name="connsiteX6" fmla="*/ 170132 w 2016224"/>
                  <a:gd name="connsiteY6" fmla="*/ 0 h 1273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6224" h="1273207">
                    <a:moveTo>
                      <a:pt x="170132" y="0"/>
                    </a:moveTo>
                    <a:cubicBezTo>
                      <a:pt x="823292" y="85075"/>
                      <a:pt x="1203397" y="143700"/>
                      <a:pt x="1908881" y="265095"/>
                    </a:cubicBezTo>
                    <a:cubicBezTo>
                      <a:pt x="1970783" y="462532"/>
                      <a:pt x="2011360" y="642304"/>
                      <a:pt x="2016224" y="756005"/>
                    </a:cubicBezTo>
                    <a:cubicBezTo>
                      <a:pt x="2016224" y="1041648"/>
                      <a:pt x="1784665" y="1273207"/>
                      <a:pt x="1499022" y="1273207"/>
                    </a:cubicBezTo>
                    <a:lnTo>
                      <a:pt x="517202" y="1273207"/>
                    </a:lnTo>
                    <a:cubicBezTo>
                      <a:pt x="231559" y="1273207"/>
                      <a:pt x="0" y="1041648"/>
                      <a:pt x="0" y="756005"/>
                    </a:cubicBezTo>
                    <a:cubicBezTo>
                      <a:pt x="5758" y="637302"/>
                      <a:pt x="107653" y="194008"/>
                      <a:pt x="17013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4" name="Oval 27">
                <a:extLst>
                  <a:ext uri="{FF2B5EF4-FFF2-40B4-BE49-F238E27FC236}">
                    <a16:creationId xmlns:a16="http://schemas.microsoft.com/office/drawing/2014/main" id="{16B2C8AB-1F97-4DCB-B237-D66D6838087D}"/>
                  </a:ext>
                </a:extLst>
              </p:cNvPr>
              <p:cNvSpPr/>
              <p:nvPr/>
            </p:nvSpPr>
            <p:spPr>
              <a:xfrm rot="19922172">
                <a:off x="2956377" y="5401284"/>
                <a:ext cx="158978" cy="1589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5" name="Oval 28">
                <a:extLst>
                  <a:ext uri="{FF2B5EF4-FFF2-40B4-BE49-F238E27FC236}">
                    <a16:creationId xmlns:a16="http://schemas.microsoft.com/office/drawing/2014/main" id="{0D1A527B-7631-4316-8B06-F1592E12A64F}"/>
                  </a:ext>
                </a:extLst>
              </p:cNvPr>
              <p:cNvSpPr/>
              <p:nvPr/>
            </p:nvSpPr>
            <p:spPr>
              <a:xfrm rot="19922172">
                <a:off x="3287720" y="5052607"/>
                <a:ext cx="79488" cy="794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6" name="Oval 29">
                <a:extLst>
                  <a:ext uri="{FF2B5EF4-FFF2-40B4-BE49-F238E27FC236}">
                    <a16:creationId xmlns:a16="http://schemas.microsoft.com/office/drawing/2014/main" id="{5CFC34EB-442D-4F0C-A8A6-6588611AC637}"/>
                  </a:ext>
                </a:extLst>
              </p:cNvPr>
              <p:cNvSpPr/>
              <p:nvPr/>
            </p:nvSpPr>
            <p:spPr>
              <a:xfrm rot="19922172">
                <a:off x="2951182" y="5052299"/>
                <a:ext cx="129468" cy="1294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7" name="Oval 30">
                <a:extLst>
                  <a:ext uri="{FF2B5EF4-FFF2-40B4-BE49-F238E27FC236}">
                    <a16:creationId xmlns:a16="http://schemas.microsoft.com/office/drawing/2014/main" id="{6B1540D7-F0CB-4608-A07E-3A4C8BDA2688}"/>
                  </a:ext>
                </a:extLst>
              </p:cNvPr>
              <p:cNvSpPr/>
              <p:nvPr/>
            </p:nvSpPr>
            <p:spPr>
              <a:xfrm rot="19922172">
                <a:off x="3015455" y="4704628"/>
                <a:ext cx="214669" cy="2146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8" name="Oval 31">
                <a:extLst>
                  <a:ext uri="{FF2B5EF4-FFF2-40B4-BE49-F238E27FC236}">
                    <a16:creationId xmlns:a16="http://schemas.microsoft.com/office/drawing/2014/main" id="{715A6FC1-E28A-4FCE-AE20-6CFFD3E39288}"/>
                  </a:ext>
                </a:extLst>
              </p:cNvPr>
              <p:cNvSpPr/>
              <p:nvPr/>
            </p:nvSpPr>
            <p:spPr>
              <a:xfrm rot="19922172">
                <a:off x="3403392" y="5279807"/>
                <a:ext cx="79488" cy="794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9" name="Oval 32">
                <a:extLst>
                  <a:ext uri="{FF2B5EF4-FFF2-40B4-BE49-F238E27FC236}">
                    <a16:creationId xmlns:a16="http://schemas.microsoft.com/office/drawing/2014/main" id="{22372840-877D-4BC8-B377-CD98F07B3C79}"/>
                  </a:ext>
                </a:extLst>
              </p:cNvPr>
              <p:cNvSpPr/>
              <p:nvPr/>
            </p:nvSpPr>
            <p:spPr>
              <a:xfrm rot="19922172">
                <a:off x="3465934" y="4834759"/>
                <a:ext cx="129468" cy="1294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30" name="Oval 33">
                <a:extLst>
                  <a:ext uri="{FF2B5EF4-FFF2-40B4-BE49-F238E27FC236}">
                    <a16:creationId xmlns:a16="http://schemas.microsoft.com/office/drawing/2014/main" id="{F35847ED-C8D0-4E12-9224-3BFDD60820DD}"/>
                  </a:ext>
                </a:extLst>
              </p:cNvPr>
              <p:cNvSpPr/>
              <p:nvPr/>
            </p:nvSpPr>
            <p:spPr>
              <a:xfrm rot="19922172">
                <a:off x="2867137" y="4322821"/>
                <a:ext cx="158978" cy="1589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31" name="Oval 34">
                <a:extLst>
                  <a:ext uri="{FF2B5EF4-FFF2-40B4-BE49-F238E27FC236}">
                    <a16:creationId xmlns:a16="http://schemas.microsoft.com/office/drawing/2014/main" id="{4289C807-E1A8-4C15-9F5C-76D829062F3F}"/>
                  </a:ext>
                </a:extLst>
              </p:cNvPr>
              <p:cNvSpPr/>
              <p:nvPr/>
            </p:nvSpPr>
            <p:spPr>
              <a:xfrm rot="19922172">
                <a:off x="2626403" y="3199517"/>
                <a:ext cx="79488" cy="794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32" name="Oval 35">
                <a:extLst>
                  <a:ext uri="{FF2B5EF4-FFF2-40B4-BE49-F238E27FC236}">
                    <a16:creationId xmlns:a16="http://schemas.microsoft.com/office/drawing/2014/main" id="{8A8CEE4E-AEDC-44CB-8A7D-6B8A99B972D6}"/>
                  </a:ext>
                </a:extLst>
              </p:cNvPr>
              <p:cNvSpPr/>
              <p:nvPr/>
            </p:nvSpPr>
            <p:spPr>
              <a:xfrm rot="19922172">
                <a:off x="2881892" y="3974591"/>
                <a:ext cx="129468" cy="1294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33" name="Oval 36">
                <a:extLst>
                  <a:ext uri="{FF2B5EF4-FFF2-40B4-BE49-F238E27FC236}">
                    <a16:creationId xmlns:a16="http://schemas.microsoft.com/office/drawing/2014/main" id="{DF60A53D-23B5-4486-842A-D9D156731E91}"/>
                  </a:ext>
                </a:extLst>
              </p:cNvPr>
              <p:cNvSpPr/>
              <p:nvPr/>
            </p:nvSpPr>
            <p:spPr>
              <a:xfrm rot="19922172">
                <a:off x="3232413" y="4332626"/>
                <a:ext cx="214669" cy="21466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34" name="Oval 37">
                <a:extLst>
                  <a:ext uri="{FF2B5EF4-FFF2-40B4-BE49-F238E27FC236}">
                    <a16:creationId xmlns:a16="http://schemas.microsoft.com/office/drawing/2014/main" id="{A7803C32-466C-4C19-B573-8BCB37F84EC5}"/>
                  </a:ext>
                </a:extLst>
              </p:cNvPr>
              <p:cNvSpPr/>
              <p:nvPr/>
            </p:nvSpPr>
            <p:spPr>
              <a:xfrm rot="19922172">
                <a:off x="3114166" y="4068024"/>
                <a:ext cx="129468" cy="1294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35" name="Oval 38">
                <a:extLst>
                  <a:ext uri="{FF2B5EF4-FFF2-40B4-BE49-F238E27FC236}">
                    <a16:creationId xmlns:a16="http://schemas.microsoft.com/office/drawing/2014/main" id="{BEF8FE89-D695-4BB2-9CEF-C83523B2E1A6}"/>
                  </a:ext>
                </a:extLst>
              </p:cNvPr>
              <p:cNvSpPr/>
              <p:nvPr/>
            </p:nvSpPr>
            <p:spPr>
              <a:xfrm rot="19922172">
                <a:off x="2740899" y="3591706"/>
                <a:ext cx="129468" cy="1294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36" name="Rounded Rectangle 24">
                <a:extLst>
                  <a:ext uri="{FF2B5EF4-FFF2-40B4-BE49-F238E27FC236}">
                    <a16:creationId xmlns:a16="http://schemas.microsoft.com/office/drawing/2014/main" id="{2482476C-4B03-49B8-A3C0-D330763C363A}"/>
                  </a:ext>
                </a:extLst>
              </p:cNvPr>
              <p:cNvSpPr/>
              <p:nvPr/>
            </p:nvSpPr>
            <p:spPr>
              <a:xfrm rot="20822172">
                <a:off x="2323230" y="2856728"/>
                <a:ext cx="903882" cy="176008"/>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dirty="0">
                  <a:cs typeface="B Nazanin" panose="00000400000000000000" pitchFamily="2" charset="-78"/>
                </a:endParaRPr>
              </a:p>
            </p:txBody>
          </p:sp>
          <p:grpSp>
            <p:nvGrpSpPr>
              <p:cNvPr id="37" name="Group 40">
                <a:extLst>
                  <a:ext uri="{FF2B5EF4-FFF2-40B4-BE49-F238E27FC236}">
                    <a16:creationId xmlns:a16="http://schemas.microsoft.com/office/drawing/2014/main" id="{735CA8DA-F1F8-43B7-BC81-79D45918E02E}"/>
                  </a:ext>
                </a:extLst>
              </p:cNvPr>
              <p:cNvGrpSpPr/>
              <p:nvPr/>
            </p:nvGrpSpPr>
            <p:grpSpPr>
              <a:xfrm rot="6970873">
                <a:off x="2773997" y="3162587"/>
                <a:ext cx="1029449" cy="711925"/>
                <a:chOff x="7088933" y="2427715"/>
                <a:chExt cx="895505" cy="619296"/>
              </a:xfrm>
            </p:grpSpPr>
            <p:sp>
              <p:nvSpPr>
                <p:cNvPr id="38" name="Flowchart: Terminator 41">
                  <a:extLst>
                    <a:ext uri="{FF2B5EF4-FFF2-40B4-BE49-F238E27FC236}">
                      <a16:creationId xmlns:a16="http://schemas.microsoft.com/office/drawing/2014/main" id="{47976CB0-66AA-40E1-8702-AF8ACB9D7D69}"/>
                    </a:ext>
                  </a:extLst>
                </p:cNvPr>
                <p:cNvSpPr/>
                <p:nvPr/>
              </p:nvSpPr>
              <p:spPr>
                <a:xfrm rot="2666605">
                  <a:off x="7516438" y="2427715"/>
                  <a:ext cx="468000" cy="172778"/>
                </a:xfrm>
                <a:prstGeom prst="flowChartTerminato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39" name="Flowchart: Terminator 42">
                  <a:extLst>
                    <a:ext uri="{FF2B5EF4-FFF2-40B4-BE49-F238E27FC236}">
                      <a16:creationId xmlns:a16="http://schemas.microsoft.com/office/drawing/2014/main" id="{99ABDD59-5BB0-466D-916E-1705A8139C9A}"/>
                    </a:ext>
                  </a:extLst>
                </p:cNvPr>
                <p:cNvSpPr/>
                <p:nvPr/>
              </p:nvSpPr>
              <p:spPr>
                <a:xfrm rot="2666605">
                  <a:off x="7182429" y="2755702"/>
                  <a:ext cx="576064" cy="172778"/>
                </a:xfrm>
                <a:prstGeom prst="flowChartTerminato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40" name="Flowchart: Terminator 43">
                  <a:extLst>
                    <a:ext uri="{FF2B5EF4-FFF2-40B4-BE49-F238E27FC236}">
                      <a16:creationId xmlns:a16="http://schemas.microsoft.com/office/drawing/2014/main" id="{165E701F-2244-46DA-AF50-3B9C561AF220}"/>
                    </a:ext>
                  </a:extLst>
                </p:cNvPr>
                <p:cNvSpPr/>
                <p:nvPr/>
              </p:nvSpPr>
              <p:spPr>
                <a:xfrm rot="2666605">
                  <a:off x="7332111" y="2581252"/>
                  <a:ext cx="540000" cy="172778"/>
                </a:xfrm>
                <a:prstGeom prst="flowChartTerminato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41" name="Flowchart: Terminator 44">
                  <a:extLst>
                    <a:ext uri="{FF2B5EF4-FFF2-40B4-BE49-F238E27FC236}">
                      <a16:creationId xmlns:a16="http://schemas.microsoft.com/office/drawing/2014/main" id="{767626FD-F8C0-4319-A1F8-E27212D6BCC8}"/>
                    </a:ext>
                  </a:extLst>
                </p:cNvPr>
                <p:cNvSpPr/>
                <p:nvPr/>
              </p:nvSpPr>
              <p:spPr>
                <a:xfrm rot="2666605">
                  <a:off x="7088933" y="2874233"/>
                  <a:ext cx="432000" cy="172778"/>
                </a:xfrm>
                <a:prstGeom prst="flowChartTerminato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dirty="0">
                    <a:cs typeface="B Nazanin" panose="00000400000000000000" pitchFamily="2" charset="-78"/>
                  </a:endParaRPr>
                </a:p>
              </p:txBody>
            </p:sp>
          </p:grpSp>
        </p:grpSp>
      </p:grpSp>
      <p:grpSp>
        <p:nvGrpSpPr>
          <p:cNvPr id="42" name="Group 48">
            <a:extLst>
              <a:ext uri="{FF2B5EF4-FFF2-40B4-BE49-F238E27FC236}">
                <a16:creationId xmlns:a16="http://schemas.microsoft.com/office/drawing/2014/main" id="{34EB3415-DA61-459E-BAA6-A491433C4B85}"/>
              </a:ext>
            </a:extLst>
          </p:cNvPr>
          <p:cNvGrpSpPr/>
          <p:nvPr/>
        </p:nvGrpSpPr>
        <p:grpSpPr>
          <a:xfrm flipH="1">
            <a:off x="8726353" y="1692638"/>
            <a:ext cx="3479147" cy="4939238"/>
            <a:chOff x="1619552" y="2445730"/>
            <a:chExt cx="2712621" cy="3851025"/>
          </a:xfrm>
        </p:grpSpPr>
        <p:grpSp>
          <p:nvGrpSpPr>
            <p:cNvPr id="43" name="Group 47">
              <a:extLst>
                <a:ext uri="{FF2B5EF4-FFF2-40B4-BE49-F238E27FC236}">
                  <a16:creationId xmlns:a16="http://schemas.microsoft.com/office/drawing/2014/main" id="{1B32FD33-1052-426B-A1CF-FF5779429CF4}"/>
                </a:ext>
              </a:extLst>
            </p:cNvPr>
            <p:cNvGrpSpPr/>
            <p:nvPr/>
          </p:nvGrpSpPr>
          <p:grpSpPr>
            <a:xfrm>
              <a:off x="2621164" y="4009554"/>
              <a:ext cx="1711009" cy="2287201"/>
              <a:chOff x="2621164" y="4009554"/>
              <a:chExt cx="1711009" cy="2287201"/>
            </a:xfrm>
          </p:grpSpPr>
          <p:sp>
            <p:nvSpPr>
              <p:cNvPr id="60" name="Freeform: Shape 4">
                <a:extLst>
                  <a:ext uri="{FF2B5EF4-FFF2-40B4-BE49-F238E27FC236}">
                    <a16:creationId xmlns:a16="http://schemas.microsoft.com/office/drawing/2014/main" id="{042E1ED7-57DB-43AE-9BBE-BBB17B30248E}"/>
                  </a:ext>
                </a:extLst>
              </p:cNvPr>
              <p:cNvSpPr/>
              <p:nvPr/>
            </p:nvSpPr>
            <p:spPr>
              <a:xfrm>
                <a:off x="3219632" y="4387399"/>
                <a:ext cx="355567" cy="1902502"/>
              </a:xfrm>
              <a:custGeom>
                <a:avLst/>
                <a:gdLst>
                  <a:gd name="connsiteX0" fmla="*/ 0 w 317109"/>
                  <a:gd name="connsiteY0" fmla="*/ 0 h 1696726"/>
                  <a:gd name="connsiteX1" fmla="*/ 317109 w 317109"/>
                  <a:gd name="connsiteY1" fmla="*/ 0 h 1696726"/>
                  <a:gd name="connsiteX2" fmla="*/ 317109 w 317109"/>
                  <a:gd name="connsiteY2" fmla="*/ 1696727 h 1696726"/>
                  <a:gd name="connsiteX3" fmla="*/ 0 w 317109"/>
                  <a:gd name="connsiteY3" fmla="*/ 1696727 h 1696726"/>
                </a:gdLst>
                <a:ahLst/>
                <a:cxnLst>
                  <a:cxn ang="0">
                    <a:pos x="connsiteX0" y="connsiteY0"/>
                  </a:cxn>
                  <a:cxn ang="0">
                    <a:pos x="connsiteX1" y="connsiteY1"/>
                  </a:cxn>
                  <a:cxn ang="0">
                    <a:pos x="connsiteX2" y="connsiteY2"/>
                  </a:cxn>
                  <a:cxn ang="0">
                    <a:pos x="connsiteX3" y="connsiteY3"/>
                  </a:cxn>
                </a:cxnLst>
                <a:rect l="l" t="t" r="r" b="b"/>
                <a:pathLst>
                  <a:path w="317109" h="1696726">
                    <a:moveTo>
                      <a:pt x="0" y="0"/>
                    </a:moveTo>
                    <a:lnTo>
                      <a:pt x="317109" y="0"/>
                    </a:lnTo>
                    <a:lnTo>
                      <a:pt x="317109" y="1696727"/>
                    </a:lnTo>
                    <a:lnTo>
                      <a:pt x="0" y="1696727"/>
                    </a:lnTo>
                    <a:close/>
                  </a:path>
                </a:pathLst>
              </a:custGeom>
              <a:solidFill>
                <a:srgbClr val="00C1B8"/>
              </a:solidFill>
              <a:ln w="3807" cap="flat">
                <a:noFill/>
                <a:prstDash val="solid"/>
                <a:miter/>
              </a:ln>
            </p:spPr>
            <p:txBody>
              <a:bodyPr rtlCol="0" anchor="ctr"/>
              <a:lstStyle/>
              <a:p>
                <a:endParaRPr lang="en-US">
                  <a:cs typeface="B Nazanin" panose="00000400000000000000" pitchFamily="2" charset="-78"/>
                </a:endParaRPr>
              </a:p>
            </p:txBody>
          </p:sp>
          <p:sp>
            <p:nvSpPr>
              <p:cNvPr id="61" name="Freeform: Shape 5">
                <a:extLst>
                  <a:ext uri="{FF2B5EF4-FFF2-40B4-BE49-F238E27FC236}">
                    <a16:creationId xmlns:a16="http://schemas.microsoft.com/office/drawing/2014/main" id="{835D63B7-6743-4099-88BD-2EDEE6A308A5}"/>
                  </a:ext>
                </a:extLst>
              </p:cNvPr>
              <p:cNvSpPr/>
              <p:nvPr/>
            </p:nvSpPr>
            <p:spPr>
              <a:xfrm>
                <a:off x="3280878" y="4334968"/>
                <a:ext cx="249688" cy="1039543"/>
              </a:xfrm>
              <a:custGeom>
                <a:avLst/>
                <a:gdLst>
                  <a:gd name="connsiteX0" fmla="*/ 1540 w 222682"/>
                  <a:gd name="connsiteY0" fmla="*/ 77324 h 927105"/>
                  <a:gd name="connsiteX1" fmla="*/ 12 w 222682"/>
                  <a:gd name="connsiteY1" fmla="*/ 15049 h 927105"/>
                  <a:gd name="connsiteX2" fmla="*/ 9946 w 222682"/>
                  <a:gd name="connsiteY2" fmla="*/ 148 h 927105"/>
                  <a:gd name="connsiteX3" fmla="*/ 198683 w 222682"/>
                  <a:gd name="connsiteY3" fmla="*/ 531 h 927105"/>
                  <a:gd name="connsiteX4" fmla="*/ 221989 w 222682"/>
                  <a:gd name="connsiteY4" fmla="*/ 18105 h 927105"/>
                  <a:gd name="connsiteX5" fmla="*/ 212437 w 222682"/>
                  <a:gd name="connsiteY5" fmla="*/ 83437 h 927105"/>
                  <a:gd name="connsiteX6" fmla="*/ 162769 w 222682"/>
                  <a:gd name="connsiteY6" fmla="*/ 152208 h 927105"/>
                  <a:gd name="connsiteX7" fmla="*/ 156274 w 222682"/>
                  <a:gd name="connsiteY7" fmla="*/ 196909 h 927105"/>
                  <a:gd name="connsiteX8" fmla="*/ 199829 w 222682"/>
                  <a:gd name="connsiteY8" fmla="*/ 726826 h 927105"/>
                  <a:gd name="connsiteX9" fmla="*/ 206706 w 222682"/>
                  <a:gd name="connsiteY9" fmla="*/ 909832 h 927105"/>
                  <a:gd name="connsiteX10" fmla="*/ 189896 w 222682"/>
                  <a:gd name="connsiteY10" fmla="*/ 927025 h 927105"/>
                  <a:gd name="connsiteX11" fmla="*/ 20643 w 222682"/>
                  <a:gd name="connsiteY11" fmla="*/ 915181 h 927105"/>
                  <a:gd name="connsiteX12" fmla="*/ 5743 w 222682"/>
                  <a:gd name="connsiteY12" fmla="*/ 896460 h 927105"/>
                  <a:gd name="connsiteX13" fmla="*/ 59613 w 222682"/>
                  <a:gd name="connsiteY13" fmla="*/ 181627 h 927105"/>
                  <a:gd name="connsiteX14" fmla="*/ 46623 w 222682"/>
                  <a:gd name="connsiteY14" fmla="*/ 148005 h 927105"/>
                  <a:gd name="connsiteX15" fmla="*/ 1540 w 222682"/>
                  <a:gd name="connsiteY15" fmla="*/ 77324 h 927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2682" h="927105">
                    <a:moveTo>
                      <a:pt x="1540" y="77324"/>
                    </a:moveTo>
                    <a:cubicBezTo>
                      <a:pt x="1158" y="56693"/>
                      <a:pt x="394" y="35680"/>
                      <a:pt x="12" y="15049"/>
                    </a:cubicBezTo>
                    <a:cubicBezTo>
                      <a:pt x="12" y="8554"/>
                      <a:pt x="-752" y="531"/>
                      <a:pt x="9946" y="148"/>
                    </a:cubicBezTo>
                    <a:cubicBezTo>
                      <a:pt x="37836" y="3205"/>
                      <a:pt x="163151" y="3969"/>
                      <a:pt x="198683" y="531"/>
                    </a:cubicBezTo>
                    <a:cubicBezTo>
                      <a:pt x="216258" y="-1380"/>
                      <a:pt x="220460" y="1295"/>
                      <a:pt x="221989" y="18105"/>
                    </a:cubicBezTo>
                    <a:cubicBezTo>
                      <a:pt x="224281" y="40647"/>
                      <a:pt x="220842" y="62424"/>
                      <a:pt x="212437" y="83437"/>
                    </a:cubicBezTo>
                    <a:cubicBezTo>
                      <a:pt x="201357" y="110182"/>
                      <a:pt x="183783" y="132341"/>
                      <a:pt x="162769" y="152208"/>
                    </a:cubicBezTo>
                    <a:cubicBezTo>
                      <a:pt x="149397" y="164816"/>
                      <a:pt x="153982" y="180863"/>
                      <a:pt x="156274" y="196909"/>
                    </a:cubicBezTo>
                    <a:cubicBezTo>
                      <a:pt x="160477" y="225946"/>
                      <a:pt x="194098" y="640480"/>
                      <a:pt x="199829" y="726826"/>
                    </a:cubicBezTo>
                    <a:cubicBezTo>
                      <a:pt x="203268" y="779932"/>
                      <a:pt x="204032" y="856344"/>
                      <a:pt x="206706" y="909832"/>
                    </a:cubicBezTo>
                    <a:cubicBezTo>
                      <a:pt x="207470" y="923205"/>
                      <a:pt x="203650" y="927789"/>
                      <a:pt x="189896" y="927025"/>
                    </a:cubicBezTo>
                    <a:cubicBezTo>
                      <a:pt x="133351" y="923205"/>
                      <a:pt x="76806" y="921676"/>
                      <a:pt x="20643" y="915181"/>
                    </a:cubicBezTo>
                    <a:cubicBezTo>
                      <a:pt x="8035" y="913653"/>
                      <a:pt x="5743" y="907922"/>
                      <a:pt x="5743" y="896460"/>
                    </a:cubicBezTo>
                    <a:cubicBezTo>
                      <a:pt x="5361" y="825397"/>
                      <a:pt x="53500" y="214102"/>
                      <a:pt x="59613" y="181627"/>
                    </a:cubicBezTo>
                    <a:cubicBezTo>
                      <a:pt x="62288" y="167108"/>
                      <a:pt x="56175" y="157175"/>
                      <a:pt x="46623" y="148005"/>
                    </a:cubicBezTo>
                    <a:cubicBezTo>
                      <a:pt x="25610" y="127756"/>
                      <a:pt x="6507" y="107125"/>
                      <a:pt x="1540" y="77324"/>
                    </a:cubicBezTo>
                    <a:close/>
                  </a:path>
                </a:pathLst>
              </a:custGeom>
              <a:solidFill>
                <a:srgbClr val="FE5353"/>
              </a:solidFill>
              <a:ln w="3807" cap="flat">
                <a:noFill/>
                <a:prstDash val="solid"/>
                <a:miter/>
              </a:ln>
            </p:spPr>
            <p:txBody>
              <a:bodyPr rtlCol="0" anchor="ctr"/>
              <a:lstStyle/>
              <a:p>
                <a:endParaRPr lang="en-US">
                  <a:cs typeface="B Nazanin" panose="00000400000000000000" pitchFamily="2" charset="-78"/>
                </a:endParaRPr>
              </a:p>
            </p:txBody>
          </p:sp>
          <p:sp>
            <p:nvSpPr>
              <p:cNvPr id="62" name="Freeform: Shape 16">
                <a:extLst>
                  <a:ext uri="{FF2B5EF4-FFF2-40B4-BE49-F238E27FC236}">
                    <a16:creationId xmlns:a16="http://schemas.microsoft.com/office/drawing/2014/main" id="{892C418A-EE40-4D4E-9A2B-6CC131203BF2}"/>
                  </a:ext>
                </a:extLst>
              </p:cNvPr>
              <p:cNvSpPr/>
              <p:nvPr/>
            </p:nvSpPr>
            <p:spPr>
              <a:xfrm>
                <a:off x="2621164" y="4155335"/>
                <a:ext cx="1711009" cy="2141420"/>
              </a:xfrm>
              <a:custGeom>
                <a:avLst/>
                <a:gdLst>
                  <a:gd name="connsiteX0" fmla="*/ 1384966 w 1525945"/>
                  <a:gd name="connsiteY0" fmla="*/ 358259 h 1909803"/>
                  <a:gd name="connsiteX1" fmla="*/ 1456793 w 1525945"/>
                  <a:gd name="connsiteY1" fmla="*/ 487777 h 1909803"/>
                  <a:gd name="connsiteX2" fmla="*/ 1516394 w 1525945"/>
                  <a:gd name="connsiteY2" fmla="*/ 703641 h 1909803"/>
                  <a:gd name="connsiteX3" fmla="*/ 1525946 w 1525945"/>
                  <a:gd name="connsiteY3" fmla="*/ 907661 h 1909803"/>
                  <a:gd name="connsiteX4" fmla="*/ 1446095 w 1525945"/>
                  <a:gd name="connsiteY4" fmla="*/ 1144538 h 1909803"/>
                  <a:gd name="connsiteX5" fmla="*/ 1340265 w 1525945"/>
                  <a:gd name="connsiteY5" fmla="*/ 1261066 h 1909803"/>
                  <a:gd name="connsiteX6" fmla="*/ 1324601 w 1525945"/>
                  <a:gd name="connsiteY6" fmla="*/ 1298126 h 1909803"/>
                  <a:gd name="connsiteX7" fmla="*/ 1381145 w 1525945"/>
                  <a:gd name="connsiteY7" fmla="*/ 1909039 h 1909803"/>
                  <a:gd name="connsiteX8" fmla="*/ 805382 w 1525945"/>
                  <a:gd name="connsiteY8" fmla="*/ 1909803 h 1909803"/>
                  <a:gd name="connsiteX9" fmla="*/ 787807 w 1525945"/>
                  <a:gd name="connsiteY9" fmla="*/ 1902926 h 1909803"/>
                  <a:gd name="connsiteX10" fmla="*/ 746544 w 1525945"/>
                  <a:gd name="connsiteY10" fmla="*/ 1507877 h 1909803"/>
                  <a:gd name="connsiteX11" fmla="*/ 749983 w 1525945"/>
                  <a:gd name="connsiteY11" fmla="*/ 1394405 h 1909803"/>
                  <a:gd name="connsiteX12" fmla="*/ 632309 w 1525945"/>
                  <a:gd name="connsiteY12" fmla="*/ 1371481 h 1909803"/>
                  <a:gd name="connsiteX13" fmla="*/ 641478 w 1525945"/>
                  <a:gd name="connsiteY13" fmla="*/ 1501382 h 1909803"/>
                  <a:gd name="connsiteX14" fmla="*/ 598305 w 1525945"/>
                  <a:gd name="connsiteY14" fmla="*/ 1908657 h 1909803"/>
                  <a:gd name="connsiteX15" fmla="*/ 0 w 1525945"/>
                  <a:gd name="connsiteY15" fmla="*/ 1908657 h 1909803"/>
                  <a:gd name="connsiteX16" fmla="*/ 19485 w 1525945"/>
                  <a:gd name="connsiteY16" fmla="*/ 1696996 h 1909803"/>
                  <a:gd name="connsiteX17" fmla="*/ 121113 w 1525945"/>
                  <a:gd name="connsiteY17" fmla="*/ 211548 h 1909803"/>
                  <a:gd name="connsiteX18" fmla="*/ 289219 w 1525945"/>
                  <a:gd name="connsiteY18" fmla="*/ 80120 h 1909803"/>
                  <a:gd name="connsiteX19" fmla="*/ 380531 w 1525945"/>
                  <a:gd name="connsiteY19" fmla="*/ 10203 h 1909803"/>
                  <a:gd name="connsiteX20" fmla="*/ 396196 w 1525945"/>
                  <a:gd name="connsiteY20" fmla="*/ 269 h 1909803"/>
                  <a:gd name="connsiteX21" fmla="*/ 393521 w 1525945"/>
                  <a:gd name="connsiteY21" fmla="*/ 18226 h 1909803"/>
                  <a:gd name="connsiteX22" fmla="*/ 398488 w 1525945"/>
                  <a:gd name="connsiteY22" fmla="*/ 124057 h 1909803"/>
                  <a:gd name="connsiteX23" fmla="*/ 500116 w 1525945"/>
                  <a:gd name="connsiteY23" fmla="*/ 241731 h 1909803"/>
                  <a:gd name="connsiteX24" fmla="*/ 563538 w 1525945"/>
                  <a:gd name="connsiteY24" fmla="*/ 287960 h 1909803"/>
                  <a:gd name="connsiteX25" fmla="*/ 579584 w 1525945"/>
                  <a:gd name="connsiteY25" fmla="*/ 304007 h 1909803"/>
                  <a:gd name="connsiteX26" fmla="*/ 641096 w 1525945"/>
                  <a:gd name="connsiteY26" fmla="*/ 468674 h 1909803"/>
                  <a:gd name="connsiteX27" fmla="*/ 621229 w 1525945"/>
                  <a:gd name="connsiteY27" fmla="*/ 1073857 h 1909803"/>
                  <a:gd name="connsiteX28" fmla="*/ 687707 w 1525945"/>
                  <a:gd name="connsiteY28" fmla="*/ 1079206 h 1909803"/>
                  <a:gd name="connsiteX29" fmla="*/ 767558 w 1525945"/>
                  <a:gd name="connsiteY29" fmla="*/ 1083790 h 1909803"/>
                  <a:gd name="connsiteX30" fmla="*/ 745780 w 1525945"/>
                  <a:gd name="connsiteY30" fmla="*/ 477462 h 1909803"/>
                  <a:gd name="connsiteX31" fmla="*/ 803853 w 1525945"/>
                  <a:gd name="connsiteY31" fmla="*/ 317761 h 1909803"/>
                  <a:gd name="connsiteX32" fmla="*/ 819518 w 1525945"/>
                  <a:gd name="connsiteY32" fmla="*/ 294455 h 1909803"/>
                  <a:gd name="connsiteX33" fmla="*/ 946362 w 1525945"/>
                  <a:gd name="connsiteY33" fmla="*/ 188243 h 1909803"/>
                  <a:gd name="connsiteX34" fmla="*/ 1006345 w 1525945"/>
                  <a:gd name="connsiteY34" fmla="*/ 90053 h 1909803"/>
                  <a:gd name="connsiteX35" fmla="*/ 999850 w 1525945"/>
                  <a:gd name="connsiteY35" fmla="*/ 23957 h 1909803"/>
                  <a:gd name="connsiteX36" fmla="*/ 994119 w 1525945"/>
                  <a:gd name="connsiteY36" fmla="*/ 2562 h 1909803"/>
                  <a:gd name="connsiteX37" fmla="*/ 1016278 w 1525945"/>
                  <a:gd name="connsiteY37" fmla="*/ 7529 h 1909803"/>
                  <a:gd name="connsiteX38" fmla="*/ 1195846 w 1525945"/>
                  <a:gd name="connsiteY38" fmla="*/ 145834 h 1909803"/>
                  <a:gd name="connsiteX39" fmla="*/ 1384966 w 1525945"/>
                  <a:gd name="connsiteY39" fmla="*/ 358259 h 1909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25945" h="1909803">
                    <a:moveTo>
                      <a:pt x="1384966" y="358259"/>
                    </a:moveTo>
                    <a:cubicBezTo>
                      <a:pt x="1414003" y="397993"/>
                      <a:pt x="1436926" y="441930"/>
                      <a:pt x="1456793" y="487777"/>
                    </a:cubicBezTo>
                    <a:cubicBezTo>
                      <a:pt x="1473604" y="527130"/>
                      <a:pt x="1512574" y="671548"/>
                      <a:pt x="1516394" y="703641"/>
                    </a:cubicBezTo>
                    <a:cubicBezTo>
                      <a:pt x="1522507" y="755219"/>
                      <a:pt x="1523653" y="890850"/>
                      <a:pt x="1525946" y="907661"/>
                    </a:cubicBezTo>
                    <a:cubicBezTo>
                      <a:pt x="1518687" y="993242"/>
                      <a:pt x="1492707" y="1072329"/>
                      <a:pt x="1446095" y="1144538"/>
                    </a:cubicBezTo>
                    <a:cubicBezTo>
                      <a:pt x="1417441" y="1189239"/>
                      <a:pt x="1382674" y="1228973"/>
                      <a:pt x="1340265" y="1261066"/>
                    </a:cubicBezTo>
                    <a:cubicBezTo>
                      <a:pt x="1327275" y="1271000"/>
                      <a:pt x="1322690" y="1280933"/>
                      <a:pt x="1324601" y="1298126"/>
                    </a:cubicBezTo>
                    <a:cubicBezTo>
                      <a:pt x="1331096" y="1358873"/>
                      <a:pt x="1375414" y="1850202"/>
                      <a:pt x="1381145" y="1909039"/>
                    </a:cubicBezTo>
                    <a:cubicBezTo>
                      <a:pt x="1355165" y="1909039"/>
                      <a:pt x="905863" y="1909039"/>
                      <a:pt x="805382" y="1909803"/>
                    </a:cubicBezTo>
                    <a:cubicBezTo>
                      <a:pt x="797740" y="1909803"/>
                      <a:pt x="794302" y="1903308"/>
                      <a:pt x="787807" y="1902926"/>
                    </a:cubicBezTo>
                    <a:cubicBezTo>
                      <a:pt x="771760" y="1896431"/>
                      <a:pt x="751129" y="1518956"/>
                      <a:pt x="746544" y="1507877"/>
                    </a:cubicBezTo>
                    <a:cubicBezTo>
                      <a:pt x="741960" y="1492594"/>
                      <a:pt x="762591" y="1395933"/>
                      <a:pt x="749983" y="1394405"/>
                    </a:cubicBezTo>
                    <a:cubicBezTo>
                      <a:pt x="710249" y="1389056"/>
                      <a:pt x="670897" y="1381797"/>
                      <a:pt x="632309" y="1371481"/>
                    </a:cubicBezTo>
                    <a:cubicBezTo>
                      <a:pt x="618554" y="1367661"/>
                      <a:pt x="644534" y="1488392"/>
                      <a:pt x="641478" y="1501382"/>
                    </a:cubicBezTo>
                    <a:cubicBezTo>
                      <a:pt x="640714" y="1566714"/>
                      <a:pt x="611295" y="1895285"/>
                      <a:pt x="598305" y="1908657"/>
                    </a:cubicBezTo>
                    <a:cubicBezTo>
                      <a:pt x="493239" y="1908657"/>
                      <a:pt x="24834" y="1908657"/>
                      <a:pt x="0" y="1908657"/>
                    </a:cubicBezTo>
                    <a:cubicBezTo>
                      <a:pt x="4967" y="1837976"/>
                      <a:pt x="11080" y="1767295"/>
                      <a:pt x="19485" y="1696996"/>
                    </a:cubicBezTo>
                    <a:cubicBezTo>
                      <a:pt x="20631" y="1687827"/>
                      <a:pt x="119203" y="220336"/>
                      <a:pt x="121113" y="211548"/>
                    </a:cubicBezTo>
                    <a:cubicBezTo>
                      <a:pt x="176894" y="167612"/>
                      <a:pt x="233056" y="123675"/>
                      <a:pt x="289219" y="80120"/>
                    </a:cubicBezTo>
                    <a:cubicBezTo>
                      <a:pt x="319402" y="56432"/>
                      <a:pt x="350349" y="33891"/>
                      <a:pt x="380531" y="10203"/>
                    </a:cubicBezTo>
                    <a:cubicBezTo>
                      <a:pt x="385498" y="6000"/>
                      <a:pt x="391611" y="4472"/>
                      <a:pt x="396196" y="269"/>
                    </a:cubicBezTo>
                    <a:cubicBezTo>
                      <a:pt x="399634" y="6764"/>
                      <a:pt x="396578" y="12877"/>
                      <a:pt x="393521" y="18226"/>
                    </a:cubicBezTo>
                    <a:cubicBezTo>
                      <a:pt x="373272" y="54522"/>
                      <a:pt x="380913" y="89671"/>
                      <a:pt x="398488" y="124057"/>
                    </a:cubicBezTo>
                    <a:cubicBezTo>
                      <a:pt x="422940" y="171050"/>
                      <a:pt x="459236" y="208874"/>
                      <a:pt x="500116" y="241731"/>
                    </a:cubicBezTo>
                    <a:cubicBezTo>
                      <a:pt x="520365" y="258160"/>
                      <a:pt x="541760" y="273442"/>
                      <a:pt x="563538" y="287960"/>
                    </a:cubicBezTo>
                    <a:cubicBezTo>
                      <a:pt x="570033" y="292163"/>
                      <a:pt x="576146" y="296748"/>
                      <a:pt x="579584" y="304007"/>
                    </a:cubicBezTo>
                    <a:cubicBezTo>
                      <a:pt x="597541" y="347180"/>
                      <a:pt x="636129" y="457595"/>
                      <a:pt x="641096" y="468674"/>
                    </a:cubicBezTo>
                    <a:cubicBezTo>
                      <a:pt x="644917" y="485867"/>
                      <a:pt x="605564" y="1071565"/>
                      <a:pt x="621229" y="1073857"/>
                    </a:cubicBezTo>
                    <a:cubicBezTo>
                      <a:pt x="643388" y="1077295"/>
                      <a:pt x="665548" y="1077678"/>
                      <a:pt x="687707" y="1079206"/>
                    </a:cubicBezTo>
                    <a:cubicBezTo>
                      <a:pt x="714451" y="1081116"/>
                      <a:pt x="740814" y="1082644"/>
                      <a:pt x="767558" y="1083790"/>
                    </a:cubicBezTo>
                    <a:cubicBezTo>
                      <a:pt x="785897" y="1084555"/>
                      <a:pt x="750365" y="507645"/>
                      <a:pt x="745780" y="477462"/>
                    </a:cubicBezTo>
                    <a:cubicBezTo>
                      <a:pt x="767558" y="425120"/>
                      <a:pt x="782076" y="370103"/>
                      <a:pt x="803853" y="317761"/>
                    </a:cubicBezTo>
                    <a:cubicBezTo>
                      <a:pt x="807674" y="308591"/>
                      <a:pt x="813405" y="301332"/>
                      <a:pt x="819518" y="294455"/>
                    </a:cubicBezTo>
                    <a:cubicBezTo>
                      <a:pt x="865747" y="263891"/>
                      <a:pt x="908156" y="228359"/>
                      <a:pt x="946362" y="188243"/>
                    </a:cubicBezTo>
                    <a:cubicBezTo>
                      <a:pt x="973488" y="159588"/>
                      <a:pt x="993737" y="127113"/>
                      <a:pt x="1006345" y="90053"/>
                    </a:cubicBezTo>
                    <a:cubicBezTo>
                      <a:pt x="1014368" y="66748"/>
                      <a:pt x="1010930" y="44970"/>
                      <a:pt x="999850" y="23957"/>
                    </a:cubicBezTo>
                    <a:cubicBezTo>
                      <a:pt x="996411" y="17462"/>
                      <a:pt x="991063" y="11349"/>
                      <a:pt x="994119" y="2562"/>
                    </a:cubicBezTo>
                    <a:cubicBezTo>
                      <a:pt x="1003288" y="-3551"/>
                      <a:pt x="1009783" y="2562"/>
                      <a:pt x="1016278" y="7529"/>
                    </a:cubicBezTo>
                    <a:cubicBezTo>
                      <a:pt x="1077026" y="52229"/>
                      <a:pt x="1136245" y="99223"/>
                      <a:pt x="1195846" y="145834"/>
                    </a:cubicBezTo>
                    <a:cubicBezTo>
                      <a:pt x="1208072" y="155004"/>
                      <a:pt x="1345232" y="303243"/>
                      <a:pt x="1384966" y="358259"/>
                    </a:cubicBezTo>
                    <a:close/>
                  </a:path>
                </a:pathLst>
              </a:custGeom>
              <a:solidFill>
                <a:schemeClr val="accent1">
                  <a:lumMod val="20000"/>
                  <a:lumOff val="80000"/>
                </a:schemeClr>
              </a:solidFill>
              <a:ln w="3807" cap="flat">
                <a:noFill/>
                <a:prstDash val="solid"/>
                <a:miter/>
              </a:ln>
            </p:spPr>
            <p:txBody>
              <a:bodyPr rtlCol="0" anchor="ctr"/>
              <a:lstStyle/>
              <a:p>
                <a:endParaRPr lang="en-US">
                  <a:cs typeface="B Nazanin" panose="00000400000000000000" pitchFamily="2" charset="-78"/>
                </a:endParaRPr>
              </a:p>
            </p:txBody>
          </p:sp>
          <p:sp>
            <p:nvSpPr>
              <p:cNvPr id="63" name="Freeform: Shape 19">
                <a:extLst>
                  <a:ext uri="{FF2B5EF4-FFF2-40B4-BE49-F238E27FC236}">
                    <a16:creationId xmlns:a16="http://schemas.microsoft.com/office/drawing/2014/main" id="{06B70D2B-8524-4985-B611-CAFE01F85DF8}"/>
                  </a:ext>
                </a:extLst>
              </p:cNvPr>
              <p:cNvSpPr/>
              <p:nvPr/>
            </p:nvSpPr>
            <p:spPr>
              <a:xfrm>
                <a:off x="3039431" y="4110649"/>
                <a:ext cx="331205" cy="389073"/>
              </a:xfrm>
              <a:custGeom>
                <a:avLst/>
                <a:gdLst>
                  <a:gd name="connsiteX0" fmla="*/ 177138 w 295382"/>
                  <a:gd name="connsiteY0" fmla="*/ 129524 h 346991"/>
                  <a:gd name="connsiteX1" fmla="*/ 282204 w 295382"/>
                  <a:gd name="connsiteY1" fmla="*/ 190271 h 346991"/>
                  <a:gd name="connsiteX2" fmla="*/ 294430 w 295382"/>
                  <a:gd name="connsiteY2" fmla="*/ 205172 h 346991"/>
                  <a:gd name="connsiteX3" fmla="*/ 201208 w 295382"/>
                  <a:gd name="connsiteY3" fmla="*/ 343859 h 346991"/>
                  <a:gd name="connsiteX4" fmla="*/ 73600 w 295382"/>
                  <a:gd name="connsiteY4" fmla="*/ 241467 h 346991"/>
                  <a:gd name="connsiteX5" fmla="*/ 4447 w 295382"/>
                  <a:gd name="connsiteY5" fmla="*/ 129906 h 346991"/>
                  <a:gd name="connsiteX6" fmla="*/ 22786 w 295382"/>
                  <a:gd name="connsiteY6" fmla="*/ 40122 h 346991"/>
                  <a:gd name="connsiteX7" fmla="*/ 120975 w 295382"/>
                  <a:gd name="connsiteY7" fmla="*/ 6 h 346991"/>
                  <a:gd name="connsiteX8" fmla="*/ 140078 w 295382"/>
                  <a:gd name="connsiteY8" fmla="*/ 19873 h 346991"/>
                  <a:gd name="connsiteX9" fmla="*/ 177138 w 295382"/>
                  <a:gd name="connsiteY9" fmla="*/ 129524 h 34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382" h="346991">
                    <a:moveTo>
                      <a:pt x="177138" y="129524"/>
                    </a:moveTo>
                    <a:cubicBezTo>
                      <a:pt x="206939" y="158942"/>
                      <a:pt x="243234" y="176517"/>
                      <a:pt x="282204" y="190271"/>
                    </a:cubicBezTo>
                    <a:cubicBezTo>
                      <a:pt x="289846" y="192946"/>
                      <a:pt x="298251" y="195620"/>
                      <a:pt x="294430" y="205172"/>
                    </a:cubicBezTo>
                    <a:cubicBezTo>
                      <a:pt x="291374" y="213195"/>
                      <a:pt x="232919" y="370985"/>
                      <a:pt x="201208" y="343859"/>
                    </a:cubicBezTo>
                    <a:cubicBezTo>
                      <a:pt x="156889" y="311766"/>
                      <a:pt x="111042" y="281966"/>
                      <a:pt x="73600" y="241467"/>
                    </a:cubicBezTo>
                    <a:cubicBezTo>
                      <a:pt x="43035" y="208610"/>
                      <a:pt x="17055" y="173079"/>
                      <a:pt x="4447" y="129906"/>
                    </a:cubicBezTo>
                    <a:cubicBezTo>
                      <a:pt x="-2812" y="104308"/>
                      <a:pt x="-3958" y="58843"/>
                      <a:pt x="22786" y="40122"/>
                    </a:cubicBezTo>
                    <a:cubicBezTo>
                      <a:pt x="52205" y="18727"/>
                      <a:pt x="82005" y="-376"/>
                      <a:pt x="120975" y="6"/>
                    </a:cubicBezTo>
                    <a:cubicBezTo>
                      <a:pt x="136258" y="388"/>
                      <a:pt x="141607" y="4972"/>
                      <a:pt x="140078" y="19873"/>
                    </a:cubicBezTo>
                    <a:cubicBezTo>
                      <a:pt x="137786" y="50055"/>
                      <a:pt x="168351" y="121118"/>
                      <a:pt x="177138" y="129524"/>
                    </a:cubicBezTo>
                    <a:close/>
                  </a:path>
                </a:pathLst>
              </a:custGeom>
              <a:solidFill>
                <a:srgbClr val="00DCD4"/>
              </a:solidFill>
              <a:ln w="3807" cap="flat">
                <a:noFill/>
                <a:prstDash val="solid"/>
                <a:miter/>
              </a:ln>
            </p:spPr>
            <p:txBody>
              <a:bodyPr rtlCol="0" anchor="ctr"/>
              <a:lstStyle/>
              <a:p>
                <a:endParaRPr lang="en-US">
                  <a:cs typeface="B Nazanin" panose="00000400000000000000" pitchFamily="2" charset="-78"/>
                </a:endParaRPr>
              </a:p>
            </p:txBody>
          </p:sp>
          <p:sp>
            <p:nvSpPr>
              <p:cNvPr id="64" name="Freeform: Shape 20">
                <a:extLst>
                  <a:ext uri="{FF2B5EF4-FFF2-40B4-BE49-F238E27FC236}">
                    <a16:creationId xmlns:a16="http://schemas.microsoft.com/office/drawing/2014/main" id="{C54DAB91-5DF5-4902-AB63-DA7B95BD1BC7}"/>
                  </a:ext>
                </a:extLst>
              </p:cNvPr>
              <p:cNvSpPr/>
              <p:nvPr/>
            </p:nvSpPr>
            <p:spPr>
              <a:xfrm>
                <a:off x="3274467" y="4009554"/>
                <a:ext cx="257971" cy="132947"/>
              </a:xfrm>
              <a:custGeom>
                <a:avLst/>
                <a:gdLst>
                  <a:gd name="connsiteX0" fmla="*/ 227325 w 230069"/>
                  <a:gd name="connsiteY0" fmla="*/ 6113 h 118567"/>
                  <a:gd name="connsiteX1" fmla="*/ 129136 w 230069"/>
                  <a:gd name="connsiteY1" fmla="*/ 61130 h 118567"/>
                  <a:gd name="connsiteX2" fmla="*/ 23306 w 230069"/>
                  <a:gd name="connsiteY2" fmla="*/ 114618 h 118567"/>
                  <a:gd name="connsiteX3" fmla="*/ 764 w 230069"/>
                  <a:gd name="connsiteY3" fmla="*/ 105830 h 118567"/>
                  <a:gd name="connsiteX4" fmla="*/ 0 w 230069"/>
                  <a:gd name="connsiteY4" fmla="*/ 7641 h 118567"/>
                  <a:gd name="connsiteX5" fmla="*/ 228472 w 230069"/>
                  <a:gd name="connsiteY5" fmla="*/ 0 h 118567"/>
                  <a:gd name="connsiteX6" fmla="*/ 227325 w 230069"/>
                  <a:gd name="connsiteY6" fmla="*/ 6113 h 118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069" h="118567">
                    <a:moveTo>
                      <a:pt x="227325" y="6113"/>
                    </a:moveTo>
                    <a:cubicBezTo>
                      <a:pt x="197525" y="30183"/>
                      <a:pt x="161993" y="43173"/>
                      <a:pt x="129136" y="61130"/>
                    </a:cubicBezTo>
                    <a:cubicBezTo>
                      <a:pt x="94369" y="80233"/>
                      <a:pt x="58455" y="96661"/>
                      <a:pt x="23306" y="114618"/>
                    </a:cubicBezTo>
                    <a:cubicBezTo>
                      <a:pt x="11462" y="120731"/>
                      <a:pt x="3439" y="121113"/>
                      <a:pt x="764" y="105830"/>
                    </a:cubicBezTo>
                    <a:cubicBezTo>
                      <a:pt x="382" y="72973"/>
                      <a:pt x="382" y="40498"/>
                      <a:pt x="0" y="7641"/>
                    </a:cubicBezTo>
                    <a:cubicBezTo>
                      <a:pt x="76794" y="29419"/>
                      <a:pt x="152824" y="25216"/>
                      <a:pt x="228472" y="0"/>
                    </a:cubicBezTo>
                    <a:cubicBezTo>
                      <a:pt x="230764" y="2292"/>
                      <a:pt x="230764" y="4585"/>
                      <a:pt x="227325" y="6113"/>
                    </a:cubicBezTo>
                    <a:close/>
                  </a:path>
                </a:pathLst>
              </a:custGeom>
              <a:solidFill>
                <a:srgbClr val="E08D55"/>
              </a:solidFill>
              <a:ln w="3807" cap="flat">
                <a:noFill/>
                <a:prstDash val="solid"/>
                <a:miter/>
              </a:ln>
            </p:spPr>
            <p:txBody>
              <a:bodyPr rtlCol="0" anchor="ctr"/>
              <a:lstStyle/>
              <a:p>
                <a:endParaRPr lang="en-US">
                  <a:cs typeface="B Nazanin" panose="00000400000000000000" pitchFamily="2" charset="-78"/>
                </a:endParaRPr>
              </a:p>
            </p:txBody>
          </p:sp>
          <p:sp>
            <p:nvSpPr>
              <p:cNvPr id="65" name="Freeform: Shape 21">
                <a:extLst>
                  <a:ext uri="{FF2B5EF4-FFF2-40B4-BE49-F238E27FC236}">
                    <a16:creationId xmlns:a16="http://schemas.microsoft.com/office/drawing/2014/main" id="{E4BFFE29-5D5F-4BA2-BB12-D5253618B5C6}"/>
                  </a:ext>
                </a:extLst>
              </p:cNvPr>
              <p:cNvSpPr/>
              <p:nvPr/>
            </p:nvSpPr>
            <p:spPr>
              <a:xfrm>
                <a:off x="3292030" y="6239166"/>
                <a:ext cx="212055" cy="57291"/>
              </a:xfrm>
              <a:custGeom>
                <a:avLst/>
                <a:gdLst>
                  <a:gd name="connsiteX0" fmla="*/ 0 w 189119"/>
                  <a:gd name="connsiteY0" fmla="*/ 50215 h 51094"/>
                  <a:gd name="connsiteX1" fmla="*/ 5731 w 189119"/>
                  <a:gd name="connsiteY1" fmla="*/ 4367 h 51094"/>
                  <a:gd name="connsiteX2" fmla="*/ 25598 w 189119"/>
                  <a:gd name="connsiteY2" fmla="*/ 547 h 51094"/>
                  <a:gd name="connsiteX3" fmla="*/ 157027 w 189119"/>
                  <a:gd name="connsiteY3" fmla="*/ 4749 h 51094"/>
                  <a:gd name="connsiteX4" fmla="*/ 182242 w 189119"/>
                  <a:gd name="connsiteY4" fmla="*/ 11244 h 51094"/>
                  <a:gd name="connsiteX5" fmla="*/ 189119 w 189119"/>
                  <a:gd name="connsiteY5" fmla="*/ 44484 h 51094"/>
                  <a:gd name="connsiteX6" fmla="*/ 175365 w 189119"/>
                  <a:gd name="connsiteY6" fmla="*/ 50979 h 51094"/>
                  <a:gd name="connsiteX7" fmla="*/ 0 w 189119"/>
                  <a:gd name="connsiteY7" fmla="*/ 50215 h 51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119" h="51094">
                    <a:moveTo>
                      <a:pt x="0" y="50215"/>
                    </a:moveTo>
                    <a:cubicBezTo>
                      <a:pt x="1910" y="34932"/>
                      <a:pt x="3821" y="19650"/>
                      <a:pt x="5731" y="4367"/>
                    </a:cubicBezTo>
                    <a:cubicBezTo>
                      <a:pt x="11844" y="-217"/>
                      <a:pt x="18721" y="-599"/>
                      <a:pt x="25598" y="547"/>
                    </a:cubicBezTo>
                    <a:cubicBezTo>
                      <a:pt x="69153" y="6660"/>
                      <a:pt x="113090" y="4367"/>
                      <a:pt x="157027" y="4749"/>
                    </a:cubicBezTo>
                    <a:cubicBezTo>
                      <a:pt x="166196" y="4749"/>
                      <a:pt x="174983" y="4749"/>
                      <a:pt x="182242" y="11244"/>
                    </a:cubicBezTo>
                    <a:cubicBezTo>
                      <a:pt x="184917" y="22324"/>
                      <a:pt x="181478" y="34550"/>
                      <a:pt x="189119" y="44484"/>
                    </a:cubicBezTo>
                    <a:cubicBezTo>
                      <a:pt x="187209" y="52507"/>
                      <a:pt x="181096" y="50979"/>
                      <a:pt x="175365" y="50979"/>
                    </a:cubicBezTo>
                    <a:cubicBezTo>
                      <a:pt x="117292" y="50596"/>
                      <a:pt x="58455" y="50215"/>
                      <a:pt x="0" y="50215"/>
                    </a:cubicBezTo>
                    <a:close/>
                  </a:path>
                </a:pathLst>
              </a:custGeom>
              <a:solidFill>
                <a:srgbClr val="385050"/>
              </a:solidFill>
              <a:ln w="3807" cap="flat">
                <a:noFill/>
                <a:prstDash val="solid"/>
                <a:miter/>
              </a:ln>
            </p:spPr>
            <p:txBody>
              <a:bodyPr rtlCol="0" anchor="ctr"/>
              <a:lstStyle/>
              <a:p>
                <a:endParaRPr lang="en-US">
                  <a:cs typeface="B Nazanin" panose="00000400000000000000" pitchFamily="2" charset="-78"/>
                </a:endParaRPr>
              </a:p>
            </p:txBody>
          </p:sp>
          <p:sp>
            <p:nvSpPr>
              <p:cNvPr id="66" name="Freeform: Shape 22">
                <a:extLst>
                  <a:ext uri="{FF2B5EF4-FFF2-40B4-BE49-F238E27FC236}">
                    <a16:creationId xmlns:a16="http://schemas.microsoft.com/office/drawing/2014/main" id="{7EE77D3E-7472-4D1C-9E73-EF940A295472}"/>
                  </a:ext>
                </a:extLst>
              </p:cNvPr>
              <p:cNvSpPr/>
              <p:nvPr/>
            </p:nvSpPr>
            <p:spPr>
              <a:xfrm>
                <a:off x="3306512" y="5681087"/>
                <a:ext cx="182005" cy="237397"/>
              </a:xfrm>
              <a:custGeom>
                <a:avLst/>
                <a:gdLst>
                  <a:gd name="connsiteX0" fmla="*/ 457 w 162319"/>
                  <a:gd name="connsiteY0" fmla="*/ 10373 h 211720"/>
                  <a:gd name="connsiteX1" fmla="*/ 10773 w 162319"/>
                  <a:gd name="connsiteY1" fmla="*/ 822 h 211720"/>
                  <a:gd name="connsiteX2" fmla="*/ 154045 w 162319"/>
                  <a:gd name="connsiteY2" fmla="*/ 29094 h 211720"/>
                  <a:gd name="connsiteX3" fmla="*/ 161686 w 162319"/>
                  <a:gd name="connsiteY3" fmla="*/ 42466 h 211720"/>
                  <a:gd name="connsiteX4" fmla="*/ 115075 w 162319"/>
                  <a:gd name="connsiteY4" fmla="*/ 189941 h 211720"/>
                  <a:gd name="connsiteX5" fmla="*/ 61968 w 162319"/>
                  <a:gd name="connsiteY5" fmla="*/ 197201 h 211720"/>
                  <a:gd name="connsiteX6" fmla="*/ 457 w 162319"/>
                  <a:gd name="connsiteY6" fmla="*/ 10373 h 21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319" h="211720">
                    <a:moveTo>
                      <a:pt x="457" y="10373"/>
                    </a:moveTo>
                    <a:cubicBezTo>
                      <a:pt x="-1453" y="822"/>
                      <a:pt x="2749" y="-1470"/>
                      <a:pt x="10773" y="822"/>
                    </a:cubicBezTo>
                    <a:cubicBezTo>
                      <a:pt x="57766" y="13812"/>
                      <a:pt x="106287" y="21071"/>
                      <a:pt x="154045" y="29094"/>
                    </a:cubicBezTo>
                    <a:cubicBezTo>
                      <a:pt x="162450" y="30622"/>
                      <a:pt x="163214" y="34825"/>
                      <a:pt x="161686" y="42466"/>
                    </a:cubicBezTo>
                    <a:cubicBezTo>
                      <a:pt x="156337" y="70357"/>
                      <a:pt x="151752" y="128048"/>
                      <a:pt x="115075" y="189941"/>
                    </a:cubicBezTo>
                    <a:cubicBezTo>
                      <a:pt x="99792" y="215539"/>
                      <a:pt x="74194" y="219360"/>
                      <a:pt x="61968" y="197201"/>
                    </a:cubicBezTo>
                    <a:cubicBezTo>
                      <a:pt x="24145" y="128048"/>
                      <a:pt x="3895" y="26420"/>
                      <a:pt x="457" y="10373"/>
                    </a:cubicBezTo>
                    <a:close/>
                  </a:path>
                </a:pathLst>
              </a:custGeom>
              <a:solidFill>
                <a:srgbClr val="FD5353"/>
              </a:solidFill>
              <a:ln w="3807" cap="flat">
                <a:noFill/>
                <a:prstDash val="solid"/>
                <a:miter/>
              </a:ln>
            </p:spPr>
            <p:txBody>
              <a:bodyPr rtlCol="0" anchor="ctr"/>
              <a:lstStyle/>
              <a:p>
                <a:endParaRPr lang="en-US">
                  <a:cs typeface="B Nazanin" panose="00000400000000000000" pitchFamily="2" charset="-78"/>
                </a:endParaRPr>
              </a:p>
            </p:txBody>
          </p:sp>
          <p:sp>
            <p:nvSpPr>
              <p:cNvPr id="67" name="Freeform: Shape 23">
                <a:extLst>
                  <a:ext uri="{FF2B5EF4-FFF2-40B4-BE49-F238E27FC236}">
                    <a16:creationId xmlns:a16="http://schemas.microsoft.com/office/drawing/2014/main" id="{076F61FB-5BD6-4E33-B774-7092D9416782}"/>
                  </a:ext>
                </a:extLst>
              </p:cNvPr>
              <p:cNvSpPr/>
              <p:nvPr/>
            </p:nvSpPr>
            <p:spPr>
              <a:xfrm>
                <a:off x="2822938" y="4513775"/>
                <a:ext cx="467379" cy="766826"/>
              </a:xfrm>
              <a:custGeom>
                <a:avLst/>
                <a:gdLst>
                  <a:gd name="connsiteX0" fmla="*/ 409568 w 416827"/>
                  <a:gd name="connsiteY0" fmla="*/ 683887 h 683886"/>
                  <a:gd name="connsiteX1" fmla="*/ 289601 w 416827"/>
                  <a:gd name="connsiteY1" fmla="*/ 462674 h 683886"/>
                  <a:gd name="connsiteX2" fmla="*/ 71063 w 416827"/>
                  <a:gd name="connsiteY2" fmla="*/ 255216 h 683886"/>
                  <a:gd name="connsiteX3" fmla="*/ 56927 w 416827"/>
                  <a:gd name="connsiteY3" fmla="*/ 248339 h 683886"/>
                  <a:gd name="connsiteX4" fmla="*/ 53488 w 416827"/>
                  <a:gd name="connsiteY4" fmla="*/ 242608 h 683886"/>
                  <a:gd name="connsiteX5" fmla="*/ 127608 w 416827"/>
                  <a:gd name="connsiteY5" fmla="*/ 154734 h 683886"/>
                  <a:gd name="connsiteX6" fmla="*/ 205548 w 416827"/>
                  <a:gd name="connsiteY6" fmla="*/ 64568 h 683886"/>
                  <a:gd name="connsiteX7" fmla="*/ 0 w 416827"/>
                  <a:gd name="connsiteY7" fmla="*/ 7641 h 683886"/>
                  <a:gd name="connsiteX8" fmla="*/ 1528 w 416827"/>
                  <a:gd name="connsiteY8" fmla="*/ 0 h 683886"/>
                  <a:gd name="connsiteX9" fmla="*/ 212807 w 416827"/>
                  <a:gd name="connsiteY9" fmla="*/ 61130 h 683886"/>
                  <a:gd name="connsiteX10" fmla="*/ 133339 w 416827"/>
                  <a:gd name="connsiteY10" fmla="*/ 160083 h 683886"/>
                  <a:gd name="connsiteX11" fmla="*/ 61512 w 416827"/>
                  <a:gd name="connsiteY11" fmla="*/ 241844 h 683886"/>
                  <a:gd name="connsiteX12" fmla="*/ 74884 w 416827"/>
                  <a:gd name="connsiteY12" fmla="*/ 248339 h 683886"/>
                  <a:gd name="connsiteX13" fmla="*/ 296860 w 416827"/>
                  <a:gd name="connsiteY13" fmla="*/ 458854 h 683886"/>
                  <a:gd name="connsiteX14" fmla="*/ 416827 w 416827"/>
                  <a:gd name="connsiteY14" fmla="*/ 680066 h 683886"/>
                  <a:gd name="connsiteX15" fmla="*/ 409568 w 416827"/>
                  <a:gd name="connsiteY15" fmla="*/ 683887 h 683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16827" h="683886">
                    <a:moveTo>
                      <a:pt x="409568" y="683887"/>
                    </a:moveTo>
                    <a:cubicBezTo>
                      <a:pt x="409186" y="683123"/>
                      <a:pt x="375565" y="623139"/>
                      <a:pt x="289601" y="462674"/>
                    </a:cubicBezTo>
                    <a:cubicBezTo>
                      <a:pt x="214718" y="323223"/>
                      <a:pt x="110033" y="273937"/>
                      <a:pt x="71063" y="255216"/>
                    </a:cubicBezTo>
                    <a:cubicBezTo>
                      <a:pt x="64568" y="252159"/>
                      <a:pt x="59983" y="249867"/>
                      <a:pt x="56927" y="248339"/>
                    </a:cubicBezTo>
                    <a:cubicBezTo>
                      <a:pt x="55017" y="247193"/>
                      <a:pt x="53488" y="245282"/>
                      <a:pt x="53488" y="242608"/>
                    </a:cubicBezTo>
                    <a:cubicBezTo>
                      <a:pt x="51960" y="230000"/>
                      <a:pt x="80615" y="200964"/>
                      <a:pt x="127608" y="154734"/>
                    </a:cubicBezTo>
                    <a:cubicBezTo>
                      <a:pt x="160465" y="122259"/>
                      <a:pt x="209751" y="73738"/>
                      <a:pt x="205548" y="64568"/>
                    </a:cubicBezTo>
                    <a:cubicBezTo>
                      <a:pt x="197907" y="49286"/>
                      <a:pt x="75266" y="21395"/>
                      <a:pt x="0" y="7641"/>
                    </a:cubicBezTo>
                    <a:lnTo>
                      <a:pt x="1528" y="0"/>
                    </a:lnTo>
                    <a:cubicBezTo>
                      <a:pt x="34767" y="6113"/>
                      <a:pt x="201345" y="37824"/>
                      <a:pt x="212807" y="61130"/>
                    </a:cubicBezTo>
                    <a:cubicBezTo>
                      <a:pt x="218920" y="73738"/>
                      <a:pt x="191794" y="102392"/>
                      <a:pt x="133339" y="160083"/>
                    </a:cubicBezTo>
                    <a:cubicBezTo>
                      <a:pt x="103538" y="189502"/>
                      <a:pt x="58837" y="233439"/>
                      <a:pt x="61512" y="241844"/>
                    </a:cubicBezTo>
                    <a:cubicBezTo>
                      <a:pt x="64186" y="243372"/>
                      <a:pt x="68771" y="245664"/>
                      <a:pt x="74884" y="248339"/>
                    </a:cubicBezTo>
                    <a:cubicBezTo>
                      <a:pt x="114618" y="267060"/>
                      <a:pt x="220831" y="317110"/>
                      <a:pt x="296860" y="458854"/>
                    </a:cubicBezTo>
                    <a:cubicBezTo>
                      <a:pt x="382824" y="619319"/>
                      <a:pt x="416445" y="679302"/>
                      <a:pt x="416827" y="680066"/>
                    </a:cubicBezTo>
                    <a:lnTo>
                      <a:pt x="409568" y="683887"/>
                    </a:lnTo>
                    <a:close/>
                  </a:path>
                </a:pathLst>
              </a:custGeom>
              <a:solidFill>
                <a:schemeClr val="accent1">
                  <a:lumMod val="40000"/>
                  <a:lumOff val="60000"/>
                </a:schemeClr>
              </a:solidFill>
              <a:ln w="3807" cap="flat">
                <a:noFill/>
                <a:prstDash val="solid"/>
                <a:miter/>
              </a:ln>
            </p:spPr>
            <p:txBody>
              <a:bodyPr rtlCol="0" anchor="ctr"/>
              <a:lstStyle/>
              <a:p>
                <a:endParaRPr lang="en-US">
                  <a:cs typeface="B Nazanin" panose="00000400000000000000" pitchFamily="2" charset="-78"/>
                </a:endParaRPr>
              </a:p>
            </p:txBody>
          </p:sp>
          <p:sp>
            <p:nvSpPr>
              <p:cNvPr id="68" name="Freeform: Shape 24">
                <a:extLst>
                  <a:ext uri="{FF2B5EF4-FFF2-40B4-BE49-F238E27FC236}">
                    <a16:creationId xmlns:a16="http://schemas.microsoft.com/office/drawing/2014/main" id="{3144C08B-4FBD-454D-B5E2-6D821A3DB0D6}"/>
                  </a:ext>
                </a:extLst>
              </p:cNvPr>
              <p:cNvSpPr/>
              <p:nvPr/>
            </p:nvSpPr>
            <p:spPr>
              <a:xfrm>
                <a:off x="3500659" y="4440948"/>
                <a:ext cx="573620" cy="879066"/>
              </a:xfrm>
              <a:custGeom>
                <a:avLst/>
                <a:gdLst>
                  <a:gd name="connsiteX0" fmla="*/ 6877 w 511577"/>
                  <a:gd name="connsiteY0" fmla="*/ 783986 h 783986"/>
                  <a:gd name="connsiteX1" fmla="*/ 0 w 511577"/>
                  <a:gd name="connsiteY1" fmla="*/ 780548 h 783986"/>
                  <a:gd name="connsiteX2" fmla="*/ 186445 w 511577"/>
                  <a:gd name="connsiteY2" fmla="*/ 437458 h 783986"/>
                  <a:gd name="connsiteX3" fmla="*/ 323987 w 511577"/>
                  <a:gd name="connsiteY3" fmla="*/ 322840 h 783986"/>
                  <a:gd name="connsiteX4" fmla="*/ 357226 w 511577"/>
                  <a:gd name="connsiteY4" fmla="*/ 300299 h 783986"/>
                  <a:gd name="connsiteX5" fmla="*/ 353023 w 511577"/>
                  <a:gd name="connsiteY5" fmla="*/ 291894 h 783986"/>
                  <a:gd name="connsiteX6" fmla="*/ 326661 w 511577"/>
                  <a:gd name="connsiteY6" fmla="*/ 266678 h 783986"/>
                  <a:gd name="connsiteX7" fmla="*/ 206312 w 511577"/>
                  <a:gd name="connsiteY7" fmla="*/ 122641 h 783986"/>
                  <a:gd name="connsiteX8" fmla="*/ 216628 w 511577"/>
                  <a:gd name="connsiteY8" fmla="*/ 114618 h 783986"/>
                  <a:gd name="connsiteX9" fmla="*/ 485980 w 511577"/>
                  <a:gd name="connsiteY9" fmla="*/ 35532 h 783986"/>
                  <a:gd name="connsiteX10" fmla="*/ 503937 w 511577"/>
                  <a:gd name="connsiteY10" fmla="*/ 0 h 783986"/>
                  <a:gd name="connsiteX11" fmla="*/ 511578 w 511577"/>
                  <a:gd name="connsiteY11" fmla="*/ 0 h 783986"/>
                  <a:gd name="connsiteX12" fmla="*/ 490564 w 511577"/>
                  <a:gd name="connsiteY12" fmla="*/ 41645 h 783986"/>
                  <a:gd name="connsiteX13" fmla="*/ 218156 w 511577"/>
                  <a:gd name="connsiteY13" fmla="*/ 122259 h 783986"/>
                  <a:gd name="connsiteX14" fmla="*/ 213953 w 511577"/>
                  <a:gd name="connsiteY14" fmla="*/ 124934 h 783986"/>
                  <a:gd name="connsiteX15" fmla="*/ 332010 w 511577"/>
                  <a:gd name="connsiteY15" fmla="*/ 261329 h 783986"/>
                  <a:gd name="connsiteX16" fmla="*/ 358372 w 511577"/>
                  <a:gd name="connsiteY16" fmla="*/ 286927 h 783986"/>
                  <a:gd name="connsiteX17" fmla="*/ 364867 w 511577"/>
                  <a:gd name="connsiteY17" fmla="*/ 301827 h 783986"/>
                  <a:gd name="connsiteX18" fmla="*/ 327807 w 511577"/>
                  <a:gd name="connsiteY18" fmla="*/ 329717 h 783986"/>
                  <a:gd name="connsiteX19" fmla="*/ 193322 w 511577"/>
                  <a:gd name="connsiteY19" fmla="*/ 441661 h 783986"/>
                  <a:gd name="connsiteX20" fmla="*/ 6877 w 511577"/>
                  <a:gd name="connsiteY20" fmla="*/ 783986 h 78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11577" h="783986">
                    <a:moveTo>
                      <a:pt x="6877" y="783986"/>
                    </a:moveTo>
                    <a:lnTo>
                      <a:pt x="0" y="780548"/>
                    </a:lnTo>
                    <a:cubicBezTo>
                      <a:pt x="1146" y="778256"/>
                      <a:pt x="111179" y="555133"/>
                      <a:pt x="186445" y="437458"/>
                    </a:cubicBezTo>
                    <a:cubicBezTo>
                      <a:pt x="229618" y="370216"/>
                      <a:pt x="286545" y="341943"/>
                      <a:pt x="323987" y="322840"/>
                    </a:cubicBezTo>
                    <a:cubicBezTo>
                      <a:pt x="341943" y="314053"/>
                      <a:pt x="356079" y="306794"/>
                      <a:pt x="357226" y="300299"/>
                    </a:cubicBezTo>
                    <a:cubicBezTo>
                      <a:pt x="357608" y="298007"/>
                      <a:pt x="356079" y="295332"/>
                      <a:pt x="353023" y="291894"/>
                    </a:cubicBezTo>
                    <a:cubicBezTo>
                      <a:pt x="347292" y="286163"/>
                      <a:pt x="337741" y="276993"/>
                      <a:pt x="326661" y="266678"/>
                    </a:cubicBezTo>
                    <a:cubicBezTo>
                      <a:pt x="259801" y="203256"/>
                      <a:pt x="200199" y="144419"/>
                      <a:pt x="206312" y="122641"/>
                    </a:cubicBezTo>
                    <a:cubicBezTo>
                      <a:pt x="207076" y="119585"/>
                      <a:pt x="209751" y="115764"/>
                      <a:pt x="216628" y="114618"/>
                    </a:cubicBezTo>
                    <a:cubicBezTo>
                      <a:pt x="263239" y="106213"/>
                      <a:pt x="468405" y="48522"/>
                      <a:pt x="485980" y="35532"/>
                    </a:cubicBezTo>
                    <a:cubicBezTo>
                      <a:pt x="503172" y="22924"/>
                      <a:pt x="503937" y="382"/>
                      <a:pt x="503937" y="0"/>
                    </a:cubicBezTo>
                    <a:lnTo>
                      <a:pt x="511578" y="0"/>
                    </a:lnTo>
                    <a:cubicBezTo>
                      <a:pt x="511578" y="1146"/>
                      <a:pt x="510814" y="26744"/>
                      <a:pt x="490564" y="41645"/>
                    </a:cubicBezTo>
                    <a:cubicBezTo>
                      <a:pt x="471080" y="56163"/>
                      <a:pt x="261711" y="114236"/>
                      <a:pt x="218156" y="122259"/>
                    </a:cubicBezTo>
                    <a:cubicBezTo>
                      <a:pt x="214335" y="123023"/>
                      <a:pt x="213953" y="124551"/>
                      <a:pt x="213953" y="124934"/>
                    </a:cubicBezTo>
                    <a:cubicBezTo>
                      <a:pt x="208222" y="144037"/>
                      <a:pt x="291893" y="223123"/>
                      <a:pt x="332010" y="261329"/>
                    </a:cubicBezTo>
                    <a:cubicBezTo>
                      <a:pt x="343090" y="271645"/>
                      <a:pt x="352641" y="280814"/>
                      <a:pt x="358372" y="286927"/>
                    </a:cubicBezTo>
                    <a:cubicBezTo>
                      <a:pt x="363721" y="292276"/>
                      <a:pt x="365631" y="297242"/>
                      <a:pt x="364867" y="301827"/>
                    </a:cubicBezTo>
                    <a:cubicBezTo>
                      <a:pt x="363339" y="312143"/>
                      <a:pt x="349202" y="319020"/>
                      <a:pt x="327807" y="329717"/>
                    </a:cubicBezTo>
                    <a:cubicBezTo>
                      <a:pt x="291129" y="348056"/>
                      <a:pt x="235349" y="375947"/>
                      <a:pt x="193322" y="441661"/>
                    </a:cubicBezTo>
                    <a:cubicBezTo>
                      <a:pt x="117674" y="558571"/>
                      <a:pt x="8023" y="781694"/>
                      <a:pt x="6877" y="783986"/>
                    </a:cubicBezTo>
                    <a:close/>
                  </a:path>
                </a:pathLst>
              </a:custGeom>
              <a:solidFill>
                <a:schemeClr val="accent1">
                  <a:lumMod val="40000"/>
                  <a:lumOff val="60000"/>
                </a:schemeClr>
              </a:solidFill>
              <a:ln w="3807" cap="flat">
                <a:noFill/>
                <a:prstDash val="solid"/>
                <a:miter/>
              </a:ln>
            </p:spPr>
            <p:txBody>
              <a:bodyPr rtlCol="0" anchor="ctr"/>
              <a:lstStyle/>
              <a:p>
                <a:endParaRPr lang="en-US">
                  <a:cs typeface="B Nazanin" panose="00000400000000000000" pitchFamily="2" charset="-78"/>
                </a:endParaRPr>
              </a:p>
            </p:txBody>
          </p:sp>
          <p:sp>
            <p:nvSpPr>
              <p:cNvPr id="69" name="Freeform: Shape 25">
                <a:extLst>
                  <a:ext uri="{FF2B5EF4-FFF2-40B4-BE49-F238E27FC236}">
                    <a16:creationId xmlns:a16="http://schemas.microsoft.com/office/drawing/2014/main" id="{F4A83C1C-6524-45C7-8A1E-9E2B49D08714}"/>
                  </a:ext>
                </a:extLst>
              </p:cNvPr>
              <p:cNvSpPr/>
              <p:nvPr/>
            </p:nvSpPr>
            <p:spPr>
              <a:xfrm>
                <a:off x="3080832" y="4880481"/>
                <a:ext cx="1021721" cy="850364"/>
              </a:xfrm>
              <a:custGeom>
                <a:avLst/>
                <a:gdLst>
                  <a:gd name="connsiteX0" fmla="*/ 471844 w 911211"/>
                  <a:gd name="connsiteY0" fmla="*/ 758388 h 758388"/>
                  <a:gd name="connsiteX1" fmla="*/ 7641 w 911211"/>
                  <a:gd name="connsiteY1" fmla="*/ 639186 h 758388"/>
                  <a:gd name="connsiteX2" fmla="*/ 5731 w 911211"/>
                  <a:gd name="connsiteY2" fmla="*/ 638040 h 758388"/>
                  <a:gd name="connsiteX3" fmla="*/ 0 w 911211"/>
                  <a:gd name="connsiteY3" fmla="*/ 409950 h 758388"/>
                  <a:gd name="connsiteX4" fmla="*/ 4203 w 911211"/>
                  <a:gd name="connsiteY4" fmla="*/ 410332 h 758388"/>
                  <a:gd name="connsiteX5" fmla="*/ 438986 w 911211"/>
                  <a:gd name="connsiteY5" fmla="*/ 440515 h 758388"/>
                  <a:gd name="connsiteX6" fmla="*/ 672043 w 911211"/>
                  <a:gd name="connsiteY6" fmla="*/ 320930 h 758388"/>
                  <a:gd name="connsiteX7" fmla="*/ 627342 w 911211"/>
                  <a:gd name="connsiteY7" fmla="*/ 3056 h 758388"/>
                  <a:gd name="connsiteX8" fmla="*/ 634219 w 911211"/>
                  <a:gd name="connsiteY8" fmla="*/ 0 h 758388"/>
                  <a:gd name="connsiteX9" fmla="*/ 678538 w 911211"/>
                  <a:gd name="connsiteY9" fmla="*/ 325133 h 758388"/>
                  <a:gd name="connsiteX10" fmla="*/ 438986 w 911211"/>
                  <a:gd name="connsiteY10" fmla="*/ 448156 h 758388"/>
                  <a:gd name="connsiteX11" fmla="*/ 438604 w 911211"/>
                  <a:gd name="connsiteY11" fmla="*/ 448156 h 758388"/>
                  <a:gd name="connsiteX12" fmla="*/ 8023 w 911211"/>
                  <a:gd name="connsiteY12" fmla="*/ 418355 h 758388"/>
                  <a:gd name="connsiteX13" fmla="*/ 13372 w 911211"/>
                  <a:gd name="connsiteY13" fmla="*/ 633455 h 758388"/>
                  <a:gd name="connsiteX14" fmla="*/ 497441 w 911211"/>
                  <a:gd name="connsiteY14" fmla="*/ 750365 h 758388"/>
                  <a:gd name="connsiteX15" fmla="*/ 906627 w 911211"/>
                  <a:gd name="connsiteY15" fmla="*/ 625431 h 758388"/>
                  <a:gd name="connsiteX16" fmla="*/ 911212 w 911211"/>
                  <a:gd name="connsiteY16" fmla="*/ 631545 h 758388"/>
                  <a:gd name="connsiteX17" fmla="*/ 497824 w 911211"/>
                  <a:gd name="connsiteY17" fmla="*/ 758006 h 758388"/>
                  <a:gd name="connsiteX18" fmla="*/ 471844 w 911211"/>
                  <a:gd name="connsiteY18" fmla="*/ 758388 h 75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1211" h="758388">
                    <a:moveTo>
                      <a:pt x="471844" y="758388"/>
                    </a:moveTo>
                    <a:cubicBezTo>
                      <a:pt x="235731" y="758388"/>
                      <a:pt x="9934" y="640332"/>
                      <a:pt x="7641" y="639186"/>
                    </a:cubicBezTo>
                    <a:lnTo>
                      <a:pt x="5731" y="638040"/>
                    </a:lnTo>
                    <a:lnTo>
                      <a:pt x="0" y="409950"/>
                    </a:lnTo>
                    <a:lnTo>
                      <a:pt x="4203" y="410332"/>
                    </a:lnTo>
                    <a:cubicBezTo>
                      <a:pt x="8023" y="410714"/>
                      <a:pt x="388173" y="440897"/>
                      <a:pt x="438986" y="440515"/>
                    </a:cubicBezTo>
                    <a:cubicBezTo>
                      <a:pt x="494003" y="440133"/>
                      <a:pt x="613206" y="414917"/>
                      <a:pt x="672043" y="320930"/>
                    </a:cubicBezTo>
                    <a:cubicBezTo>
                      <a:pt x="730880" y="226943"/>
                      <a:pt x="628488" y="5349"/>
                      <a:pt x="627342" y="3056"/>
                    </a:cubicBezTo>
                    <a:lnTo>
                      <a:pt x="634219" y="0"/>
                    </a:lnTo>
                    <a:cubicBezTo>
                      <a:pt x="638422" y="9169"/>
                      <a:pt x="739667" y="227707"/>
                      <a:pt x="678538" y="325133"/>
                    </a:cubicBezTo>
                    <a:cubicBezTo>
                      <a:pt x="617790" y="421794"/>
                      <a:pt x="495149" y="447774"/>
                      <a:pt x="438986" y="448156"/>
                    </a:cubicBezTo>
                    <a:cubicBezTo>
                      <a:pt x="438986" y="448156"/>
                      <a:pt x="438604" y="448156"/>
                      <a:pt x="438604" y="448156"/>
                    </a:cubicBezTo>
                    <a:cubicBezTo>
                      <a:pt x="388173" y="448156"/>
                      <a:pt x="51960" y="421794"/>
                      <a:pt x="8023" y="418355"/>
                    </a:cubicBezTo>
                    <a:lnTo>
                      <a:pt x="13372" y="633455"/>
                    </a:lnTo>
                    <a:cubicBezTo>
                      <a:pt x="37060" y="645681"/>
                      <a:pt x="265913" y="759152"/>
                      <a:pt x="497441" y="750365"/>
                    </a:cubicBezTo>
                    <a:cubicBezTo>
                      <a:pt x="740432" y="741196"/>
                      <a:pt x="905099" y="626578"/>
                      <a:pt x="906627" y="625431"/>
                    </a:cubicBezTo>
                    <a:lnTo>
                      <a:pt x="911212" y="631545"/>
                    </a:lnTo>
                    <a:cubicBezTo>
                      <a:pt x="909684" y="632691"/>
                      <a:pt x="743106" y="748837"/>
                      <a:pt x="497824" y="758006"/>
                    </a:cubicBezTo>
                    <a:cubicBezTo>
                      <a:pt x="488654" y="758006"/>
                      <a:pt x="480249" y="758388"/>
                      <a:pt x="471844" y="758388"/>
                    </a:cubicBezTo>
                    <a:close/>
                  </a:path>
                </a:pathLst>
              </a:custGeom>
              <a:solidFill>
                <a:schemeClr val="accent1">
                  <a:lumMod val="40000"/>
                  <a:lumOff val="60000"/>
                </a:schemeClr>
              </a:solidFill>
              <a:ln w="3807" cap="flat">
                <a:noFill/>
                <a:prstDash val="solid"/>
                <a:miter/>
              </a:ln>
            </p:spPr>
            <p:txBody>
              <a:bodyPr rtlCol="0" anchor="ctr"/>
              <a:lstStyle/>
              <a:p>
                <a:endParaRPr lang="en-US">
                  <a:cs typeface="B Nazanin" panose="00000400000000000000" pitchFamily="2" charset="-78"/>
                </a:endParaRPr>
              </a:p>
            </p:txBody>
          </p:sp>
          <p:sp>
            <p:nvSpPr>
              <p:cNvPr id="70" name="Freeform: Shape 26">
                <a:extLst>
                  <a:ext uri="{FF2B5EF4-FFF2-40B4-BE49-F238E27FC236}">
                    <a16:creationId xmlns:a16="http://schemas.microsoft.com/office/drawing/2014/main" id="{EADB21DF-3333-4A3F-9335-1702C394A1E5}"/>
                  </a:ext>
                </a:extLst>
              </p:cNvPr>
              <p:cNvSpPr/>
              <p:nvPr/>
            </p:nvSpPr>
            <p:spPr>
              <a:xfrm>
                <a:off x="3522913" y="4760076"/>
                <a:ext cx="316207" cy="109266"/>
              </a:xfrm>
              <a:custGeom>
                <a:avLst/>
                <a:gdLst>
                  <a:gd name="connsiteX0" fmla="*/ 142147 w 282006"/>
                  <a:gd name="connsiteY0" fmla="*/ 406 h 97448"/>
                  <a:gd name="connsiteX1" fmla="*/ 265934 w 282006"/>
                  <a:gd name="connsiteY1" fmla="*/ 24 h 97448"/>
                  <a:gd name="connsiteX2" fmla="*/ 281980 w 282006"/>
                  <a:gd name="connsiteY2" fmla="*/ 16070 h 97448"/>
                  <a:gd name="connsiteX3" fmla="*/ 281598 w 282006"/>
                  <a:gd name="connsiteY3" fmla="*/ 81020 h 97448"/>
                  <a:gd name="connsiteX4" fmla="*/ 267080 w 282006"/>
                  <a:gd name="connsiteY4" fmla="*/ 97449 h 97448"/>
                  <a:gd name="connsiteX5" fmla="*/ 11864 w 282006"/>
                  <a:gd name="connsiteY5" fmla="*/ 97067 h 97448"/>
                  <a:gd name="connsiteX6" fmla="*/ 20 w 282006"/>
                  <a:gd name="connsiteY6" fmla="*/ 84459 h 97448"/>
                  <a:gd name="connsiteX7" fmla="*/ 20 w 282006"/>
                  <a:gd name="connsiteY7" fmla="*/ 14160 h 97448"/>
                  <a:gd name="connsiteX8" fmla="*/ 14539 w 282006"/>
                  <a:gd name="connsiteY8" fmla="*/ 406 h 97448"/>
                  <a:gd name="connsiteX9" fmla="*/ 142147 w 282006"/>
                  <a:gd name="connsiteY9" fmla="*/ 406 h 97448"/>
                  <a:gd name="connsiteX10" fmla="*/ 142147 w 282006"/>
                  <a:gd name="connsiteY10" fmla="*/ 406 h 97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2006" h="97448">
                    <a:moveTo>
                      <a:pt x="142147" y="406"/>
                    </a:moveTo>
                    <a:cubicBezTo>
                      <a:pt x="183409" y="406"/>
                      <a:pt x="224672" y="788"/>
                      <a:pt x="265934" y="24"/>
                    </a:cubicBezTo>
                    <a:cubicBezTo>
                      <a:pt x="278542" y="-358"/>
                      <a:pt x="282363" y="3844"/>
                      <a:pt x="281980" y="16070"/>
                    </a:cubicBezTo>
                    <a:cubicBezTo>
                      <a:pt x="280834" y="37465"/>
                      <a:pt x="281216" y="59243"/>
                      <a:pt x="281598" y="81020"/>
                    </a:cubicBezTo>
                    <a:cubicBezTo>
                      <a:pt x="281980" y="91718"/>
                      <a:pt x="279306" y="97449"/>
                      <a:pt x="267080" y="97449"/>
                    </a:cubicBezTo>
                    <a:cubicBezTo>
                      <a:pt x="181881" y="97067"/>
                      <a:pt x="96682" y="97067"/>
                      <a:pt x="11864" y="97067"/>
                    </a:cubicBezTo>
                    <a:cubicBezTo>
                      <a:pt x="2695" y="97067"/>
                      <a:pt x="20" y="93246"/>
                      <a:pt x="20" y="84459"/>
                    </a:cubicBezTo>
                    <a:cubicBezTo>
                      <a:pt x="403" y="61153"/>
                      <a:pt x="785" y="37465"/>
                      <a:pt x="20" y="14160"/>
                    </a:cubicBezTo>
                    <a:cubicBezTo>
                      <a:pt x="-361" y="2698"/>
                      <a:pt x="4605" y="406"/>
                      <a:pt x="14539" y="406"/>
                    </a:cubicBezTo>
                    <a:cubicBezTo>
                      <a:pt x="57329" y="788"/>
                      <a:pt x="99738" y="406"/>
                      <a:pt x="142147" y="406"/>
                    </a:cubicBezTo>
                    <a:cubicBezTo>
                      <a:pt x="142147" y="406"/>
                      <a:pt x="142147" y="406"/>
                      <a:pt x="142147" y="406"/>
                    </a:cubicBezTo>
                    <a:close/>
                  </a:path>
                </a:pathLst>
              </a:custGeom>
              <a:solidFill>
                <a:srgbClr val="DB2D08"/>
              </a:solidFill>
              <a:ln w="3807" cap="flat">
                <a:noFill/>
                <a:prstDash val="solid"/>
                <a:miter/>
              </a:ln>
            </p:spPr>
            <p:txBody>
              <a:bodyPr rtlCol="0" anchor="ctr"/>
              <a:lstStyle/>
              <a:p>
                <a:endParaRPr lang="en-US">
                  <a:cs typeface="B Nazanin" panose="00000400000000000000" pitchFamily="2" charset="-78"/>
                </a:endParaRPr>
              </a:p>
            </p:txBody>
          </p:sp>
          <p:sp>
            <p:nvSpPr>
              <p:cNvPr id="71" name="Freeform: Shape 29">
                <a:extLst>
                  <a:ext uri="{FF2B5EF4-FFF2-40B4-BE49-F238E27FC236}">
                    <a16:creationId xmlns:a16="http://schemas.microsoft.com/office/drawing/2014/main" id="{74E1F6CD-961D-427F-A19D-24B2BCEE5881}"/>
                  </a:ext>
                </a:extLst>
              </p:cNvPr>
              <p:cNvSpPr/>
              <p:nvPr/>
            </p:nvSpPr>
            <p:spPr>
              <a:xfrm>
                <a:off x="3434046" y="4110649"/>
                <a:ext cx="331205" cy="389073"/>
              </a:xfrm>
              <a:custGeom>
                <a:avLst/>
                <a:gdLst>
                  <a:gd name="connsiteX0" fmla="*/ 118245 w 295382"/>
                  <a:gd name="connsiteY0" fmla="*/ 129524 h 346991"/>
                  <a:gd name="connsiteX1" fmla="*/ 13178 w 295382"/>
                  <a:gd name="connsiteY1" fmla="*/ 190271 h 346991"/>
                  <a:gd name="connsiteX2" fmla="*/ 952 w 295382"/>
                  <a:gd name="connsiteY2" fmla="*/ 205172 h 346991"/>
                  <a:gd name="connsiteX3" fmla="*/ 94175 w 295382"/>
                  <a:gd name="connsiteY3" fmla="*/ 343859 h 346991"/>
                  <a:gd name="connsiteX4" fmla="*/ 221783 w 295382"/>
                  <a:gd name="connsiteY4" fmla="*/ 241467 h 346991"/>
                  <a:gd name="connsiteX5" fmla="*/ 290936 w 295382"/>
                  <a:gd name="connsiteY5" fmla="*/ 129906 h 346991"/>
                  <a:gd name="connsiteX6" fmla="*/ 272597 w 295382"/>
                  <a:gd name="connsiteY6" fmla="*/ 40122 h 346991"/>
                  <a:gd name="connsiteX7" fmla="*/ 174408 w 295382"/>
                  <a:gd name="connsiteY7" fmla="*/ 6 h 346991"/>
                  <a:gd name="connsiteX8" fmla="*/ 155305 w 295382"/>
                  <a:gd name="connsiteY8" fmla="*/ 19873 h 346991"/>
                  <a:gd name="connsiteX9" fmla="*/ 118245 w 295382"/>
                  <a:gd name="connsiteY9" fmla="*/ 129524 h 34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382" h="346991">
                    <a:moveTo>
                      <a:pt x="118245" y="129524"/>
                    </a:moveTo>
                    <a:cubicBezTo>
                      <a:pt x="88444" y="158942"/>
                      <a:pt x="52149" y="176517"/>
                      <a:pt x="13178" y="190271"/>
                    </a:cubicBezTo>
                    <a:cubicBezTo>
                      <a:pt x="5537" y="192946"/>
                      <a:pt x="-2868" y="195620"/>
                      <a:pt x="952" y="205172"/>
                    </a:cubicBezTo>
                    <a:cubicBezTo>
                      <a:pt x="4009" y="213195"/>
                      <a:pt x="62464" y="370985"/>
                      <a:pt x="94175" y="343859"/>
                    </a:cubicBezTo>
                    <a:cubicBezTo>
                      <a:pt x="138494" y="311766"/>
                      <a:pt x="184341" y="281966"/>
                      <a:pt x="221783" y="241467"/>
                    </a:cubicBezTo>
                    <a:cubicBezTo>
                      <a:pt x="252348" y="208610"/>
                      <a:pt x="278328" y="173079"/>
                      <a:pt x="290936" y="129906"/>
                    </a:cubicBezTo>
                    <a:cubicBezTo>
                      <a:pt x="298195" y="104308"/>
                      <a:pt x="299341" y="58843"/>
                      <a:pt x="272597" y="40122"/>
                    </a:cubicBezTo>
                    <a:cubicBezTo>
                      <a:pt x="243178" y="18727"/>
                      <a:pt x="213378" y="-376"/>
                      <a:pt x="174408" y="6"/>
                    </a:cubicBezTo>
                    <a:cubicBezTo>
                      <a:pt x="159125" y="388"/>
                      <a:pt x="153776" y="4972"/>
                      <a:pt x="155305" y="19873"/>
                    </a:cubicBezTo>
                    <a:cubicBezTo>
                      <a:pt x="157597" y="50055"/>
                      <a:pt x="127032" y="121118"/>
                      <a:pt x="118245" y="129524"/>
                    </a:cubicBezTo>
                    <a:close/>
                  </a:path>
                </a:pathLst>
              </a:custGeom>
              <a:solidFill>
                <a:srgbClr val="00DCD4"/>
              </a:solidFill>
              <a:ln w="3807" cap="flat">
                <a:noFill/>
                <a:prstDash val="solid"/>
                <a:miter/>
              </a:ln>
            </p:spPr>
            <p:txBody>
              <a:bodyPr rtlCol="0" anchor="ctr"/>
              <a:lstStyle/>
              <a:p>
                <a:endParaRPr lang="en-US">
                  <a:cs typeface="B Nazanin" panose="00000400000000000000" pitchFamily="2" charset="-78"/>
                </a:endParaRPr>
              </a:p>
            </p:txBody>
          </p:sp>
        </p:grpSp>
        <p:sp>
          <p:nvSpPr>
            <p:cNvPr id="44" name="Freeform: Shape 3">
              <a:extLst>
                <a:ext uri="{FF2B5EF4-FFF2-40B4-BE49-F238E27FC236}">
                  <a16:creationId xmlns:a16="http://schemas.microsoft.com/office/drawing/2014/main" id="{267744F0-CE8A-4F74-B383-C6CBB3E25FED}"/>
                </a:ext>
              </a:extLst>
            </p:cNvPr>
            <p:cNvSpPr/>
            <p:nvPr/>
          </p:nvSpPr>
          <p:spPr>
            <a:xfrm>
              <a:off x="2563823" y="2445730"/>
              <a:ext cx="1527640" cy="1928473"/>
            </a:xfrm>
            <a:custGeom>
              <a:avLst/>
              <a:gdLst>
                <a:gd name="connsiteX0" fmla="*/ 1291687 w 1362409"/>
                <a:gd name="connsiteY0" fmla="*/ 708119 h 1719888"/>
                <a:gd name="connsiteX1" fmla="*/ 1337534 w 1362409"/>
                <a:gd name="connsiteY1" fmla="*/ 514033 h 1719888"/>
                <a:gd name="connsiteX2" fmla="*/ 1359693 w 1362409"/>
                <a:gd name="connsiteY2" fmla="*/ 360063 h 1719888"/>
                <a:gd name="connsiteX3" fmla="*/ 1290540 w 1362409"/>
                <a:gd name="connsiteY3" fmla="*/ 206857 h 1719888"/>
                <a:gd name="connsiteX4" fmla="*/ 1237434 w 1362409"/>
                <a:gd name="connsiteY4" fmla="*/ 146110 h 1719888"/>
                <a:gd name="connsiteX5" fmla="*/ 1217949 w 1362409"/>
                <a:gd name="connsiteY5" fmla="*/ 141525 h 1719888"/>
                <a:gd name="connsiteX6" fmla="*/ 1217185 w 1362409"/>
                <a:gd name="connsiteY6" fmla="*/ 158718 h 1719888"/>
                <a:gd name="connsiteX7" fmla="*/ 1221006 w 1362409"/>
                <a:gd name="connsiteY7" fmla="*/ 177057 h 1719888"/>
                <a:gd name="connsiteX8" fmla="*/ 1154527 w 1362409"/>
                <a:gd name="connsiteY8" fmla="*/ 201890 h 1719888"/>
                <a:gd name="connsiteX9" fmla="*/ 1086521 w 1362409"/>
                <a:gd name="connsiteY9" fmla="*/ 181641 h 1719888"/>
                <a:gd name="connsiteX10" fmla="*/ 916122 w 1362409"/>
                <a:gd name="connsiteY10" fmla="*/ 71608 h 1719888"/>
                <a:gd name="connsiteX11" fmla="*/ 803796 w 1362409"/>
                <a:gd name="connsiteY11" fmla="*/ 30346 h 1719888"/>
                <a:gd name="connsiteX12" fmla="*/ 662817 w 1362409"/>
                <a:gd name="connsiteY12" fmla="*/ 2837 h 1719888"/>
                <a:gd name="connsiteX13" fmla="*/ 468348 w 1362409"/>
                <a:gd name="connsiteY13" fmla="*/ 2455 h 1719888"/>
                <a:gd name="connsiteX14" fmla="*/ 419827 w 1362409"/>
                <a:gd name="connsiteY14" fmla="*/ 11243 h 1719888"/>
                <a:gd name="connsiteX15" fmla="*/ 412568 w 1362409"/>
                <a:gd name="connsiteY15" fmla="*/ 16591 h 1719888"/>
                <a:gd name="connsiteX16" fmla="*/ 418298 w 1362409"/>
                <a:gd name="connsiteY16" fmla="*/ 24997 h 1719888"/>
                <a:gd name="connsiteX17" fmla="*/ 451156 w 1362409"/>
                <a:gd name="connsiteY17" fmla="*/ 33020 h 1719888"/>
                <a:gd name="connsiteX18" fmla="*/ 523747 w 1362409"/>
                <a:gd name="connsiteY18" fmla="*/ 36077 h 1719888"/>
                <a:gd name="connsiteX19" fmla="*/ 549345 w 1362409"/>
                <a:gd name="connsiteY19" fmla="*/ 47156 h 1719888"/>
                <a:gd name="connsiteX20" fmla="*/ 528332 w 1362409"/>
                <a:gd name="connsiteY20" fmla="*/ 58618 h 1719888"/>
                <a:gd name="connsiteX21" fmla="*/ 516488 w 1362409"/>
                <a:gd name="connsiteY21" fmla="*/ 63585 h 1719888"/>
                <a:gd name="connsiteX22" fmla="*/ 297186 w 1362409"/>
                <a:gd name="connsiteY22" fmla="*/ 85362 h 1719888"/>
                <a:gd name="connsiteX23" fmla="*/ 134810 w 1362409"/>
                <a:gd name="connsiteY23" fmla="*/ 126243 h 1719888"/>
                <a:gd name="connsiteX24" fmla="*/ 12551 w 1362409"/>
                <a:gd name="connsiteY24" fmla="*/ 195777 h 1719888"/>
                <a:gd name="connsiteX25" fmla="*/ 707 w 1362409"/>
                <a:gd name="connsiteY25" fmla="*/ 213352 h 1719888"/>
                <a:gd name="connsiteX26" fmla="*/ 21339 w 1362409"/>
                <a:gd name="connsiteY26" fmla="*/ 216791 h 1719888"/>
                <a:gd name="connsiteX27" fmla="*/ 28980 w 1362409"/>
                <a:gd name="connsiteY27" fmla="*/ 215645 h 1719888"/>
                <a:gd name="connsiteX28" fmla="*/ 105392 w 1362409"/>
                <a:gd name="connsiteY28" fmla="*/ 189664 h 1719888"/>
                <a:gd name="connsiteX29" fmla="*/ 160026 w 1362409"/>
                <a:gd name="connsiteY29" fmla="*/ 177439 h 1719888"/>
                <a:gd name="connsiteX30" fmla="*/ 174544 w 1362409"/>
                <a:gd name="connsiteY30" fmla="*/ 183169 h 1719888"/>
                <a:gd name="connsiteX31" fmla="*/ 165757 w 1362409"/>
                <a:gd name="connsiteY31" fmla="*/ 195395 h 1719888"/>
                <a:gd name="connsiteX32" fmla="*/ 146272 w 1362409"/>
                <a:gd name="connsiteY32" fmla="*/ 206857 h 1719888"/>
                <a:gd name="connsiteX33" fmla="*/ 32800 w 1362409"/>
                <a:gd name="connsiteY33" fmla="*/ 303518 h 1719888"/>
                <a:gd name="connsiteX34" fmla="*/ 26687 w 1362409"/>
                <a:gd name="connsiteY34" fmla="*/ 323767 h 1719888"/>
                <a:gd name="connsiteX35" fmla="*/ 46937 w 1362409"/>
                <a:gd name="connsiteY35" fmla="*/ 319947 h 1719888"/>
                <a:gd name="connsiteX36" fmla="*/ 62601 w 1362409"/>
                <a:gd name="connsiteY36" fmla="*/ 309631 h 1719888"/>
                <a:gd name="connsiteX37" fmla="*/ 115325 w 1362409"/>
                <a:gd name="connsiteY37" fmla="*/ 314216 h 1719888"/>
                <a:gd name="connsiteX38" fmla="*/ 137103 w 1362409"/>
                <a:gd name="connsiteY38" fmla="*/ 357771 h 1719888"/>
                <a:gd name="connsiteX39" fmla="*/ 175308 w 1362409"/>
                <a:gd name="connsiteY39" fmla="*/ 461691 h 1719888"/>
                <a:gd name="connsiteX40" fmla="*/ 220392 w 1362409"/>
                <a:gd name="connsiteY40" fmla="*/ 614515 h 1719888"/>
                <a:gd name="connsiteX41" fmla="*/ 221538 w 1362409"/>
                <a:gd name="connsiteY41" fmla="*/ 704299 h 1719888"/>
                <a:gd name="connsiteX42" fmla="*/ 221538 w 1362409"/>
                <a:gd name="connsiteY42" fmla="*/ 704299 h 1719888"/>
                <a:gd name="connsiteX43" fmla="*/ 221538 w 1362409"/>
                <a:gd name="connsiteY43" fmla="*/ 704299 h 1719888"/>
                <a:gd name="connsiteX44" fmla="*/ 160026 w 1362409"/>
                <a:gd name="connsiteY44" fmla="*/ 743651 h 1719888"/>
                <a:gd name="connsiteX45" fmla="*/ 152003 w 1362409"/>
                <a:gd name="connsiteY45" fmla="*/ 850246 h 1719888"/>
                <a:gd name="connsiteX46" fmla="*/ 197086 w 1362409"/>
                <a:gd name="connsiteY46" fmla="*/ 929714 h 1719888"/>
                <a:gd name="connsiteX47" fmla="*/ 226887 w 1362409"/>
                <a:gd name="connsiteY47" fmla="*/ 950345 h 1719888"/>
                <a:gd name="connsiteX48" fmla="*/ 251338 w 1362409"/>
                <a:gd name="connsiteY48" fmla="*/ 1020262 h 1719888"/>
                <a:gd name="connsiteX49" fmla="*/ 633780 w 1362409"/>
                <a:gd name="connsiteY49" fmla="*/ 1386275 h 1719888"/>
                <a:gd name="connsiteX50" fmla="*/ 634544 w 1362409"/>
                <a:gd name="connsiteY50" fmla="*/ 1484465 h 1719888"/>
                <a:gd name="connsiteX51" fmla="*/ 588315 w 1362409"/>
                <a:gd name="connsiteY51" fmla="*/ 1569664 h 1719888"/>
                <a:gd name="connsiteX52" fmla="*/ 585258 w 1362409"/>
                <a:gd name="connsiteY52" fmla="*/ 1601375 h 1719888"/>
                <a:gd name="connsiteX53" fmla="*/ 652119 w 1362409"/>
                <a:gd name="connsiteY53" fmla="*/ 1717903 h 1719888"/>
                <a:gd name="connsiteX54" fmla="*/ 835890 w 1362409"/>
                <a:gd name="connsiteY54" fmla="*/ 1719431 h 1719888"/>
                <a:gd name="connsiteX55" fmla="*/ 915358 w 1362409"/>
                <a:gd name="connsiteY55" fmla="*/ 1592970 h 1719888"/>
                <a:gd name="connsiteX56" fmla="*/ 909627 w 1362409"/>
                <a:gd name="connsiteY56" fmla="*/ 1565461 h 1719888"/>
                <a:gd name="connsiteX57" fmla="*/ 875242 w 1362409"/>
                <a:gd name="connsiteY57" fmla="*/ 1516176 h 1719888"/>
                <a:gd name="connsiteX58" fmla="*/ 865690 w 1362409"/>
                <a:gd name="connsiteY58" fmla="*/ 1387039 h 1719888"/>
                <a:gd name="connsiteX59" fmla="*/ 1090341 w 1362409"/>
                <a:gd name="connsiteY59" fmla="*/ 1274332 h 1719888"/>
                <a:gd name="connsiteX60" fmla="*/ 1191205 w 1362409"/>
                <a:gd name="connsiteY60" fmla="*/ 1166973 h 1719888"/>
                <a:gd name="connsiteX61" fmla="*/ 1263414 w 1362409"/>
                <a:gd name="connsiteY61" fmla="*/ 956840 h 1719888"/>
                <a:gd name="connsiteX62" fmla="*/ 1263414 w 1362409"/>
                <a:gd name="connsiteY62" fmla="*/ 956840 h 1719888"/>
                <a:gd name="connsiteX63" fmla="*/ 1338298 w 1362409"/>
                <a:gd name="connsiteY63" fmla="*/ 861325 h 1719888"/>
                <a:gd name="connsiteX64" fmla="*/ 1344029 w 1362409"/>
                <a:gd name="connsiteY64" fmla="*/ 791790 h 1719888"/>
                <a:gd name="connsiteX65" fmla="*/ 1291687 w 1362409"/>
                <a:gd name="connsiteY65" fmla="*/ 708119 h 1719888"/>
                <a:gd name="connsiteX66" fmla="*/ 272352 w 1362409"/>
                <a:gd name="connsiteY66" fmla="*/ 878518 h 1719888"/>
                <a:gd name="connsiteX67" fmla="*/ 272352 w 1362409"/>
                <a:gd name="connsiteY67" fmla="*/ 878518 h 1719888"/>
                <a:gd name="connsiteX68" fmla="*/ 272352 w 1362409"/>
                <a:gd name="connsiteY68" fmla="*/ 878518 h 1719888"/>
                <a:gd name="connsiteX69" fmla="*/ 272352 w 1362409"/>
                <a:gd name="connsiteY69" fmla="*/ 878518 h 171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362409" h="1719888">
                  <a:moveTo>
                    <a:pt x="1291687" y="708119"/>
                  </a:moveTo>
                  <a:cubicBezTo>
                    <a:pt x="1290158" y="639349"/>
                    <a:pt x="1315374" y="577073"/>
                    <a:pt x="1337534" y="514033"/>
                  </a:cubicBezTo>
                  <a:cubicBezTo>
                    <a:pt x="1359693" y="458634"/>
                    <a:pt x="1366952" y="396359"/>
                    <a:pt x="1359693" y="360063"/>
                  </a:cubicBezTo>
                  <a:cubicBezTo>
                    <a:pt x="1348614" y="305811"/>
                    <a:pt x="1302002" y="222904"/>
                    <a:pt x="1290540" y="206857"/>
                  </a:cubicBezTo>
                  <a:cubicBezTo>
                    <a:pt x="1274876" y="184698"/>
                    <a:pt x="1258065" y="163684"/>
                    <a:pt x="1237434" y="146110"/>
                  </a:cubicBezTo>
                  <a:cubicBezTo>
                    <a:pt x="1232085" y="141525"/>
                    <a:pt x="1224062" y="138086"/>
                    <a:pt x="1217949" y="141525"/>
                  </a:cubicBezTo>
                  <a:cubicBezTo>
                    <a:pt x="1211454" y="145346"/>
                    <a:pt x="1216039" y="152987"/>
                    <a:pt x="1217185" y="158718"/>
                  </a:cubicBezTo>
                  <a:cubicBezTo>
                    <a:pt x="1218331" y="164831"/>
                    <a:pt x="1219477" y="170944"/>
                    <a:pt x="1221006" y="177057"/>
                  </a:cubicBezTo>
                  <a:cubicBezTo>
                    <a:pt x="1202667" y="195777"/>
                    <a:pt x="1178597" y="199216"/>
                    <a:pt x="1154527" y="201890"/>
                  </a:cubicBezTo>
                  <a:cubicBezTo>
                    <a:pt x="1129311" y="203419"/>
                    <a:pt x="1107916" y="192339"/>
                    <a:pt x="1086521" y="181641"/>
                  </a:cubicBezTo>
                  <a:cubicBezTo>
                    <a:pt x="1025773" y="151076"/>
                    <a:pt x="978016" y="100645"/>
                    <a:pt x="916122" y="71608"/>
                  </a:cubicBezTo>
                  <a:cubicBezTo>
                    <a:pt x="879062" y="57090"/>
                    <a:pt x="843149" y="40661"/>
                    <a:pt x="803796" y="30346"/>
                  </a:cubicBezTo>
                  <a:cubicBezTo>
                    <a:pt x="757185" y="18502"/>
                    <a:pt x="710574" y="6276"/>
                    <a:pt x="662817" y="2837"/>
                  </a:cubicBezTo>
                  <a:cubicBezTo>
                    <a:pt x="597866" y="-2129"/>
                    <a:pt x="533298" y="545"/>
                    <a:pt x="468348" y="2455"/>
                  </a:cubicBezTo>
                  <a:cubicBezTo>
                    <a:pt x="451538" y="2837"/>
                    <a:pt x="436255" y="8950"/>
                    <a:pt x="419827" y="11243"/>
                  </a:cubicBezTo>
                  <a:cubicBezTo>
                    <a:pt x="416770" y="11625"/>
                    <a:pt x="413332" y="12771"/>
                    <a:pt x="412568" y="16591"/>
                  </a:cubicBezTo>
                  <a:cubicBezTo>
                    <a:pt x="411803" y="21176"/>
                    <a:pt x="414478" y="23469"/>
                    <a:pt x="418298" y="24997"/>
                  </a:cubicBezTo>
                  <a:cubicBezTo>
                    <a:pt x="428996" y="29199"/>
                    <a:pt x="439312" y="33020"/>
                    <a:pt x="451156" y="33020"/>
                  </a:cubicBezTo>
                  <a:cubicBezTo>
                    <a:pt x="475225" y="33402"/>
                    <a:pt x="499677" y="33784"/>
                    <a:pt x="523747" y="36077"/>
                  </a:cubicBezTo>
                  <a:cubicBezTo>
                    <a:pt x="532916" y="36841"/>
                    <a:pt x="548199" y="36841"/>
                    <a:pt x="549345" y="47156"/>
                  </a:cubicBezTo>
                  <a:cubicBezTo>
                    <a:pt x="550873" y="57854"/>
                    <a:pt x="535209" y="54033"/>
                    <a:pt x="528332" y="58618"/>
                  </a:cubicBezTo>
                  <a:cubicBezTo>
                    <a:pt x="524511" y="61292"/>
                    <a:pt x="521072" y="62821"/>
                    <a:pt x="516488" y="63585"/>
                  </a:cubicBezTo>
                  <a:cubicBezTo>
                    <a:pt x="443896" y="77721"/>
                    <a:pt x="370159" y="77721"/>
                    <a:pt x="297186" y="85362"/>
                  </a:cubicBezTo>
                  <a:cubicBezTo>
                    <a:pt x="240641" y="91475"/>
                    <a:pt x="186388" y="103701"/>
                    <a:pt x="134810" y="126243"/>
                  </a:cubicBezTo>
                  <a:cubicBezTo>
                    <a:pt x="91637" y="144964"/>
                    <a:pt x="49229" y="165595"/>
                    <a:pt x="12551" y="195777"/>
                  </a:cubicBezTo>
                  <a:cubicBezTo>
                    <a:pt x="7202" y="200362"/>
                    <a:pt x="-2731" y="204947"/>
                    <a:pt x="707" y="213352"/>
                  </a:cubicBezTo>
                  <a:cubicBezTo>
                    <a:pt x="4146" y="220993"/>
                    <a:pt x="14079" y="216791"/>
                    <a:pt x="21339" y="216791"/>
                  </a:cubicBezTo>
                  <a:cubicBezTo>
                    <a:pt x="24013" y="216791"/>
                    <a:pt x="26687" y="216791"/>
                    <a:pt x="28980" y="215645"/>
                  </a:cubicBezTo>
                  <a:cubicBezTo>
                    <a:pt x="54578" y="207239"/>
                    <a:pt x="79794" y="198070"/>
                    <a:pt x="105392" y="189664"/>
                  </a:cubicBezTo>
                  <a:cubicBezTo>
                    <a:pt x="123348" y="183934"/>
                    <a:pt x="140541" y="175910"/>
                    <a:pt x="160026" y="177439"/>
                  </a:cubicBezTo>
                  <a:cubicBezTo>
                    <a:pt x="165375" y="177821"/>
                    <a:pt x="172252" y="175910"/>
                    <a:pt x="174544" y="183169"/>
                  </a:cubicBezTo>
                  <a:cubicBezTo>
                    <a:pt x="176455" y="190429"/>
                    <a:pt x="171488" y="192721"/>
                    <a:pt x="165757" y="195395"/>
                  </a:cubicBezTo>
                  <a:cubicBezTo>
                    <a:pt x="158880" y="198452"/>
                    <a:pt x="153149" y="204565"/>
                    <a:pt x="146272" y="206857"/>
                  </a:cubicBezTo>
                  <a:cubicBezTo>
                    <a:pt x="95840" y="224432"/>
                    <a:pt x="64511" y="264166"/>
                    <a:pt x="32800" y="303518"/>
                  </a:cubicBezTo>
                  <a:cubicBezTo>
                    <a:pt x="28216" y="309249"/>
                    <a:pt x="22867" y="318037"/>
                    <a:pt x="26687" y="323767"/>
                  </a:cubicBezTo>
                  <a:cubicBezTo>
                    <a:pt x="32800" y="331409"/>
                    <a:pt x="40442" y="323385"/>
                    <a:pt x="46937" y="319947"/>
                  </a:cubicBezTo>
                  <a:cubicBezTo>
                    <a:pt x="52667" y="317272"/>
                    <a:pt x="57252" y="313070"/>
                    <a:pt x="62601" y="309631"/>
                  </a:cubicBezTo>
                  <a:cubicBezTo>
                    <a:pt x="83614" y="296641"/>
                    <a:pt x="101953" y="297787"/>
                    <a:pt x="115325" y="314216"/>
                  </a:cubicBezTo>
                  <a:cubicBezTo>
                    <a:pt x="126023" y="326824"/>
                    <a:pt x="132136" y="341724"/>
                    <a:pt x="137103" y="357771"/>
                  </a:cubicBezTo>
                  <a:cubicBezTo>
                    <a:pt x="147800" y="392920"/>
                    <a:pt x="151621" y="431126"/>
                    <a:pt x="175308" y="461691"/>
                  </a:cubicBezTo>
                  <a:cubicBezTo>
                    <a:pt x="210076" y="506774"/>
                    <a:pt x="223066" y="557970"/>
                    <a:pt x="220392" y="614515"/>
                  </a:cubicBezTo>
                  <a:cubicBezTo>
                    <a:pt x="218863" y="644315"/>
                    <a:pt x="221156" y="674116"/>
                    <a:pt x="221538" y="704299"/>
                  </a:cubicBezTo>
                  <a:cubicBezTo>
                    <a:pt x="221538" y="704299"/>
                    <a:pt x="221538" y="704299"/>
                    <a:pt x="221538" y="704299"/>
                  </a:cubicBezTo>
                  <a:cubicBezTo>
                    <a:pt x="221538" y="704299"/>
                    <a:pt x="221538" y="704299"/>
                    <a:pt x="221538" y="704299"/>
                  </a:cubicBezTo>
                  <a:cubicBezTo>
                    <a:pt x="196322" y="710412"/>
                    <a:pt x="174544" y="721109"/>
                    <a:pt x="160026" y="743651"/>
                  </a:cubicBezTo>
                  <a:cubicBezTo>
                    <a:pt x="140923" y="778036"/>
                    <a:pt x="147036" y="814332"/>
                    <a:pt x="152003" y="850246"/>
                  </a:cubicBezTo>
                  <a:cubicBezTo>
                    <a:pt x="163465" y="878900"/>
                    <a:pt x="174544" y="907555"/>
                    <a:pt x="197086" y="929714"/>
                  </a:cubicBezTo>
                  <a:cubicBezTo>
                    <a:pt x="205873" y="938119"/>
                    <a:pt x="212368" y="949963"/>
                    <a:pt x="226887" y="950345"/>
                  </a:cubicBezTo>
                  <a:cubicBezTo>
                    <a:pt x="234910" y="973651"/>
                    <a:pt x="242551" y="997339"/>
                    <a:pt x="251338" y="1020262"/>
                  </a:cubicBezTo>
                  <a:cubicBezTo>
                    <a:pt x="273880" y="1078717"/>
                    <a:pt x="444279" y="1312920"/>
                    <a:pt x="633780" y="1386275"/>
                  </a:cubicBezTo>
                  <a:cubicBezTo>
                    <a:pt x="634162" y="1419132"/>
                    <a:pt x="634162" y="1451607"/>
                    <a:pt x="634544" y="1484465"/>
                  </a:cubicBezTo>
                  <a:cubicBezTo>
                    <a:pt x="631870" y="1519996"/>
                    <a:pt x="620790" y="1550561"/>
                    <a:pt x="588315" y="1569664"/>
                  </a:cubicBezTo>
                  <a:cubicBezTo>
                    <a:pt x="575707" y="1583036"/>
                    <a:pt x="578763" y="1589531"/>
                    <a:pt x="585258" y="1601375"/>
                  </a:cubicBezTo>
                  <a:cubicBezTo>
                    <a:pt x="607418" y="1640727"/>
                    <a:pt x="640657" y="1706823"/>
                    <a:pt x="652119" y="1717903"/>
                  </a:cubicBezTo>
                  <a:cubicBezTo>
                    <a:pt x="656704" y="1720195"/>
                    <a:pt x="832833" y="1720195"/>
                    <a:pt x="835890" y="1719431"/>
                  </a:cubicBezTo>
                  <a:cubicBezTo>
                    <a:pt x="841238" y="1717139"/>
                    <a:pt x="888614" y="1628119"/>
                    <a:pt x="915358" y="1592970"/>
                  </a:cubicBezTo>
                  <a:cubicBezTo>
                    <a:pt x="921853" y="1584182"/>
                    <a:pt x="916504" y="1576159"/>
                    <a:pt x="909627" y="1565461"/>
                  </a:cubicBezTo>
                  <a:cubicBezTo>
                    <a:pt x="895109" y="1551325"/>
                    <a:pt x="883265" y="1535661"/>
                    <a:pt x="875242" y="1516176"/>
                  </a:cubicBezTo>
                  <a:cubicBezTo>
                    <a:pt x="867983" y="1498219"/>
                    <a:pt x="874096" y="1411491"/>
                    <a:pt x="865690" y="1387039"/>
                  </a:cubicBezTo>
                  <a:cubicBezTo>
                    <a:pt x="864926" y="1385893"/>
                    <a:pt x="1019278" y="1319797"/>
                    <a:pt x="1090341" y="1274332"/>
                  </a:cubicBezTo>
                  <a:cubicBezTo>
                    <a:pt x="1131604" y="1247970"/>
                    <a:pt x="1183946" y="1178817"/>
                    <a:pt x="1191205" y="1166973"/>
                  </a:cubicBezTo>
                  <a:cubicBezTo>
                    <a:pt x="1245839" y="1079099"/>
                    <a:pt x="1258065" y="967538"/>
                    <a:pt x="1263414" y="956840"/>
                  </a:cubicBezTo>
                  <a:cubicBezTo>
                    <a:pt x="1263414" y="956840"/>
                    <a:pt x="1263414" y="956840"/>
                    <a:pt x="1263414" y="956840"/>
                  </a:cubicBezTo>
                  <a:cubicBezTo>
                    <a:pt x="1302002" y="935827"/>
                    <a:pt x="1323780" y="902206"/>
                    <a:pt x="1338298" y="861325"/>
                  </a:cubicBezTo>
                  <a:cubicBezTo>
                    <a:pt x="1346703" y="837638"/>
                    <a:pt x="1342883" y="815096"/>
                    <a:pt x="1344029" y="791790"/>
                  </a:cubicBezTo>
                  <a:cubicBezTo>
                    <a:pt x="1347849" y="752438"/>
                    <a:pt x="1329128" y="724166"/>
                    <a:pt x="1291687" y="708119"/>
                  </a:cubicBezTo>
                  <a:close/>
                  <a:moveTo>
                    <a:pt x="272352" y="878518"/>
                  </a:moveTo>
                  <a:cubicBezTo>
                    <a:pt x="272352" y="878518"/>
                    <a:pt x="272352" y="878518"/>
                    <a:pt x="272352" y="878518"/>
                  </a:cubicBezTo>
                  <a:cubicBezTo>
                    <a:pt x="272352" y="878518"/>
                    <a:pt x="272352" y="878518"/>
                    <a:pt x="272352" y="878518"/>
                  </a:cubicBezTo>
                  <a:cubicBezTo>
                    <a:pt x="272352" y="878518"/>
                    <a:pt x="272352" y="878518"/>
                    <a:pt x="272352" y="878518"/>
                  </a:cubicBezTo>
                  <a:close/>
                </a:path>
              </a:pathLst>
            </a:custGeom>
            <a:solidFill>
              <a:srgbClr val="FEAD6D"/>
            </a:solidFill>
            <a:ln w="3807" cap="flat">
              <a:noFill/>
              <a:prstDash val="solid"/>
              <a:miter/>
            </a:ln>
          </p:spPr>
          <p:txBody>
            <a:bodyPr rtlCol="0" anchor="ctr"/>
            <a:lstStyle/>
            <a:p>
              <a:endParaRPr lang="en-US">
                <a:cs typeface="B Nazanin" panose="00000400000000000000" pitchFamily="2" charset="-78"/>
              </a:endParaRPr>
            </a:p>
          </p:txBody>
        </p:sp>
        <p:sp>
          <p:nvSpPr>
            <p:cNvPr id="45" name="Freeform: Shape 6">
              <a:extLst>
                <a:ext uri="{FF2B5EF4-FFF2-40B4-BE49-F238E27FC236}">
                  <a16:creationId xmlns:a16="http://schemas.microsoft.com/office/drawing/2014/main" id="{17A27D77-F2D8-4E29-85F1-C419FD3ACD0A}"/>
                </a:ext>
              </a:extLst>
            </p:cNvPr>
            <p:cNvSpPr/>
            <p:nvPr/>
          </p:nvSpPr>
          <p:spPr>
            <a:xfrm>
              <a:off x="2563395" y="2446879"/>
              <a:ext cx="1528510" cy="1103007"/>
            </a:xfrm>
            <a:custGeom>
              <a:avLst/>
              <a:gdLst>
                <a:gd name="connsiteX0" fmla="*/ 1363132 w 1363185"/>
                <a:gd name="connsiteY0" fmla="*/ 368972 h 983705"/>
                <a:gd name="connsiteX1" fmla="*/ 1338298 w 1363185"/>
                <a:gd name="connsiteY1" fmla="*/ 513008 h 983705"/>
                <a:gd name="connsiteX2" fmla="*/ 1292451 w 1363185"/>
                <a:gd name="connsiteY2" fmla="*/ 707094 h 983705"/>
                <a:gd name="connsiteX3" fmla="*/ 1274876 w 1363185"/>
                <a:gd name="connsiteY3" fmla="*/ 752559 h 983705"/>
                <a:gd name="connsiteX4" fmla="*/ 1265706 w 1363185"/>
                <a:gd name="connsiteY4" fmla="*/ 957343 h 983705"/>
                <a:gd name="connsiteX5" fmla="*/ 1258829 w 1363185"/>
                <a:gd name="connsiteY5" fmla="*/ 970715 h 983705"/>
                <a:gd name="connsiteX6" fmla="*/ 1243547 w 1363185"/>
                <a:gd name="connsiteY6" fmla="*/ 983705 h 983705"/>
                <a:gd name="connsiteX7" fmla="*/ 1228265 w 1363185"/>
                <a:gd name="connsiteY7" fmla="*/ 938240 h 983705"/>
                <a:gd name="connsiteX8" fmla="*/ 1226737 w 1363185"/>
                <a:gd name="connsiteY8" fmla="*/ 688756 h 983705"/>
                <a:gd name="connsiteX9" fmla="*/ 1206869 w 1363185"/>
                <a:gd name="connsiteY9" fmla="*/ 553124 h 983705"/>
                <a:gd name="connsiteX10" fmla="*/ 1181653 w 1363185"/>
                <a:gd name="connsiteY10" fmla="*/ 493905 h 983705"/>
                <a:gd name="connsiteX11" fmla="*/ 1105242 w 1363185"/>
                <a:gd name="connsiteY11" fmla="*/ 446148 h 983705"/>
                <a:gd name="connsiteX12" fmla="*/ 867983 w 1363185"/>
                <a:gd name="connsiteY12" fmla="*/ 453407 h 983705"/>
                <a:gd name="connsiteX13" fmla="*/ 800358 w 1363185"/>
                <a:gd name="connsiteY13" fmla="*/ 478623 h 983705"/>
                <a:gd name="connsiteX14" fmla="*/ 694910 w 1363185"/>
                <a:gd name="connsiteY14" fmla="*/ 478241 h 983705"/>
                <a:gd name="connsiteX15" fmla="*/ 577617 w 1363185"/>
                <a:gd name="connsiteY15" fmla="*/ 442327 h 983705"/>
                <a:gd name="connsiteX16" fmla="*/ 361372 w 1363185"/>
                <a:gd name="connsiteY16" fmla="*/ 444619 h 983705"/>
                <a:gd name="connsiteX17" fmla="*/ 299478 w 1363185"/>
                <a:gd name="connsiteY17" fmla="*/ 499636 h 983705"/>
                <a:gd name="connsiteX18" fmla="*/ 282285 w 1363185"/>
                <a:gd name="connsiteY18" fmla="*/ 633357 h 983705"/>
                <a:gd name="connsiteX19" fmla="*/ 272734 w 1363185"/>
                <a:gd name="connsiteY19" fmla="*/ 768224 h 983705"/>
                <a:gd name="connsiteX20" fmla="*/ 261272 w 1363185"/>
                <a:gd name="connsiteY20" fmla="*/ 937476 h 983705"/>
                <a:gd name="connsiteX21" fmla="*/ 243697 w 1363185"/>
                <a:gd name="connsiteY21" fmla="*/ 960400 h 983705"/>
                <a:gd name="connsiteX22" fmla="*/ 228797 w 1363185"/>
                <a:gd name="connsiteY22" fmla="*/ 942443 h 983705"/>
                <a:gd name="connsiteX23" fmla="*/ 228415 w 1363185"/>
                <a:gd name="connsiteY23" fmla="*/ 735367 h 983705"/>
                <a:gd name="connsiteX24" fmla="*/ 220392 w 1363185"/>
                <a:gd name="connsiteY24" fmla="*/ 614636 h 983705"/>
                <a:gd name="connsiteX25" fmla="*/ 175309 w 1363185"/>
                <a:gd name="connsiteY25" fmla="*/ 461812 h 983705"/>
                <a:gd name="connsiteX26" fmla="*/ 137103 w 1363185"/>
                <a:gd name="connsiteY26" fmla="*/ 357892 h 983705"/>
                <a:gd name="connsiteX27" fmla="*/ 115325 w 1363185"/>
                <a:gd name="connsiteY27" fmla="*/ 314337 h 983705"/>
                <a:gd name="connsiteX28" fmla="*/ 62601 w 1363185"/>
                <a:gd name="connsiteY28" fmla="*/ 309752 h 983705"/>
                <a:gd name="connsiteX29" fmla="*/ 46937 w 1363185"/>
                <a:gd name="connsiteY29" fmla="*/ 320068 h 983705"/>
                <a:gd name="connsiteX30" fmla="*/ 26687 w 1363185"/>
                <a:gd name="connsiteY30" fmla="*/ 323889 h 983705"/>
                <a:gd name="connsiteX31" fmla="*/ 32800 w 1363185"/>
                <a:gd name="connsiteY31" fmla="*/ 303639 h 983705"/>
                <a:gd name="connsiteX32" fmla="*/ 146272 w 1363185"/>
                <a:gd name="connsiteY32" fmla="*/ 206978 h 983705"/>
                <a:gd name="connsiteX33" fmla="*/ 165757 w 1363185"/>
                <a:gd name="connsiteY33" fmla="*/ 195517 h 983705"/>
                <a:gd name="connsiteX34" fmla="*/ 174544 w 1363185"/>
                <a:gd name="connsiteY34" fmla="*/ 183291 h 983705"/>
                <a:gd name="connsiteX35" fmla="*/ 160026 w 1363185"/>
                <a:gd name="connsiteY35" fmla="*/ 177560 h 983705"/>
                <a:gd name="connsiteX36" fmla="*/ 105392 w 1363185"/>
                <a:gd name="connsiteY36" fmla="*/ 189786 h 983705"/>
                <a:gd name="connsiteX37" fmla="*/ 28980 w 1363185"/>
                <a:gd name="connsiteY37" fmla="*/ 215766 h 983705"/>
                <a:gd name="connsiteX38" fmla="*/ 21339 w 1363185"/>
                <a:gd name="connsiteY38" fmla="*/ 216912 h 983705"/>
                <a:gd name="connsiteX39" fmla="*/ 707 w 1363185"/>
                <a:gd name="connsiteY39" fmla="*/ 213473 h 983705"/>
                <a:gd name="connsiteX40" fmla="*/ 12551 w 1363185"/>
                <a:gd name="connsiteY40" fmla="*/ 195899 h 983705"/>
                <a:gd name="connsiteX41" fmla="*/ 134810 w 1363185"/>
                <a:gd name="connsiteY41" fmla="*/ 126364 h 983705"/>
                <a:gd name="connsiteX42" fmla="*/ 297186 w 1363185"/>
                <a:gd name="connsiteY42" fmla="*/ 85483 h 983705"/>
                <a:gd name="connsiteX43" fmla="*/ 516488 w 1363185"/>
                <a:gd name="connsiteY43" fmla="*/ 63706 h 983705"/>
                <a:gd name="connsiteX44" fmla="*/ 528332 w 1363185"/>
                <a:gd name="connsiteY44" fmla="*/ 58739 h 983705"/>
                <a:gd name="connsiteX45" fmla="*/ 549345 w 1363185"/>
                <a:gd name="connsiteY45" fmla="*/ 47277 h 983705"/>
                <a:gd name="connsiteX46" fmla="*/ 523747 w 1363185"/>
                <a:gd name="connsiteY46" fmla="*/ 36198 h 983705"/>
                <a:gd name="connsiteX47" fmla="*/ 451156 w 1363185"/>
                <a:gd name="connsiteY47" fmla="*/ 33141 h 983705"/>
                <a:gd name="connsiteX48" fmla="*/ 418298 w 1363185"/>
                <a:gd name="connsiteY48" fmla="*/ 25118 h 983705"/>
                <a:gd name="connsiteX49" fmla="*/ 412567 w 1363185"/>
                <a:gd name="connsiteY49" fmla="*/ 16713 h 983705"/>
                <a:gd name="connsiteX50" fmla="*/ 419827 w 1363185"/>
                <a:gd name="connsiteY50" fmla="*/ 11364 h 983705"/>
                <a:gd name="connsiteX51" fmla="*/ 468348 w 1363185"/>
                <a:gd name="connsiteY51" fmla="*/ 2576 h 983705"/>
                <a:gd name="connsiteX52" fmla="*/ 662817 w 1363185"/>
                <a:gd name="connsiteY52" fmla="*/ 2958 h 983705"/>
                <a:gd name="connsiteX53" fmla="*/ 803797 w 1363185"/>
                <a:gd name="connsiteY53" fmla="*/ 30467 h 983705"/>
                <a:gd name="connsiteX54" fmla="*/ 916122 w 1363185"/>
                <a:gd name="connsiteY54" fmla="*/ 71729 h 983705"/>
                <a:gd name="connsiteX55" fmla="*/ 1086521 w 1363185"/>
                <a:gd name="connsiteY55" fmla="*/ 181762 h 983705"/>
                <a:gd name="connsiteX56" fmla="*/ 1154527 w 1363185"/>
                <a:gd name="connsiteY56" fmla="*/ 202012 h 983705"/>
                <a:gd name="connsiteX57" fmla="*/ 1221006 w 1363185"/>
                <a:gd name="connsiteY57" fmla="*/ 177178 h 983705"/>
                <a:gd name="connsiteX58" fmla="*/ 1217185 w 1363185"/>
                <a:gd name="connsiteY58" fmla="*/ 158839 h 983705"/>
                <a:gd name="connsiteX59" fmla="*/ 1217949 w 1363185"/>
                <a:gd name="connsiteY59" fmla="*/ 141646 h 983705"/>
                <a:gd name="connsiteX60" fmla="*/ 1237434 w 1363185"/>
                <a:gd name="connsiteY60" fmla="*/ 146231 h 983705"/>
                <a:gd name="connsiteX61" fmla="*/ 1292451 w 1363185"/>
                <a:gd name="connsiteY61" fmla="*/ 202394 h 983705"/>
                <a:gd name="connsiteX62" fmla="*/ 1322633 w 1363185"/>
                <a:gd name="connsiteY62" fmla="*/ 255882 h 983705"/>
                <a:gd name="connsiteX63" fmla="*/ 1363132 w 1363185"/>
                <a:gd name="connsiteY63" fmla="*/ 368972 h 98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363185" h="983705">
                  <a:moveTo>
                    <a:pt x="1363132" y="368972"/>
                  </a:moveTo>
                  <a:cubicBezTo>
                    <a:pt x="1363896" y="412908"/>
                    <a:pt x="1356637" y="459902"/>
                    <a:pt x="1338298" y="513008"/>
                  </a:cubicBezTo>
                  <a:cubicBezTo>
                    <a:pt x="1315756" y="576048"/>
                    <a:pt x="1293979" y="705948"/>
                    <a:pt x="1292451" y="707094"/>
                  </a:cubicBezTo>
                  <a:cubicBezTo>
                    <a:pt x="1276404" y="717028"/>
                    <a:pt x="1276022" y="738423"/>
                    <a:pt x="1274876" y="752559"/>
                  </a:cubicBezTo>
                  <a:cubicBezTo>
                    <a:pt x="1272202" y="794968"/>
                    <a:pt x="1279079" y="916463"/>
                    <a:pt x="1265706" y="957343"/>
                  </a:cubicBezTo>
                  <a:cubicBezTo>
                    <a:pt x="1261886" y="968805"/>
                    <a:pt x="1264943" y="960400"/>
                    <a:pt x="1258829" y="970715"/>
                  </a:cubicBezTo>
                  <a:cubicBezTo>
                    <a:pt x="1255391" y="976828"/>
                    <a:pt x="1251952" y="982941"/>
                    <a:pt x="1243547" y="983705"/>
                  </a:cubicBezTo>
                  <a:cubicBezTo>
                    <a:pt x="1238580" y="981795"/>
                    <a:pt x="1224444" y="960400"/>
                    <a:pt x="1228265" y="938240"/>
                  </a:cubicBezTo>
                  <a:cubicBezTo>
                    <a:pt x="1236670" y="885898"/>
                    <a:pt x="1230175" y="741480"/>
                    <a:pt x="1226737" y="688756"/>
                  </a:cubicBezTo>
                  <a:cubicBezTo>
                    <a:pt x="1223680" y="642908"/>
                    <a:pt x="1217949" y="597825"/>
                    <a:pt x="1206869" y="553124"/>
                  </a:cubicBezTo>
                  <a:cubicBezTo>
                    <a:pt x="1201521" y="531729"/>
                    <a:pt x="1192733" y="512626"/>
                    <a:pt x="1181653" y="493905"/>
                  </a:cubicBezTo>
                  <a:cubicBezTo>
                    <a:pt x="1164079" y="464486"/>
                    <a:pt x="1137335" y="449586"/>
                    <a:pt x="1105242" y="446148"/>
                  </a:cubicBezTo>
                  <a:cubicBezTo>
                    <a:pt x="1026155" y="438124"/>
                    <a:pt x="946687" y="437742"/>
                    <a:pt x="867983" y="453407"/>
                  </a:cubicBezTo>
                  <a:cubicBezTo>
                    <a:pt x="843913" y="457991"/>
                    <a:pt x="821753" y="466779"/>
                    <a:pt x="800358" y="478623"/>
                  </a:cubicBezTo>
                  <a:cubicBezTo>
                    <a:pt x="765209" y="498490"/>
                    <a:pt x="729677" y="499254"/>
                    <a:pt x="694910" y="478241"/>
                  </a:cubicBezTo>
                  <a:cubicBezTo>
                    <a:pt x="658614" y="456463"/>
                    <a:pt x="619262" y="447676"/>
                    <a:pt x="577617" y="442327"/>
                  </a:cubicBezTo>
                  <a:cubicBezTo>
                    <a:pt x="505026" y="432776"/>
                    <a:pt x="433199" y="430483"/>
                    <a:pt x="361372" y="444619"/>
                  </a:cubicBezTo>
                  <a:cubicBezTo>
                    <a:pt x="329661" y="450732"/>
                    <a:pt x="309793" y="468689"/>
                    <a:pt x="299478" y="499636"/>
                  </a:cubicBezTo>
                  <a:cubicBezTo>
                    <a:pt x="284578" y="543191"/>
                    <a:pt x="284578" y="588656"/>
                    <a:pt x="282285" y="633357"/>
                  </a:cubicBezTo>
                  <a:cubicBezTo>
                    <a:pt x="280375" y="674619"/>
                    <a:pt x="276172" y="726197"/>
                    <a:pt x="272734" y="768224"/>
                  </a:cubicBezTo>
                  <a:cubicBezTo>
                    <a:pt x="273116" y="780068"/>
                    <a:pt x="261272" y="917227"/>
                    <a:pt x="261272" y="937476"/>
                  </a:cubicBezTo>
                  <a:cubicBezTo>
                    <a:pt x="261272" y="946264"/>
                    <a:pt x="255923" y="958490"/>
                    <a:pt x="243697" y="960400"/>
                  </a:cubicBezTo>
                  <a:cubicBezTo>
                    <a:pt x="229179" y="961546"/>
                    <a:pt x="231853" y="951230"/>
                    <a:pt x="228797" y="942443"/>
                  </a:cubicBezTo>
                  <a:cubicBezTo>
                    <a:pt x="215425" y="902709"/>
                    <a:pt x="237584" y="775865"/>
                    <a:pt x="228415" y="735367"/>
                  </a:cubicBezTo>
                  <a:cubicBezTo>
                    <a:pt x="227651" y="731546"/>
                    <a:pt x="218863" y="644437"/>
                    <a:pt x="220392" y="614636"/>
                  </a:cubicBezTo>
                  <a:cubicBezTo>
                    <a:pt x="223066" y="558091"/>
                    <a:pt x="210076" y="506513"/>
                    <a:pt x="175309" y="461812"/>
                  </a:cubicBezTo>
                  <a:cubicBezTo>
                    <a:pt x="151239" y="430865"/>
                    <a:pt x="147800" y="393041"/>
                    <a:pt x="137103" y="357892"/>
                  </a:cubicBezTo>
                  <a:cubicBezTo>
                    <a:pt x="132136" y="341845"/>
                    <a:pt x="126023" y="326945"/>
                    <a:pt x="115325" y="314337"/>
                  </a:cubicBezTo>
                  <a:cubicBezTo>
                    <a:pt x="101953" y="298291"/>
                    <a:pt x="83614" y="296762"/>
                    <a:pt x="62601" y="309752"/>
                  </a:cubicBezTo>
                  <a:cubicBezTo>
                    <a:pt x="57252" y="313191"/>
                    <a:pt x="52285" y="317394"/>
                    <a:pt x="46937" y="320068"/>
                  </a:cubicBezTo>
                  <a:cubicBezTo>
                    <a:pt x="40441" y="323124"/>
                    <a:pt x="32800" y="331530"/>
                    <a:pt x="26687" y="323889"/>
                  </a:cubicBezTo>
                  <a:cubicBezTo>
                    <a:pt x="22485" y="318540"/>
                    <a:pt x="28216" y="309370"/>
                    <a:pt x="32800" y="303639"/>
                  </a:cubicBezTo>
                  <a:cubicBezTo>
                    <a:pt x="64511" y="264287"/>
                    <a:pt x="95840" y="224553"/>
                    <a:pt x="146272" y="206978"/>
                  </a:cubicBezTo>
                  <a:cubicBezTo>
                    <a:pt x="153149" y="204686"/>
                    <a:pt x="158880" y="198573"/>
                    <a:pt x="165757" y="195517"/>
                  </a:cubicBezTo>
                  <a:cubicBezTo>
                    <a:pt x="171488" y="192842"/>
                    <a:pt x="176837" y="190550"/>
                    <a:pt x="174544" y="183291"/>
                  </a:cubicBezTo>
                  <a:cubicBezTo>
                    <a:pt x="172252" y="176031"/>
                    <a:pt x="165375" y="177942"/>
                    <a:pt x="160026" y="177560"/>
                  </a:cubicBezTo>
                  <a:cubicBezTo>
                    <a:pt x="140541" y="175649"/>
                    <a:pt x="122966" y="183673"/>
                    <a:pt x="105392" y="189786"/>
                  </a:cubicBezTo>
                  <a:cubicBezTo>
                    <a:pt x="79794" y="198191"/>
                    <a:pt x="54578" y="206978"/>
                    <a:pt x="28980" y="215766"/>
                  </a:cubicBezTo>
                  <a:cubicBezTo>
                    <a:pt x="26687" y="216530"/>
                    <a:pt x="24013" y="216912"/>
                    <a:pt x="21339" y="216912"/>
                  </a:cubicBezTo>
                  <a:cubicBezTo>
                    <a:pt x="14079" y="216530"/>
                    <a:pt x="4146" y="221115"/>
                    <a:pt x="707" y="213473"/>
                  </a:cubicBezTo>
                  <a:cubicBezTo>
                    <a:pt x="-2731" y="205450"/>
                    <a:pt x="7202" y="200483"/>
                    <a:pt x="12551" y="195899"/>
                  </a:cubicBezTo>
                  <a:cubicBezTo>
                    <a:pt x="49229" y="165334"/>
                    <a:pt x="91638" y="145085"/>
                    <a:pt x="134810" y="126364"/>
                  </a:cubicBezTo>
                  <a:cubicBezTo>
                    <a:pt x="186388" y="103822"/>
                    <a:pt x="240641" y="91596"/>
                    <a:pt x="297186" y="85483"/>
                  </a:cubicBezTo>
                  <a:cubicBezTo>
                    <a:pt x="370159" y="77842"/>
                    <a:pt x="444279" y="77842"/>
                    <a:pt x="516488" y="63706"/>
                  </a:cubicBezTo>
                  <a:cubicBezTo>
                    <a:pt x="521073" y="62942"/>
                    <a:pt x="524511" y="61414"/>
                    <a:pt x="528332" y="58739"/>
                  </a:cubicBezTo>
                  <a:cubicBezTo>
                    <a:pt x="535209" y="54154"/>
                    <a:pt x="550873" y="57975"/>
                    <a:pt x="549345" y="47277"/>
                  </a:cubicBezTo>
                  <a:cubicBezTo>
                    <a:pt x="547817" y="36962"/>
                    <a:pt x="532916" y="36962"/>
                    <a:pt x="523747" y="36198"/>
                  </a:cubicBezTo>
                  <a:cubicBezTo>
                    <a:pt x="499677" y="33905"/>
                    <a:pt x="475607" y="33523"/>
                    <a:pt x="451156" y="33141"/>
                  </a:cubicBezTo>
                  <a:cubicBezTo>
                    <a:pt x="439312" y="33141"/>
                    <a:pt x="428996" y="28939"/>
                    <a:pt x="418298" y="25118"/>
                  </a:cubicBezTo>
                  <a:cubicBezTo>
                    <a:pt x="414096" y="23590"/>
                    <a:pt x="411421" y="21297"/>
                    <a:pt x="412567" y="16713"/>
                  </a:cubicBezTo>
                  <a:cubicBezTo>
                    <a:pt x="413332" y="13274"/>
                    <a:pt x="416388" y="11746"/>
                    <a:pt x="419827" y="11364"/>
                  </a:cubicBezTo>
                  <a:cubicBezTo>
                    <a:pt x="435873" y="9071"/>
                    <a:pt x="451156" y="2958"/>
                    <a:pt x="468348" y="2576"/>
                  </a:cubicBezTo>
                  <a:cubicBezTo>
                    <a:pt x="533298" y="284"/>
                    <a:pt x="598248" y="-2008"/>
                    <a:pt x="662817" y="2958"/>
                  </a:cubicBezTo>
                  <a:cubicBezTo>
                    <a:pt x="710956" y="6397"/>
                    <a:pt x="757185" y="18623"/>
                    <a:pt x="803797" y="30467"/>
                  </a:cubicBezTo>
                  <a:cubicBezTo>
                    <a:pt x="842767" y="40400"/>
                    <a:pt x="879062" y="56829"/>
                    <a:pt x="916122" y="71729"/>
                  </a:cubicBezTo>
                  <a:cubicBezTo>
                    <a:pt x="977634" y="100766"/>
                    <a:pt x="1025773" y="151198"/>
                    <a:pt x="1086521" y="181762"/>
                  </a:cubicBezTo>
                  <a:cubicBezTo>
                    <a:pt x="1107916" y="192460"/>
                    <a:pt x="1129311" y="203540"/>
                    <a:pt x="1154527" y="202012"/>
                  </a:cubicBezTo>
                  <a:cubicBezTo>
                    <a:pt x="1178597" y="198955"/>
                    <a:pt x="1202667" y="195899"/>
                    <a:pt x="1221006" y="177178"/>
                  </a:cubicBezTo>
                  <a:cubicBezTo>
                    <a:pt x="1219859" y="171065"/>
                    <a:pt x="1218713" y="164952"/>
                    <a:pt x="1217185" y="158839"/>
                  </a:cubicBezTo>
                  <a:cubicBezTo>
                    <a:pt x="1216039" y="152726"/>
                    <a:pt x="1211454" y="145085"/>
                    <a:pt x="1217949" y="141646"/>
                  </a:cubicBezTo>
                  <a:cubicBezTo>
                    <a:pt x="1224062" y="138208"/>
                    <a:pt x="1231703" y="141646"/>
                    <a:pt x="1237434" y="146231"/>
                  </a:cubicBezTo>
                  <a:cubicBezTo>
                    <a:pt x="1258447" y="163806"/>
                    <a:pt x="1276786" y="180234"/>
                    <a:pt x="1292451" y="202394"/>
                  </a:cubicBezTo>
                  <a:cubicBezTo>
                    <a:pt x="1303912" y="218440"/>
                    <a:pt x="1314610" y="239835"/>
                    <a:pt x="1322633" y="255882"/>
                  </a:cubicBezTo>
                  <a:cubicBezTo>
                    <a:pt x="1333331" y="276895"/>
                    <a:pt x="1363132" y="323124"/>
                    <a:pt x="1363132" y="368972"/>
                  </a:cubicBezTo>
                  <a:close/>
                </a:path>
              </a:pathLst>
            </a:custGeom>
            <a:solidFill>
              <a:srgbClr val="582200"/>
            </a:solidFill>
            <a:ln w="3807" cap="flat">
              <a:noFill/>
              <a:prstDash val="solid"/>
              <a:miter/>
            </a:ln>
          </p:spPr>
          <p:txBody>
            <a:bodyPr rtlCol="0" anchor="ctr"/>
            <a:lstStyle/>
            <a:p>
              <a:endParaRPr lang="en-US">
                <a:cs typeface="B Nazanin" panose="00000400000000000000" pitchFamily="2" charset="-78"/>
              </a:endParaRPr>
            </a:p>
          </p:txBody>
        </p:sp>
        <p:sp>
          <p:nvSpPr>
            <p:cNvPr id="46" name="Freeform: Shape 14">
              <a:extLst>
                <a:ext uri="{FF2B5EF4-FFF2-40B4-BE49-F238E27FC236}">
                  <a16:creationId xmlns:a16="http://schemas.microsoft.com/office/drawing/2014/main" id="{ABA0506A-1C32-4690-9658-8A04C948AA69}"/>
                </a:ext>
              </a:extLst>
            </p:cNvPr>
            <p:cNvSpPr/>
            <p:nvPr/>
          </p:nvSpPr>
          <p:spPr>
            <a:xfrm>
              <a:off x="2872927" y="3268216"/>
              <a:ext cx="1063223" cy="267429"/>
            </a:xfrm>
            <a:custGeom>
              <a:avLst/>
              <a:gdLst>
                <a:gd name="connsiteX0" fmla="*/ 925850 w 948224"/>
                <a:gd name="connsiteY0" fmla="*/ 1337 h 238504"/>
                <a:gd name="connsiteX1" fmla="*/ 584288 w 948224"/>
                <a:gd name="connsiteY1" fmla="*/ 1337 h 238504"/>
                <a:gd name="connsiteX2" fmla="*/ 538823 w 948224"/>
                <a:gd name="connsiteY2" fmla="*/ 23115 h 238504"/>
                <a:gd name="connsiteX3" fmla="*/ 480750 w 948224"/>
                <a:gd name="connsiteY3" fmla="*/ 48713 h 238504"/>
                <a:gd name="connsiteX4" fmla="*/ 438724 w 948224"/>
                <a:gd name="connsiteY4" fmla="*/ 48331 h 238504"/>
                <a:gd name="connsiteX5" fmla="*/ 422677 w 948224"/>
                <a:gd name="connsiteY5" fmla="*/ 38779 h 238504"/>
                <a:gd name="connsiteX6" fmla="*/ 358109 w 948224"/>
                <a:gd name="connsiteY6" fmla="*/ 955 h 238504"/>
                <a:gd name="connsiteX7" fmla="*/ 98690 w 948224"/>
                <a:gd name="connsiteY7" fmla="*/ 573 h 238504"/>
                <a:gd name="connsiteX8" fmla="*/ 7378 w 948224"/>
                <a:gd name="connsiteY8" fmla="*/ 4012 h 238504"/>
                <a:gd name="connsiteX9" fmla="*/ 501 w 948224"/>
                <a:gd name="connsiteY9" fmla="*/ 34958 h 238504"/>
                <a:gd name="connsiteX10" fmla="*/ 7378 w 948224"/>
                <a:gd name="connsiteY10" fmla="*/ 44128 h 238504"/>
                <a:gd name="connsiteX11" fmla="*/ 23425 w 948224"/>
                <a:gd name="connsiteY11" fmla="*/ 78895 h 238504"/>
                <a:gd name="connsiteX12" fmla="*/ 23043 w 948224"/>
                <a:gd name="connsiteY12" fmla="*/ 147666 h 238504"/>
                <a:gd name="connsiteX13" fmla="*/ 29920 w 948224"/>
                <a:gd name="connsiteY13" fmla="*/ 178995 h 238504"/>
                <a:gd name="connsiteX14" fmla="*/ 70036 w 948224"/>
                <a:gd name="connsiteY14" fmla="*/ 225606 h 238504"/>
                <a:gd name="connsiteX15" fmla="*/ 107478 w 948224"/>
                <a:gd name="connsiteY15" fmla="*/ 236686 h 238504"/>
                <a:gd name="connsiteX16" fmla="*/ 363076 w 948224"/>
                <a:gd name="connsiteY16" fmla="*/ 236686 h 238504"/>
                <a:gd name="connsiteX17" fmla="*/ 432229 w 948224"/>
                <a:gd name="connsiteY17" fmla="*/ 172882 h 238504"/>
                <a:gd name="connsiteX18" fmla="*/ 435285 w 948224"/>
                <a:gd name="connsiteY18" fmla="*/ 112134 h 238504"/>
                <a:gd name="connsiteX19" fmla="*/ 459737 w 948224"/>
                <a:gd name="connsiteY19" fmla="*/ 88447 h 238504"/>
                <a:gd name="connsiteX20" fmla="*/ 494122 w 948224"/>
                <a:gd name="connsiteY20" fmla="*/ 88447 h 238504"/>
                <a:gd name="connsiteX21" fmla="*/ 515135 w 948224"/>
                <a:gd name="connsiteY21" fmla="*/ 109460 h 238504"/>
                <a:gd name="connsiteX22" fmla="*/ 515518 w 948224"/>
                <a:gd name="connsiteY22" fmla="*/ 172500 h 238504"/>
                <a:gd name="connsiteX23" fmla="*/ 580086 w 948224"/>
                <a:gd name="connsiteY23" fmla="*/ 237068 h 238504"/>
                <a:gd name="connsiteX24" fmla="*/ 858225 w 948224"/>
                <a:gd name="connsiteY24" fmla="*/ 230955 h 238504"/>
                <a:gd name="connsiteX25" fmla="*/ 891464 w 948224"/>
                <a:gd name="connsiteY25" fmla="*/ 219875 h 238504"/>
                <a:gd name="connsiteX26" fmla="*/ 918208 w 948224"/>
                <a:gd name="connsiteY26" fmla="*/ 172882 h 238504"/>
                <a:gd name="connsiteX27" fmla="*/ 917826 w 948224"/>
                <a:gd name="connsiteY27" fmla="*/ 62467 h 238504"/>
                <a:gd name="connsiteX28" fmla="*/ 928142 w 948224"/>
                <a:gd name="connsiteY28" fmla="*/ 45656 h 238504"/>
                <a:gd name="connsiteX29" fmla="*/ 948009 w 948224"/>
                <a:gd name="connsiteY29" fmla="*/ 20440 h 238504"/>
                <a:gd name="connsiteX30" fmla="*/ 925850 w 948224"/>
                <a:gd name="connsiteY30" fmla="*/ 1337 h 238504"/>
                <a:gd name="connsiteX31" fmla="*/ 398225 w 948224"/>
                <a:gd name="connsiteY31" fmla="*/ 163331 h 238504"/>
                <a:gd name="connsiteX32" fmla="*/ 361930 w 948224"/>
                <a:gd name="connsiteY32" fmla="*/ 200772 h 238504"/>
                <a:gd name="connsiteX33" fmla="*/ 92960 w 948224"/>
                <a:gd name="connsiteY33" fmla="*/ 200008 h 238504"/>
                <a:gd name="connsiteX34" fmla="*/ 58574 w 948224"/>
                <a:gd name="connsiteY34" fmla="*/ 165623 h 238504"/>
                <a:gd name="connsiteX35" fmla="*/ 58574 w 948224"/>
                <a:gd name="connsiteY35" fmla="*/ 66287 h 238504"/>
                <a:gd name="connsiteX36" fmla="*/ 94488 w 948224"/>
                <a:gd name="connsiteY36" fmla="*/ 31520 h 238504"/>
                <a:gd name="connsiteX37" fmla="*/ 226298 w 948224"/>
                <a:gd name="connsiteY37" fmla="*/ 31520 h 238504"/>
                <a:gd name="connsiteX38" fmla="*/ 361930 w 948224"/>
                <a:gd name="connsiteY38" fmla="*/ 31138 h 238504"/>
                <a:gd name="connsiteX39" fmla="*/ 398225 w 948224"/>
                <a:gd name="connsiteY39" fmla="*/ 68198 h 238504"/>
                <a:gd name="connsiteX40" fmla="*/ 398225 w 948224"/>
                <a:gd name="connsiteY40" fmla="*/ 163331 h 238504"/>
                <a:gd name="connsiteX41" fmla="*/ 891464 w 948224"/>
                <a:gd name="connsiteY41" fmla="*/ 167151 h 238504"/>
                <a:gd name="connsiteX42" fmla="*/ 858989 w 948224"/>
                <a:gd name="connsiteY42" fmla="*/ 199626 h 238504"/>
                <a:gd name="connsiteX43" fmla="*/ 585816 w 948224"/>
                <a:gd name="connsiteY43" fmla="*/ 199626 h 238504"/>
                <a:gd name="connsiteX44" fmla="*/ 552959 w 948224"/>
                <a:gd name="connsiteY44" fmla="*/ 166387 h 238504"/>
                <a:gd name="connsiteX45" fmla="*/ 552959 w 948224"/>
                <a:gd name="connsiteY45" fmla="*/ 65141 h 238504"/>
                <a:gd name="connsiteX46" fmla="*/ 586199 w 948224"/>
                <a:gd name="connsiteY46" fmla="*/ 30374 h 238504"/>
                <a:gd name="connsiteX47" fmla="*/ 614853 w 948224"/>
                <a:gd name="connsiteY47" fmla="*/ 30374 h 238504"/>
                <a:gd name="connsiteX48" fmla="*/ 862810 w 948224"/>
                <a:gd name="connsiteY48" fmla="*/ 31138 h 238504"/>
                <a:gd name="connsiteX49" fmla="*/ 891464 w 948224"/>
                <a:gd name="connsiteY49" fmla="*/ 63613 h 238504"/>
                <a:gd name="connsiteX50" fmla="*/ 891464 w 948224"/>
                <a:gd name="connsiteY50" fmla="*/ 167151 h 238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948224" h="238504">
                  <a:moveTo>
                    <a:pt x="925850" y="1337"/>
                  </a:moveTo>
                  <a:cubicBezTo>
                    <a:pt x="811996" y="1337"/>
                    <a:pt x="698142" y="1719"/>
                    <a:pt x="584288" y="1337"/>
                  </a:cubicBezTo>
                  <a:cubicBezTo>
                    <a:pt x="565185" y="1337"/>
                    <a:pt x="546082" y="7450"/>
                    <a:pt x="538823" y="23115"/>
                  </a:cubicBezTo>
                  <a:cubicBezTo>
                    <a:pt x="525833" y="50623"/>
                    <a:pt x="504438" y="50241"/>
                    <a:pt x="480750" y="48713"/>
                  </a:cubicBezTo>
                  <a:cubicBezTo>
                    <a:pt x="466614" y="47949"/>
                    <a:pt x="452860" y="48331"/>
                    <a:pt x="438724" y="48331"/>
                  </a:cubicBezTo>
                  <a:cubicBezTo>
                    <a:pt x="431082" y="48331"/>
                    <a:pt x="426880" y="46038"/>
                    <a:pt x="422677" y="38779"/>
                  </a:cubicBezTo>
                  <a:cubicBezTo>
                    <a:pt x="408923" y="13563"/>
                    <a:pt x="388292" y="573"/>
                    <a:pt x="358109" y="955"/>
                  </a:cubicBezTo>
                  <a:cubicBezTo>
                    <a:pt x="271764" y="1719"/>
                    <a:pt x="185036" y="-191"/>
                    <a:pt x="98690" y="573"/>
                  </a:cubicBezTo>
                  <a:cubicBezTo>
                    <a:pt x="68508" y="955"/>
                    <a:pt x="37561" y="-2483"/>
                    <a:pt x="7378" y="4012"/>
                  </a:cubicBezTo>
                  <a:cubicBezTo>
                    <a:pt x="2412" y="13945"/>
                    <a:pt x="-1409" y="23879"/>
                    <a:pt x="501" y="34958"/>
                  </a:cubicBezTo>
                  <a:cubicBezTo>
                    <a:pt x="2794" y="38015"/>
                    <a:pt x="3940" y="42600"/>
                    <a:pt x="7378" y="44128"/>
                  </a:cubicBezTo>
                  <a:cubicBezTo>
                    <a:pt x="23807" y="50623"/>
                    <a:pt x="23807" y="64377"/>
                    <a:pt x="23425" y="78895"/>
                  </a:cubicBezTo>
                  <a:cubicBezTo>
                    <a:pt x="23043" y="101819"/>
                    <a:pt x="23425" y="124742"/>
                    <a:pt x="23043" y="147666"/>
                  </a:cubicBezTo>
                  <a:cubicBezTo>
                    <a:pt x="23043" y="158746"/>
                    <a:pt x="24189" y="169061"/>
                    <a:pt x="29920" y="178995"/>
                  </a:cubicBezTo>
                  <a:cubicBezTo>
                    <a:pt x="38325" y="198862"/>
                    <a:pt x="52461" y="213762"/>
                    <a:pt x="70036" y="225606"/>
                  </a:cubicBezTo>
                  <a:cubicBezTo>
                    <a:pt x="80734" y="235540"/>
                    <a:pt x="94870" y="236686"/>
                    <a:pt x="107478" y="236686"/>
                  </a:cubicBezTo>
                  <a:cubicBezTo>
                    <a:pt x="192677" y="237832"/>
                    <a:pt x="277876" y="238214"/>
                    <a:pt x="363076" y="236686"/>
                  </a:cubicBezTo>
                  <a:cubicBezTo>
                    <a:pt x="401282" y="235922"/>
                    <a:pt x="425351" y="210706"/>
                    <a:pt x="432229" y="172882"/>
                  </a:cubicBezTo>
                  <a:cubicBezTo>
                    <a:pt x="436049" y="152633"/>
                    <a:pt x="434903" y="132384"/>
                    <a:pt x="435285" y="112134"/>
                  </a:cubicBezTo>
                  <a:cubicBezTo>
                    <a:pt x="435667" y="90357"/>
                    <a:pt x="437577" y="88829"/>
                    <a:pt x="459737" y="88447"/>
                  </a:cubicBezTo>
                  <a:cubicBezTo>
                    <a:pt x="471199" y="88447"/>
                    <a:pt x="482660" y="88829"/>
                    <a:pt x="494122" y="88447"/>
                  </a:cubicBezTo>
                  <a:cubicBezTo>
                    <a:pt x="508640" y="88065"/>
                    <a:pt x="514753" y="95324"/>
                    <a:pt x="515135" y="109460"/>
                  </a:cubicBezTo>
                  <a:cubicBezTo>
                    <a:pt x="515518" y="130473"/>
                    <a:pt x="514753" y="151487"/>
                    <a:pt x="515518" y="172500"/>
                  </a:cubicBezTo>
                  <a:cubicBezTo>
                    <a:pt x="516664" y="208031"/>
                    <a:pt x="544554" y="237832"/>
                    <a:pt x="580086" y="237068"/>
                  </a:cubicBezTo>
                  <a:cubicBezTo>
                    <a:pt x="672926" y="235540"/>
                    <a:pt x="765767" y="244327"/>
                    <a:pt x="858225" y="230955"/>
                  </a:cubicBezTo>
                  <a:cubicBezTo>
                    <a:pt x="869305" y="227134"/>
                    <a:pt x="880384" y="223696"/>
                    <a:pt x="891464" y="219875"/>
                  </a:cubicBezTo>
                  <a:cubicBezTo>
                    <a:pt x="907893" y="208414"/>
                    <a:pt x="917062" y="193513"/>
                    <a:pt x="918208" y="172882"/>
                  </a:cubicBezTo>
                  <a:cubicBezTo>
                    <a:pt x="920119" y="136204"/>
                    <a:pt x="920501" y="99144"/>
                    <a:pt x="917826" y="62467"/>
                  </a:cubicBezTo>
                  <a:cubicBezTo>
                    <a:pt x="917444" y="54826"/>
                    <a:pt x="913624" y="44892"/>
                    <a:pt x="928142" y="45656"/>
                  </a:cubicBezTo>
                  <a:cubicBezTo>
                    <a:pt x="946099" y="46420"/>
                    <a:pt x="948009" y="34576"/>
                    <a:pt x="948009" y="20440"/>
                  </a:cubicBezTo>
                  <a:cubicBezTo>
                    <a:pt x="949919" y="1719"/>
                    <a:pt x="938839" y="1337"/>
                    <a:pt x="925850" y="1337"/>
                  </a:cubicBezTo>
                  <a:close/>
                  <a:moveTo>
                    <a:pt x="398225" y="163331"/>
                  </a:moveTo>
                  <a:cubicBezTo>
                    <a:pt x="397843" y="187400"/>
                    <a:pt x="385999" y="200390"/>
                    <a:pt x="361930" y="200772"/>
                  </a:cubicBezTo>
                  <a:cubicBezTo>
                    <a:pt x="272146" y="201154"/>
                    <a:pt x="182744" y="200772"/>
                    <a:pt x="92960" y="200008"/>
                  </a:cubicBezTo>
                  <a:cubicBezTo>
                    <a:pt x="70800" y="200008"/>
                    <a:pt x="58956" y="187400"/>
                    <a:pt x="58574" y="165623"/>
                  </a:cubicBezTo>
                  <a:cubicBezTo>
                    <a:pt x="58192" y="132384"/>
                    <a:pt x="58192" y="99527"/>
                    <a:pt x="58574" y="66287"/>
                  </a:cubicBezTo>
                  <a:cubicBezTo>
                    <a:pt x="58956" y="42982"/>
                    <a:pt x="70800" y="31520"/>
                    <a:pt x="94488" y="31520"/>
                  </a:cubicBezTo>
                  <a:cubicBezTo>
                    <a:pt x="138425" y="31138"/>
                    <a:pt x="182362" y="31520"/>
                    <a:pt x="226298" y="31520"/>
                  </a:cubicBezTo>
                  <a:cubicBezTo>
                    <a:pt x="230119" y="31520"/>
                    <a:pt x="343591" y="30756"/>
                    <a:pt x="361930" y="31138"/>
                  </a:cubicBezTo>
                  <a:cubicBezTo>
                    <a:pt x="385999" y="31902"/>
                    <a:pt x="398225" y="44510"/>
                    <a:pt x="398225" y="68198"/>
                  </a:cubicBezTo>
                  <a:cubicBezTo>
                    <a:pt x="398607" y="99909"/>
                    <a:pt x="398607" y="131620"/>
                    <a:pt x="398225" y="163331"/>
                  </a:cubicBezTo>
                  <a:close/>
                  <a:moveTo>
                    <a:pt x="891464" y="167151"/>
                  </a:moveTo>
                  <a:cubicBezTo>
                    <a:pt x="891082" y="186636"/>
                    <a:pt x="878092" y="199626"/>
                    <a:pt x="858989" y="199626"/>
                  </a:cubicBezTo>
                  <a:cubicBezTo>
                    <a:pt x="768059" y="200008"/>
                    <a:pt x="677129" y="200390"/>
                    <a:pt x="585816" y="199626"/>
                  </a:cubicBezTo>
                  <a:cubicBezTo>
                    <a:pt x="563275" y="199626"/>
                    <a:pt x="553341" y="188546"/>
                    <a:pt x="552959" y="166387"/>
                  </a:cubicBezTo>
                  <a:cubicBezTo>
                    <a:pt x="552577" y="132766"/>
                    <a:pt x="552577" y="98762"/>
                    <a:pt x="552959" y="65141"/>
                  </a:cubicBezTo>
                  <a:cubicBezTo>
                    <a:pt x="553341" y="41453"/>
                    <a:pt x="562893" y="31520"/>
                    <a:pt x="586199" y="30374"/>
                  </a:cubicBezTo>
                  <a:cubicBezTo>
                    <a:pt x="595750" y="29992"/>
                    <a:pt x="605302" y="30374"/>
                    <a:pt x="614853" y="30374"/>
                  </a:cubicBezTo>
                  <a:cubicBezTo>
                    <a:pt x="619438" y="30374"/>
                    <a:pt x="811614" y="29992"/>
                    <a:pt x="862810" y="31138"/>
                  </a:cubicBezTo>
                  <a:cubicBezTo>
                    <a:pt x="879238" y="31520"/>
                    <a:pt x="891082" y="46038"/>
                    <a:pt x="891464" y="63613"/>
                  </a:cubicBezTo>
                  <a:cubicBezTo>
                    <a:pt x="892228" y="98380"/>
                    <a:pt x="892228" y="132766"/>
                    <a:pt x="891464" y="167151"/>
                  </a:cubicBezTo>
                  <a:close/>
                </a:path>
              </a:pathLst>
            </a:custGeom>
            <a:solidFill>
              <a:srgbClr val="2D2E2C"/>
            </a:solidFill>
            <a:ln w="3807" cap="flat">
              <a:noFill/>
              <a:prstDash val="solid"/>
              <a:miter/>
            </a:ln>
          </p:spPr>
          <p:txBody>
            <a:bodyPr rtlCol="0" anchor="ctr"/>
            <a:lstStyle/>
            <a:p>
              <a:endParaRPr lang="en-US">
                <a:cs typeface="B Nazanin" panose="00000400000000000000" pitchFamily="2" charset="-78"/>
              </a:endParaRPr>
            </a:p>
          </p:txBody>
        </p:sp>
        <p:sp>
          <p:nvSpPr>
            <p:cNvPr id="47" name="Freeform: Shape 17">
              <a:extLst>
                <a:ext uri="{FF2B5EF4-FFF2-40B4-BE49-F238E27FC236}">
                  <a16:creationId xmlns:a16="http://schemas.microsoft.com/office/drawing/2014/main" id="{F9DDB01D-5D94-4D63-BD07-2396C11234CA}"/>
                </a:ext>
              </a:extLst>
            </p:cNvPr>
            <p:cNvSpPr/>
            <p:nvPr/>
          </p:nvSpPr>
          <p:spPr>
            <a:xfrm>
              <a:off x="1619552" y="4332695"/>
              <a:ext cx="1471578" cy="1691502"/>
            </a:xfrm>
            <a:custGeom>
              <a:avLst/>
              <a:gdLst>
                <a:gd name="connsiteX0" fmla="*/ 1014772 w 1312411"/>
                <a:gd name="connsiteY0" fmla="*/ 53371 h 1508548"/>
                <a:gd name="connsiteX1" fmla="*/ 1082778 w 1312411"/>
                <a:gd name="connsiteY1" fmla="*/ 199700 h 1508548"/>
                <a:gd name="connsiteX2" fmla="*/ 1307811 w 1312411"/>
                <a:gd name="connsiteY2" fmla="*/ 1321809 h 1508548"/>
                <a:gd name="connsiteX3" fmla="*/ 1292529 w 1312411"/>
                <a:gd name="connsiteY3" fmla="*/ 1453238 h 1508548"/>
                <a:gd name="connsiteX4" fmla="*/ 1214589 w 1312411"/>
                <a:gd name="connsiteY4" fmla="*/ 1505962 h 1508548"/>
                <a:gd name="connsiteX5" fmla="*/ 532613 w 1312411"/>
                <a:gd name="connsiteY5" fmla="*/ 1506726 h 1508548"/>
                <a:gd name="connsiteX6" fmla="*/ 389722 w 1312411"/>
                <a:gd name="connsiteY6" fmla="*/ 1468520 h 1508548"/>
                <a:gd name="connsiteX7" fmla="*/ 323244 w 1312411"/>
                <a:gd name="connsiteY7" fmla="*/ 1379500 h 1508548"/>
                <a:gd name="connsiteX8" fmla="*/ 22 w 1312411"/>
                <a:gd name="connsiteY8" fmla="*/ 189002 h 1508548"/>
                <a:gd name="connsiteX9" fmla="*/ 139855 w 1312411"/>
                <a:gd name="connsiteY9" fmla="*/ 35414 h 1508548"/>
                <a:gd name="connsiteX10" fmla="*/ 868443 w 1312411"/>
                <a:gd name="connsiteY10" fmla="*/ 265 h 1508548"/>
                <a:gd name="connsiteX11" fmla="*/ 1014772 w 1312411"/>
                <a:gd name="connsiteY11" fmla="*/ 53371 h 1508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12411" h="1508548">
                  <a:moveTo>
                    <a:pt x="1014772" y="53371"/>
                  </a:moveTo>
                  <a:cubicBezTo>
                    <a:pt x="1056416" y="93105"/>
                    <a:pt x="1074373" y="143537"/>
                    <a:pt x="1082778" y="199700"/>
                  </a:cubicBezTo>
                  <a:cubicBezTo>
                    <a:pt x="1091948" y="258537"/>
                    <a:pt x="1298642" y="1263736"/>
                    <a:pt x="1307811" y="1321809"/>
                  </a:cubicBezTo>
                  <a:cubicBezTo>
                    <a:pt x="1315071" y="1366128"/>
                    <a:pt x="1316217" y="1411211"/>
                    <a:pt x="1292529" y="1453238"/>
                  </a:cubicBezTo>
                  <a:cubicBezTo>
                    <a:pt x="1274954" y="1484566"/>
                    <a:pt x="1248210" y="1500613"/>
                    <a:pt x="1214589" y="1505962"/>
                  </a:cubicBezTo>
                  <a:cubicBezTo>
                    <a:pt x="1185552" y="1510547"/>
                    <a:pt x="598709" y="1507872"/>
                    <a:pt x="532613" y="1506726"/>
                  </a:cubicBezTo>
                  <a:cubicBezTo>
                    <a:pt x="482181" y="1505962"/>
                    <a:pt x="433277" y="1497557"/>
                    <a:pt x="389722" y="1468520"/>
                  </a:cubicBezTo>
                  <a:cubicBezTo>
                    <a:pt x="356865" y="1446360"/>
                    <a:pt x="332795" y="1418088"/>
                    <a:pt x="323244" y="1379500"/>
                  </a:cubicBezTo>
                  <a:cubicBezTo>
                    <a:pt x="319805" y="1366510"/>
                    <a:pt x="-3035" y="242873"/>
                    <a:pt x="22" y="189002"/>
                  </a:cubicBezTo>
                  <a:cubicBezTo>
                    <a:pt x="4606" y="112590"/>
                    <a:pt x="50453" y="41909"/>
                    <a:pt x="139855" y="35414"/>
                  </a:cubicBezTo>
                  <a:cubicBezTo>
                    <a:pt x="197928" y="31212"/>
                    <a:pt x="825652" y="-117"/>
                    <a:pt x="868443" y="265"/>
                  </a:cubicBezTo>
                  <a:cubicBezTo>
                    <a:pt x="924606" y="-2410"/>
                    <a:pt x="973509" y="15165"/>
                    <a:pt x="1014772" y="53371"/>
                  </a:cubicBezTo>
                  <a:close/>
                </a:path>
              </a:pathLst>
            </a:custGeom>
            <a:solidFill>
              <a:srgbClr val="003242"/>
            </a:solidFill>
            <a:ln w="3807" cap="flat">
              <a:noFill/>
              <a:prstDash val="solid"/>
              <a:miter/>
            </a:ln>
          </p:spPr>
          <p:txBody>
            <a:bodyPr rtlCol="0" anchor="ctr"/>
            <a:lstStyle/>
            <a:p>
              <a:endParaRPr lang="en-US">
                <a:cs typeface="B Nazanin" panose="00000400000000000000" pitchFamily="2" charset="-78"/>
              </a:endParaRPr>
            </a:p>
          </p:txBody>
        </p:sp>
        <p:grpSp>
          <p:nvGrpSpPr>
            <p:cNvPr id="48" name="Group 46">
              <a:extLst>
                <a:ext uri="{FF2B5EF4-FFF2-40B4-BE49-F238E27FC236}">
                  <a16:creationId xmlns:a16="http://schemas.microsoft.com/office/drawing/2014/main" id="{972738C2-1DC0-4095-82CF-54DFE684A702}"/>
                </a:ext>
              </a:extLst>
            </p:cNvPr>
            <p:cNvGrpSpPr/>
            <p:nvPr/>
          </p:nvGrpSpPr>
          <p:grpSpPr>
            <a:xfrm>
              <a:off x="1797735" y="5258589"/>
              <a:ext cx="1333929" cy="579849"/>
              <a:chOff x="1797735" y="5258589"/>
              <a:chExt cx="1333929" cy="579849"/>
            </a:xfrm>
          </p:grpSpPr>
          <p:sp>
            <p:nvSpPr>
              <p:cNvPr id="58" name="Freeform: Shape 18">
                <a:extLst>
                  <a:ext uri="{FF2B5EF4-FFF2-40B4-BE49-F238E27FC236}">
                    <a16:creationId xmlns:a16="http://schemas.microsoft.com/office/drawing/2014/main" id="{961D2F76-684E-4068-B8D1-E79F7D066C8A}"/>
                  </a:ext>
                </a:extLst>
              </p:cNvPr>
              <p:cNvSpPr/>
              <p:nvPr/>
            </p:nvSpPr>
            <p:spPr>
              <a:xfrm>
                <a:off x="1797735" y="5340133"/>
                <a:ext cx="402364" cy="498305"/>
              </a:xfrm>
              <a:custGeom>
                <a:avLst/>
                <a:gdLst>
                  <a:gd name="connsiteX0" fmla="*/ 55828 w 358844"/>
                  <a:gd name="connsiteY0" fmla="*/ 351509 h 444408"/>
                  <a:gd name="connsiteX1" fmla="*/ 58885 w 358844"/>
                  <a:gd name="connsiteY1" fmla="*/ 310247 h 444408"/>
                  <a:gd name="connsiteX2" fmla="*/ 48951 w 358844"/>
                  <a:gd name="connsiteY2" fmla="*/ 295346 h 444408"/>
                  <a:gd name="connsiteX3" fmla="*/ 29084 w 358844"/>
                  <a:gd name="connsiteY3" fmla="*/ 241094 h 444408"/>
                  <a:gd name="connsiteX4" fmla="*/ 22971 w 358844"/>
                  <a:gd name="connsiteY4" fmla="*/ 225430 h 444408"/>
                  <a:gd name="connsiteX5" fmla="*/ 19532 w 358844"/>
                  <a:gd name="connsiteY5" fmla="*/ 152838 h 444408"/>
                  <a:gd name="connsiteX6" fmla="*/ 62323 w 358844"/>
                  <a:gd name="connsiteY6" fmla="*/ 116543 h 444408"/>
                  <a:gd name="connsiteX7" fmla="*/ 196044 w 358844"/>
                  <a:gd name="connsiteY7" fmla="*/ 15297 h 444408"/>
                  <a:gd name="connsiteX8" fmla="*/ 233868 w 358844"/>
                  <a:gd name="connsiteY8" fmla="*/ 14 h 444408"/>
                  <a:gd name="connsiteX9" fmla="*/ 261376 w 358844"/>
                  <a:gd name="connsiteY9" fmla="*/ 14151 h 444408"/>
                  <a:gd name="connsiteX10" fmla="*/ 257556 w 358844"/>
                  <a:gd name="connsiteY10" fmla="*/ 44333 h 444408"/>
                  <a:gd name="connsiteX11" fmla="*/ 146758 w 358844"/>
                  <a:gd name="connsiteY11" fmla="*/ 161626 h 444408"/>
                  <a:gd name="connsiteX12" fmla="*/ 126509 w 358844"/>
                  <a:gd name="connsiteY12" fmla="*/ 179964 h 444408"/>
                  <a:gd name="connsiteX13" fmla="*/ 212090 w 358844"/>
                  <a:gd name="connsiteY13" fmla="*/ 137938 h 444408"/>
                  <a:gd name="connsiteX14" fmla="*/ 269017 w 358844"/>
                  <a:gd name="connsiteY14" fmla="*/ 112722 h 444408"/>
                  <a:gd name="connsiteX15" fmla="*/ 312572 w 358844"/>
                  <a:gd name="connsiteY15" fmla="*/ 126476 h 444408"/>
                  <a:gd name="connsiteX16" fmla="*/ 300346 w 358844"/>
                  <a:gd name="connsiteY16" fmla="*/ 164300 h 444408"/>
                  <a:gd name="connsiteX17" fmla="*/ 264815 w 358844"/>
                  <a:gd name="connsiteY17" fmla="*/ 195247 h 444408"/>
                  <a:gd name="connsiteX18" fmla="*/ 304167 w 358844"/>
                  <a:gd name="connsiteY18" fmla="*/ 182257 h 444408"/>
                  <a:gd name="connsiteX19" fmla="*/ 341609 w 358844"/>
                  <a:gd name="connsiteY19" fmla="*/ 193337 h 444408"/>
                  <a:gd name="connsiteX20" fmla="*/ 333585 w 358844"/>
                  <a:gd name="connsiteY20" fmla="*/ 233071 h 444408"/>
                  <a:gd name="connsiteX21" fmla="*/ 289649 w 358844"/>
                  <a:gd name="connsiteY21" fmla="*/ 270131 h 444408"/>
                  <a:gd name="connsiteX22" fmla="*/ 311808 w 358844"/>
                  <a:gd name="connsiteY22" fmla="*/ 264018 h 444408"/>
                  <a:gd name="connsiteX23" fmla="*/ 353835 w 358844"/>
                  <a:gd name="connsiteY23" fmla="*/ 274333 h 444408"/>
                  <a:gd name="connsiteX24" fmla="*/ 344665 w 358844"/>
                  <a:gd name="connsiteY24" fmla="*/ 316742 h 444408"/>
                  <a:gd name="connsiteX25" fmla="*/ 248004 w 358844"/>
                  <a:gd name="connsiteY25" fmla="*/ 388951 h 444408"/>
                  <a:gd name="connsiteX26" fmla="*/ 154017 w 358844"/>
                  <a:gd name="connsiteY26" fmla="*/ 441293 h 444408"/>
                  <a:gd name="connsiteX27" fmla="*/ 97091 w 358844"/>
                  <a:gd name="connsiteY27" fmla="*/ 429067 h 444408"/>
                  <a:gd name="connsiteX28" fmla="*/ 90596 w 358844"/>
                  <a:gd name="connsiteY28" fmla="*/ 385895 h 444408"/>
                  <a:gd name="connsiteX29" fmla="*/ 84483 w 358844"/>
                  <a:gd name="connsiteY29" fmla="*/ 368702 h 444408"/>
                  <a:gd name="connsiteX30" fmla="*/ 55828 w 358844"/>
                  <a:gd name="connsiteY30" fmla="*/ 351509 h 444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58844" h="444408">
                    <a:moveTo>
                      <a:pt x="55828" y="351509"/>
                    </a:moveTo>
                    <a:cubicBezTo>
                      <a:pt x="50097" y="338901"/>
                      <a:pt x="50861" y="327822"/>
                      <a:pt x="58885" y="310247"/>
                    </a:cubicBezTo>
                    <a:cubicBezTo>
                      <a:pt x="63087" y="301459"/>
                      <a:pt x="55064" y="298403"/>
                      <a:pt x="48951" y="295346"/>
                    </a:cubicBezTo>
                    <a:cubicBezTo>
                      <a:pt x="22207" y="282356"/>
                      <a:pt x="16094" y="267074"/>
                      <a:pt x="29084" y="241094"/>
                    </a:cubicBezTo>
                    <a:cubicBezTo>
                      <a:pt x="33287" y="232307"/>
                      <a:pt x="30230" y="229632"/>
                      <a:pt x="22971" y="225430"/>
                    </a:cubicBezTo>
                    <a:cubicBezTo>
                      <a:pt x="-6066" y="208619"/>
                      <a:pt x="-7976" y="172323"/>
                      <a:pt x="19532" y="152838"/>
                    </a:cubicBezTo>
                    <a:cubicBezTo>
                      <a:pt x="35197" y="141758"/>
                      <a:pt x="47805" y="128004"/>
                      <a:pt x="62323" y="116543"/>
                    </a:cubicBezTo>
                    <a:cubicBezTo>
                      <a:pt x="106642" y="82539"/>
                      <a:pt x="150961" y="48536"/>
                      <a:pt x="196044" y="15297"/>
                    </a:cubicBezTo>
                    <a:cubicBezTo>
                      <a:pt x="207124" y="6891"/>
                      <a:pt x="219350" y="-368"/>
                      <a:pt x="233868" y="14"/>
                    </a:cubicBezTo>
                    <a:cubicBezTo>
                      <a:pt x="245712" y="14"/>
                      <a:pt x="256409" y="4599"/>
                      <a:pt x="261376" y="14151"/>
                    </a:cubicBezTo>
                    <a:cubicBezTo>
                      <a:pt x="266343" y="23702"/>
                      <a:pt x="264815" y="34400"/>
                      <a:pt x="257556" y="44333"/>
                    </a:cubicBezTo>
                    <a:cubicBezTo>
                      <a:pt x="226227" y="88652"/>
                      <a:pt x="186110" y="124566"/>
                      <a:pt x="146758" y="161626"/>
                    </a:cubicBezTo>
                    <a:cubicBezTo>
                      <a:pt x="141409" y="166975"/>
                      <a:pt x="135679" y="171941"/>
                      <a:pt x="126509" y="179964"/>
                    </a:cubicBezTo>
                    <a:cubicBezTo>
                      <a:pt x="160894" y="165064"/>
                      <a:pt x="185728" y="152838"/>
                      <a:pt x="212090" y="137938"/>
                    </a:cubicBezTo>
                    <a:cubicBezTo>
                      <a:pt x="230429" y="127622"/>
                      <a:pt x="249150" y="118453"/>
                      <a:pt x="269017" y="112722"/>
                    </a:cubicBezTo>
                    <a:cubicBezTo>
                      <a:pt x="286974" y="107373"/>
                      <a:pt x="305695" y="112340"/>
                      <a:pt x="312572" y="126476"/>
                    </a:cubicBezTo>
                    <a:cubicBezTo>
                      <a:pt x="320213" y="142523"/>
                      <a:pt x="312190" y="153984"/>
                      <a:pt x="300346" y="164300"/>
                    </a:cubicBezTo>
                    <a:cubicBezTo>
                      <a:pt x="288884" y="173852"/>
                      <a:pt x="277805" y="183785"/>
                      <a:pt x="264815" y="195247"/>
                    </a:cubicBezTo>
                    <a:cubicBezTo>
                      <a:pt x="280861" y="190280"/>
                      <a:pt x="290795" y="184167"/>
                      <a:pt x="304167" y="182257"/>
                    </a:cubicBezTo>
                    <a:cubicBezTo>
                      <a:pt x="320595" y="179964"/>
                      <a:pt x="332439" y="178054"/>
                      <a:pt x="341609" y="193337"/>
                    </a:cubicBezTo>
                    <a:cubicBezTo>
                      <a:pt x="350778" y="208619"/>
                      <a:pt x="343137" y="222373"/>
                      <a:pt x="333585" y="233071"/>
                    </a:cubicBezTo>
                    <a:cubicBezTo>
                      <a:pt x="320977" y="247589"/>
                      <a:pt x="303785" y="255994"/>
                      <a:pt x="289649" y="270131"/>
                    </a:cubicBezTo>
                    <a:cubicBezTo>
                      <a:pt x="303403" y="267838"/>
                      <a:pt x="304549" y="265928"/>
                      <a:pt x="311808" y="264018"/>
                    </a:cubicBezTo>
                    <a:cubicBezTo>
                      <a:pt x="328619" y="259433"/>
                      <a:pt x="343519" y="259051"/>
                      <a:pt x="353835" y="274333"/>
                    </a:cubicBezTo>
                    <a:cubicBezTo>
                      <a:pt x="364532" y="290380"/>
                      <a:pt x="356509" y="305662"/>
                      <a:pt x="344665" y="316742"/>
                    </a:cubicBezTo>
                    <a:cubicBezTo>
                      <a:pt x="315247" y="344250"/>
                      <a:pt x="281625" y="366409"/>
                      <a:pt x="248004" y="388951"/>
                    </a:cubicBezTo>
                    <a:cubicBezTo>
                      <a:pt x="218203" y="408818"/>
                      <a:pt x="186492" y="426011"/>
                      <a:pt x="154017" y="441293"/>
                    </a:cubicBezTo>
                    <a:cubicBezTo>
                      <a:pt x="139117" y="447024"/>
                      <a:pt x="113519" y="445878"/>
                      <a:pt x="97091" y="429067"/>
                    </a:cubicBezTo>
                    <a:cubicBezTo>
                      <a:pt x="84483" y="416077"/>
                      <a:pt x="81808" y="401559"/>
                      <a:pt x="90596" y="385895"/>
                    </a:cubicBezTo>
                    <a:cubicBezTo>
                      <a:pt x="96326" y="376343"/>
                      <a:pt x="95944" y="372523"/>
                      <a:pt x="84483" y="368702"/>
                    </a:cubicBezTo>
                    <a:cubicBezTo>
                      <a:pt x="74549" y="364499"/>
                      <a:pt x="63851" y="360297"/>
                      <a:pt x="55828" y="351509"/>
                    </a:cubicBezTo>
                    <a:close/>
                  </a:path>
                </a:pathLst>
              </a:custGeom>
              <a:solidFill>
                <a:srgbClr val="FEAD6D"/>
              </a:solidFill>
              <a:ln w="3807" cap="flat">
                <a:noFill/>
                <a:prstDash val="solid"/>
                <a:miter/>
              </a:ln>
            </p:spPr>
            <p:txBody>
              <a:bodyPr rtlCol="0" anchor="ctr"/>
              <a:lstStyle/>
              <a:p>
                <a:endParaRPr lang="en-US">
                  <a:cs typeface="B Nazanin" panose="00000400000000000000" pitchFamily="2" charset="-78"/>
                </a:endParaRPr>
              </a:p>
            </p:txBody>
          </p:sp>
          <p:sp>
            <p:nvSpPr>
              <p:cNvPr id="59" name="Freeform: Shape 27">
                <a:extLst>
                  <a:ext uri="{FF2B5EF4-FFF2-40B4-BE49-F238E27FC236}">
                    <a16:creationId xmlns:a16="http://schemas.microsoft.com/office/drawing/2014/main" id="{AC4CDC17-3857-4123-9BEF-2D3F5D8242F0}"/>
                  </a:ext>
                </a:extLst>
              </p:cNvPr>
              <p:cNvSpPr/>
              <p:nvPr/>
            </p:nvSpPr>
            <p:spPr>
              <a:xfrm>
                <a:off x="2734521" y="5258589"/>
                <a:ext cx="397143" cy="358761"/>
              </a:xfrm>
              <a:custGeom>
                <a:avLst/>
                <a:gdLst>
                  <a:gd name="connsiteX0" fmla="*/ 225947 w 354188"/>
                  <a:gd name="connsiteY0" fmla="*/ 319931 h 319957"/>
                  <a:gd name="connsiteX1" fmla="*/ 125466 w 354188"/>
                  <a:gd name="connsiteY1" fmla="*/ 310762 h 319957"/>
                  <a:gd name="connsiteX2" fmla="*/ 88788 w 354188"/>
                  <a:gd name="connsiteY2" fmla="*/ 285928 h 319957"/>
                  <a:gd name="connsiteX3" fmla="*/ 117060 w 354188"/>
                  <a:gd name="connsiteY3" fmla="*/ 243137 h 319957"/>
                  <a:gd name="connsiteX4" fmla="*/ 52110 w 354188"/>
                  <a:gd name="connsiteY4" fmla="*/ 235878 h 319957"/>
                  <a:gd name="connsiteX5" fmla="*/ 21545 w 354188"/>
                  <a:gd name="connsiteY5" fmla="*/ 212572 h 319957"/>
                  <a:gd name="connsiteX6" fmla="*/ 44087 w 354188"/>
                  <a:gd name="connsiteY6" fmla="*/ 177423 h 319957"/>
                  <a:gd name="connsiteX7" fmla="*/ 87642 w 354188"/>
                  <a:gd name="connsiteY7" fmla="*/ 167107 h 319957"/>
                  <a:gd name="connsiteX8" fmla="*/ 36828 w 354188"/>
                  <a:gd name="connsiteY8" fmla="*/ 158702 h 319957"/>
                  <a:gd name="connsiteX9" fmla="*/ 10466 w 354188"/>
                  <a:gd name="connsiteY9" fmla="*/ 133486 h 319957"/>
                  <a:gd name="connsiteX10" fmla="*/ 34917 w 354188"/>
                  <a:gd name="connsiteY10" fmla="*/ 101393 h 319957"/>
                  <a:gd name="connsiteX11" fmla="*/ 75034 w 354188"/>
                  <a:gd name="connsiteY11" fmla="*/ 90695 h 319957"/>
                  <a:gd name="connsiteX12" fmla="*/ 29186 w 354188"/>
                  <a:gd name="connsiteY12" fmla="*/ 84200 h 319957"/>
                  <a:gd name="connsiteX13" fmla="*/ 150 w 354188"/>
                  <a:gd name="connsiteY13" fmla="*/ 59366 h 319957"/>
                  <a:gd name="connsiteX14" fmla="*/ 18871 w 354188"/>
                  <a:gd name="connsiteY14" fmla="*/ 28802 h 319957"/>
                  <a:gd name="connsiteX15" fmla="*/ 70449 w 354188"/>
                  <a:gd name="connsiteY15" fmla="*/ 16194 h 319957"/>
                  <a:gd name="connsiteX16" fmla="*/ 250017 w 354188"/>
                  <a:gd name="connsiteY16" fmla="*/ 529 h 319957"/>
                  <a:gd name="connsiteX17" fmla="*/ 295482 w 354188"/>
                  <a:gd name="connsiteY17" fmla="*/ 2057 h 319957"/>
                  <a:gd name="connsiteX18" fmla="*/ 320316 w 354188"/>
                  <a:gd name="connsiteY18" fmla="*/ 53253 h 319957"/>
                  <a:gd name="connsiteX19" fmla="*/ 326429 w 354188"/>
                  <a:gd name="connsiteY19" fmla="*/ 88785 h 319957"/>
                  <a:gd name="connsiteX20" fmla="*/ 323372 w 354188"/>
                  <a:gd name="connsiteY20" fmla="*/ 139599 h 319957"/>
                  <a:gd name="connsiteX21" fmla="*/ 324519 w 354188"/>
                  <a:gd name="connsiteY21" fmla="*/ 157556 h 319957"/>
                  <a:gd name="connsiteX22" fmla="*/ 332160 w 354188"/>
                  <a:gd name="connsiteY22" fmla="*/ 216393 h 319957"/>
                  <a:gd name="connsiteX23" fmla="*/ 321462 w 354188"/>
                  <a:gd name="connsiteY23" fmla="*/ 229765 h 319957"/>
                  <a:gd name="connsiteX24" fmla="*/ 353937 w 354188"/>
                  <a:gd name="connsiteY24" fmla="*/ 269881 h 319957"/>
                  <a:gd name="connsiteX25" fmla="*/ 312675 w 354188"/>
                  <a:gd name="connsiteY25" fmla="*/ 314200 h 319957"/>
                  <a:gd name="connsiteX26" fmla="*/ 225947 w 354188"/>
                  <a:gd name="connsiteY26" fmla="*/ 319931 h 319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54188" h="319957">
                    <a:moveTo>
                      <a:pt x="225947" y="319931"/>
                    </a:moveTo>
                    <a:cubicBezTo>
                      <a:pt x="192326" y="319167"/>
                      <a:pt x="159087" y="313436"/>
                      <a:pt x="125466" y="310762"/>
                    </a:cubicBezTo>
                    <a:cubicBezTo>
                      <a:pt x="108655" y="309615"/>
                      <a:pt x="93373" y="303502"/>
                      <a:pt x="88788" y="285928"/>
                    </a:cubicBezTo>
                    <a:cubicBezTo>
                      <a:pt x="83057" y="256127"/>
                      <a:pt x="113240" y="246193"/>
                      <a:pt x="117060" y="243137"/>
                    </a:cubicBezTo>
                    <a:cubicBezTo>
                      <a:pt x="92990" y="240463"/>
                      <a:pt x="72741" y="238934"/>
                      <a:pt x="52110" y="235878"/>
                    </a:cubicBezTo>
                    <a:cubicBezTo>
                      <a:pt x="37974" y="233968"/>
                      <a:pt x="24220" y="229765"/>
                      <a:pt x="21545" y="212572"/>
                    </a:cubicBezTo>
                    <a:cubicBezTo>
                      <a:pt x="18871" y="194615"/>
                      <a:pt x="29569" y="185064"/>
                      <a:pt x="44087" y="177423"/>
                    </a:cubicBezTo>
                    <a:cubicBezTo>
                      <a:pt x="57459" y="170546"/>
                      <a:pt x="72741" y="172456"/>
                      <a:pt x="87642" y="167107"/>
                    </a:cubicBezTo>
                    <a:cubicBezTo>
                      <a:pt x="69685" y="164051"/>
                      <a:pt x="53256" y="161758"/>
                      <a:pt x="36828" y="158702"/>
                    </a:cubicBezTo>
                    <a:cubicBezTo>
                      <a:pt x="22309" y="156409"/>
                      <a:pt x="11230" y="148768"/>
                      <a:pt x="10466" y="133486"/>
                    </a:cubicBezTo>
                    <a:cubicBezTo>
                      <a:pt x="9319" y="116675"/>
                      <a:pt x="20017" y="106742"/>
                      <a:pt x="34917" y="101393"/>
                    </a:cubicBezTo>
                    <a:cubicBezTo>
                      <a:pt x="46761" y="97572"/>
                      <a:pt x="58987" y="94898"/>
                      <a:pt x="75034" y="90695"/>
                    </a:cubicBezTo>
                    <a:cubicBezTo>
                      <a:pt x="56695" y="88021"/>
                      <a:pt x="42941" y="86493"/>
                      <a:pt x="29186" y="84200"/>
                    </a:cubicBezTo>
                    <a:cubicBezTo>
                      <a:pt x="14668" y="81908"/>
                      <a:pt x="1296" y="76177"/>
                      <a:pt x="150" y="59366"/>
                    </a:cubicBezTo>
                    <a:cubicBezTo>
                      <a:pt x="-996" y="42938"/>
                      <a:pt x="4353" y="34150"/>
                      <a:pt x="18871" y="28802"/>
                    </a:cubicBezTo>
                    <a:cubicBezTo>
                      <a:pt x="36064" y="21925"/>
                      <a:pt x="61279" y="16958"/>
                      <a:pt x="70449" y="16194"/>
                    </a:cubicBezTo>
                    <a:cubicBezTo>
                      <a:pt x="115532" y="15047"/>
                      <a:pt x="238555" y="529"/>
                      <a:pt x="250017" y="529"/>
                    </a:cubicBezTo>
                    <a:cubicBezTo>
                      <a:pt x="265299" y="529"/>
                      <a:pt x="280582" y="-1381"/>
                      <a:pt x="295482" y="2057"/>
                    </a:cubicBezTo>
                    <a:cubicBezTo>
                      <a:pt x="322608" y="8170"/>
                      <a:pt x="333306" y="29184"/>
                      <a:pt x="320316" y="53253"/>
                    </a:cubicBezTo>
                    <a:cubicBezTo>
                      <a:pt x="312675" y="67772"/>
                      <a:pt x="308090" y="77323"/>
                      <a:pt x="326429" y="88785"/>
                    </a:cubicBezTo>
                    <a:cubicBezTo>
                      <a:pt x="340947" y="97954"/>
                      <a:pt x="338655" y="118968"/>
                      <a:pt x="323372" y="139599"/>
                    </a:cubicBezTo>
                    <a:cubicBezTo>
                      <a:pt x="318024" y="146858"/>
                      <a:pt x="315349" y="150679"/>
                      <a:pt x="324519" y="157556"/>
                    </a:cubicBezTo>
                    <a:cubicBezTo>
                      <a:pt x="348970" y="174366"/>
                      <a:pt x="350881" y="192705"/>
                      <a:pt x="332160" y="216393"/>
                    </a:cubicBezTo>
                    <a:cubicBezTo>
                      <a:pt x="328721" y="220596"/>
                      <a:pt x="325283" y="225180"/>
                      <a:pt x="321462" y="229765"/>
                    </a:cubicBezTo>
                    <a:cubicBezTo>
                      <a:pt x="347060" y="239316"/>
                      <a:pt x="355847" y="250778"/>
                      <a:pt x="353937" y="269881"/>
                    </a:cubicBezTo>
                    <a:cubicBezTo>
                      <a:pt x="351263" y="295861"/>
                      <a:pt x="337891" y="309233"/>
                      <a:pt x="312675" y="314200"/>
                    </a:cubicBezTo>
                    <a:cubicBezTo>
                      <a:pt x="302359" y="316493"/>
                      <a:pt x="244286" y="320313"/>
                      <a:pt x="225947" y="319931"/>
                    </a:cubicBezTo>
                    <a:close/>
                  </a:path>
                </a:pathLst>
              </a:custGeom>
              <a:solidFill>
                <a:srgbClr val="FEAD6D"/>
              </a:solidFill>
              <a:ln w="3807" cap="flat">
                <a:noFill/>
                <a:prstDash val="solid"/>
                <a:miter/>
              </a:ln>
            </p:spPr>
            <p:txBody>
              <a:bodyPr rtlCol="0" anchor="ctr"/>
              <a:lstStyle/>
              <a:p>
                <a:endParaRPr lang="en-US">
                  <a:cs typeface="B Nazanin" panose="00000400000000000000" pitchFamily="2" charset="-78"/>
                </a:endParaRPr>
              </a:p>
            </p:txBody>
          </p:sp>
        </p:grpSp>
        <p:grpSp>
          <p:nvGrpSpPr>
            <p:cNvPr id="49" name="Group 45">
              <a:extLst>
                <a:ext uri="{FF2B5EF4-FFF2-40B4-BE49-F238E27FC236}">
                  <a16:creationId xmlns:a16="http://schemas.microsoft.com/office/drawing/2014/main" id="{90DC5E1B-AE21-4FBD-8F5E-2CBE53F11BBC}"/>
                </a:ext>
              </a:extLst>
            </p:cNvPr>
            <p:cNvGrpSpPr/>
            <p:nvPr/>
          </p:nvGrpSpPr>
          <p:grpSpPr>
            <a:xfrm>
              <a:off x="3055760" y="3207372"/>
              <a:ext cx="695583" cy="602043"/>
              <a:chOff x="3055760" y="3207372"/>
              <a:chExt cx="695583" cy="602043"/>
            </a:xfrm>
          </p:grpSpPr>
          <p:sp>
            <p:nvSpPr>
              <p:cNvPr id="50" name="Freeform: Shape 7">
                <a:extLst>
                  <a:ext uri="{FF2B5EF4-FFF2-40B4-BE49-F238E27FC236}">
                    <a16:creationId xmlns:a16="http://schemas.microsoft.com/office/drawing/2014/main" id="{19C893D2-A65D-473D-A52E-B75FA46138C1}"/>
                  </a:ext>
                </a:extLst>
              </p:cNvPr>
              <p:cNvSpPr/>
              <p:nvPr/>
            </p:nvSpPr>
            <p:spPr>
              <a:xfrm>
                <a:off x="3124528" y="3303131"/>
                <a:ext cx="107956" cy="144797"/>
              </a:xfrm>
              <a:custGeom>
                <a:avLst/>
                <a:gdLst>
                  <a:gd name="connsiteX0" fmla="*/ 96279 w 96279"/>
                  <a:gd name="connsiteY0" fmla="*/ 64568 h 129136"/>
                  <a:gd name="connsiteX1" fmla="*/ 48139 w 96279"/>
                  <a:gd name="connsiteY1" fmla="*/ 129136 h 129136"/>
                  <a:gd name="connsiteX2" fmla="*/ 0 w 96279"/>
                  <a:gd name="connsiteY2" fmla="*/ 64568 h 129136"/>
                  <a:gd name="connsiteX3" fmla="*/ 48139 w 96279"/>
                  <a:gd name="connsiteY3" fmla="*/ 0 h 129136"/>
                  <a:gd name="connsiteX4" fmla="*/ 96279 w 96279"/>
                  <a:gd name="connsiteY4" fmla="*/ 64568 h 129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279" h="129136">
                    <a:moveTo>
                      <a:pt x="96279" y="64568"/>
                    </a:moveTo>
                    <a:cubicBezTo>
                      <a:pt x="96279" y="100228"/>
                      <a:pt x="74726" y="129136"/>
                      <a:pt x="48139" y="129136"/>
                    </a:cubicBezTo>
                    <a:cubicBezTo>
                      <a:pt x="21553" y="129136"/>
                      <a:pt x="0" y="100228"/>
                      <a:pt x="0" y="64568"/>
                    </a:cubicBezTo>
                    <a:cubicBezTo>
                      <a:pt x="0" y="28908"/>
                      <a:pt x="21553" y="0"/>
                      <a:pt x="48139" y="0"/>
                    </a:cubicBezTo>
                    <a:cubicBezTo>
                      <a:pt x="74726" y="0"/>
                      <a:pt x="96279" y="28908"/>
                      <a:pt x="96279" y="64568"/>
                    </a:cubicBezTo>
                    <a:close/>
                  </a:path>
                </a:pathLst>
              </a:custGeom>
              <a:solidFill>
                <a:srgbClr val="2D2E2C"/>
              </a:solidFill>
              <a:ln w="3807" cap="flat">
                <a:noFill/>
                <a:prstDash val="solid"/>
                <a:miter/>
              </a:ln>
            </p:spPr>
            <p:txBody>
              <a:bodyPr rtlCol="0" anchor="ctr"/>
              <a:lstStyle/>
              <a:p>
                <a:endParaRPr lang="en-US">
                  <a:cs typeface="B Nazanin" panose="00000400000000000000" pitchFamily="2" charset="-78"/>
                </a:endParaRPr>
              </a:p>
            </p:txBody>
          </p:sp>
          <p:sp>
            <p:nvSpPr>
              <p:cNvPr id="51" name="Freeform: Shape 8">
                <a:extLst>
                  <a:ext uri="{FF2B5EF4-FFF2-40B4-BE49-F238E27FC236}">
                    <a16:creationId xmlns:a16="http://schemas.microsoft.com/office/drawing/2014/main" id="{5002EAFF-D7EF-4369-AAB8-5EAE46020E7C}"/>
                  </a:ext>
                </a:extLst>
              </p:cNvPr>
              <p:cNvSpPr/>
              <p:nvPr/>
            </p:nvSpPr>
            <p:spPr>
              <a:xfrm>
                <a:off x="3574343" y="3301417"/>
                <a:ext cx="107956" cy="144797"/>
              </a:xfrm>
              <a:custGeom>
                <a:avLst/>
                <a:gdLst>
                  <a:gd name="connsiteX0" fmla="*/ 96279 w 96279"/>
                  <a:gd name="connsiteY0" fmla="*/ 64568 h 129136"/>
                  <a:gd name="connsiteX1" fmla="*/ 48139 w 96279"/>
                  <a:gd name="connsiteY1" fmla="*/ 129136 h 129136"/>
                  <a:gd name="connsiteX2" fmla="*/ 0 w 96279"/>
                  <a:gd name="connsiteY2" fmla="*/ 64568 h 129136"/>
                  <a:gd name="connsiteX3" fmla="*/ 48139 w 96279"/>
                  <a:gd name="connsiteY3" fmla="*/ 0 h 129136"/>
                  <a:gd name="connsiteX4" fmla="*/ 96279 w 96279"/>
                  <a:gd name="connsiteY4" fmla="*/ 64568 h 129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279" h="129136">
                    <a:moveTo>
                      <a:pt x="96279" y="64568"/>
                    </a:moveTo>
                    <a:cubicBezTo>
                      <a:pt x="96279" y="100228"/>
                      <a:pt x="74726" y="129136"/>
                      <a:pt x="48139" y="129136"/>
                    </a:cubicBezTo>
                    <a:cubicBezTo>
                      <a:pt x="21553" y="129136"/>
                      <a:pt x="0" y="100228"/>
                      <a:pt x="0" y="64568"/>
                    </a:cubicBezTo>
                    <a:cubicBezTo>
                      <a:pt x="0" y="28908"/>
                      <a:pt x="21553" y="0"/>
                      <a:pt x="48139" y="0"/>
                    </a:cubicBezTo>
                    <a:cubicBezTo>
                      <a:pt x="74726" y="0"/>
                      <a:pt x="96279" y="28908"/>
                      <a:pt x="96279" y="64568"/>
                    </a:cubicBezTo>
                    <a:close/>
                  </a:path>
                </a:pathLst>
              </a:custGeom>
              <a:solidFill>
                <a:srgbClr val="2D2E2C"/>
              </a:solidFill>
              <a:ln w="3807" cap="flat">
                <a:noFill/>
                <a:prstDash val="solid"/>
                <a:miter/>
              </a:ln>
            </p:spPr>
            <p:txBody>
              <a:bodyPr rtlCol="0" anchor="ctr"/>
              <a:lstStyle/>
              <a:p>
                <a:endParaRPr lang="en-US">
                  <a:cs typeface="B Nazanin" panose="00000400000000000000" pitchFamily="2" charset="-78"/>
                </a:endParaRPr>
              </a:p>
            </p:txBody>
          </p:sp>
          <p:sp>
            <p:nvSpPr>
              <p:cNvPr id="52" name="Freeform: Shape 9">
                <a:extLst>
                  <a:ext uri="{FF2B5EF4-FFF2-40B4-BE49-F238E27FC236}">
                    <a16:creationId xmlns:a16="http://schemas.microsoft.com/office/drawing/2014/main" id="{6FF08A6E-C295-4AE7-A236-49F8AF9EFC1E}"/>
                  </a:ext>
                </a:extLst>
              </p:cNvPr>
              <p:cNvSpPr/>
              <p:nvPr/>
            </p:nvSpPr>
            <p:spPr>
              <a:xfrm>
                <a:off x="3055760" y="3207372"/>
                <a:ext cx="229023" cy="57277"/>
              </a:xfrm>
              <a:custGeom>
                <a:avLst/>
                <a:gdLst>
                  <a:gd name="connsiteX0" fmla="*/ 142708 w 204252"/>
                  <a:gd name="connsiteY0" fmla="*/ 584 h 51082"/>
                  <a:gd name="connsiteX1" fmla="*/ 176711 w 204252"/>
                  <a:gd name="connsiteY1" fmla="*/ 966 h 51082"/>
                  <a:gd name="connsiteX2" fmla="*/ 204220 w 204252"/>
                  <a:gd name="connsiteY2" fmla="*/ 29238 h 51082"/>
                  <a:gd name="connsiteX3" fmla="*/ 172126 w 204252"/>
                  <a:gd name="connsiteY3" fmla="*/ 50634 h 51082"/>
                  <a:gd name="connsiteX4" fmla="*/ 21977 w 204252"/>
                  <a:gd name="connsiteY4" fmla="*/ 45667 h 51082"/>
                  <a:gd name="connsiteX5" fmla="*/ 200 w 204252"/>
                  <a:gd name="connsiteY5" fmla="*/ 40700 h 51082"/>
                  <a:gd name="connsiteX6" fmla="*/ 18539 w 204252"/>
                  <a:gd name="connsiteY6" fmla="*/ 24654 h 51082"/>
                  <a:gd name="connsiteX7" fmla="*/ 142708 w 204252"/>
                  <a:gd name="connsiteY7" fmla="*/ 584 h 51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252" h="51082">
                    <a:moveTo>
                      <a:pt x="142708" y="584"/>
                    </a:moveTo>
                    <a:cubicBezTo>
                      <a:pt x="151113" y="584"/>
                      <a:pt x="164103" y="-180"/>
                      <a:pt x="176711" y="966"/>
                    </a:cubicBezTo>
                    <a:cubicBezTo>
                      <a:pt x="192376" y="2112"/>
                      <a:pt x="204984" y="15866"/>
                      <a:pt x="204220" y="29238"/>
                    </a:cubicBezTo>
                    <a:cubicBezTo>
                      <a:pt x="203073" y="43757"/>
                      <a:pt x="190083" y="53308"/>
                      <a:pt x="172126" y="50634"/>
                    </a:cubicBezTo>
                    <a:cubicBezTo>
                      <a:pt x="122077" y="43757"/>
                      <a:pt x="72409" y="39554"/>
                      <a:pt x="21977" y="45667"/>
                    </a:cubicBezTo>
                    <a:cubicBezTo>
                      <a:pt x="14336" y="46431"/>
                      <a:pt x="2110" y="50252"/>
                      <a:pt x="200" y="40700"/>
                    </a:cubicBezTo>
                    <a:cubicBezTo>
                      <a:pt x="-1711" y="31531"/>
                      <a:pt x="10515" y="27710"/>
                      <a:pt x="18539" y="24654"/>
                    </a:cubicBezTo>
                    <a:cubicBezTo>
                      <a:pt x="57127" y="9371"/>
                      <a:pt x="96097" y="-2855"/>
                      <a:pt x="142708" y="584"/>
                    </a:cubicBezTo>
                    <a:close/>
                  </a:path>
                </a:pathLst>
              </a:custGeom>
              <a:solidFill>
                <a:srgbClr val="552003"/>
              </a:solidFill>
              <a:ln w="3807" cap="flat">
                <a:noFill/>
                <a:prstDash val="solid"/>
                <a:miter/>
              </a:ln>
            </p:spPr>
            <p:txBody>
              <a:bodyPr rtlCol="0" anchor="ctr"/>
              <a:lstStyle/>
              <a:p>
                <a:endParaRPr lang="en-US">
                  <a:cs typeface="B Nazanin" panose="00000400000000000000" pitchFamily="2" charset="-78"/>
                </a:endParaRPr>
              </a:p>
            </p:txBody>
          </p:sp>
          <p:sp>
            <p:nvSpPr>
              <p:cNvPr id="53" name="Freeform: Shape 10">
                <a:extLst>
                  <a:ext uri="{FF2B5EF4-FFF2-40B4-BE49-F238E27FC236}">
                    <a16:creationId xmlns:a16="http://schemas.microsoft.com/office/drawing/2014/main" id="{A0A5FAB1-6A68-44B4-AFBC-1546CFCCF51E}"/>
                  </a:ext>
                </a:extLst>
              </p:cNvPr>
              <p:cNvSpPr/>
              <p:nvPr/>
            </p:nvSpPr>
            <p:spPr>
              <a:xfrm>
                <a:off x="3521512" y="3207646"/>
                <a:ext cx="229831" cy="56037"/>
              </a:xfrm>
              <a:custGeom>
                <a:avLst/>
                <a:gdLst>
                  <a:gd name="connsiteX0" fmla="*/ 66983 w 204972"/>
                  <a:gd name="connsiteY0" fmla="*/ 340 h 49976"/>
                  <a:gd name="connsiteX1" fmla="*/ 191534 w 204972"/>
                  <a:gd name="connsiteY1" fmla="*/ 27466 h 49976"/>
                  <a:gd name="connsiteX2" fmla="*/ 204524 w 204972"/>
                  <a:gd name="connsiteY2" fmla="*/ 40838 h 49976"/>
                  <a:gd name="connsiteX3" fmla="*/ 187332 w 204972"/>
                  <a:gd name="connsiteY3" fmla="*/ 45423 h 49976"/>
                  <a:gd name="connsiteX4" fmla="*/ 31833 w 204972"/>
                  <a:gd name="connsiteY4" fmla="*/ 49625 h 49976"/>
                  <a:gd name="connsiteX5" fmla="*/ 122 w 204972"/>
                  <a:gd name="connsiteY5" fmla="*/ 29376 h 49976"/>
                  <a:gd name="connsiteX6" fmla="*/ 26867 w 204972"/>
                  <a:gd name="connsiteY6" fmla="*/ 340 h 49976"/>
                  <a:gd name="connsiteX7" fmla="*/ 66983 w 204972"/>
                  <a:gd name="connsiteY7" fmla="*/ 340 h 49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972" h="49976">
                    <a:moveTo>
                      <a:pt x="66983" y="340"/>
                    </a:moveTo>
                    <a:cubicBezTo>
                      <a:pt x="110920" y="-1189"/>
                      <a:pt x="152564" y="7981"/>
                      <a:pt x="191534" y="27466"/>
                    </a:cubicBezTo>
                    <a:cubicBezTo>
                      <a:pt x="197265" y="30140"/>
                      <a:pt x="207199" y="32051"/>
                      <a:pt x="204524" y="40838"/>
                    </a:cubicBezTo>
                    <a:cubicBezTo>
                      <a:pt x="202232" y="47333"/>
                      <a:pt x="193445" y="46187"/>
                      <a:pt x="187332" y="45423"/>
                    </a:cubicBezTo>
                    <a:cubicBezTo>
                      <a:pt x="135372" y="38928"/>
                      <a:pt x="83411" y="43130"/>
                      <a:pt x="31833" y="49625"/>
                    </a:cubicBezTo>
                    <a:cubicBezTo>
                      <a:pt x="14641" y="51918"/>
                      <a:pt x="1651" y="42748"/>
                      <a:pt x="122" y="29376"/>
                    </a:cubicBezTo>
                    <a:cubicBezTo>
                      <a:pt x="-1406" y="16386"/>
                      <a:pt x="11584" y="1486"/>
                      <a:pt x="26867" y="340"/>
                    </a:cubicBezTo>
                    <a:cubicBezTo>
                      <a:pt x="40239" y="-425"/>
                      <a:pt x="53611" y="340"/>
                      <a:pt x="66983" y="340"/>
                    </a:cubicBezTo>
                    <a:close/>
                  </a:path>
                </a:pathLst>
              </a:custGeom>
              <a:solidFill>
                <a:srgbClr val="562103"/>
              </a:solidFill>
              <a:ln w="3807" cap="flat">
                <a:noFill/>
                <a:prstDash val="solid"/>
                <a:miter/>
              </a:ln>
            </p:spPr>
            <p:txBody>
              <a:bodyPr rtlCol="0" anchor="ctr"/>
              <a:lstStyle/>
              <a:p>
                <a:endParaRPr lang="en-US">
                  <a:cs typeface="B Nazanin" panose="00000400000000000000" pitchFamily="2" charset="-78"/>
                </a:endParaRPr>
              </a:p>
            </p:txBody>
          </p:sp>
          <p:sp>
            <p:nvSpPr>
              <p:cNvPr id="54" name="Freeform: Shape 11">
                <a:extLst>
                  <a:ext uri="{FF2B5EF4-FFF2-40B4-BE49-F238E27FC236}">
                    <a16:creationId xmlns:a16="http://schemas.microsoft.com/office/drawing/2014/main" id="{4C007782-4491-443C-BDE5-3DEB121F4486}"/>
                  </a:ext>
                </a:extLst>
              </p:cNvPr>
              <p:cNvSpPr/>
              <p:nvPr/>
            </p:nvSpPr>
            <p:spPr>
              <a:xfrm>
                <a:off x="3169509" y="3307843"/>
                <a:ext cx="48836" cy="65973"/>
              </a:xfrm>
              <a:custGeom>
                <a:avLst/>
                <a:gdLst>
                  <a:gd name="connsiteX0" fmla="*/ 43555 w 43554"/>
                  <a:gd name="connsiteY0" fmla="*/ 29419 h 58837"/>
                  <a:gd name="connsiteX1" fmla="*/ 21777 w 43554"/>
                  <a:gd name="connsiteY1" fmla="*/ 58837 h 58837"/>
                  <a:gd name="connsiteX2" fmla="*/ 0 w 43554"/>
                  <a:gd name="connsiteY2" fmla="*/ 29419 h 58837"/>
                  <a:gd name="connsiteX3" fmla="*/ 21777 w 43554"/>
                  <a:gd name="connsiteY3" fmla="*/ 0 h 58837"/>
                  <a:gd name="connsiteX4" fmla="*/ 43555 w 43554"/>
                  <a:gd name="connsiteY4" fmla="*/ 29419 h 58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54" h="58837">
                    <a:moveTo>
                      <a:pt x="43555" y="29419"/>
                    </a:moveTo>
                    <a:cubicBezTo>
                      <a:pt x="43555" y="45666"/>
                      <a:pt x="33805" y="58837"/>
                      <a:pt x="21777" y="58837"/>
                    </a:cubicBezTo>
                    <a:cubicBezTo>
                      <a:pt x="9750" y="58837"/>
                      <a:pt x="0" y="45666"/>
                      <a:pt x="0" y="29419"/>
                    </a:cubicBezTo>
                    <a:cubicBezTo>
                      <a:pt x="0" y="13171"/>
                      <a:pt x="9750" y="0"/>
                      <a:pt x="21777" y="0"/>
                    </a:cubicBezTo>
                    <a:cubicBezTo>
                      <a:pt x="33805" y="0"/>
                      <a:pt x="43555" y="13171"/>
                      <a:pt x="43555" y="29419"/>
                    </a:cubicBezTo>
                    <a:close/>
                  </a:path>
                </a:pathLst>
              </a:custGeom>
              <a:solidFill>
                <a:srgbClr val="FFFFFF"/>
              </a:solidFill>
              <a:ln w="3807" cap="flat">
                <a:noFill/>
                <a:prstDash val="solid"/>
                <a:miter/>
              </a:ln>
            </p:spPr>
            <p:txBody>
              <a:bodyPr rtlCol="0" anchor="ctr"/>
              <a:lstStyle/>
              <a:p>
                <a:endParaRPr lang="en-US">
                  <a:cs typeface="B Nazanin" panose="00000400000000000000" pitchFamily="2" charset="-78"/>
                </a:endParaRPr>
              </a:p>
            </p:txBody>
          </p:sp>
          <p:sp>
            <p:nvSpPr>
              <p:cNvPr id="55" name="Freeform: Shape 12">
                <a:extLst>
                  <a:ext uri="{FF2B5EF4-FFF2-40B4-BE49-F238E27FC236}">
                    <a16:creationId xmlns:a16="http://schemas.microsoft.com/office/drawing/2014/main" id="{86DEE12C-D056-4C05-82DD-9DFA5316C22A}"/>
                  </a:ext>
                </a:extLst>
              </p:cNvPr>
              <p:cNvSpPr/>
              <p:nvPr/>
            </p:nvSpPr>
            <p:spPr>
              <a:xfrm>
                <a:off x="3621466" y="3306129"/>
                <a:ext cx="48836" cy="65973"/>
              </a:xfrm>
              <a:custGeom>
                <a:avLst/>
                <a:gdLst>
                  <a:gd name="connsiteX0" fmla="*/ 43555 w 43554"/>
                  <a:gd name="connsiteY0" fmla="*/ 29419 h 58837"/>
                  <a:gd name="connsiteX1" fmla="*/ 21777 w 43554"/>
                  <a:gd name="connsiteY1" fmla="*/ 58837 h 58837"/>
                  <a:gd name="connsiteX2" fmla="*/ 0 w 43554"/>
                  <a:gd name="connsiteY2" fmla="*/ 29419 h 58837"/>
                  <a:gd name="connsiteX3" fmla="*/ 21777 w 43554"/>
                  <a:gd name="connsiteY3" fmla="*/ 0 h 58837"/>
                  <a:gd name="connsiteX4" fmla="*/ 43555 w 43554"/>
                  <a:gd name="connsiteY4" fmla="*/ 29419 h 58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54" h="58837">
                    <a:moveTo>
                      <a:pt x="43555" y="29419"/>
                    </a:moveTo>
                    <a:cubicBezTo>
                      <a:pt x="43555" y="45666"/>
                      <a:pt x="33805" y="58837"/>
                      <a:pt x="21777" y="58837"/>
                    </a:cubicBezTo>
                    <a:cubicBezTo>
                      <a:pt x="9750" y="58837"/>
                      <a:pt x="0" y="45666"/>
                      <a:pt x="0" y="29419"/>
                    </a:cubicBezTo>
                    <a:cubicBezTo>
                      <a:pt x="0" y="13171"/>
                      <a:pt x="9750" y="0"/>
                      <a:pt x="21777" y="0"/>
                    </a:cubicBezTo>
                    <a:cubicBezTo>
                      <a:pt x="33805" y="0"/>
                      <a:pt x="43555" y="13171"/>
                      <a:pt x="43555" y="29419"/>
                    </a:cubicBezTo>
                    <a:close/>
                  </a:path>
                </a:pathLst>
              </a:custGeom>
              <a:solidFill>
                <a:srgbClr val="FFFFFF"/>
              </a:solidFill>
              <a:ln w="3807" cap="flat">
                <a:noFill/>
                <a:prstDash val="solid"/>
                <a:miter/>
              </a:ln>
            </p:spPr>
            <p:txBody>
              <a:bodyPr rtlCol="0" anchor="ctr"/>
              <a:lstStyle/>
              <a:p>
                <a:endParaRPr lang="en-US">
                  <a:cs typeface="B Nazanin" panose="00000400000000000000" pitchFamily="2" charset="-78"/>
                </a:endParaRPr>
              </a:p>
            </p:txBody>
          </p:sp>
          <p:sp>
            <p:nvSpPr>
              <p:cNvPr id="56" name="Freeform: Shape 13">
                <a:extLst>
                  <a:ext uri="{FF2B5EF4-FFF2-40B4-BE49-F238E27FC236}">
                    <a16:creationId xmlns:a16="http://schemas.microsoft.com/office/drawing/2014/main" id="{701CE542-9891-4EDD-89A9-0289E9DC029E}"/>
                  </a:ext>
                </a:extLst>
              </p:cNvPr>
              <p:cNvSpPr/>
              <p:nvPr/>
            </p:nvSpPr>
            <p:spPr>
              <a:xfrm>
                <a:off x="3319020" y="3495480"/>
                <a:ext cx="61688" cy="127616"/>
              </a:xfrm>
              <a:custGeom>
                <a:avLst/>
                <a:gdLst>
                  <a:gd name="connsiteX0" fmla="*/ 16046 w 55016"/>
                  <a:gd name="connsiteY0" fmla="*/ 76794 h 113813"/>
                  <a:gd name="connsiteX1" fmla="*/ 55017 w 55016"/>
                  <a:gd name="connsiteY1" fmla="*/ 111943 h 113813"/>
                  <a:gd name="connsiteX2" fmla="*/ 0 w 55016"/>
                  <a:gd name="connsiteY2" fmla="*/ 109651 h 113813"/>
                  <a:gd name="connsiteX3" fmla="*/ 4203 w 55016"/>
                  <a:gd name="connsiteY3" fmla="*/ 19485 h 113813"/>
                  <a:gd name="connsiteX4" fmla="*/ 24070 w 55016"/>
                  <a:gd name="connsiteY4" fmla="*/ 0 h 113813"/>
                  <a:gd name="connsiteX5" fmla="*/ 20631 w 55016"/>
                  <a:gd name="connsiteY5" fmla="*/ 42409 h 113813"/>
                  <a:gd name="connsiteX6" fmla="*/ 16046 w 55016"/>
                  <a:gd name="connsiteY6" fmla="*/ 76794 h 113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016" h="113813">
                    <a:moveTo>
                      <a:pt x="16046" y="76794"/>
                    </a:moveTo>
                    <a:cubicBezTo>
                      <a:pt x="16429" y="105448"/>
                      <a:pt x="40880" y="105066"/>
                      <a:pt x="55017" y="111943"/>
                    </a:cubicBezTo>
                    <a:cubicBezTo>
                      <a:pt x="39352" y="116146"/>
                      <a:pt x="15664" y="112326"/>
                      <a:pt x="0" y="109651"/>
                    </a:cubicBezTo>
                    <a:cubicBezTo>
                      <a:pt x="382" y="103920"/>
                      <a:pt x="3439" y="44701"/>
                      <a:pt x="4203" y="19485"/>
                    </a:cubicBezTo>
                    <a:cubicBezTo>
                      <a:pt x="4585" y="16046"/>
                      <a:pt x="15282" y="6113"/>
                      <a:pt x="24070" y="0"/>
                    </a:cubicBezTo>
                    <a:cubicBezTo>
                      <a:pt x="29036" y="13754"/>
                      <a:pt x="24070" y="25980"/>
                      <a:pt x="20631" y="42409"/>
                    </a:cubicBezTo>
                    <a:cubicBezTo>
                      <a:pt x="19485" y="50432"/>
                      <a:pt x="16811" y="72973"/>
                      <a:pt x="16046" y="76794"/>
                    </a:cubicBezTo>
                    <a:close/>
                  </a:path>
                </a:pathLst>
              </a:custGeom>
              <a:solidFill>
                <a:srgbClr val="DD8D55"/>
              </a:solidFill>
              <a:ln w="3807" cap="flat">
                <a:noFill/>
                <a:prstDash val="solid"/>
                <a:miter/>
              </a:ln>
            </p:spPr>
            <p:txBody>
              <a:bodyPr rtlCol="0" anchor="ctr"/>
              <a:lstStyle/>
              <a:p>
                <a:endParaRPr lang="en-US">
                  <a:cs typeface="B Nazanin" panose="00000400000000000000" pitchFamily="2" charset="-78"/>
                </a:endParaRPr>
              </a:p>
            </p:txBody>
          </p:sp>
          <p:sp>
            <p:nvSpPr>
              <p:cNvPr id="57" name="Freeform: Shape 44">
                <a:extLst>
                  <a:ext uri="{FF2B5EF4-FFF2-40B4-BE49-F238E27FC236}">
                    <a16:creationId xmlns:a16="http://schemas.microsoft.com/office/drawing/2014/main" id="{DD4237B5-B9BC-4741-A5CE-99A9CBD1062B}"/>
                  </a:ext>
                </a:extLst>
              </p:cNvPr>
              <p:cNvSpPr/>
              <p:nvPr/>
            </p:nvSpPr>
            <p:spPr>
              <a:xfrm rot="10530531">
                <a:off x="3262547" y="3757438"/>
                <a:ext cx="237737" cy="51977"/>
              </a:xfrm>
              <a:custGeom>
                <a:avLst/>
                <a:gdLst>
                  <a:gd name="connsiteX0" fmla="*/ 66983 w 204972"/>
                  <a:gd name="connsiteY0" fmla="*/ 340 h 49976"/>
                  <a:gd name="connsiteX1" fmla="*/ 191534 w 204972"/>
                  <a:gd name="connsiteY1" fmla="*/ 27466 h 49976"/>
                  <a:gd name="connsiteX2" fmla="*/ 204524 w 204972"/>
                  <a:gd name="connsiteY2" fmla="*/ 40838 h 49976"/>
                  <a:gd name="connsiteX3" fmla="*/ 187332 w 204972"/>
                  <a:gd name="connsiteY3" fmla="*/ 45423 h 49976"/>
                  <a:gd name="connsiteX4" fmla="*/ 31833 w 204972"/>
                  <a:gd name="connsiteY4" fmla="*/ 49625 h 49976"/>
                  <a:gd name="connsiteX5" fmla="*/ 122 w 204972"/>
                  <a:gd name="connsiteY5" fmla="*/ 29376 h 49976"/>
                  <a:gd name="connsiteX6" fmla="*/ 26867 w 204972"/>
                  <a:gd name="connsiteY6" fmla="*/ 340 h 49976"/>
                  <a:gd name="connsiteX7" fmla="*/ 66983 w 204972"/>
                  <a:gd name="connsiteY7" fmla="*/ 340 h 49976"/>
                  <a:gd name="connsiteX0" fmla="*/ 66983 w 207854"/>
                  <a:gd name="connsiteY0" fmla="*/ 340 h 46530"/>
                  <a:gd name="connsiteX1" fmla="*/ 191534 w 207854"/>
                  <a:gd name="connsiteY1" fmla="*/ 27466 h 46530"/>
                  <a:gd name="connsiteX2" fmla="*/ 204524 w 207854"/>
                  <a:gd name="connsiteY2" fmla="*/ 40838 h 46530"/>
                  <a:gd name="connsiteX3" fmla="*/ 187332 w 207854"/>
                  <a:gd name="connsiteY3" fmla="*/ 45423 h 46530"/>
                  <a:gd name="connsiteX4" fmla="*/ 122 w 207854"/>
                  <a:gd name="connsiteY4" fmla="*/ 29376 h 46530"/>
                  <a:gd name="connsiteX5" fmla="*/ 26867 w 207854"/>
                  <a:gd name="connsiteY5" fmla="*/ 340 h 46530"/>
                  <a:gd name="connsiteX6" fmla="*/ 66983 w 207854"/>
                  <a:gd name="connsiteY6" fmla="*/ 340 h 46530"/>
                  <a:gd name="connsiteX0" fmla="*/ 71151 w 212022"/>
                  <a:gd name="connsiteY0" fmla="*/ 165 h 46355"/>
                  <a:gd name="connsiteX1" fmla="*/ 195702 w 212022"/>
                  <a:gd name="connsiteY1" fmla="*/ 27291 h 46355"/>
                  <a:gd name="connsiteX2" fmla="*/ 208692 w 212022"/>
                  <a:gd name="connsiteY2" fmla="*/ 40663 h 46355"/>
                  <a:gd name="connsiteX3" fmla="*/ 191500 w 212022"/>
                  <a:gd name="connsiteY3" fmla="*/ 45248 h 46355"/>
                  <a:gd name="connsiteX4" fmla="*/ 4290 w 212022"/>
                  <a:gd name="connsiteY4" fmla="*/ 29201 h 46355"/>
                  <a:gd name="connsiteX5" fmla="*/ 71151 w 212022"/>
                  <a:gd name="connsiteY5" fmla="*/ 165 h 46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022" h="46355">
                    <a:moveTo>
                      <a:pt x="71151" y="165"/>
                    </a:moveTo>
                    <a:cubicBezTo>
                      <a:pt x="115088" y="-1364"/>
                      <a:pt x="156732" y="7806"/>
                      <a:pt x="195702" y="27291"/>
                    </a:cubicBezTo>
                    <a:cubicBezTo>
                      <a:pt x="201433" y="29965"/>
                      <a:pt x="211367" y="31876"/>
                      <a:pt x="208692" y="40663"/>
                    </a:cubicBezTo>
                    <a:cubicBezTo>
                      <a:pt x="206400" y="47158"/>
                      <a:pt x="225567" y="47158"/>
                      <a:pt x="191500" y="45248"/>
                    </a:cubicBezTo>
                    <a:cubicBezTo>
                      <a:pt x="157433" y="43338"/>
                      <a:pt x="31034" y="36715"/>
                      <a:pt x="4290" y="29201"/>
                    </a:cubicBezTo>
                    <a:cubicBezTo>
                      <a:pt x="-15768" y="21687"/>
                      <a:pt x="39249" y="483"/>
                      <a:pt x="71151" y="165"/>
                    </a:cubicBezTo>
                    <a:close/>
                  </a:path>
                </a:pathLst>
              </a:custGeom>
              <a:solidFill>
                <a:srgbClr val="FE5353"/>
              </a:solidFill>
              <a:ln w="3807" cap="flat">
                <a:noFill/>
                <a:prstDash val="solid"/>
                <a:miter/>
              </a:ln>
            </p:spPr>
            <p:txBody>
              <a:bodyPr rtlCol="0" anchor="ctr"/>
              <a:lstStyle/>
              <a:p>
                <a:endParaRPr lang="en-US">
                  <a:cs typeface="B Nazanin" panose="00000400000000000000" pitchFamily="2" charset="-78"/>
                </a:endParaRPr>
              </a:p>
            </p:txBody>
          </p:sp>
        </p:grpSp>
      </p:grpSp>
      <p:grpSp>
        <p:nvGrpSpPr>
          <p:cNvPr id="73" name="Group 44">
            <a:extLst>
              <a:ext uri="{FF2B5EF4-FFF2-40B4-BE49-F238E27FC236}">
                <a16:creationId xmlns:a16="http://schemas.microsoft.com/office/drawing/2014/main" id="{6031738F-7268-46D7-A3EE-C041321DCBA4}"/>
              </a:ext>
            </a:extLst>
          </p:cNvPr>
          <p:cNvGrpSpPr/>
          <p:nvPr/>
        </p:nvGrpSpPr>
        <p:grpSpPr>
          <a:xfrm>
            <a:off x="285472" y="4192731"/>
            <a:ext cx="2302741" cy="2447919"/>
            <a:chOff x="2771800" y="2060848"/>
            <a:chExt cx="3653928" cy="3884295"/>
          </a:xfrm>
        </p:grpSpPr>
        <p:sp>
          <p:nvSpPr>
            <p:cNvPr id="74" name="Freeform 11">
              <a:extLst>
                <a:ext uri="{FF2B5EF4-FFF2-40B4-BE49-F238E27FC236}">
                  <a16:creationId xmlns:a16="http://schemas.microsoft.com/office/drawing/2014/main" id="{AD4A2DA8-B146-4313-B948-E88711122278}"/>
                </a:ext>
              </a:extLst>
            </p:cNvPr>
            <p:cNvSpPr>
              <a:spLocks noEditPoints="1"/>
            </p:cNvSpPr>
            <p:nvPr/>
          </p:nvSpPr>
          <p:spPr bwMode="auto">
            <a:xfrm>
              <a:off x="2771800" y="2060848"/>
              <a:ext cx="3653928" cy="3884295"/>
            </a:xfrm>
            <a:custGeom>
              <a:avLst/>
              <a:gdLst>
                <a:gd name="T0" fmla="*/ 499 w 1598"/>
                <a:gd name="T1" fmla="*/ 1699 h 1699"/>
                <a:gd name="T2" fmla="*/ 421 w 1598"/>
                <a:gd name="T3" fmla="*/ 1514 h 1699"/>
                <a:gd name="T4" fmla="*/ 151 w 1598"/>
                <a:gd name="T5" fmla="*/ 1384 h 1699"/>
                <a:gd name="T6" fmla="*/ 138 w 1598"/>
                <a:gd name="T7" fmla="*/ 1299 h 1699"/>
                <a:gd name="T8" fmla="*/ 104 w 1598"/>
                <a:gd name="T9" fmla="*/ 1199 h 1699"/>
                <a:gd name="T10" fmla="*/ 98 w 1598"/>
                <a:gd name="T11" fmla="*/ 1123 h 1699"/>
                <a:gd name="T12" fmla="*/ 28 w 1598"/>
                <a:gd name="T13" fmla="*/ 934 h 1699"/>
                <a:gd name="T14" fmla="*/ 34 w 1598"/>
                <a:gd name="T15" fmla="*/ 929 h 1699"/>
                <a:gd name="T16" fmla="*/ 126 w 1598"/>
                <a:gd name="T17" fmla="*/ 790 h 1699"/>
                <a:gd name="T18" fmla="*/ 119 w 1598"/>
                <a:gd name="T19" fmla="*/ 721 h 1699"/>
                <a:gd name="T20" fmla="*/ 186 w 1598"/>
                <a:gd name="T21" fmla="*/ 291 h 1699"/>
                <a:gd name="T22" fmla="*/ 763 w 1598"/>
                <a:gd name="T23" fmla="*/ 4 h 1699"/>
                <a:gd name="T24" fmla="*/ 1306 w 1598"/>
                <a:gd name="T25" fmla="*/ 168 h 1699"/>
                <a:gd name="T26" fmla="*/ 1509 w 1598"/>
                <a:gd name="T27" fmla="*/ 937 h 1699"/>
                <a:gd name="T28" fmla="*/ 1179 w 1598"/>
                <a:gd name="T29" fmla="*/ 1560 h 1699"/>
                <a:gd name="T30" fmla="*/ 557 w 1598"/>
                <a:gd name="T31" fmla="*/ 1640 h 1699"/>
                <a:gd name="T32" fmla="*/ 1120 w 1598"/>
                <a:gd name="T33" fmla="*/ 1558 h 1699"/>
                <a:gd name="T34" fmla="*/ 1179 w 1598"/>
                <a:gd name="T35" fmla="*/ 1361 h 1699"/>
                <a:gd name="T36" fmla="*/ 1452 w 1598"/>
                <a:gd name="T37" fmla="*/ 922 h 1699"/>
                <a:gd name="T38" fmla="*/ 1388 w 1598"/>
                <a:gd name="T39" fmla="*/ 364 h 1699"/>
                <a:gd name="T40" fmla="*/ 1265 w 1598"/>
                <a:gd name="T41" fmla="*/ 210 h 1699"/>
                <a:gd name="T42" fmla="*/ 767 w 1598"/>
                <a:gd name="T43" fmla="*/ 63 h 1699"/>
                <a:gd name="T44" fmla="*/ 765 w 1598"/>
                <a:gd name="T45" fmla="*/ 63 h 1699"/>
                <a:gd name="T46" fmla="*/ 234 w 1598"/>
                <a:gd name="T47" fmla="*/ 325 h 1699"/>
                <a:gd name="T48" fmla="*/ 174 w 1598"/>
                <a:gd name="T49" fmla="*/ 699 h 1699"/>
                <a:gd name="T50" fmla="*/ 176 w 1598"/>
                <a:gd name="T51" fmla="*/ 705 h 1699"/>
                <a:gd name="T52" fmla="*/ 70 w 1598"/>
                <a:gd name="T53" fmla="*/ 976 h 1699"/>
                <a:gd name="T54" fmla="*/ 72 w 1598"/>
                <a:gd name="T55" fmla="*/ 998 h 1699"/>
                <a:gd name="T56" fmla="*/ 129 w 1598"/>
                <a:gd name="T57" fmla="*/ 1071 h 1699"/>
                <a:gd name="T58" fmla="*/ 142 w 1598"/>
                <a:gd name="T59" fmla="*/ 1078 h 1699"/>
                <a:gd name="T60" fmla="*/ 152 w 1598"/>
                <a:gd name="T61" fmla="*/ 1150 h 1699"/>
                <a:gd name="T62" fmla="*/ 148 w 1598"/>
                <a:gd name="T63" fmla="*/ 1157 h 1699"/>
                <a:gd name="T64" fmla="*/ 150 w 1598"/>
                <a:gd name="T65" fmla="*/ 1159 h 1699"/>
                <a:gd name="T66" fmla="*/ 163 w 1598"/>
                <a:gd name="T67" fmla="*/ 1215 h 1699"/>
                <a:gd name="T68" fmla="*/ 156 w 1598"/>
                <a:gd name="T69" fmla="*/ 1229 h 1699"/>
                <a:gd name="T70" fmla="*/ 159 w 1598"/>
                <a:gd name="T71" fmla="*/ 1235 h 1699"/>
                <a:gd name="T72" fmla="*/ 182 w 1598"/>
                <a:gd name="T73" fmla="*/ 1257 h 1699"/>
                <a:gd name="T74" fmla="*/ 210 w 1598"/>
                <a:gd name="T75" fmla="*/ 1384 h 1699"/>
                <a:gd name="T76" fmla="*/ 286 w 1598"/>
                <a:gd name="T77" fmla="*/ 1453 h 1699"/>
                <a:gd name="T78" fmla="*/ 555 w 1598"/>
                <a:gd name="T79" fmla="*/ 1559 h 1699"/>
                <a:gd name="T80" fmla="*/ 557 w 1598"/>
                <a:gd name="T81" fmla="*/ 1640 h 1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98" h="1699">
                  <a:moveTo>
                    <a:pt x="1179" y="1699"/>
                  </a:moveTo>
                  <a:cubicBezTo>
                    <a:pt x="499" y="1699"/>
                    <a:pt x="499" y="1699"/>
                    <a:pt x="499" y="1699"/>
                  </a:cubicBezTo>
                  <a:cubicBezTo>
                    <a:pt x="497" y="1573"/>
                    <a:pt x="497" y="1573"/>
                    <a:pt x="497" y="1573"/>
                  </a:cubicBezTo>
                  <a:cubicBezTo>
                    <a:pt x="485" y="1544"/>
                    <a:pt x="450" y="1514"/>
                    <a:pt x="421" y="1514"/>
                  </a:cubicBezTo>
                  <a:cubicBezTo>
                    <a:pt x="280" y="1512"/>
                    <a:pt x="280" y="1512"/>
                    <a:pt x="280" y="1512"/>
                  </a:cubicBezTo>
                  <a:cubicBezTo>
                    <a:pt x="178" y="1505"/>
                    <a:pt x="151" y="1425"/>
                    <a:pt x="151" y="1384"/>
                  </a:cubicBezTo>
                  <a:cubicBezTo>
                    <a:pt x="151" y="1383"/>
                    <a:pt x="151" y="1383"/>
                    <a:pt x="151" y="1383"/>
                  </a:cubicBezTo>
                  <a:cubicBezTo>
                    <a:pt x="152" y="1336"/>
                    <a:pt x="142" y="1309"/>
                    <a:pt x="138" y="1299"/>
                  </a:cubicBezTo>
                  <a:cubicBezTo>
                    <a:pt x="122" y="1287"/>
                    <a:pt x="112" y="1272"/>
                    <a:pt x="108" y="1264"/>
                  </a:cubicBezTo>
                  <a:cubicBezTo>
                    <a:pt x="92" y="1245"/>
                    <a:pt x="94" y="1220"/>
                    <a:pt x="104" y="1199"/>
                  </a:cubicBezTo>
                  <a:cubicBezTo>
                    <a:pt x="103" y="1197"/>
                    <a:pt x="102" y="1195"/>
                    <a:pt x="101" y="1193"/>
                  </a:cubicBezTo>
                  <a:cubicBezTo>
                    <a:pt x="83" y="1170"/>
                    <a:pt x="86" y="1143"/>
                    <a:pt x="98" y="1123"/>
                  </a:cubicBezTo>
                  <a:cubicBezTo>
                    <a:pt x="37" y="1100"/>
                    <a:pt x="19" y="1033"/>
                    <a:pt x="15" y="1016"/>
                  </a:cubicBezTo>
                  <a:cubicBezTo>
                    <a:pt x="0" y="978"/>
                    <a:pt x="16" y="947"/>
                    <a:pt x="28" y="934"/>
                  </a:cubicBezTo>
                  <a:cubicBezTo>
                    <a:pt x="31" y="931"/>
                    <a:pt x="31" y="931"/>
                    <a:pt x="31" y="931"/>
                  </a:cubicBezTo>
                  <a:cubicBezTo>
                    <a:pt x="34" y="929"/>
                    <a:pt x="34" y="929"/>
                    <a:pt x="34" y="929"/>
                  </a:cubicBezTo>
                  <a:cubicBezTo>
                    <a:pt x="125" y="874"/>
                    <a:pt x="126" y="796"/>
                    <a:pt x="126" y="792"/>
                  </a:cubicBezTo>
                  <a:cubicBezTo>
                    <a:pt x="126" y="790"/>
                    <a:pt x="126" y="790"/>
                    <a:pt x="126" y="790"/>
                  </a:cubicBezTo>
                  <a:cubicBezTo>
                    <a:pt x="126" y="788"/>
                    <a:pt x="126" y="788"/>
                    <a:pt x="126" y="788"/>
                  </a:cubicBezTo>
                  <a:cubicBezTo>
                    <a:pt x="128" y="772"/>
                    <a:pt x="123" y="739"/>
                    <a:pt x="119" y="721"/>
                  </a:cubicBezTo>
                  <a:cubicBezTo>
                    <a:pt x="97" y="671"/>
                    <a:pt x="95" y="582"/>
                    <a:pt x="95" y="572"/>
                  </a:cubicBezTo>
                  <a:cubicBezTo>
                    <a:pt x="91" y="427"/>
                    <a:pt x="182" y="296"/>
                    <a:pt x="186" y="291"/>
                  </a:cubicBezTo>
                  <a:cubicBezTo>
                    <a:pt x="187" y="290"/>
                    <a:pt x="187" y="290"/>
                    <a:pt x="187" y="290"/>
                  </a:cubicBezTo>
                  <a:cubicBezTo>
                    <a:pt x="406" y="13"/>
                    <a:pt x="736" y="4"/>
                    <a:pt x="763" y="4"/>
                  </a:cubicBezTo>
                  <a:cubicBezTo>
                    <a:pt x="791" y="1"/>
                    <a:pt x="819" y="0"/>
                    <a:pt x="847" y="0"/>
                  </a:cubicBezTo>
                  <a:cubicBezTo>
                    <a:pt x="1071" y="0"/>
                    <a:pt x="1220" y="91"/>
                    <a:pt x="1306" y="168"/>
                  </a:cubicBezTo>
                  <a:cubicBezTo>
                    <a:pt x="1395" y="247"/>
                    <a:pt x="1435" y="326"/>
                    <a:pt x="1440" y="337"/>
                  </a:cubicBezTo>
                  <a:cubicBezTo>
                    <a:pt x="1598" y="623"/>
                    <a:pt x="1516" y="916"/>
                    <a:pt x="1509" y="937"/>
                  </a:cubicBezTo>
                  <a:cubicBezTo>
                    <a:pt x="1452" y="1169"/>
                    <a:pt x="1254" y="1371"/>
                    <a:pt x="1226" y="1398"/>
                  </a:cubicBezTo>
                  <a:cubicBezTo>
                    <a:pt x="1186" y="1465"/>
                    <a:pt x="1179" y="1552"/>
                    <a:pt x="1179" y="1560"/>
                  </a:cubicBezTo>
                  <a:lnTo>
                    <a:pt x="1179" y="1699"/>
                  </a:lnTo>
                  <a:close/>
                  <a:moveTo>
                    <a:pt x="557" y="1640"/>
                  </a:moveTo>
                  <a:cubicBezTo>
                    <a:pt x="1120" y="1640"/>
                    <a:pt x="1120" y="1640"/>
                    <a:pt x="1120" y="1640"/>
                  </a:cubicBezTo>
                  <a:cubicBezTo>
                    <a:pt x="1120" y="1558"/>
                    <a:pt x="1120" y="1558"/>
                    <a:pt x="1120" y="1558"/>
                  </a:cubicBezTo>
                  <a:cubicBezTo>
                    <a:pt x="1120" y="1553"/>
                    <a:pt x="1126" y="1448"/>
                    <a:pt x="1177" y="1364"/>
                  </a:cubicBezTo>
                  <a:cubicBezTo>
                    <a:pt x="1179" y="1361"/>
                    <a:pt x="1179" y="1361"/>
                    <a:pt x="1179" y="1361"/>
                  </a:cubicBezTo>
                  <a:cubicBezTo>
                    <a:pt x="1182" y="1358"/>
                    <a:pt x="1182" y="1358"/>
                    <a:pt x="1182" y="1358"/>
                  </a:cubicBezTo>
                  <a:cubicBezTo>
                    <a:pt x="1184" y="1356"/>
                    <a:pt x="1396" y="1150"/>
                    <a:pt x="1452" y="922"/>
                  </a:cubicBezTo>
                  <a:cubicBezTo>
                    <a:pt x="1453" y="921"/>
                    <a:pt x="1453" y="921"/>
                    <a:pt x="1453" y="921"/>
                  </a:cubicBezTo>
                  <a:cubicBezTo>
                    <a:pt x="1454" y="918"/>
                    <a:pt x="1537" y="634"/>
                    <a:pt x="1388" y="364"/>
                  </a:cubicBezTo>
                  <a:cubicBezTo>
                    <a:pt x="1387" y="363"/>
                    <a:pt x="1387" y="363"/>
                    <a:pt x="1387" y="363"/>
                  </a:cubicBezTo>
                  <a:cubicBezTo>
                    <a:pt x="1386" y="362"/>
                    <a:pt x="1349" y="285"/>
                    <a:pt x="1265" y="210"/>
                  </a:cubicBezTo>
                  <a:cubicBezTo>
                    <a:pt x="1151" y="110"/>
                    <a:pt x="1011" y="59"/>
                    <a:pt x="847" y="59"/>
                  </a:cubicBezTo>
                  <a:cubicBezTo>
                    <a:pt x="821" y="59"/>
                    <a:pt x="794" y="60"/>
                    <a:pt x="767" y="63"/>
                  </a:cubicBezTo>
                  <a:cubicBezTo>
                    <a:pt x="766" y="63"/>
                    <a:pt x="766" y="63"/>
                    <a:pt x="766" y="63"/>
                  </a:cubicBezTo>
                  <a:cubicBezTo>
                    <a:pt x="765" y="63"/>
                    <a:pt x="765" y="63"/>
                    <a:pt x="765" y="63"/>
                  </a:cubicBezTo>
                  <a:cubicBezTo>
                    <a:pt x="761" y="63"/>
                    <a:pt x="681" y="64"/>
                    <a:pt x="575" y="97"/>
                  </a:cubicBezTo>
                  <a:cubicBezTo>
                    <a:pt x="434" y="140"/>
                    <a:pt x="320" y="217"/>
                    <a:pt x="234" y="325"/>
                  </a:cubicBezTo>
                  <a:cubicBezTo>
                    <a:pt x="227" y="335"/>
                    <a:pt x="151" y="450"/>
                    <a:pt x="154" y="571"/>
                  </a:cubicBezTo>
                  <a:cubicBezTo>
                    <a:pt x="154" y="595"/>
                    <a:pt x="159" y="666"/>
                    <a:pt x="174" y="699"/>
                  </a:cubicBezTo>
                  <a:cubicBezTo>
                    <a:pt x="175" y="702"/>
                    <a:pt x="175" y="702"/>
                    <a:pt x="175" y="702"/>
                  </a:cubicBezTo>
                  <a:cubicBezTo>
                    <a:pt x="176" y="705"/>
                    <a:pt x="176" y="705"/>
                    <a:pt x="176" y="705"/>
                  </a:cubicBezTo>
                  <a:cubicBezTo>
                    <a:pt x="177" y="710"/>
                    <a:pt x="189" y="761"/>
                    <a:pt x="185" y="794"/>
                  </a:cubicBezTo>
                  <a:cubicBezTo>
                    <a:pt x="184" y="812"/>
                    <a:pt x="177" y="908"/>
                    <a:pt x="70" y="976"/>
                  </a:cubicBezTo>
                  <a:cubicBezTo>
                    <a:pt x="68" y="979"/>
                    <a:pt x="66" y="986"/>
                    <a:pt x="70" y="995"/>
                  </a:cubicBezTo>
                  <a:cubicBezTo>
                    <a:pt x="72" y="998"/>
                    <a:pt x="72" y="998"/>
                    <a:pt x="72" y="998"/>
                  </a:cubicBezTo>
                  <a:cubicBezTo>
                    <a:pt x="72" y="1002"/>
                    <a:pt x="72" y="1002"/>
                    <a:pt x="72" y="1002"/>
                  </a:cubicBezTo>
                  <a:cubicBezTo>
                    <a:pt x="73" y="1002"/>
                    <a:pt x="84" y="1062"/>
                    <a:pt x="129" y="1071"/>
                  </a:cubicBezTo>
                  <a:cubicBezTo>
                    <a:pt x="136" y="1073"/>
                    <a:pt x="136" y="1073"/>
                    <a:pt x="136" y="1073"/>
                  </a:cubicBezTo>
                  <a:cubicBezTo>
                    <a:pt x="142" y="1078"/>
                    <a:pt x="142" y="1078"/>
                    <a:pt x="142" y="1078"/>
                  </a:cubicBezTo>
                  <a:cubicBezTo>
                    <a:pt x="154" y="1089"/>
                    <a:pt x="165" y="1112"/>
                    <a:pt x="154" y="1144"/>
                  </a:cubicBezTo>
                  <a:cubicBezTo>
                    <a:pt x="152" y="1150"/>
                    <a:pt x="152" y="1150"/>
                    <a:pt x="152" y="1150"/>
                  </a:cubicBezTo>
                  <a:cubicBezTo>
                    <a:pt x="149" y="1153"/>
                    <a:pt x="149" y="1153"/>
                    <a:pt x="149" y="1153"/>
                  </a:cubicBezTo>
                  <a:cubicBezTo>
                    <a:pt x="149" y="1154"/>
                    <a:pt x="148" y="1156"/>
                    <a:pt x="148" y="1157"/>
                  </a:cubicBezTo>
                  <a:cubicBezTo>
                    <a:pt x="148" y="1157"/>
                    <a:pt x="148" y="1157"/>
                    <a:pt x="148" y="1157"/>
                  </a:cubicBezTo>
                  <a:cubicBezTo>
                    <a:pt x="150" y="1159"/>
                    <a:pt x="150" y="1159"/>
                    <a:pt x="150" y="1159"/>
                  </a:cubicBezTo>
                  <a:cubicBezTo>
                    <a:pt x="152" y="1163"/>
                    <a:pt x="166" y="1185"/>
                    <a:pt x="164" y="1207"/>
                  </a:cubicBezTo>
                  <a:cubicBezTo>
                    <a:pt x="163" y="1215"/>
                    <a:pt x="163" y="1215"/>
                    <a:pt x="163" y="1215"/>
                  </a:cubicBezTo>
                  <a:cubicBezTo>
                    <a:pt x="159" y="1221"/>
                    <a:pt x="159" y="1221"/>
                    <a:pt x="159" y="1221"/>
                  </a:cubicBezTo>
                  <a:cubicBezTo>
                    <a:pt x="158" y="1223"/>
                    <a:pt x="157" y="1226"/>
                    <a:pt x="156" y="1229"/>
                  </a:cubicBezTo>
                  <a:cubicBezTo>
                    <a:pt x="157" y="1230"/>
                    <a:pt x="157" y="1230"/>
                    <a:pt x="157" y="1230"/>
                  </a:cubicBezTo>
                  <a:cubicBezTo>
                    <a:pt x="159" y="1235"/>
                    <a:pt x="159" y="1235"/>
                    <a:pt x="159" y="1235"/>
                  </a:cubicBezTo>
                  <a:cubicBezTo>
                    <a:pt x="161" y="1238"/>
                    <a:pt x="167" y="1248"/>
                    <a:pt x="176" y="1253"/>
                  </a:cubicBezTo>
                  <a:cubicBezTo>
                    <a:pt x="182" y="1257"/>
                    <a:pt x="182" y="1257"/>
                    <a:pt x="182" y="1257"/>
                  </a:cubicBezTo>
                  <a:cubicBezTo>
                    <a:pt x="185" y="1262"/>
                    <a:pt x="185" y="1262"/>
                    <a:pt x="185" y="1262"/>
                  </a:cubicBezTo>
                  <a:cubicBezTo>
                    <a:pt x="188" y="1266"/>
                    <a:pt x="212" y="1305"/>
                    <a:pt x="210" y="1384"/>
                  </a:cubicBezTo>
                  <a:cubicBezTo>
                    <a:pt x="210" y="1395"/>
                    <a:pt x="215" y="1449"/>
                    <a:pt x="285" y="1453"/>
                  </a:cubicBezTo>
                  <a:cubicBezTo>
                    <a:pt x="286" y="1453"/>
                    <a:pt x="286" y="1453"/>
                    <a:pt x="286" y="1453"/>
                  </a:cubicBezTo>
                  <a:cubicBezTo>
                    <a:pt x="429" y="1457"/>
                    <a:pt x="429" y="1457"/>
                    <a:pt x="429" y="1457"/>
                  </a:cubicBezTo>
                  <a:cubicBezTo>
                    <a:pt x="470" y="1460"/>
                    <a:pt x="533" y="1487"/>
                    <a:pt x="555" y="1559"/>
                  </a:cubicBezTo>
                  <a:cubicBezTo>
                    <a:pt x="556" y="1563"/>
                    <a:pt x="556" y="1563"/>
                    <a:pt x="556" y="1563"/>
                  </a:cubicBezTo>
                  <a:lnTo>
                    <a:pt x="557" y="1640"/>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ko-KR" altLang="en-US" sz="2701" dirty="0">
                <a:cs typeface="B Nazanin" panose="00000400000000000000" pitchFamily="2" charset="-78"/>
              </a:endParaRPr>
            </a:p>
          </p:txBody>
        </p:sp>
        <p:sp>
          <p:nvSpPr>
            <p:cNvPr id="75" name="Pie 6">
              <a:extLst>
                <a:ext uri="{FF2B5EF4-FFF2-40B4-BE49-F238E27FC236}">
                  <a16:creationId xmlns:a16="http://schemas.microsoft.com/office/drawing/2014/main" id="{52659063-06B0-43B3-95EC-7C2D50DEDD71}"/>
                </a:ext>
              </a:extLst>
            </p:cNvPr>
            <p:cNvSpPr/>
            <p:nvPr/>
          </p:nvSpPr>
          <p:spPr>
            <a:xfrm>
              <a:off x="3376439" y="2358405"/>
              <a:ext cx="2592288" cy="2592288"/>
            </a:xfrm>
            <a:prstGeom prst="pie">
              <a:avLst>
                <a:gd name="adj1" fmla="val 12276732"/>
                <a:gd name="adj2" fmla="val 162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dirty="0">
                <a:solidFill>
                  <a:schemeClr val="tx1"/>
                </a:solidFill>
                <a:cs typeface="B Nazanin" panose="00000400000000000000" pitchFamily="2" charset="-78"/>
              </a:endParaRPr>
            </a:p>
          </p:txBody>
        </p:sp>
        <p:sp>
          <p:nvSpPr>
            <p:cNvPr id="76" name="Pie 13">
              <a:extLst>
                <a:ext uri="{FF2B5EF4-FFF2-40B4-BE49-F238E27FC236}">
                  <a16:creationId xmlns:a16="http://schemas.microsoft.com/office/drawing/2014/main" id="{E64BDA54-747E-4601-9D6D-BF0A74F3D20E}"/>
                </a:ext>
              </a:extLst>
            </p:cNvPr>
            <p:cNvSpPr/>
            <p:nvPr/>
          </p:nvSpPr>
          <p:spPr>
            <a:xfrm>
              <a:off x="3376439" y="2358405"/>
              <a:ext cx="2592288" cy="2592288"/>
            </a:xfrm>
            <a:prstGeom prst="pie">
              <a:avLst>
                <a:gd name="adj1" fmla="val 15840500"/>
                <a:gd name="adj2" fmla="val 1958991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solidFill>
                  <a:schemeClr val="tx1"/>
                </a:solidFill>
                <a:cs typeface="B Nazanin" panose="00000400000000000000" pitchFamily="2" charset="-78"/>
              </a:endParaRPr>
            </a:p>
          </p:txBody>
        </p:sp>
        <p:sp>
          <p:nvSpPr>
            <p:cNvPr id="77" name="Pie 14">
              <a:extLst>
                <a:ext uri="{FF2B5EF4-FFF2-40B4-BE49-F238E27FC236}">
                  <a16:creationId xmlns:a16="http://schemas.microsoft.com/office/drawing/2014/main" id="{5101657F-A8B4-4C38-A9E8-E38FEEC22931}"/>
                </a:ext>
              </a:extLst>
            </p:cNvPr>
            <p:cNvSpPr/>
            <p:nvPr/>
          </p:nvSpPr>
          <p:spPr>
            <a:xfrm>
              <a:off x="3376439" y="2358405"/>
              <a:ext cx="2592288" cy="2592288"/>
            </a:xfrm>
            <a:prstGeom prst="pie">
              <a:avLst>
                <a:gd name="adj1" fmla="val 19138758"/>
                <a:gd name="adj2" fmla="val 133848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dirty="0">
                <a:solidFill>
                  <a:schemeClr val="tx1"/>
                </a:solidFill>
                <a:cs typeface="B Nazanin" panose="00000400000000000000" pitchFamily="2" charset="-78"/>
              </a:endParaRPr>
            </a:p>
          </p:txBody>
        </p:sp>
        <p:sp>
          <p:nvSpPr>
            <p:cNvPr id="78" name="Pie 15">
              <a:extLst>
                <a:ext uri="{FF2B5EF4-FFF2-40B4-BE49-F238E27FC236}">
                  <a16:creationId xmlns:a16="http://schemas.microsoft.com/office/drawing/2014/main" id="{28F3A7A4-5FD2-40E2-97C0-B1866C5AC557}"/>
                </a:ext>
              </a:extLst>
            </p:cNvPr>
            <p:cNvSpPr/>
            <p:nvPr/>
          </p:nvSpPr>
          <p:spPr>
            <a:xfrm>
              <a:off x="3376439" y="2358405"/>
              <a:ext cx="2592288" cy="2592288"/>
            </a:xfrm>
            <a:prstGeom prst="pie">
              <a:avLst>
                <a:gd name="adj1" fmla="val 798895"/>
                <a:gd name="adj2" fmla="val 404787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solidFill>
                  <a:schemeClr val="tx1"/>
                </a:solidFill>
                <a:cs typeface="B Nazanin" panose="00000400000000000000" pitchFamily="2" charset="-78"/>
              </a:endParaRPr>
            </a:p>
          </p:txBody>
        </p:sp>
      </p:grpSp>
      <p:grpSp>
        <p:nvGrpSpPr>
          <p:cNvPr id="79" name="Group 42">
            <a:extLst>
              <a:ext uri="{FF2B5EF4-FFF2-40B4-BE49-F238E27FC236}">
                <a16:creationId xmlns:a16="http://schemas.microsoft.com/office/drawing/2014/main" id="{07745512-AA9F-42DE-B101-D8DE79A1C95C}"/>
              </a:ext>
            </a:extLst>
          </p:cNvPr>
          <p:cNvGrpSpPr/>
          <p:nvPr/>
        </p:nvGrpSpPr>
        <p:grpSpPr>
          <a:xfrm>
            <a:off x="6813653" y="4858031"/>
            <a:ext cx="1883159" cy="1767344"/>
            <a:chOff x="509678" y="1797347"/>
            <a:chExt cx="2339381" cy="2195507"/>
          </a:xfrm>
        </p:grpSpPr>
        <p:sp>
          <p:nvSpPr>
            <p:cNvPr id="80" name="Rounded Rectangle 41">
              <a:extLst>
                <a:ext uri="{FF2B5EF4-FFF2-40B4-BE49-F238E27FC236}">
                  <a16:creationId xmlns:a16="http://schemas.microsoft.com/office/drawing/2014/main" id="{BB51DBA1-EBE3-4832-BECF-3F3E43722259}"/>
                </a:ext>
              </a:extLst>
            </p:cNvPr>
            <p:cNvSpPr/>
            <p:nvPr/>
          </p:nvSpPr>
          <p:spPr>
            <a:xfrm rot="18063644">
              <a:off x="1724663" y="2419627"/>
              <a:ext cx="73094" cy="823009"/>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81" name="Rounded Rectangle 62">
              <a:extLst>
                <a:ext uri="{FF2B5EF4-FFF2-40B4-BE49-F238E27FC236}">
                  <a16:creationId xmlns:a16="http://schemas.microsoft.com/office/drawing/2014/main" id="{BFBE0A14-C999-40DD-82AE-23F423255A0A}"/>
                </a:ext>
              </a:extLst>
            </p:cNvPr>
            <p:cNvSpPr/>
            <p:nvPr/>
          </p:nvSpPr>
          <p:spPr>
            <a:xfrm rot="18060000">
              <a:off x="1820802" y="2253850"/>
              <a:ext cx="73094" cy="73545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82" name="Rounded Rectangle 63">
              <a:extLst>
                <a:ext uri="{FF2B5EF4-FFF2-40B4-BE49-F238E27FC236}">
                  <a16:creationId xmlns:a16="http://schemas.microsoft.com/office/drawing/2014/main" id="{C8D2BDE7-B2AF-46C7-9CE1-381A8707C59F}"/>
                </a:ext>
              </a:extLst>
            </p:cNvPr>
            <p:cNvSpPr/>
            <p:nvPr/>
          </p:nvSpPr>
          <p:spPr>
            <a:xfrm rot="18063644">
              <a:off x="1939567" y="2260617"/>
              <a:ext cx="73094" cy="402749"/>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83" name="Rounded Rectangle 64">
              <a:extLst>
                <a:ext uri="{FF2B5EF4-FFF2-40B4-BE49-F238E27FC236}">
                  <a16:creationId xmlns:a16="http://schemas.microsoft.com/office/drawing/2014/main" id="{B05A3DEF-48DD-4D82-AA7E-C8E6B95E3435}"/>
                </a:ext>
              </a:extLst>
            </p:cNvPr>
            <p:cNvSpPr/>
            <p:nvPr/>
          </p:nvSpPr>
          <p:spPr>
            <a:xfrm rot="18063644">
              <a:off x="1574952" y="2602544"/>
              <a:ext cx="73094" cy="80549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84" name="Rounded Rectangle 65">
              <a:extLst>
                <a:ext uri="{FF2B5EF4-FFF2-40B4-BE49-F238E27FC236}">
                  <a16:creationId xmlns:a16="http://schemas.microsoft.com/office/drawing/2014/main" id="{F8B7D415-A8DD-498A-B589-C6A2FECE9CC4}"/>
                </a:ext>
              </a:extLst>
            </p:cNvPr>
            <p:cNvSpPr/>
            <p:nvPr/>
          </p:nvSpPr>
          <p:spPr>
            <a:xfrm rot="18063644">
              <a:off x="1516856" y="2958046"/>
              <a:ext cx="73094" cy="501410"/>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85" name="Rounded Rectangle 66">
              <a:extLst>
                <a:ext uri="{FF2B5EF4-FFF2-40B4-BE49-F238E27FC236}">
                  <a16:creationId xmlns:a16="http://schemas.microsoft.com/office/drawing/2014/main" id="{0642D15C-6A6B-4269-9C10-D6F414A28544}"/>
                </a:ext>
              </a:extLst>
            </p:cNvPr>
            <p:cNvSpPr/>
            <p:nvPr/>
          </p:nvSpPr>
          <p:spPr>
            <a:xfrm rot="18063644">
              <a:off x="1091076" y="3196078"/>
              <a:ext cx="73094" cy="735402"/>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86" name="Rounded Rectangle 67">
              <a:extLst>
                <a:ext uri="{FF2B5EF4-FFF2-40B4-BE49-F238E27FC236}">
                  <a16:creationId xmlns:a16="http://schemas.microsoft.com/office/drawing/2014/main" id="{DA7DF923-CAA3-4196-BBF2-E10CAB9D2918}"/>
                </a:ext>
              </a:extLst>
            </p:cNvPr>
            <p:cNvSpPr/>
            <p:nvPr/>
          </p:nvSpPr>
          <p:spPr>
            <a:xfrm rot="18063644">
              <a:off x="1223216" y="3180593"/>
              <a:ext cx="73094" cy="5014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87" name="Rounded Rectangle 68">
              <a:extLst>
                <a:ext uri="{FF2B5EF4-FFF2-40B4-BE49-F238E27FC236}">
                  <a16:creationId xmlns:a16="http://schemas.microsoft.com/office/drawing/2014/main" id="{861D6943-678C-4A9C-826D-1CBECD7D0315}"/>
                </a:ext>
              </a:extLst>
            </p:cNvPr>
            <p:cNvSpPr/>
            <p:nvPr/>
          </p:nvSpPr>
          <p:spPr>
            <a:xfrm rot="18063644">
              <a:off x="2339839" y="1665982"/>
              <a:ext cx="49373" cy="735455"/>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88" name="Rounded Rectangle 69">
              <a:extLst>
                <a:ext uri="{FF2B5EF4-FFF2-40B4-BE49-F238E27FC236}">
                  <a16:creationId xmlns:a16="http://schemas.microsoft.com/office/drawing/2014/main" id="{FEF310B4-AA80-4D35-8D33-BCF1B71BDDAC}"/>
                </a:ext>
              </a:extLst>
            </p:cNvPr>
            <p:cNvSpPr/>
            <p:nvPr/>
          </p:nvSpPr>
          <p:spPr>
            <a:xfrm rot="18063644">
              <a:off x="2213789" y="1953823"/>
              <a:ext cx="73094" cy="5014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89" name="Oval 39">
              <a:extLst>
                <a:ext uri="{FF2B5EF4-FFF2-40B4-BE49-F238E27FC236}">
                  <a16:creationId xmlns:a16="http://schemas.microsoft.com/office/drawing/2014/main" id="{9E9BCCC2-699C-4F58-B571-B93487F85341}"/>
                </a:ext>
              </a:extLst>
            </p:cNvPr>
            <p:cNvSpPr/>
            <p:nvPr/>
          </p:nvSpPr>
          <p:spPr>
            <a:xfrm rot="15291151" flipH="1">
              <a:off x="640729" y="1666296"/>
              <a:ext cx="1650865" cy="1912967"/>
            </a:xfrm>
            <a:custGeom>
              <a:avLst/>
              <a:gdLst/>
              <a:ahLst/>
              <a:cxnLst/>
              <a:rect l="l" t="t" r="r" b="b"/>
              <a:pathLst>
                <a:path w="1777921" h="2274057">
                  <a:moveTo>
                    <a:pt x="1535931" y="0"/>
                  </a:moveTo>
                  <a:cubicBezTo>
                    <a:pt x="1583748" y="0"/>
                    <a:pt x="1622512" y="36012"/>
                    <a:pt x="1622512" y="80435"/>
                  </a:cubicBezTo>
                  <a:cubicBezTo>
                    <a:pt x="1622512" y="91693"/>
                    <a:pt x="1620023" y="102411"/>
                    <a:pt x="1615448" y="112103"/>
                  </a:cubicBezTo>
                  <a:lnTo>
                    <a:pt x="1616074" y="113399"/>
                  </a:lnTo>
                  <a:lnTo>
                    <a:pt x="1584270" y="165850"/>
                  </a:lnTo>
                  <a:lnTo>
                    <a:pt x="1565188" y="222968"/>
                  </a:lnTo>
                  <a:cubicBezTo>
                    <a:pt x="1559887" y="244082"/>
                    <a:pt x="1554587" y="265418"/>
                    <a:pt x="1549286" y="286532"/>
                  </a:cubicBezTo>
                  <a:cubicBezTo>
                    <a:pt x="1548756" y="309868"/>
                    <a:pt x="1548226" y="332982"/>
                    <a:pt x="1547696" y="356318"/>
                  </a:cubicBezTo>
                  <a:cubicBezTo>
                    <a:pt x="1548226" y="378988"/>
                    <a:pt x="1548756" y="401880"/>
                    <a:pt x="1549286" y="424549"/>
                  </a:cubicBezTo>
                  <a:cubicBezTo>
                    <a:pt x="1552466" y="447885"/>
                    <a:pt x="1555647" y="470999"/>
                    <a:pt x="1558827" y="494336"/>
                  </a:cubicBezTo>
                  <a:lnTo>
                    <a:pt x="1573139" y="561011"/>
                  </a:lnTo>
                  <a:lnTo>
                    <a:pt x="1587451" y="627686"/>
                  </a:lnTo>
                  <a:cubicBezTo>
                    <a:pt x="1593281" y="646799"/>
                    <a:pt x="1599112" y="665691"/>
                    <a:pt x="1604943" y="684804"/>
                  </a:cubicBezTo>
                  <a:cubicBezTo>
                    <a:pt x="1610774" y="702362"/>
                    <a:pt x="1616428" y="719697"/>
                    <a:pt x="1622258" y="737255"/>
                  </a:cubicBezTo>
                  <a:cubicBezTo>
                    <a:pt x="1627029" y="751479"/>
                    <a:pt x="1631800" y="765925"/>
                    <a:pt x="1636570" y="780149"/>
                  </a:cubicBezTo>
                  <a:cubicBezTo>
                    <a:pt x="1641341" y="791706"/>
                    <a:pt x="1646111" y="803486"/>
                    <a:pt x="1650882" y="815043"/>
                  </a:cubicBezTo>
                  <a:lnTo>
                    <a:pt x="1660423" y="835712"/>
                  </a:lnTo>
                  <a:lnTo>
                    <a:pt x="1662013" y="840379"/>
                  </a:lnTo>
                  <a:lnTo>
                    <a:pt x="1708129" y="949948"/>
                  </a:lnTo>
                  <a:cubicBezTo>
                    <a:pt x="1719791" y="983730"/>
                    <a:pt x="1731275" y="1017735"/>
                    <a:pt x="1742937" y="1051517"/>
                  </a:cubicBezTo>
                  <a:lnTo>
                    <a:pt x="1766790" y="1146862"/>
                  </a:lnTo>
                  <a:cubicBezTo>
                    <a:pt x="1769440" y="1176421"/>
                    <a:pt x="1772090" y="1206203"/>
                    <a:pt x="1774741" y="1235762"/>
                  </a:cubicBezTo>
                  <a:cubicBezTo>
                    <a:pt x="1775801" y="1263765"/>
                    <a:pt x="1776861" y="1291991"/>
                    <a:pt x="1777921" y="1319995"/>
                  </a:cubicBezTo>
                  <a:cubicBezTo>
                    <a:pt x="1775801" y="1344887"/>
                    <a:pt x="1773681" y="1369556"/>
                    <a:pt x="1771560" y="1394448"/>
                  </a:cubicBezTo>
                  <a:cubicBezTo>
                    <a:pt x="1767850" y="1418896"/>
                    <a:pt x="1764139" y="1443121"/>
                    <a:pt x="1760429" y="1467569"/>
                  </a:cubicBezTo>
                  <a:cubicBezTo>
                    <a:pt x="1754598" y="1488682"/>
                    <a:pt x="1748768" y="1510018"/>
                    <a:pt x="1742937" y="1531132"/>
                  </a:cubicBezTo>
                  <a:cubicBezTo>
                    <a:pt x="1737106" y="1549135"/>
                    <a:pt x="1731452" y="1566915"/>
                    <a:pt x="1725621" y="1584917"/>
                  </a:cubicBezTo>
                  <a:lnTo>
                    <a:pt x="1706539" y="1631145"/>
                  </a:lnTo>
                  <a:lnTo>
                    <a:pt x="1685866" y="1672261"/>
                  </a:lnTo>
                  <a:lnTo>
                    <a:pt x="1665194" y="1704043"/>
                  </a:lnTo>
                  <a:cubicBezTo>
                    <a:pt x="1660423" y="1711377"/>
                    <a:pt x="1655653" y="1718934"/>
                    <a:pt x="1650882" y="1726268"/>
                  </a:cubicBezTo>
                  <a:lnTo>
                    <a:pt x="1639751" y="1738936"/>
                  </a:lnTo>
                  <a:cubicBezTo>
                    <a:pt x="1638690" y="1740492"/>
                    <a:pt x="1637630" y="1742270"/>
                    <a:pt x="1636570" y="1743826"/>
                  </a:cubicBezTo>
                  <a:lnTo>
                    <a:pt x="1576319" y="1810501"/>
                  </a:lnTo>
                  <a:lnTo>
                    <a:pt x="1509708" y="1866063"/>
                  </a:lnTo>
                  <a:lnTo>
                    <a:pt x="1431788" y="1912069"/>
                  </a:lnTo>
                  <a:lnTo>
                    <a:pt x="1354045" y="1946962"/>
                  </a:lnTo>
                  <a:lnTo>
                    <a:pt x="1273121" y="1978744"/>
                  </a:lnTo>
                  <a:lnTo>
                    <a:pt x="1192198" y="1997857"/>
                  </a:lnTo>
                  <a:lnTo>
                    <a:pt x="1114278" y="2015193"/>
                  </a:lnTo>
                  <a:lnTo>
                    <a:pt x="1041306" y="2026305"/>
                  </a:lnTo>
                  <a:lnTo>
                    <a:pt x="976284" y="2035862"/>
                  </a:lnTo>
                  <a:lnTo>
                    <a:pt x="920627" y="2038974"/>
                  </a:lnTo>
                  <a:lnTo>
                    <a:pt x="881049" y="2042307"/>
                  </a:lnTo>
                  <a:lnTo>
                    <a:pt x="850835" y="2042307"/>
                  </a:lnTo>
                  <a:lnTo>
                    <a:pt x="842884" y="2042307"/>
                  </a:lnTo>
                  <a:lnTo>
                    <a:pt x="726976" y="2035862"/>
                  </a:lnTo>
                  <a:lnTo>
                    <a:pt x="626970" y="2038974"/>
                  </a:lnTo>
                  <a:lnTo>
                    <a:pt x="536506" y="2050086"/>
                  </a:lnTo>
                  <a:lnTo>
                    <a:pt x="455582" y="2064532"/>
                  </a:lnTo>
                  <a:lnTo>
                    <a:pt x="390384" y="2081868"/>
                  </a:lnTo>
                  <a:lnTo>
                    <a:pt x="331723" y="2105649"/>
                  </a:lnTo>
                  <a:lnTo>
                    <a:pt x="282427" y="2127874"/>
                  </a:lnTo>
                  <a:lnTo>
                    <a:pt x="246029" y="2151654"/>
                  </a:lnTo>
                  <a:lnTo>
                    <a:pt x="214225" y="2173879"/>
                  </a:lnTo>
                  <a:lnTo>
                    <a:pt x="187192" y="2197882"/>
                  </a:lnTo>
                  <a:cubicBezTo>
                    <a:pt x="181361" y="2204105"/>
                    <a:pt x="175530" y="2210551"/>
                    <a:pt x="169700" y="2216774"/>
                  </a:cubicBezTo>
                  <a:cubicBezTo>
                    <a:pt x="165989" y="2222108"/>
                    <a:pt x="162455" y="2227442"/>
                    <a:pt x="158745" y="2232776"/>
                  </a:cubicBezTo>
                  <a:cubicBezTo>
                    <a:pt x="156625" y="2235443"/>
                    <a:pt x="154504" y="2237887"/>
                    <a:pt x="152384" y="2240554"/>
                  </a:cubicBezTo>
                  <a:cubicBezTo>
                    <a:pt x="139802" y="2247207"/>
                    <a:pt x="108649" y="2281215"/>
                    <a:pt x="83252" y="2272697"/>
                  </a:cubicBezTo>
                  <a:cubicBezTo>
                    <a:pt x="57855" y="2264179"/>
                    <a:pt x="0" y="2235424"/>
                    <a:pt x="0" y="2189445"/>
                  </a:cubicBezTo>
                  <a:cubicBezTo>
                    <a:pt x="0" y="2174502"/>
                    <a:pt x="3937" y="2160478"/>
                    <a:pt x="11964" y="2148998"/>
                  </a:cubicBezTo>
                  <a:cubicBezTo>
                    <a:pt x="22019" y="2131068"/>
                    <a:pt x="42226" y="2101798"/>
                    <a:pt x="60329" y="2081868"/>
                  </a:cubicBezTo>
                  <a:lnTo>
                    <a:pt x="120580" y="2029417"/>
                  </a:lnTo>
                  <a:lnTo>
                    <a:pt x="190372" y="1986745"/>
                  </a:lnTo>
                  <a:lnTo>
                    <a:pt x="263521" y="1951629"/>
                  </a:lnTo>
                  <a:lnTo>
                    <a:pt x="338084" y="1923181"/>
                  </a:lnTo>
                  <a:lnTo>
                    <a:pt x="412647" y="1902512"/>
                  </a:lnTo>
                  <a:lnTo>
                    <a:pt x="487209" y="1888288"/>
                  </a:lnTo>
                  <a:lnTo>
                    <a:pt x="560359" y="1877176"/>
                  </a:lnTo>
                  <a:lnTo>
                    <a:pt x="626970" y="1870730"/>
                  </a:lnTo>
                  <a:lnTo>
                    <a:pt x="684218" y="1867619"/>
                  </a:lnTo>
                  <a:lnTo>
                    <a:pt x="733337" y="1867619"/>
                  </a:lnTo>
                  <a:lnTo>
                    <a:pt x="771502" y="1867619"/>
                  </a:lnTo>
                  <a:lnTo>
                    <a:pt x="796768" y="1870730"/>
                  </a:lnTo>
                  <a:lnTo>
                    <a:pt x="804719" y="1870730"/>
                  </a:lnTo>
                  <a:lnTo>
                    <a:pt x="917447" y="1873842"/>
                  </a:lnTo>
                  <a:lnTo>
                    <a:pt x="1022223" y="1867619"/>
                  </a:lnTo>
                  <a:lnTo>
                    <a:pt x="1114278" y="1853395"/>
                  </a:lnTo>
                  <a:lnTo>
                    <a:pt x="1195378" y="1834281"/>
                  </a:lnTo>
                  <a:lnTo>
                    <a:pt x="1263580" y="1807167"/>
                  </a:lnTo>
                  <a:lnTo>
                    <a:pt x="1325421" y="1781830"/>
                  </a:lnTo>
                  <a:lnTo>
                    <a:pt x="1376308" y="1753382"/>
                  </a:lnTo>
                  <a:lnTo>
                    <a:pt x="1420656" y="1724712"/>
                  </a:lnTo>
                  <a:lnTo>
                    <a:pt x="1452460" y="1694486"/>
                  </a:lnTo>
                  <a:lnTo>
                    <a:pt x="1477904" y="1672261"/>
                  </a:lnTo>
                  <a:lnTo>
                    <a:pt x="1495396" y="1651592"/>
                  </a:lnTo>
                  <a:cubicBezTo>
                    <a:pt x="1499106" y="1647814"/>
                    <a:pt x="1502817" y="1644258"/>
                    <a:pt x="1506527" y="1640479"/>
                  </a:cubicBezTo>
                  <a:cubicBezTo>
                    <a:pt x="1507587" y="1639368"/>
                    <a:pt x="1508647" y="1638479"/>
                    <a:pt x="1509708" y="1637368"/>
                  </a:cubicBezTo>
                  <a:lnTo>
                    <a:pt x="1549286" y="1567581"/>
                  </a:lnTo>
                  <a:lnTo>
                    <a:pt x="1579500" y="1496017"/>
                  </a:lnTo>
                  <a:cubicBezTo>
                    <a:pt x="1585330" y="1471125"/>
                    <a:pt x="1591161" y="1446455"/>
                    <a:pt x="1596992" y="1421563"/>
                  </a:cubicBezTo>
                  <a:cubicBezTo>
                    <a:pt x="1599642" y="1396226"/>
                    <a:pt x="1602292" y="1370668"/>
                    <a:pt x="1604943" y="1345331"/>
                  </a:cubicBezTo>
                  <a:lnTo>
                    <a:pt x="1604943" y="1270655"/>
                  </a:lnTo>
                  <a:lnTo>
                    <a:pt x="1596992" y="1199313"/>
                  </a:lnTo>
                  <a:cubicBezTo>
                    <a:pt x="1592751" y="1174865"/>
                    <a:pt x="1588511" y="1150640"/>
                    <a:pt x="1584270" y="1126193"/>
                  </a:cubicBezTo>
                  <a:cubicBezTo>
                    <a:pt x="1579500" y="1105079"/>
                    <a:pt x="1574729" y="1083743"/>
                    <a:pt x="1569958" y="1062629"/>
                  </a:cubicBezTo>
                  <a:cubicBezTo>
                    <a:pt x="1564128" y="1042627"/>
                    <a:pt x="1558297" y="1022402"/>
                    <a:pt x="1552466" y="1002399"/>
                  </a:cubicBezTo>
                  <a:lnTo>
                    <a:pt x="1533384" y="949948"/>
                  </a:lnTo>
                  <a:cubicBezTo>
                    <a:pt x="1528083" y="935724"/>
                    <a:pt x="1522959" y="921278"/>
                    <a:pt x="1517659" y="907054"/>
                  </a:cubicBezTo>
                  <a:cubicBezTo>
                    <a:pt x="1512888" y="896608"/>
                    <a:pt x="1508117" y="885940"/>
                    <a:pt x="1503347" y="875495"/>
                  </a:cubicBezTo>
                  <a:lnTo>
                    <a:pt x="1495396" y="854825"/>
                  </a:lnTo>
                  <a:cubicBezTo>
                    <a:pt x="1493276" y="853270"/>
                    <a:pt x="1491155" y="851492"/>
                    <a:pt x="1489035" y="849936"/>
                  </a:cubicBezTo>
                  <a:lnTo>
                    <a:pt x="1446100" y="734144"/>
                  </a:lnTo>
                  <a:lnTo>
                    <a:pt x="1414296" y="629242"/>
                  </a:lnTo>
                  <a:cubicBezTo>
                    <a:pt x="1407405" y="597015"/>
                    <a:pt x="1400691" y="564789"/>
                    <a:pt x="1393800" y="532563"/>
                  </a:cubicBezTo>
                  <a:lnTo>
                    <a:pt x="1382668" y="445218"/>
                  </a:lnTo>
                  <a:cubicBezTo>
                    <a:pt x="1381608" y="418326"/>
                    <a:pt x="1380548" y="391212"/>
                    <a:pt x="1379488" y="364319"/>
                  </a:cubicBezTo>
                  <a:cubicBezTo>
                    <a:pt x="1380548" y="340539"/>
                    <a:pt x="1381608" y="316536"/>
                    <a:pt x="1382668" y="292755"/>
                  </a:cubicBezTo>
                  <a:cubicBezTo>
                    <a:pt x="1385319" y="271641"/>
                    <a:pt x="1387969" y="250305"/>
                    <a:pt x="1390619" y="229191"/>
                  </a:cubicBezTo>
                  <a:cubicBezTo>
                    <a:pt x="1394860" y="210745"/>
                    <a:pt x="1399100" y="192076"/>
                    <a:pt x="1403341" y="173629"/>
                  </a:cubicBezTo>
                  <a:cubicBezTo>
                    <a:pt x="1408112" y="158294"/>
                    <a:pt x="1412705" y="142958"/>
                    <a:pt x="1417476" y="127623"/>
                  </a:cubicBezTo>
                  <a:lnTo>
                    <a:pt x="1434968" y="89618"/>
                  </a:lnTo>
                  <a:lnTo>
                    <a:pt x="1449280" y="60948"/>
                  </a:lnTo>
                  <a:lnTo>
                    <a:pt x="1456101" y="49373"/>
                  </a:lnTo>
                  <a:cubicBezTo>
                    <a:pt x="1456198" y="49028"/>
                    <a:pt x="1456346" y="48707"/>
                    <a:pt x="1456642" y="48454"/>
                  </a:cubicBezTo>
                  <a:cubicBezTo>
                    <a:pt x="1457894" y="46305"/>
                    <a:pt x="1459153" y="44168"/>
                    <a:pt x="1460411" y="42057"/>
                  </a:cubicBezTo>
                  <a:lnTo>
                    <a:pt x="1469953" y="26055"/>
                  </a:lnTo>
                  <a:cubicBezTo>
                    <a:pt x="1470483" y="25610"/>
                    <a:pt x="1471013" y="24944"/>
                    <a:pt x="1471543" y="24499"/>
                  </a:cubicBezTo>
                  <a:lnTo>
                    <a:pt x="1474027" y="24499"/>
                  </a:lnTo>
                  <a:cubicBezTo>
                    <a:pt x="1489607" y="9327"/>
                    <a:pt x="1511597" y="0"/>
                    <a:pt x="1535931" y="0"/>
                  </a:cubicBezTo>
                  <a:close/>
                </a:path>
              </a:pathLst>
            </a:cu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90" name="Oval 39">
              <a:extLst>
                <a:ext uri="{FF2B5EF4-FFF2-40B4-BE49-F238E27FC236}">
                  <a16:creationId xmlns:a16="http://schemas.microsoft.com/office/drawing/2014/main" id="{7C6256E5-91F6-401E-961C-DB607D8532D8}"/>
                </a:ext>
              </a:extLst>
            </p:cNvPr>
            <p:cNvSpPr/>
            <p:nvPr/>
          </p:nvSpPr>
          <p:spPr>
            <a:xfrm flipH="1" flipV="1">
              <a:off x="1198193" y="2079887"/>
              <a:ext cx="1650866" cy="1912967"/>
            </a:xfrm>
            <a:custGeom>
              <a:avLst/>
              <a:gdLst/>
              <a:ahLst/>
              <a:cxnLst/>
              <a:rect l="l" t="t" r="r" b="b"/>
              <a:pathLst>
                <a:path w="3393967" h="3932814">
                  <a:moveTo>
                    <a:pt x="1745685" y="3527152"/>
                  </a:moveTo>
                  <a:lnTo>
                    <a:pt x="1657171" y="3238316"/>
                  </a:lnTo>
                  <a:lnTo>
                    <a:pt x="1751363" y="3240672"/>
                  </a:lnTo>
                  <a:lnTo>
                    <a:pt x="1951375" y="3229909"/>
                  </a:lnTo>
                  <a:lnTo>
                    <a:pt x="2127104" y="3205310"/>
                  </a:lnTo>
                  <a:lnTo>
                    <a:pt x="2281920" y="3172254"/>
                  </a:lnTo>
                  <a:lnTo>
                    <a:pt x="2412114" y="3125362"/>
                  </a:lnTo>
                  <a:lnTo>
                    <a:pt x="2530166" y="3081544"/>
                  </a:lnTo>
                  <a:lnTo>
                    <a:pt x="2627307" y="3032345"/>
                  </a:lnTo>
                  <a:lnTo>
                    <a:pt x="2711965" y="2982762"/>
                  </a:lnTo>
                  <a:lnTo>
                    <a:pt x="2772677" y="2930489"/>
                  </a:lnTo>
                  <a:lnTo>
                    <a:pt x="2821249" y="2892052"/>
                  </a:lnTo>
                  <a:lnTo>
                    <a:pt x="2854640" y="2856307"/>
                  </a:lnTo>
                  <a:cubicBezTo>
                    <a:pt x="2861722" y="2849773"/>
                    <a:pt x="2868807" y="2843623"/>
                    <a:pt x="2875889" y="2837088"/>
                  </a:cubicBezTo>
                  <a:cubicBezTo>
                    <a:pt x="2877912" y="2835166"/>
                    <a:pt x="2879936" y="2833629"/>
                    <a:pt x="2881961" y="2831707"/>
                  </a:cubicBezTo>
                  <a:lnTo>
                    <a:pt x="2957514" y="2711016"/>
                  </a:lnTo>
                  <a:lnTo>
                    <a:pt x="3015191" y="2587251"/>
                  </a:lnTo>
                  <a:cubicBezTo>
                    <a:pt x="3026320" y="2544202"/>
                    <a:pt x="3037451" y="2501537"/>
                    <a:pt x="3048582" y="2458489"/>
                  </a:cubicBezTo>
                  <a:cubicBezTo>
                    <a:pt x="3053641" y="2414670"/>
                    <a:pt x="3058700" y="2370469"/>
                    <a:pt x="3063760" y="2326651"/>
                  </a:cubicBezTo>
                  <a:lnTo>
                    <a:pt x="3063760" y="2197504"/>
                  </a:lnTo>
                  <a:lnTo>
                    <a:pt x="3048582" y="2074124"/>
                  </a:lnTo>
                  <a:cubicBezTo>
                    <a:pt x="3040486" y="2031843"/>
                    <a:pt x="3032392" y="1989947"/>
                    <a:pt x="3024296" y="1947668"/>
                  </a:cubicBezTo>
                  <a:cubicBezTo>
                    <a:pt x="3015191" y="1911153"/>
                    <a:pt x="3006083" y="1874254"/>
                    <a:pt x="2996976" y="1837739"/>
                  </a:cubicBezTo>
                  <a:cubicBezTo>
                    <a:pt x="2985846" y="1803147"/>
                    <a:pt x="2974715" y="1768169"/>
                    <a:pt x="2963584" y="1733575"/>
                  </a:cubicBezTo>
                  <a:lnTo>
                    <a:pt x="2927157" y="1642865"/>
                  </a:lnTo>
                  <a:cubicBezTo>
                    <a:pt x="2917038" y="1618266"/>
                    <a:pt x="2907257" y="1593283"/>
                    <a:pt x="2897139" y="1568683"/>
                  </a:cubicBezTo>
                  <a:cubicBezTo>
                    <a:pt x="2888032" y="1550618"/>
                    <a:pt x="2878924" y="1532168"/>
                    <a:pt x="2869818" y="1514104"/>
                  </a:cubicBezTo>
                  <a:lnTo>
                    <a:pt x="2854640" y="1478357"/>
                  </a:lnTo>
                  <a:cubicBezTo>
                    <a:pt x="2850593" y="1475668"/>
                    <a:pt x="2846544" y="1472593"/>
                    <a:pt x="2842497" y="1469902"/>
                  </a:cubicBezTo>
                  <a:lnTo>
                    <a:pt x="2760536" y="1269648"/>
                  </a:lnTo>
                  <a:lnTo>
                    <a:pt x="2699824" y="1088228"/>
                  </a:lnTo>
                  <a:cubicBezTo>
                    <a:pt x="2686670" y="1032494"/>
                    <a:pt x="2673853" y="976761"/>
                    <a:pt x="2660698" y="921029"/>
                  </a:cubicBezTo>
                  <a:lnTo>
                    <a:pt x="2639448" y="769972"/>
                  </a:lnTo>
                  <a:cubicBezTo>
                    <a:pt x="2637424" y="723464"/>
                    <a:pt x="2635401" y="676573"/>
                    <a:pt x="2633377" y="630063"/>
                  </a:cubicBezTo>
                  <a:cubicBezTo>
                    <a:pt x="2635401" y="588937"/>
                    <a:pt x="2637424" y="547426"/>
                    <a:pt x="2639448" y="506298"/>
                  </a:cubicBezTo>
                  <a:cubicBezTo>
                    <a:pt x="2644508" y="469783"/>
                    <a:pt x="2649567" y="432884"/>
                    <a:pt x="2654626" y="396369"/>
                  </a:cubicBezTo>
                  <a:cubicBezTo>
                    <a:pt x="2662722" y="364468"/>
                    <a:pt x="2670816" y="332182"/>
                    <a:pt x="2678912" y="300279"/>
                  </a:cubicBezTo>
                  <a:cubicBezTo>
                    <a:pt x="2688019" y="273758"/>
                    <a:pt x="2696787" y="247236"/>
                    <a:pt x="2705895" y="220715"/>
                  </a:cubicBezTo>
                  <a:lnTo>
                    <a:pt x="2739286" y="154988"/>
                  </a:lnTo>
                  <a:lnTo>
                    <a:pt x="2766607" y="105405"/>
                  </a:lnTo>
                  <a:lnTo>
                    <a:pt x="2779628" y="85387"/>
                  </a:lnTo>
                  <a:cubicBezTo>
                    <a:pt x="2779813" y="84791"/>
                    <a:pt x="2780096" y="84235"/>
                    <a:pt x="2780661" y="83798"/>
                  </a:cubicBezTo>
                  <a:cubicBezTo>
                    <a:pt x="2783051" y="80081"/>
                    <a:pt x="2785454" y="76386"/>
                    <a:pt x="2787855" y="72735"/>
                  </a:cubicBezTo>
                  <a:lnTo>
                    <a:pt x="2806071" y="45060"/>
                  </a:lnTo>
                  <a:cubicBezTo>
                    <a:pt x="2807082" y="44291"/>
                    <a:pt x="2808094" y="43139"/>
                    <a:pt x="2809106" y="42369"/>
                  </a:cubicBezTo>
                  <a:lnTo>
                    <a:pt x="2813848" y="42369"/>
                  </a:lnTo>
                  <a:cubicBezTo>
                    <a:pt x="2843589" y="16131"/>
                    <a:pt x="2885567" y="0"/>
                    <a:pt x="2932020" y="0"/>
                  </a:cubicBezTo>
                  <a:cubicBezTo>
                    <a:pt x="3023300" y="0"/>
                    <a:pt x="3097299" y="62280"/>
                    <a:pt x="3097299" y="139107"/>
                  </a:cubicBezTo>
                  <a:cubicBezTo>
                    <a:pt x="3097299" y="158577"/>
                    <a:pt x="3092547" y="177113"/>
                    <a:pt x="3083814" y="193874"/>
                  </a:cubicBezTo>
                  <a:lnTo>
                    <a:pt x="3085009" y="196115"/>
                  </a:lnTo>
                  <a:lnTo>
                    <a:pt x="3024296" y="286826"/>
                  </a:lnTo>
                  <a:lnTo>
                    <a:pt x="2987870" y="385607"/>
                  </a:lnTo>
                  <a:cubicBezTo>
                    <a:pt x="2977750" y="422122"/>
                    <a:pt x="2967633" y="459021"/>
                    <a:pt x="2957514" y="495536"/>
                  </a:cubicBezTo>
                  <a:cubicBezTo>
                    <a:pt x="2956502" y="535894"/>
                    <a:pt x="2955490" y="575868"/>
                    <a:pt x="2954478" y="616226"/>
                  </a:cubicBezTo>
                  <a:cubicBezTo>
                    <a:pt x="2955490" y="655432"/>
                    <a:pt x="2956502" y="695022"/>
                    <a:pt x="2957514" y="734226"/>
                  </a:cubicBezTo>
                  <a:cubicBezTo>
                    <a:pt x="2963584" y="774584"/>
                    <a:pt x="2969657" y="814558"/>
                    <a:pt x="2975727" y="854918"/>
                  </a:cubicBezTo>
                  <a:lnTo>
                    <a:pt x="3003048" y="970227"/>
                  </a:lnTo>
                  <a:lnTo>
                    <a:pt x="3030369" y="1085537"/>
                  </a:lnTo>
                  <a:cubicBezTo>
                    <a:pt x="3041498" y="1118591"/>
                    <a:pt x="3052629" y="1151264"/>
                    <a:pt x="3063760" y="1184318"/>
                  </a:cubicBezTo>
                  <a:cubicBezTo>
                    <a:pt x="3074891" y="1214683"/>
                    <a:pt x="3085685" y="1244663"/>
                    <a:pt x="3096814" y="1275028"/>
                  </a:cubicBezTo>
                  <a:cubicBezTo>
                    <a:pt x="3105921" y="1299628"/>
                    <a:pt x="3115029" y="1324611"/>
                    <a:pt x="3124135" y="1349210"/>
                  </a:cubicBezTo>
                  <a:cubicBezTo>
                    <a:pt x="3133242" y="1369197"/>
                    <a:pt x="3142348" y="1389570"/>
                    <a:pt x="3151456" y="1409557"/>
                  </a:cubicBezTo>
                  <a:lnTo>
                    <a:pt x="3169669" y="1445302"/>
                  </a:lnTo>
                  <a:lnTo>
                    <a:pt x="3172704" y="1453374"/>
                  </a:lnTo>
                  <a:lnTo>
                    <a:pt x="3260737" y="1642865"/>
                  </a:lnTo>
                  <a:cubicBezTo>
                    <a:pt x="3283000" y="1701289"/>
                    <a:pt x="3304922" y="1760098"/>
                    <a:pt x="3327184" y="1818521"/>
                  </a:cubicBezTo>
                  <a:lnTo>
                    <a:pt x="3372718" y="1983413"/>
                  </a:lnTo>
                  <a:cubicBezTo>
                    <a:pt x="3377777" y="2034534"/>
                    <a:pt x="3382836" y="2086039"/>
                    <a:pt x="3387897" y="2137159"/>
                  </a:cubicBezTo>
                  <a:cubicBezTo>
                    <a:pt x="3389920" y="2185589"/>
                    <a:pt x="3391944" y="2234403"/>
                    <a:pt x="3393967" y="2282834"/>
                  </a:cubicBezTo>
                  <a:cubicBezTo>
                    <a:pt x="3389920" y="2325883"/>
                    <a:pt x="3385873" y="2368546"/>
                    <a:pt x="3381824" y="2411595"/>
                  </a:cubicBezTo>
                  <a:cubicBezTo>
                    <a:pt x="3374742" y="2453876"/>
                    <a:pt x="3367658" y="2495771"/>
                    <a:pt x="3360576" y="2538052"/>
                  </a:cubicBezTo>
                  <a:cubicBezTo>
                    <a:pt x="3349445" y="2574566"/>
                    <a:pt x="3338315" y="2611465"/>
                    <a:pt x="3327184" y="2647980"/>
                  </a:cubicBezTo>
                  <a:cubicBezTo>
                    <a:pt x="3316053" y="2679115"/>
                    <a:pt x="3305260" y="2709864"/>
                    <a:pt x="3294129" y="2740997"/>
                  </a:cubicBezTo>
                  <a:lnTo>
                    <a:pt x="3257702" y="2820945"/>
                  </a:lnTo>
                  <a:lnTo>
                    <a:pt x="3218238" y="2892052"/>
                  </a:lnTo>
                  <a:lnTo>
                    <a:pt x="3178777" y="2947017"/>
                  </a:lnTo>
                  <a:cubicBezTo>
                    <a:pt x="3169669" y="2959700"/>
                    <a:pt x="3160563" y="2972770"/>
                    <a:pt x="3151456" y="2985453"/>
                  </a:cubicBezTo>
                  <a:lnTo>
                    <a:pt x="3130207" y="3007362"/>
                  </a:lnTo>
                  <a:cubicBezTo>
                    <a:pt x="3128182" y="3010053"/>
                    <a:pt x="3126158" y="3013128"/>
                    <a:pt x="3124135" y="3015819"/>
                  </a:cubicBezTo>
                  <a:lnTo>
                    <a:pt x="3009118" y="3131128"/>
                  </a:lnTo>
                  <a:lnTo>
                    <a:pt x="2881961" y="3227218"/>
                  </a:lnTo>
                  <a:lnTo>
                    <a:pt x="2733216" y="3306782"/>
                  </a:lnTo>
                  <a:lnTo>
                    <a:pt x="2584808" y="3367127"/>
                  </a:lnTo>
                  <a:lnTo>
                    <a:pt x="2430328" y="3422092"/>
                  </a:lnTo>
                  <a:lnTo>
                    <a:pt x="2275850" y="3455146"/>
                  </a:lnTo>
                  <a:lnTo>
                    <a:pt x="2127104" y="3485128"/>
                  </a:lnTo>
                  <a:lnTo>
                    <a:pt x="1987804" y="3504345"/>
                  </a:lnTo>
                  <a:lnTo>
                    <a:pt x="1863680" y="3520873"/>
                  </a:lnTo>
                  <a:lnTo>
                    <a:pt x="1757433" y="3526255"/>
                  </a:lnTo>
                  <a:close/>
                  <a:moveTo>
                    <a:pt x="158924" y="3930462"/>
                  </a:moveTo>
                  <a:cubicBezTo>
                    <a:pt x="110443" y="3915731"/>
                    <a:pt x="0" y="3866001"/>
                    <a:pt x="0" y="3786484"/>
                  </a:cubicBezTo>
                  <a:cubicBezTo>
                    <a:pt x="0" y="3760641"/>
                    <a:pt x="7516" y="3736388"/>
                    <a:pt x="22839" y="3716534"/>
                  </a:cubicBezTo>
                  <a:cubicBezTo>
                    <a:pt x="42033" y="3685525"/>
                    <a:pt x="80608" y="3634905"/>
                    <a:pt x="115165" y="3600437"/>
                  </a:cubicBezTo>
                  <a:lnTo>
                    <a:pt x="230182" y="3509727"/>
                  </a:lnTo>
                  <a:lnTo>
                    <a:pt x="363411" y="3435929"/>
                  </a:lnTo>
                  <a:lnTo>
                    <a:pt x="503049" y="3375199"/>
                  </a:lnTo>
                  <a:lnTo>
                    <a:pt x="645387" y="3326000"/>
                  </a:lnTo>
                  <a:lnTo>
                    <a:pt x="787724" y="3290254"/>
                  </a:lnTo>
                  <a:lnTo>
                    <a:pt x="930059" y="3265655"/>
                  </a:lnTo>
                  <a:lnTo>
                    <a:pt x="1069699" y="3246438"/>
                  </a:lnTo>
                  <a:lnTo>
                    <a:pt x="1196856" y="3235290"/>
                  </a:lnTo>
                  <a:lnTo>
                    <a:pt x="1306140" y="3229909"/>
                  </a:lnTo>
                  <a:lnTo>
                    <a:pt x="1322155" y="3229909"/>
                  </a:lnTo>
                  <a:lnTo>
                    <a:pt x="1387858" y="3520878"/>
                  </a:lnTo>
                  <a:lnTo>
                    <a:pt x="1387763" y="3520873"/>
                  </a:lnTo>
                  <a:lnTo>
                    <a:pt x="1196856" y="3526255"/>
                  </a:lnTo>
                  <a:lnTo>
                    <a:pt x="1024165" y="3545473"/>
                  </a:lnTo>
                  <a:lnTo>
                    <a:pt x="869685" y="3570456"/>
                  </a:lnTo>
                  <a:lnTo>
                    <a:pt x="745225" y="3600437"/>
                  </a:lnTo>
                  <a:lnTo>
                    <a:pt x="633244" y="3641565"/>
                  </a:lnTo>
                  <a:lnTo>
                    <a:pt x="539140" y="3680001"/>
                  </a:lnTo>
                  <a:lnTo>
                    <a:pt x="469658" y="3721127"/>
                  </a:lnTo>
                  <a:lnTo>
                    <a:pt x="408946" y="3759564"/>
                  </a:lnTo>
                  <a:lnTo>
                    <a:pt x="357341" y="3801075"/>
                  </a:lnTo>
                  <a:cubicBezTo>
                    <a:pt x="346210" y="3811837"/>
                    <a:pt x="335079" y="3822985"/>
                    <a:pt x="323949" y="3833747"/>
                  </a:cubicBezTo>
                  <a:cubicBezTo>
                    <a:pt x="316865" y="3842972"/>
                    <a:pt x="310119" y="3852197"/>
                    <a:pt x="303037" y="3861422"/>
                  </a:cubicBezTo>
                  <a:cubicBezTo>
                    <a:pt x="298990" y="3866034"/>
                    <a:pt x="294941" y="3870261"/>
                    <a:pt x="290894" y="3874873"/>
                  </a:cubicBezTo>
                  <a:cubicBezTo>
                    <a:pt x="266876" y="3886379"/>
                    <a:pt x="207406" y="3945193"/>
                    <a:pt x="158924" y="3930462"/>
                  </a:cubicBezTo>
                  <a:close/>
                </a:path>
              </a:pathLst>
            </a:cu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grpSp>
      <p:grpSp>
        <p:nvGrpSpPr>
          <p:cNvPr id="238" name="그룹 237">
            <a:extLst>
              <a:ext uri="{FF2B5EF4-FFF2-40B4-BE49-F238E27FC236}">
                <a16:creationId xmlns:a16="http://schemas.microsoft.com/office/drawing/2014/main" id="{E081D185-86CA-4BB7-9946-BF44EAB0D732}"/>
              </a:ext>
            </a:extLst>
          </p:cNvPr>
          <p:cNvGrpSpPr/>
          <p:nvPr/>
        </p:nvGrpSpPr>
        <p:grpSpPr>
          <a:xfrm>
            <a:off x="3390840" y="1231029"/>
            <a:ext cx="3976343" cy="1465609"/>
            <a:chOff x="6416884" y="1343921"/>
            <a:chExt cx="3976343" cy="1465609"/>
          </a:xfrm>
        </p:grpSpPr>
        <p:grpSp>
          <p:nvGrpSpPr>
            <p:cNvPr id="91" name="Group 22">
              <a:extLst>
                <a:ext uri="{FF2B5EF4-FFF2-40B4-BE49-F238E27FC236}">
                  <a16:creationId xmlns:a16="http://schemas.microsoft.com/office/drawing/2014/main" id="{E7D3ADF6-687C-405C-8B0C-A778ECA9B9A9}"/>
                </a:ext>
              </a:extLst>
            </p:cNvPr>
            <p:cNvGrpSpPr/>
            <p:nvPr/>
          </p:nvGrpSpPr>
          <p:grpSpPr>
            <a:xfrm>
              <a:off x="6416884" y="1343921"/>
              <a:ext cx="1184295" cy="1462051"/>
              <a:chOff x="933608" y="3288154"/>
              <a:chExt cx="2493562" cy="3078384"/>
            </a:xfrm>
          </p:grpSpPr>
          <p:grpSp>
            <p:nvGrpSpPr>
              <p:cNvPr id="92" name="Group 2">
                <a:extLst>
                  <a:ext uri="{FF2B5EF4-FFF2-40B4-BE49-F238E27FC236}">
                    <a16:creationId xmlns:a16="http://schemas.microsoft.com/office/drawing/2014/main" id="{CD0C203E-647A-47BF-A43B-063A2CD371BB}"/>
                  </a:ext>
                </a:extLst>
              </p:cNvPr>
              <p:cNvGrpSpPr/>
              <p:nvPr/>
            </p:nvGrpSpPr>
            <p:grpSpPr>
              <a:xfrm>
                <a:off x="933608" y="3288154"/>
                <a:ext cx="1216205" cy="3078384"/>
                <a:chOff x="4746850" y="3003949"/>
                <a:chExt cx="782755" cy="1981262"/>
              </a:xfrm>
            </p:grpSpPr>
            <p:grpSp>
              <p:nvGrpSpPr>
                <p:cNvPr id="103" name="Group 3">
                  <a:extLst>
                    <a:ext uri="{FF2B5EF4-FFF2-40B4-BE49-F238E27FC236}">
                      <a16:creationId xmlns:a16="http://schemas.microsoft.com/office/drawing/2014/main" id="{24759A3C-9BD8-4267-9186-B527CAC21CE9}"/>
                    </a:ext>
                  </a:extLst>
                </p:cNvPr>
                <p:cNvGrpSpPr/>
                <p:nvPr/>
              </p:nvGrpSpPr>
              <p:grpSpPr>
                <a:xfrm>
                  <a:off x="4746850" y="3864504"/>
                  <a:ext cx="782755" cy="1120707"/>
                  <a:chOff x="4732897" y="3907639"/>
                  <a:chExt cx="782755" cy="1042651"/>
                </a:xfrm>
                <a:solidFill>
                  <a:schemeClr val="accent1"/>
                </a:solidFill>
              </p:grpSpPr>
              <p:sp>
                <p:nvSpPr>
                  <p:cNvPr id="110" name="Rectangle: Rounded Corners 218">
                    <a:extLst>
                      <a:ext uri="{FF2B5EF4-FFF2-40B4-BE49-F238E27FC236}">
                        <a16:creationId xmlns:a16="http://schemas.microsoft.com/office/drawing/2014/main" id="{79D2D8B9-6EFF-43B3-AF1B-23A964B582B8}"/>
                      </a:ext>
                    </a:extLst>
                  </p:cNvPr>
                  <p:cNvSpPr/>
                  <p:nvPr/>
                </p:nvSpPr>
                <p:spPr>
                  <a:xfrm>
                    <a:off x="4732897"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11" name="Rectangle: Rounded Corners 218">
                    <a:extLst>
                      <a:ext uri="{FF2B5EF4-FFF2-40B4-BE49-F238E27FC236}">
                        <a16:creationId xmlns:a16="http://schemas.microsoft.com/office/drawing/2014/main" id="{90DBBC1D-7878-429A-93E8-B4F6D8CE838D}"/>
                      </a:ext>
                    </a:extLst>
                  </p:cNvPr>
                  <p:cNvSpPr/>
                  <p:nvPr/>
                </p:nvSpPr>
                <p:spPr>
                  <a:xfrm flipH="1">
                    <a:off x="5099040"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104" name="Group 4">
                  <a:extLst>
                    <a:ext uri="{FF2B5EF4-FFF2-40B4-BE49-F238E27FC236}">
                      <a16:creationId xmlns:a16="http://schemas.microsoft.com/office/drawing/2014/main" id="{B1A69AF1-DC4E-4002-BA3D-402463C94025}"/>
                    </a:ext>
                  </a:extLst>
                </p:cNvPr>
                <p:cNvGrpSpPr/>
                <p:nvPr/>
              </p:nvGrpSpPr>
              <p:grpSpPr>
                <a:xfrm rot="10800000">
                  <a:off x="4803981" y="3003949"/>
                  <a:ext cx="668493" cy="946154"/>
                  <a:chOff x="4732897" y="3907639"/>
                  <a:chExt cx="782755" cy="1042651"/>
                </a:xfrm>
                <a:solidFill>
                  <a:schemeClr val="accent1"/>
                </a:solidFill>
              </p:grpSpPr>
              <p:sp>
                <p:nvSpPr>
                  <p:cNvPr id="108" name="Rectangle: Rounded Corners 218">
                    <a:extLst>
                      <a:ext uri="{FF2B5EF4-FFF2-40B4-BE49-F238E27FC236}">
                        <a16:creationId xmlns:a16="http://schemas.microsoft.com/office/drawing/2014/main" id="{FE0DF1AB-5F4E-4F09-8F4E-5080DD8ADD25}"/>
                      </a:ext>
                    </a:extLst>
                  </p:cNvPr>
                  <p:cNvSpPr/>
                  <p:nvPr/>
                </p:nvSpPr>
                <p:spPr>
                  <a:xfrm>
                    <a:off x="4732897"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09" name="Rectangle: Rounded Corners 218">
                    <a:extLst>
                      <a:ext uri="{FF2B5EF4-FFF2-40B4-BE49-F238E27FC236}">
                        <a16:creationId xmlns:a16="http://schemas.microsoft.com/office/drawing/2014/main" id="{BE091BD9-EB26-4A32-BF3A-437B1F967615}"/>
                      </a:ext>
                    </a:extLst>
                  </p:cNvPr>
                  <p:cNvSpPr/>
                  <p:nvPr/>
                </p:nvSpPr>
                <p:spPr>
                  <a:xfrm flipH="1">
                    <a:off x="5099040"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105" name="Group 5">
                  <a:extLst>
                    <a:ext uri="{FF2B5EF4-FFF2-40B4-BE49-F238E27FC236}">
                      <a16:creationId xmlns:a16="http://schemas.microsoft.com/office/drawing/2014/main" id="{EE0E4D6B-3C0C-4585-B878-000B38658E2E}"/>
                    </a:ext>
                  </a:extLst>
                </p:cNvPr>
                <p:cNvGrpSpPr/>
                <p:nvPr/>
              </p:nvGrpSpPr>
              <p:grpSpPr>
                <a:xfrm>
                  <a:off x="5032945" y="3853422"/>
                  <a:ext cx="210565" cy="112942"/>
                  <a:chOff x="5037299" y="3853422"/>
                  <a:chExt cx="210565" cy="112942"/>
                </a:xfrm>
              </p:grpSpPr>
              <p:sp>
                <p:nvSpPr>
                  <p:cNvPr id="106" name="Oval 6">
                    <a:extLst>
                      <a:ext uri="{FF2B5EF4-FFF2-40B4-BE49-F238E27FC236}">
                        <a16:creationId xmlns:a16="http://schemas.microsoft.com/office/drawing/2014/main" id="{B3B1357D-C33C-44C1-95C0-5E8A420092BE}"/>
                      </a:ext>
                    </a:extLst>
                  </p:cNvPr>
                  <p:cNvSpPr/>
                  <p:nvPr/>
                </p:nvSpPr>
                <p:spPr>
                  <a:xfrm>
                    <a:off x="5037299" y="3853422"/>
                    <a:ext cx="112942" cy="11294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07" name="Oval 7">
                    <a:extLst>
                      <a:ext uri="{FF2B5EF4-FFF2-40B4-BE49-F238E27FC236}">
                        <a16:creationId xmlns:a16="http://schemas.microsoft.com/office/drawing/2014/main" id="{1890F633-DD3A-4FF8-BC6D-4810FA0129A4}"/>
                      </a:ext>
                    </a:extLst>
                  </p:cNvPr>
                  <p:cNvSpPr/>
                  <p:nvPr/>
                </p:nvSpPr>
                <p:spPr>
                  <a:xfrm>
                    <a:off x="5134922" y="3853422"/>
                    <a:ext cx="112942" cy="11294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grpSp>
            <p:nvGrpSpPr>
              <p:cNvPr id="93" name="Group 12">
                <a:extLst>
                  <a:ext uri="{FF2B5EF4-FFF2-40B4-BE49-F238E27FC236}">
                    <a16:creationId xmlns:a16="http://schemas.microsoft.com/office/drawing/2014/main" id="{E1F7AE6C-4EF5-4391-9CC6-F0F9B2D1A265}"/>
                  </a:ext>
                </a:extLst>
              </p:cNvPr>
              <p:cNvGrpSpPr/>
              <p:nvPr/>
            </p:nvGrpSpPr>
            <p:grpSpPr>
              <a:xfrm>
                <a:off x="2210965" y="3288154"/>
                <a:ext cx="1216205" cy="3078384"/>
                <a:chOff x="4746850" y="3003949"/>
                <a:chExt cx="782755" cy="1981262"/>
              </a:xfrm>
            </p:grpSpPr>
            <p:grpSp>
              <p:nvGrpSpPr>
                <p:cNvPr id="94" name="Group 13">
                  <a:extLst>
                    <a:ext uri="{FF2B5EF4-FFF2-40B4-BE49-F238E27FC236}">
                      <a16:creationId xmlns:a16="http://schemas.microsoft.com/office/drawing/2014/main" id="{DEDC0154-16DD-47D3-BD78-E3BD58BB0165}"/>
                    </a:ext>
                  </a:extLst>
                </p:cNvPr>
                <p:cNvGrpSpPr/>
                <p:nvPr/>
              </p:nvGrpSpPr>
              <p:grpSpPr>
                <a:xfrm>
                  <a:off x="4746850" y="3864504"/>
                  <a:ext cx="782755" cy="1120707"/>
                  <a:chOff x="4732897" y="3907639"/>
                  <a:chExt cx="782755" cy="1042651"/>
                </a:xfrm>
                <a:solidFill>
                  <a:schemeClr val="accent1"/>
                </a:solidFill>
              </p:grpSpPr>
              <p:sp>
                <p:nvSpPr>
                  <p:cNvPr id="101" name="Rectangle: Rounded Corners 218">
                    <a:extLst>
                      <a:ext uri="{FF2B5EF4-FFF2-40B4-BE49-F238E27FC236}">
                        <a16:creationId xmlns:a16="http://schemas.microsoft.com/office/drawing/2014/main" id="{74B9A8B1-58DE-4938-A8D6-ECF895C5B87B}"/>
                      </a:ext>
                    </a:extLst>
                  </p:cNvPr>
                  <p:cNvSpPr/>
                  <p:nvPr/>
                </p:nvSpPr>
                <p:spPr>
                  <a:xfrm>
                    <a:off x="4732897"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02" name="Rectangle: Rounded Corners 218">
                    <a:extLst>
                      <a:ext uri="{FF2B5EF4-FFF2-40B4-BE49-F238E27FC236}">
                        <a16:creationId xmlns:a16="http://schemas.microsoft.com/office/drawing/2014/main" id="{6243FC91-4744-4F5B-A2F2-1F9890DA1C2B}"/>
                      </a:ext>
                    </a:extLst>
                  </p:cNvPr>
                  <p:cNvSpPr/>
                  <p:nvPr/>
                </p:nvSpPr>
                <p:spPr>
                  <a:xfrm flipH="1">
                    <a:off x="5099040"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95" name="Group 14">
                  <a:extLst>
                    <a:ext uri="{FF2B5EF4-FFF2-40B4-BE49-F238E27FC236}">
                      <a16:creationId xmlns:a16="http://schemas.microsoft.com/office/drawing/2014/main" id="{B6D72FBC-6567-43DF-B062-1EF9D3EBA37F}"/>
                    </a:ext>
                  </a:extLst>
                </p:cNvPr>
                <p:cNvGrpSpPr/>
                <p:nvPr/>
              </p:nvGrpSpPr>
              <p:grpSpPr>
                <a:xfrm rot="10800000">
                  <a:off x="4803981" y="3003949"/>
                  <a:ext cx="668493" cy="946154"/>
                  <a:chOff x="4732897" y="3907639"/>
                  <a:chExt cx="782755" cy="1042651"/>
                </a:xfrm>
                <a:solidFill>
                  <a:schemeClr val="accent1"/>
                </a:solidFill>
              </p:grpSpPr>
              <p:sp>
                <p:nvSpPr>
                  <p:cNvPr id="99" name="Rectangle: Rounded Corners 218">
                    <a:extLst>
                      <a:ext uri="{FF2B5EF4-FFF2-40B4-BE49-F238E27FC236}">
                        <a16:creationId xmlns:a16="http://schemas.microsoft.com/office/drawing/2014/main" id="{3EF31B3C-3CAF-46E1-A7E5-BE031331FC20}"/>
                      </a:ext>
                    </a:extLst>
                  </p:cNvPr>
                  <p:cNvSpPr/>
                  <p:nvPr/>
                </p:nvSpPr>
                <p:spPr>
                  <a:xfrm>
                    <a:off x="4732897"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00" name="Rectangle: Rounded Corners 218">
                    <a:extLst>
                      <a:ext uri="{FF2B5EF4-FFF2-40B4-BE49-F238E27FC236}">
                        <a16:creationId xmlns:a16="http://schemas.microsoft.com/office/drawing/2014/main" id="{52F11B81-2D76-4298-AA9B-8AC152E23FE6}"/>
                      </a:ext>
                    </a:extLst>
                  </p:cNvPr>
                  <p:cNvSpPr/>
                  <p:nvPr/>
                </p:nvSpPr>
                <p:spPr>
                  <a:xfrm flipH="1">
                    <a:off x="5099040"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96" name="Group 15">
                  <a:extLst>
                    <a:ext uri="{FF2B5EF4-FFF2-40B4-BE49-F238E27FC236}">
                      <a16:creationId xmlns:a16="http://schemas.microsoft.com/office/drawing/2014/main" id="{FABF39F6-9393-439C-B047-945611213801}"/>
                    </a:ext>
                  </a:extLst>
                </p:cNvPr>
                <p:cNvGrpSpPr/>
                <p:nvPr/>
              </p:nvGrpSpPr>
              <p:grpSpPr>
                <a:xfrm>
                  <a:off x="5032945" y="3853422"/>
                  <a:ext cx="210565" cy="112942"/>
                  <a:chOff x="5037299" y="3853422"/>
                  <a:chExt cx="210565" cy="112942"/>
                </a:xfrm>
              </p:grpSpPr>
              <p:sp>
                <p:nvSpPr>
                  <p:cNvPr id="97" name="Oval 16">
                    <a:extLst>
                      <a:ext uri="{FF2B5EF4-FFF2-40B4-BE49-F238E27FC236}">
                        <a16:creationId xmlns:a16="http://schemas.microsoft.com/office/drawing/2014/main" id="{68E508DF-7BB3-4023-A0DF-75BE836027E8}"/>
                      </a:ext>
                    </a:extLst>
                  </p:cNvPr>
                  <p:cNvSpPr/>
                  <p:nvPr/>
                </p:nvSpPr>
                <p:spPr>
                  <a:xfrm>
                    <a:off x="5037299" y="3853422"/>
                    <a:ext cx="112942" cy="112942"/>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98" name="Oval 17">
                    <a:extLst>
                      <a:ext uri="{FF2B5EF4-FFF2-40B4-BE49-F238E27FC236}">
                        <a16:creationId xmlns:a16="http://schemas.microsoft.com/office/drawing/2014/main" id="{6A9A278D-5D8C-4A91-8B74-7B85B9D39E8F}"/>
                      </a:ext>
                    </a:extLst>
                  </p:cNvPr>
                  <p:cNvSpPr/>
                  <p:nvPr/>
                </p:nvSpPr>
                <p:spPr>
                  <a:xfrm>
                    <a:off x="5134922" y="3853422"/>
                    <a:ext cx="112942" cy="112942"/>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grpSp>
        <p:grpSp>
          <p:nvGrpSpPr>
            <p:cNvPr id="112" name="Group 65">
              <a:extLst>
                <a:ext uri="{FF2B5EF4-FFF2-40B4-BE49-F238E27FC236}">
                  <a16:creationId xmlns:a16="http://schemas.microsoft.com/office/drawing/2014/main" id="{927F678C-D640-4F35-B193-02BF5281053D}"/>
                </a:ext>
              </a:extLst>
            </p:cNvPr>
            <p:cNvGrpSpPr/>
            <p:nvPr/>
          </p:nvGrpSpPr>
          <p:grpSpPr>
            <a:xfrm>
              <a:off x="7812909" y="1343921"/>
              <a:ext cx="1184293" cy="1462053"/>
              <a:chOff x="4373256" y="3288154"/>
              <a:chExt cx="2493559" cy="3078387"/>
            </a:xfrm>
          </p:grpSpPr>
          <p:grpSp>
            <p:nvGrpSpPr>
              <p:cNvPr id="113" name="Group 25">
                <a:extLst>
                  <a:ext uri="{FF2B5EF4-FFF2-40B4-BE49-F238E27FC236}">
                    <a16:creationId xmlns:a16="http://schemas.microsoft.com/office/drawing/2014/main" id="{6E1E7FE7-5E0A-4363-9D2F-9762267A61C3}"/>
                  </a:ext>
                </a:extLst>
              </p:cNvPr>
              <p:cNvGrpSpPr/>
              <p:nvPr/>
            </p:nvGrpSpPr>
            <p:grpSpPr>
              <a:xfrm>
                <a:off x="5443724" y="3288154"/>
                <a:ext cx="1423091" cy="3078384"/>
                <a:chOff x="4613697" y="3003949"/>
                <a:chExt cx="915908" cy="1981262"/>
              </a:xfrm>
            </p:grpSpPr>
            <p:grpSp>
              <p:nvGrpSpPr>
                <p:cNvPr id="124" name="Group 26">
                  <a:extLst>
                    <a:ext uri="{FF2B5EF4-FFF2-40B4-BE49-F238E27FC236}">
                      <a16:creationId xmlns:a16="http://schemas.microsoft.com/office/drawing/2014/main" id="{D9A6CFE2-D3DF-4326-9135-FA079B6D0B7C}"/>
                    </a:ext>
                  </a:extLst>
                </p:cNvPr>
                <p:cNvGrpSpPr/>
                <p:nvPr/>
              </p:nvGrpSpPr>
              <p:grpSpPr>
                <a:xfrm>
                  <a:off x="4613697" y="3864503"/>
                  <a:ext cx="915908" cy="1120708"/>
                  <a:chOff x="4599744" y="3907638"/>
                  <a:chExt cx="915908" cy="1042652"/>
                </a:xfrm>
                <a:solidFill>
                  <a:schemeClr val="accent1"/>
                </a:solidFill>
              </p:grpSpPr>
              <p:sp>
                <p:nvSpPr>
                  <p:cNvPr id="131" name="Rectangle: Rounded Corners 218">
                    <a:extLst>
                      <a:ext uri="{FF2B5EF4-FFF2-40B4-BE49-F238E27FC236}">
                        <a16:creationId xmlns:a16="http://schemas.microsoft.com/office/drawing/2014/main" id="{58F0641E-6124-48C6-BB05-FC4D2693DCDF}"/>
                      </a:ext>
                    </a:extLst>
                  </p:cNvPr>
                  <p:cNvSpPr/>
                  <p:nvPr/>
                </p:nvSpPr>
                <p:spPr>
                  <a:xfrm rot="720000">
                    <a:off x="4599744" y="3907638"/>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B Nazanin" panose="00000400000000000000" pitchFamily="2" charset="-78"/>
                    </a:endParaRPr>
                  </a:p>
                </p:txBody>
              </p:sp>
              <p:sp>
                <p:nvSpPr>
                  <p:cNvPr id="132" name="Rectangle: Rounded Corners 218">
                    <a:extLst>
                      <a:ext uri="{FF2B5EF4-FFF2-40B4-BE49-F238E27FC236}">
                        <a16:creationId xmlns:a16="http://schemas.microsoft.com/office/drawing/2014/main" id="{13FCAEEB-53A8-4A22-B736-BC0BDD8B3A8D}"/>
                      </a:ext>
                    </a:extLst>
                  </p:cNvPr>
                  <p:cNvSpPr/>
                  <p:nvPr/>
                </p:nvSpPr>
                <p:spPr>
                  <a:xfrm flipH="1">
                    <a:off x="5099040"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125" name="Group 27">
                  <a:extLst>
                    <a:ext uri="{FF2B5EF4-FFF2-40B4-BE49-F238E27FC236}">
                      <a16:creationId xmlns:a16="http://schemas.microsoft.com/office/drawing/2014/main" id="{4A97E3F8-6DDB-4AA5-AA45-383AEB2CC3F4}"/>
                    </a:ext>
                  </a:extLst>
                </p:cNvPr>
                <p:cNvGrpSpPr/>
                <p:nvPr/>
              </p:nvGrpSpPr>
              <p:grpSpPr>
                <a:xfrm rot="10800000">
                  <a:off x="4803981" y="3003949"/>
                  <a:ext cx="668493" cy="946154"/>
                  <a:chOff x="4732897" y="3907639"/>
                  <a:chExt cx="782755" cy="1042651"/>
                </a:xfrm>
                <a:solidFill>
                  <a:schemeClr val="accent1"/>
                </a:solidFill>
              </p:grpSpPr>
              <p:sp>
                <p:nvSpPr>
                  <p:cNvPr id="129" name="Rectangle: Rounded Corners 218">
                    <a:extLst>
                      <a:ext uri="{FF2B5EF4-FFF2-40B4-BE49-F238E27FC236}">
                        <a16:creationId xmlns:a16="http://schemas.microsoft.com/office/drawing/2014/main" id="{AC7570C2-BB83-4E84-A4D7-F7B23576D6D8}"/>
                      </a:ext>
                    </a:extLst>
                  </p:cNvPr>
                  <p:cNvSpPr/>
                  <p:nvPr/>
                </p:nvSpPr>
                <p:spPr>
                  <a:xfrm>
                    <a:off x="4732897"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30" name="Rectangle: Rounded Corners 218">
                    <a:extLst>
                      <a:ext uri="{FF2B5EF4-FFF2-40B4-BE49-F238E27FC236}">
                        <a16:creationId xmlns:a16="http://schemas.microsoft.com/office/drawing/2014/main" id="{8C050484-33C4-4942-BEBD-B5D442EBBD48}"/>
                      </a:ext>
                    </a:extLst>
                  </p:cNvPr>
                  <p:cNvSpPr/>
                  <p:nvPr/>
                </p:nvSpPr>
                <p:spPr>
                  <a:xfrm flipH="1">
                    <a:off x="5099040"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126" name="Group 28">
                  <a:extLst>
                    <a:ext uri="{FF2B5EF4-FFF2-40B4-BE49-F238E27FC236}">
                      <a16:creationId xmlns:a16="http://schemas.microsoft.com/office/drawing/2014/main" id="{02D73691-F94C-451C-AC25-14F7B881D759}"/>
                    </a:ext>
                  </a:extLst>
                </p:cNvPr>
                <p:cNvGrpSpPr/>
                <p:nvPr/>
              </p:nvGrpSpPr>
              <p:grpSpPr>
                <a:xfrm>
                  <a:off x="5032945" y="3853422"/>
                  <a:ext cx="210565" cy="112942"/>
                  <a:chOff x="5037299" y="3853422"/>
                  <a:chExt cx="210565" cy="112942"/>
                </a:xfrm>
              </p:grpSpPr>
              <p:sp>
                <p:nvSpPr>
                  <p:cNvPr id="127" name="Oval 29">
                    <a:extLst>
                      <a:ext uri="{FF2B5EF4-FFF2-40B4-BE49-F238E27FC236}">
                        <a16:creationId xmlns:a16="http://schemas.microsoft.com/office/drawing/2014/main" id="{A8A1158F-E234-40AD-A0F2-B9AFC9EB2AD7}"/>
                      </a:ext>
                    </a:extLst>
                  </p:cNvPr>
                  <p:cNvSpPr/>
                  <p:nvPr/>
                </p:nvSpPr>
                <p:spPr>
                  <a:xfrm>
                    <a:off x="5037299" y="3853422"/>
                    <a:ext cx="112942" cy="112942"/>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28" name="Oval 30">
                    <a:extLst>
                      <a:ext uri="{FF2B5EF4-FFF2-40B4-BE49-F238E27FC236}">
                        <a16:creationId xmlns:a16="http://schemas.microsoft.com/office/drawing/2014/main" id="{5A513AA6-DC44-4924-AEA8-07901E7D13E1}"/>
                      </a:ext>
                    </a:extLst>
                  </p:cNvPr>
                  <p:cNvSpPr/>
                  <p:nvPr/>
                </p:nvSpPr>
                <p:spPr>
                  <a:xfrm>
                    <a:off x="5134922" y="3853422"/>
                    <a:ext cx="112942" cy="112942"/>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grpSp>
            <p:nvGrpSpPr>
              <p:cNvPr id="114" name="Group 24">
                <a:extLst>
                  <a:ext uri="{FF2B5EF4-FFF2-40B4-BE49-F238E27FC236}">
                    <a16:creationId xmlns:a16="http://schemas.microsoft.com/office/drawing/2014/main" id="{FF0C5FA5-05EF-42CC-B5D1-4527C0E7F2A3}"/>
                  </a:ext>
                </a:extLst>
              </p:cNvPr>
              <p:cNvGrpSpPr/>
              <p:nvPr/>
            </p:nvGrpSpPr>
            <p:grpSpPr>
              <a:xfrm>
                <a:off x="4373256" y="3288155"/>
                <a:ext cx="1374596" cy="3078386"/>
                <a:chOff x="4746850" y="3003949"/>
                <a:chExt cx="884696" cy="1981263"/>
              </a:xfrm>
            </p:grpSpPr>
            <p:grpSp>
              <p:nvGrpSpPr>
                <p:cNvPr id="115" name="Group 35">
                  <a:extLst>
                    <a:ext uri="{FF2B5EF4-FFF2-40B4-BE49-F238E27FC236}">
                      <a16:creationId xmlns:a16="http://schemas.microsoft.com/office/drawing/2014/main" id="{506E4A08-7F92-45C6-9619-A368B4B17AAA}"/>
                    </a:ext>
                  </a:extLst>
                </p:cNvPr>
                <p:cNvGrpSpPr/>
                <p:nvPr/>
              </p:nvGrpSpPr>
              <p:grpSpPr>
                <a:xfrm>
                  <a:off x="4746850" y="3833954"/>
                  <a:ext cx="884696" cy="1151258"/>
                  <a:chOff x="4732897" y="3879216"/>
                  <a:chExt cx="884696" cy="1071074"/>
                </a:xfrm>
                <a:solidFill>
                  <a:schemeClr val="accent1"/>
                </a:solidFill>
              </p:grpSpPr>
              <p:sp>
                <p:nvSpPr>
                  <p:cNvPr id="122" name="Rectangle: Rounded Corners 218">
                    <a:extLst>
                      <a:ext uri="{FF2B5EF4-FFF2-40B4-BE49-F238E27FC236}">
                        <a16:creationId xmlns:a16="http://schemas.microsoft.com/office/drawing/2014/main" id="{57CA77B1-6BD6-414C-B17B-9AC21326CA27}"/>
                      </a:ext>
                    </a:extLst>
                  </p:cNvPr>
                  <p:cNvSpPr/>
                  <p:nvPr/>
                </p:nvSpPr>
                <p:spPr>
                  <a:xfrm>
                    <a:off x="4732897"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23" name="Rectangle: Rounded Corners 218">
                    <a:extLst>
                      <a:ext uri="{FF2B5EF4-FFF2-40B4-BE49-F238E27FC236}">
                        <a16:creationId xmlns:a16="http://schemas.microsoft.com/office/drawing/2014/main" id="{C7C6FBFD-92C3-4D03-9610-5D8AF9024AA0}"/>
                      </a:ext>
                    </a:extLst>
                  </p:cNvPr>
                  <p:cNvSpPr/>
                  <p:nvPr/>
                </p:nvSpPr>
                <p:spPr>
                  <a:xfrm rot="20899867" flipH="1">
                    <a:off x="5200981" y="3879216"/>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116" name="Group 36">
                  <a:extLst>
                    <a:ext uri="{FF2B5EF4-FFF2-40B4-BE49-F238E27FC236}">
                      <a16:creationId xmlns:a16="http://schemas.microsoft.com/office/drawing/2014/main" id="{BD66B31D-8630-4E92-A3D0-A7F25C7CAB1D}"/>
                    </a:ext>
                  </a:extLst>
                </p:cNvPr>
                <p:cNvGrpSpPr/>
                <p:nvPr/>
              </p:nvGrpSpPr>
              <p:grpSpPr>
                <a:xfrm rot="10800000">
                  <a:off x="4803981" y="3003949"/>
                  <a:ext cx="668493" cy="946154"/>
                  <a:chOff x="4732897" y="3907639"/>
                  <a:chExt cx="782755" cy="1042651"/>
                </a:xfrm>
                <a:solidFill>
                  <a:schemeClr val="accent1"/>
                </a:solidFill>
              </p:grpSpPr>
              <p:sp>
                <p:nvSpPr>
                  <p:cNvPr id="120" name="Rectangle: Rounded Corners 218">
                    <a:extLst>
                      <a:ext uri="{FF2B5EF4-FFF2-40B4-BE49-F238E27FC236}">
                        <a16:creationId xmlns:a16="http://schemas.microsoft.com/office/drawing/2014/main" id="{9F10CA2A-B9F8-4F3E-8261-F875C828CA96}"/>
                      </a:ext>
                    </a:extLst>
                  </p:cNvPr>
                  <p:cNvSpPr/>
                  <p:nvPr/>
                </p:nvSpPr>
                <p:spPr>
                  <a:xfrm>
                    <a:off x="4732897"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21" name="Rectangle: Rounded Corners 218">
                    <a:extLst>
                      <a:ext uri="{FF2B5EF4-FFF2-40B4-BE49-F238E27FC236}">
                        <a16:creationId xmlns:a16="http://schemas.microsoft.com/office/drawing/2014/main" id="{D0FC2B0F-3D5A-42FD-A57F-C1B1317C8150}"/>
                      </a:ext>
                    </a:extLst>
                  </p:cNvPr>
                  <p:cNvSpPr/>
                  <p:nvPr/>
                </p:nvSpPr>
                <p:spPr>
                  <a:xfrm flipH="1">
                    <a:off x="5099040"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117" name="Group 37">
                  <a:extLst>
                    <a:ext uri="{FF2B5EF4-FFF2-40B4-BE49-F238E27FC236}">
                      <a16:creationId xmlns:a16="http://schemas.microsoft.com/office/drawing/2014/main" id="{48F438F9-DDF1-481F-866A-2AB313A51516}"/>
                    </a:ext>
                  </a:extLst>
                </p:cNvPr>
                <p:cNvGrpSpPr/>
                <p:nvPr/>
              </p:nvGrpSpPr>
              <p:grpSpPr>
                <a:xfrm>
                  <a:off x="5032945" y="3853422"/>
                  <a:ext cx="210565" cy="112942"/>
                  <a:chOff x="5037299" y="3853422"/>
                  <a:chExt cx="210565" cy="112942"/>
                </a:xfrm>
              </p:grpSpPr>
              <p:sp>
                <p:nvSpPr>
                  <p:cNvPr id="118" name="Oval 38">
                    <a:extLst>
                      <a:ext uri="{FF2B5EF4-FFF2-40B4-BE49-F238E27FC236}">
                        <a16:creationId xmlns:a16="http://schemas.microsoft.com/office/drawing/2014/main" id="{3427DFF6-84A5-4075-927B-B43CD6DF792F}"/>
                      </a:ext>
                    </a:extLst>
                  </p:cNvPr>
                  <p:cNvSpPr/>
                  <p:nvPr/>
                </p:nvSpPr>
                <p:spPr>
                  <a:xfrm>
                    <a:off x="5037299" y="3853422"/>
                    <a:ext cx="112942" cy="11294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19" name="Oval 39">
                    <a:extLst>
                      <a:ext uri="{FF2B5EF4-FFF2-40B4-BE49-F238E27FC236}">
                        <a16:creationId xmlns:a16="http://schemas.microsoft.com/office/drawing/2014/main" id="{3D40B139-72FC-462E-BEAD-301122692C32}"/>
                      </a:ext>
                    </a:extLst>
                  </p:cNvPr>
                  <p:cNvSpPr/>
                  <p:nvPr/>
                </p:nvSpPr>
                <p:spPr>
                  <a:xfrm>
                    <a:off x="5134922" y="3853422"/>
                    <a:ext cx="112942" cy="11294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grpSp>
        <p:grpSp>
          <p:nvGrpSpPr>
            <p:cNvPr id="133" name="Group 70">
              <a:extLst>
                <a:ext uri="{FF2B5EF4-FFF2-40B4-BE49-F238E27FC236}">
                  <a16:creationId xmlns:a16="http://schemas.microsoft.com/office/drawing/2014/main" id="{1833F121-E49F-4347-B543-6412374EFAA0}"/>
                </a:ext>
              </a:extLst>
            </p:cNvPr>
            <p:cNvGrpSpPr/>
            <p:nvPr/>
          </p:nvGrpSpPr>
          <p:grpSpPr>
            <a:xfrm>
              <a:off x="9208932" y="1343921"/>
              <a:ext cx="1184295" cy="1465609"/>
              <a:chOff x="8459574" y="3288154"/>
              <a:chExt cx="2493562" cy="3085875"/>
            </a:xfrm>
          </p:grpSpPr>
          <p:grpSp>
            <p:nvGrpSpPr>
              <p:cNvPr id="134" name="Group 45">
                <a:extLst>
                  <a:ext uri="{FF2B5EF4-FFF2-40B4-BE49-F238E27FC236}">
                    <a16:creationId xmlns:a16="http://schemas.microsoft.com/office/drawing/2014/main" id="{4C1755B0-F157-42B6-9F2C-5D64DB76F964}"/>
                  </a:ext>
                </a:extLst>
              </p:cNvPr>
              <p:cNvGrpSpPr/>
              <p:nvPr/>
            </p:nvGrpSpPr>
            <p:grpSpPr>
              <a:xfrm>
                <a:off x="8459574" y="3288154"/>
                <a:ext cx="1216205" cy="3078384"/>
                <a:chOff x="4746850" y="3003949"/>
                <a:chExt cx="782755" cy="1981262"/>
              </a:xfrm>
            </p:grpSpPr>
            <p:grpSp>
              <p:nvGrpSpPr>
                <p:cNvPr id="147" name="Group 56">
                  <a:extLst>
                    <a:ext uri="{FF2B5EF4-FFF2-40B4-BE49-F238E27FC236}">
                      <a16:creationId xmlns:a16="http://schemas.microsoft.com/office/drawing/2014/main" id="{0F346EB4-32DE-436F-8C3A-95B9356DAE83}"/>
                    </a:ext>
                  </a:extLst>
                </p:cNvPr>
                <p:cNvGrpSpPr/>
                <p:nvPr/>
              </p:nvGrpSpPr>
              <p:grpSpPr>
                <a:xfrm>
                  <a:off x="4746850" y="3864504"/>
                  <a:ext cx="782755" cy="1120707"/>
                  <a:chOff x="4732897" y="3907639"/>
                  <a:chExt cx="782755" cy="1042651"/>
                </a:xfrm>
                <a:solidFill>
                  <a:schemeClr val="accent1"/>
                </a:solidFill>
              </p:grpSpPr>
              <p:sp>
                <p:nvSpPr>
                  <p:cNvPr id="154" name="Rectangle: Rounded Corners 218">
                    <a:extLst>
                      <a:ext uri="{FF2B5EF4-FFF2-40B4-BE49-F238E27FC236}">
                        <a16:creationId xmlns:a16="http://schemas.microsoft.com/office/drawing/2014/main" id="{63AC505B-827C-46C4-8A19-F9C21A30A562}"/>
                      </a:ext>
                    </a:extLst>
                  </p:cNvPr>
                  <p:cNvSpPr/>
                  <p:nvPr/>
                </p:nvSpPr>
                <p:spPr>
                  <a:xfrm>
                    <a:off x="4732897"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55" name="Rectangle: Rounded Corners 218">
                    <a:extLst>
                      <a:ext uri="{FF2B5EF4-FFF2-40B4-BE49-F238E27FC236}">
                        <a16:creationId xmlns:a16="http://schemas.microsoft.com/office/drawing/2014/main" id="{3E8DE0C7-04D3-46E1-8631-2D5E8BDDE146}"/>
                      </a:ext>
                    </a:extLst>
                  </p:cNvPr>
                  <p:cNvSpPr/>
                  <p:nvPr/>
                </p:nvSpPr>
                <p:spPr>
                  <a:xfrm flipH="1">
                    <a:off x="5099040"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148" name="Group 57">
                  <a:extLst>
                    <a:ext uri="{FF2B5EF4-FFF2-40B4-BE49-F238E27FC236}">
                      <a16:creationId xmlns:a16="http://schemas.microsoft.com/office/drawing/2014/main" id="{E19F95D7-B5BE-4625-A8FD-CE511F86A410}"/>
                    </a:ext>
                  </a:extLst>
                </p:cNvPr>
                <p:cNvGrpSpPr/>
                <p:nvPr/>
              </p:nvGrpSpPr>
              <p:grpSpPr>
                <a:xfrm rot="10800000">
                  <a:off x="4803981" y="3003949"/>
                  <a:ext cx="668493" cy="946154"/>
                  <a:chOff x="4732897" y="3907639"/>
                  <a:chExt cx="782755" cy="1042651"/>
                </a:xfrm>
                <a:solidFill>
                  <a:schemeClr val="accent1"/>
                </a:solidFill>
              </p:grpSpPr>
              <p:sp>
                <p:nvSpPr>
                  <p:cNvPr id="152" name="Rectangle: Rounded Corners 218">
                    <a:extLst>
                      <a:ext uri="{FF2B5EF4-FFF2-40B4-BE49-F238E27FC236}">
                        <a16:creationId xmlns:a16="http://schemas.microsoft.com/office/drawing/2014/main" id="{77B78738-34D5-4ADA-AEB0-9A2DB1964D09}"/>
                      </a:ext>
                    </a:extLst>
                  </p:cNvPr>
                  <p:cNvSpPr/>
                  <p:nvPr/>
                </p:nvSpPr>
                <p:spPr>
                  <a:xfrm>
                    <a:off x="4732897"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53" name="Rectangle: Rounded Corners 218">
                    <a:extLst>
                      <a:ext uri="{FF2B5EF4-FFF2-40B4-BE49-F238E27FC236}">
                        <a16:creationId xmlns:a16="http://schemas.microsoft.com/office/drawing/2014/main" id="{79C50638-386F-45D4-B15B-D15DFC6B9EBD}"/>
                      </a:ext>
                    </a:extLst>
                  </p:cNvPr>
                  <p:cNvSpPr/>
                  <p:nvPr/>
                </p:nvSpPr>
                <p:spPr>
                  <a:xfrm flipH="1">
                    <a:off x="5099040"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149" name="Group 58">
                  <a:extLst>
                    <a:ext uri="{FF2B5EF4-FFF2-40B4-BE49-F238E27FC236}">
                      <a16:creationId xmlns:a16="http://schemas.microsoft.com/office/drawing/2014/main" id="{9F8E726F-8EC6-4A31-9B60-6331538683FB}"/>
                    </a:ext>
                  </a:extLst>
                </p:cNvPr>
                <p:cNvGrpSpPr/>
                <p:nvPr/>
              </p:nvGrpSpPr>
              <p:grpSpPr>
                <a:xfrm>
                  <a:off x="5032945" y="3853422"/>
                  <a:ext cx="210565" cy="112942"/>
                  <a:chOff x="5037299" y="3853422"/>
                  <a:chExt cx="210565" cy="112942"/>
                </a:xfrm>
              </p:grpSpPr>
              <p:sp>
                <p:nvSpPr>
                  <p:cNvPr id="150" name="Oval 59">
                    <a:extLst>
                      <a:ext uri="{FF2B5EF4-FFF2-40B4-BE49-F238E27FC236}">
                        <a16:creationId xmlns:a16="http://schemas.microsoft.com/office/drawing/2014/main" id="{91649CE4-502C-4736-BD9C-DAF961A93DFA}"/>
                      </a:ext>
                    </a:extLst>
                  </p:cNvPr>
                  <p:cNvSpPr/>
                  <p:nvPr/>
                </p:nvSpPr>
                <p:spPr>
                  <a:xfrm>
                    <a:off x="5037299" y="3853422"/>
                    <a:ext cx="112942" cy="11294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51" name="Oval 60">
                    <a:extLst>
                      <a:ext uri="{FF2B5EF4-FFF2-40B4-BE49-F238E27FC236}">
                        <a16:creationId xmlns:a16="http://schemas.microsoft.com/office/drawing/2014/main" id="{FC82E374-E8CC-4FC1-B286-722BB58BC9F0}"/>
                      </a:ext>
                    </a:extLst>
                  </p:cNvPr>
                  <p:cNvSpPr/>
                  <p:nvPr/>
                </p:nvSpPr>
                <p:spPr>
                  <a:xfrm>
                    <a:off x="5134922" y="3853422"/>
                    <a:ext cx="112942" cy="11294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grpSp>
            <p:nvGrpSpPr>
              <p:cNvPr id="135" name="Group 46">
                <a:extLst>
                  <a:ext uri="{FF2B5EF4-FFF2-40B4-BE49-F238E27FC236}">
                    <a16:creationId xmlns:a16="http://schemas.microsoft.com/office/drawing/2014/main" id="{401ACA30-D6A3-4D32-ADE3-CD7591D2B478}"/>
                  </a:ext>
                </a:extLst>
              </p:cNvPr>
              <p:cNvGrpSpPr/>
              <p:nvPr/>
            </p:nvGrpSpPr>
            <p:grpSpPr>
              <a:xfrm>
                <a:off x="9736931" y="3288154"/>
                <a:ext cx="1216205" cy="3078384"/>
                <a:chOff x="4746850" y="3003949"/>
                <a:chExt cx="782755" cy="1981262"/>
              </a:xfrm>
            </p:grpSpPr>
            <p:grpSp>
              <p:nvGrpSpPr>
                <p:cNvPr id="138" name="Group 47">
                  <a:extLst>
                    <a:ext uri="{FF2B5EF4-FFF2-40B4-BE49-F238E27FC236}">
                      <a16:creationId xmlns:a16="http://schemas.microsoft.com/office/drawing/2014/main" id="{09C699D2-4AB7-463A-A12F-55EC28F46665}"/>
                    </a:ext>
                  </a:extLst>
                </p:cNvPr>
                <p:cNvGrpSpPr/>
                <p:nvPr/>
              </p:nvGrpSpPr>
              <p:grpSpPr>
                <a:xfrm>
                  <a:off x="4746850" y="3864504"/>
                  <a:ext cx="782755" cy="1120707"/>
                  <a:chOff x="4732897" y="3907639"/>
                  <a:chExt cx="782755" cy="1042651"/>
                </a:xfrm>
                <a:solidFill>
                  <a:schemeClr val="accent1"/>
                </a:solidFill>
              </p:grpSpPr>
              <p:sp>
                <p:nvSpPr>
                  <p:cNvPr id="145" name="Rectangle: Rounded Corners 218">
                    <a:extLst>
                      <a:ext uri="{FF2B5EF4-FFF2-40B4-BE49-F238E27FC236}">
                        <a16:creationId xmlns:a16="http://schemas.microsoft.com/office/drawing/2014/main" id="{81F9FD5A-D0D1-4F5C-8147-C05EE2F3A150}"/>
                      </a:ext>
                    </a:extLst>
                  </p:cNvPr>
                  <p:cNvSpPr/>
                  <p:nvPr/>
                </p:nvSpPr>
                <p:spPr>
                  <a:xfrm>
                    <a:off x="4732897"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46" name="Rectangle: Rounded Corners 218">
                    <a:extLst>
                      <a:ext uri="{FF2B5EF4-FFF2-40B4-BE49-F238E27FC236}">
                        <a16:creationId xmlns:a16="http://schemas.microsoft.com/office/drawing/2014/main" id="{964AF2F6-E658-4556-9248-8A94BED6CFB0}"/>
                      </a:ext>
                    </a:extLst>
                  </p:cNvPr>
                  <p:cNvSpPr/>
                  <p:nvPr/>
                </p:nvSpPr>
                <p:spPr>
                  <a:xfrm flipH="1">
                    <a:off x="5099040"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139" name="Group 48">
                  <a:extLst>
                    <a:ext uri="{FF2B5EF4-FFF2-40B4-BE49-F238E27FC236}">
                      <a16:creationId xmlns:a16="http://schemas.microsoft.com/office/drawing/2014/main" id="{172146E7-EF1D-49B6-93B6-1F588A075C96}"/>
                    </a:ext>
                  </a:extLst>
                </p:cNvPr>
                <p:cNvGrpSpPr/>
                <p:nvPr/>
              </p:nvGrpSpPr>
              <p:grpSpPr>
                <a:xfrm rot="10800000">
                  <a:off x="4803981" y="3003949"/>
                  <a:ext cx="668493" cy="946154"/>
                  <a:chOff x="4732897" y="3907639"/>
                  <a:chExt cx="782755" cy="1042651"/>
                </a:xfrm>
                <a:solidFill>
                  <a:schemeClr val="accent1"/>
                </a:solidFill>
              </p:grpSpPr>
              <p:sp>
                <p:nvSpPr>
                  <p:cNvPr id="143" name="Rectangle: Rounded Corners 218">
                    <a:extLst>
                      <a:ext uri="{FF2B5EF4-FFF2-40B4-BE49-F238E27FC236}">
                        <a16:creationId xmlns:a16="http://schemas.microsoft.com/office/drawing/2014/main" id="{0819610B-978A-4639-B847-6C7CF335347C}"/>
                      </a:ext>
                    </a:extLst>
                  </p:cNvPr>
                  <p:cNvSpPr/>
                  <p:nvPr/>
                </p:nvSpPr>
                <p:spPr>
                  <a:xfrm>
                    <a:off x="4732897"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44" name="Rectangle: Rounded Corners 218">
                    <a:extLst>
                      <a:ext uri="{FF2B5EF4-FFF2-40B4-BE49-F238E27FC236}">
                        <a16:creationId xmlns:a16="http://schemas.microsoft.com/office/drawing/2014/main" id="{9AF173E0-25AE-444A-84C4-D0C0CBB07411}"/>
                      </a:ext>
                    </a:extLst>
                  </p:cNvPr>
                  <p:cNvSpPr/>
                  <p:nvPr/>
                </p:nvSpPr>
                <p:spPr>
                  <a:xfrm flipH="1">
                    <a:off x="5099040" y="3907639"/>
                    <a:ext cx="416612" cy="1042651"/>
                  </a:xfrm>
                  <a:custGeom>
                    <a:avLst/>
                    <a:gdLst>
                      <a:gd name="connsiteX0" fmla="*/ 0 w 275468"/>
                      <a:gd name="connsiteY0" fmla="*/ 137734 h 964926"/>
                      <a:gd name="connsiteX1" fmla="*/ 137734 w 275468"/>
                      <a:gd name="connsiteY1" fmla="*/ 0 h 964926"/>
                      <a:gd name="connsiteX2" fmla="*/ 137734 w 275468"/>
                      <a:gd name="connsiteY2" fmla="*/ 0 h 964926"/>
                      <a:gd name="connsiteX3" fmla="*/ 275468 w 275468"/>
                      <a:gd name="connsiteY3" fmla="*/ 137734 h 964926"/>
                      <a:gd name="connsiteX4" fmla="*/ 275468 w 275468"/>
                      <a:gd name="connsiteY4" fmla="*/ 827192 h 964926"/>
                      <a:gd name="connsiteX5" fmla="*/ 137734 w 275468"/>
                      <a:gd name="connsiteY5" fmla="*/ 964926 h 964926"/>
                      <a:gd name="connsiteX6" fmla="*/ 137734 w 275468"/>
                      <a:gd name="connsiteY6" fmla="*/ 964926 h 964926"/>
                      <a:gd name="connsiteX7" fmla="*/ 0 w 275468"/>
                      <a:gd name="connsiteY7" fmla="*/ 827192 h 964926"/>
                      <a:gd name="connsiteX8" fmla="*/ 0 w 275468"/>
                      <a:gd name="connsiteY8"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9437 w 279437"/>
                      <a:gd name="connsiteY4" fmla="*/ 827192 h 964926"/>
                      <a:gd name="connsiteX5" fmla="*/ 141703 w 279437"/>
                      <a:gd name="connsiteY5" fmla="*/ 964926 h 964926"/>
                      <a:gd name="connsiteX6" fmla="*/ 141703 w 279437"/>
                      <a:gd name="connsiteY6" fmla="*/ 964926 h 964926"/>
                      <a:gd name="connsiteX7" fmla="*/ 3969 w 279437"/>
                      <a:gd name="connsiteY7" fmla="*/ 827192 h 964926"/>
                      <a:gd name="connsiteX8" fmla="*/ 0 w 279437"/>
                      <a:gd name="connsiteY8" fmla="*/ 387460 h 964926"/>
                      <a:gd name="connsiteX9" fmla="*/ 3969 w 279437"/>
                      <a:gd name="connsiteY9" fmla="*/ 137734 h 964926"/>
                      <a:gd name="connsiteX0" fmla="*/ 3969 w 279437"/>
                      <a:gd name="connsiteY0" fmla="*/ 137734 h 964926"/>
                      <a:gd name="connsiteX1" fmla="*/ 141703 w 279437"/>
                      <a:gd name="connsiteY1" fmla="*/ 0 h 964926"/>
                      <a:gd name="connsiteX2" fmla="*/ 141703 w 279437"/>
                      <a:gd name="connsiteY2" fmla="*/ 0 h 964926"/>
                      <a:gd name="connsiteX3" fmla="*/ 279437 w 279437"/>
                      <a:gd name="connsiteY3" fmla="*/ 137734 h 964926"/>
                      <a:gd name="connsiteX4" fmla="*/ 277640 w 279437"/>
                      <a:gd name="connsiteY4" fmla="*/ 390478 h 964926"/>
                      <a:gd name="connsiteX5" fmla="*/ 279437 w 279437"/>
                      <a:gd name="connsiteY5" fmla="*/ 827192 h 964926"/>
                      <a:gd name="connsiteX6" fmla="*/ 141703 w 279437"/>
                      <a:gd name="connsiteY6" fmla="*/ 964926 h 964926"/>
                      <a:gd name="connsiteX7" fmla="*/ 141703 w 279437"/>
                      <a:gd name="connsiteY7" fmla="*/ 964926 h 964926"/>
                      <a:gd name="connsiteX8" fmla="*/ 3969 w 279437"/>
                      <a:gd name="connsiteY8" fmla="*/ 827192 h 964926"/>
                      <a:gd name="connsiteX9" fmla="*/ 0 w 279437"/>
                      <a:gd name="connsiteY9" fmla="*/ 387460 h 964926"/>
                      <a:gd name="connsiteX10" fmla="*/ 3969 w 279437"/>
                      <a:gd name="connsiteY10" fmla="*/ 137734 h 964926"/>
                      <a:gd name="connsiteX0" fmla="*/ 3969 w 397132"/>
                      <a:gd name="connsiteY0" fmla="*/ 141966 h 969158"/>
                      <a:gd name="connsiteX1" fmla="*/ 141703 w 397132"/>
                      <a:gd name="connsiteY1" fmla="*/ 4232 h 969158"/>
                      <a:gd name="connsiteX2" fmla="*/ 141703 w 397132"/>
                      <a:gd name="connsiteY2" fmla="*/ 4232 h 969158"/>
                      <a:gd name="connsiteX3" fmla="*/ 397132 w 397132"/>
                      <a:gd name="connsiteY3" fmla="*/ 54449 h 969158"/>
                      <a:gd name="connsiteX4" fmla="*/ 277640 w 397132"/>
                      <a:gd name="connsiteY4" fmla="*/ 394710 h 969158"/>
                      <a:gd name="connsiteX5" fmla="*/ 279437 w 397132"/>
                      <a:gd name="connsiteY5" fmla="*/ 831424 h 969158"/>
                      <a:gd name="connsiteX6" fmla="*/ 141703 w 397132"/>
                      <a:gd name="connsiteY6" fmla="*/ 969158 h 969158"/>
                      <a:gd name="connsiteX7" fmla="*/ 141703 w 397132"/>
                      <a:gd name="connsiteY7" fmla="*/ 969158 h 969158"/>
                      <a:gd name="connsiteX8" fmla="*/ 3969 w 397132"/>
                      <a:gd name="connsiteY8" fmla="*/ 831424 h 969158"/>
                      <a:gd name="connsiteX9" fmla="*/ 0 w 397132"/>
                      <a:gd name="connsiteY9" fmla="*/ 391692 h 969158"/>
                      <a:gd name="connsiteX10" fmla="*/ 3969 w 397132"/>
                      <a:gd name="connsiteY10" fmla="*/ 141966 h 969158"/>
                      <a:gd name="connsiteX0" fmla="*/ 3969 w 438636"/>
                      <a:gd name="connsiteY0" fmla="*/ 231287 h 1058479"/>
                      <a:gd name="connsiteX1" fmla="*/ 141703 w 438636"/>
                      <a:gd name="connsiteY1" fmla="*/ 93553 h 1058479"/>
                      <a:gd name="connsiteX2" fmla="*/ 407271 w 438636"/>
                      <a:gd name="connsiteY2" fmla="*/ 0 h 1058479"/>
                      <a:gd name="connsiteX3" fmla="*/ 397132 w 438636"/>
                      <a:gd name="connsiteY3" fmla="*/ 143770 h 1058479"/>
                      <a:gd name="connsiteX4" fmla="*/ 277640 w 438636"/>
                      <a:gd name="connsiteY4" fmla="*/ 484031 h 1058479"/>
                      <a:gd name="connsiteX5" fmla="*/ 279437 w 438636"/>
                      <a:gd name="connsiteY5" fmla="*/ 920745 h 1058479"/>
                      <a:gd name="connsiteX6" fmla="*/ 141703 w 438636"/>
                      <a:gd name="connsiteY6" fmla="*/ 1058479 h 1058479"/>
                      <a:gd name="connsiteX7" fmla="*/ 141703 w 438636"/>
                      <a:gd name="connsiteY7" fmla="*/ 1058479 h 1058479"/>
                      <a:gd name="connsiteX8" fmla="*/ 3969 w 438636"/>
                      <a:gd name="connsiteY8" fmla="*/ 920745 h 1058479"/>
                      <a:gd name="connsiteX9" fmla="*/ 0 w 438636"/>
                      <a:gd name="connsiteY9" fmla="*/ 481013 h 1058479"/>
                      <a:gd name="connsiteX10" fmla="*/ 3969 w 438636"/>
                      <a:gd name="connsiteY10" fmla="*/ 231287 h 1058479"/>
                      <a:gd name="connsiteX0" fmla="*/ 3969 w 438636"/>
                      <a:gd name="connsiteY0" fmla="*/ 231287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3969 w 438636"/>
                      <a:gd name="connsiteY9" fmla="*/ 231287 h 1058479"/>
                      <a:gd name="connsiteX0" fmla="*/ 257466 w 438636"/>
                      <a:gd name="connsiteY0" fmla="*/ 158859 h 1058479"/>
                      <a:gd name="connsiteX1" fmla="*/ 407271 w 438636"/>
                      <a:gd name="connsiteY1" fmla="*/ 0 h 1058479"/>
                      <a:gd name="connsiteX2" fmla="*/ 397132 w 438636"/>
                      <a:gd name="connsiteY2" fmla="*/ 143770 h 1058479"/>
                      <a:gd name="connsiteX3" fmla="*/ 277640 w 438636"/>
                      <a:gd name="connsiteY3" fmla="*/ 484031 h 1058479"/>
                      <a:gd name="connsiteX4" fmla="*/ 279437 w 438636"/>
                      <a:gd name="connsiteY4" fmla="*/ 920745 h 1058479"/>
                      <a:gd name="connsiteX5" fmla="*/ 141703 w 438636"/>
                      <a:gd name="connsiteY5" fmla="*/ 1058479 h 1058479"/>
                      <a:gd name="connsiteX6" fmla="*/ 141703 w 438636"/>
                      <a:gd name="connsiteY6" fmla="*/ 1058479 h 1058479"/>
                      <a:gd name="connsiteX7" fmla="*/ 3969 w 438636"/>
                      <a:gd name="connsiteY7" fmla="*/ 920745 h 1058479"/>
                      <a:gd name="connsiteX8" fmla="*/ 0 w 438636"/>
                      <a:gd name="connsiteY8" fmla="*/ 481013 h 1058479"/>
                      <a:gd name="connsiteX9" fmla="*/ 257466 w 438636"/>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56387 w 434667"/>
                      <a:gd name="connsiteY8" fmla="*/ 529298 h 1058479"/>
                      <a:gd name="connsiteX9" fmla="*/ 253497 w 434667"/>
                      <a:gd name="connsiteY9" fmla="*/ 158859 h 1058479"/>
                      <a:gd name="connsiteX0" fmla="*/ 253497 w 434667"/>
                      <a:gd name="connsiteY0" fmla="*/ 158859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53497 w 434667"/>
                      <a:gd name="connsiteY9" fmla="*/ 158859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0752 h 1058479"/>
                      <a:gd name="connsiteX1" fmla="*/ 403302 w 434667"/>
                      <a:gd name="connsiteY1" fmla="*/ 0 h 1058479"/>
                      <a:gd name="connsiteX2" fmla="*/ 393163 w 434667"/>
                      <a:gd name="connsiteY2" fmla="*/ 143770 h 1058479"/>
                      <a:gd name="connsiteX3" fmla="*/ 273671 w 434667"/>
                      <a:gd name="connsiteY3" fmla="*/ 484031 h 1058479"/>
                      <a:gd name="connsiteX4" fmla="*/ 275468 w 434667"/>
                      <a:gd name="connsiteY4" fmla="*/ 920745 h 1058479"/>
                      <a:gd name="connsiteX5" fmla="*/ 137734 w 434667"/>
                      <a:gd name="connsiteY5" fmla="*/ 1058479 h 1058479"/>
                      <a:gd name="connsiteX6" fmla="*/ 137734 w 434667"/>
                      <a:gd name="connsiteY6" fmla="*/ 1058479 h 1058479"/>
                      <a:gd name="connsiteX7" fmla="*/ 0 w 434667"/>
                      <a:gd name="connsiteY7" fmla="*/ 920745 h 1058479"/>
                      <a:gd name="connsiteX8" fmla="*/ 47333 w 434667"/>
                      <a:gd name="connsiteY8" fmla="*/ 532316 h 1058479"/>
                      <a:gd name="connsiteX9" fmla="*/ 241426 w 434667"/>
                      <a:gd name="connsiteY9" fmla="*/ 140752 h 1058479"/>
                      <a:gd name="connsiteX0" fmla="*/ 241426 w 434667"/>
                      <a:gd name="connsiteY0" fmla="*/ 142167 h 1059894"/>
                      <a:gd name="connsiteX1" fmla="*/ 403302 w 434667"/>
                      <a:gd name="connsiteY1" fmla="*/ 1415 h 1059894"/>
                      <a:gd name="connsiteX2" fmla="*/ 393163 w 434667"/>
                      <a:gd name="connsiteY2" fmla="*/ 145185 h 1059894"/>
                      <a:gd name="connsiteX3" fmla="*/ 273671 w 434667"/>
                      <a:gd name="connsiteY3" fmla="*/ 485446 h 1059894"/>
                      <a:gd name="connsiteX4" fmla="*/ 275468 w 434667"/>
                      <a:gd name="connsiteY4" fmla="*/ 922160 h 1059894"/>
                      <a:gd name="connsiteX5" fmla="*/ 137734 w 434667"/>
                      <a:gd name="connsiteY5" fmla="*/ 1059894 h 1059894"/>
                      <a:gd name="connsiteX6" fmla="*/ 137734 w 434667"/>
                      <a:gd name="connsiteY6" fmla="*/ 1059894 h 1059894"/>
                      <a:gd name="connsiteX7" fmla="*/ 0 w 434667"/>
                      <a:gd name="connsiteY7" fmla="*/ 922160 h 1059894"/>
                      <a:gd name="connsiteX8" fmla="*/ 47333 w 434667"/>
                      <a:gd name="connsiteY8" fmla="*/ 533731 h 1059894"/>
                      <a:gd name="connsiteX9" fmla="*/ 241426 w 434667"/>
                      <a:gd name="connsiteY9" fmla="*/ 142167 h 1059894"/>
                      <a:gd name="connsiteX0" fmla="*/ 241426 w 413476"/>
                      <a:gd name="connsiteY0" fmla="*/ 142167 h 1059894"/>
                      <a:gd name="connsiteX1" fmla="*/ 403302 w 413476"/>
                      <a:gd name="connsiteY1" fmla="*/ 1415 h 1059894"/>
                      <a:gd name="connsiteX2" fmla="*/ 393163 w 413476"/>
                      <a:gd name="connsiteY2" fmla="*/ 145185 h 1059894"/>
                      <a:gd name="connsiteX3" fmla="*/ 273671 w 413476"/>
                      <a:gd name="connsiteY3" fmla="*/ 485446 h 1059894"/>
                      <a:gd name="connsiteX4" fmla="*/ 275468 w 413476"/>
                      <a:gd name="connsiteY4" fmla="*/ 922160 h 1059894"/>
                      <a:gd name="connsiteX5" fmla="*/ 137734 w 413476"/>
                      <a:gd name="connsiteY5" fmla="*/ 1059894 h 1059894"/>
                      <a:gd name="connsiteX6" fmla="*/ 137734 w 413476"/>
                      <a:gd name="connsiteY6" fmla="*/ 1059894 h 1059894"/>
                      <a:gd name="connsiteX7" fmla="*/ 0 w 413476"/>
                      <a:gd name="connsiteY7" fmla="*/ 922160 h 1059894"/>
                      <a:gd name="connsiteX8" fmla="*/ 47333 w 413476"/>
                      <a:gd name="connsiteY8" fmla="*/ 533731 h 1059894"/>
                      <a:gd name="connsiteX9" fmla="*/ 241426 w 413476"/>
                      <a:gd name="connsiteY9" fmla="*/ 142167 h 1059894"/>
                      <a:gd name="connsiteX0" fmla="*/ 241426 w 409337"/>
                      <a:gd name="connsiteY0" fmla="*/ 142167 h 1059894"/>
                      <a:gd name="connsiteX1" fmla="*/ 403302 w 409337"/>
                      <a:gd name="connsiteY1" fmla="*/ 1415 h 1059894"/>
                      <a:gd name="connsiteX2" fmla="*/ 353931 w 409337"/>
                      <a:gd name="connsiteY2" fmla="*/ 187435 h 1059894"/>
                      <a:gd name="connsiteX3" fmla="*/ 273671 w 409337"/>
                      <a:gd name="connsiteY3" fmla="*/ 485446 h 1059894"/>
                      <a:gd name="connsiteX4" fmla="*/ 275468 w 409337"/>
                      <a:gd name="connsiteY4" fmla="*/ 922160 h 1059894"/>
                      <a:gd name="connsiteX5" fmla="*/ 137734 w 409337"/>
                      <a:gd name="connsiteY5" fmla="*/ 1059894 h 1059894"/>
                      <a:gd name="connsiteX6" fmla="*/ 137734 w 409337"/>
                      <a:gd name="connsiteY6" fmla="*/ 1059894 h 1059894"/>
                      <a:gd name="connsiteX7" fmla="*/ 0 w 409337"/>
                      <a:gd name="connsiteY7" fmla="*/ 922160 h 1059894"/>
                      <a:gd name="connsiteX8" fmla="*/ 47333 w 409337"/>
                      <a:gd name="connsiteY8" fmla="*/ 533731 h 1059894"/>
                      <a:gd name="connsiteX9" fmla="*/ 241426 w 409337"/>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3671 w 412459"/>
                      <a:gd name="connsiteY3" fmla="*/ 485446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61599 w 412459"/>
                      <a:gd name="connsiteY3" fmla="*/ 548820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75468 w 412459"/>
                      <a:gd name="connsiteY4" fmla="*/ 922160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37734 w 412459"/>
                      <a:gd name="connsiteY6" fmla="*/ 1059894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4"/>
                      <a:gd name="connsiteX1" fmla="*/ 403302 w 412459"/>
                      <a:gd name="connsiteY1" fmla="*/ 1415 h 1059894"/>
                      <a:gd name="connsiteX2" fmla="*/ 353931 w 412459"/>
                      <a:gd name="connsiteY2" fmla="*/ 187435 h 1059894"/>
                      <a:gd name="connsiteX3" fmla="*/ 270653 w 412459"/>
                      <a:gd name="connsiteY3" fmla="*/ 545802 h 1059894"/>
                      <a:gd name="connsiteX4" fmla="*/ 269433 w 412459"/>
                      <a:gd name="connsiteY4" fmla="*/ 904053 h 1059894"/>
                      <a:gd name="connsiteX5" fmla="*/ 137734 w 412459"/>
                      <a:gd name="connsiteY5" fmla="*/ 1059894 h 1059894"/>
                      <a:gd name="connsiteX6" fmla="*/ 125663 w 412459"/>
                      <a:gd name="connsiteY6" fmla="*/ 1050841 h 1059894"/>
                      <a:gd name="connsiteX7" fmla="*/ 0 w 412459"/>
                      <a:gd name="connsiteY7" fmla="*/ 922160 h 1059894"/>
                      <a:gd name="connsiteX8" fmla="*/ 47333 w 412459"/>
                      <a:gd name="connsiteY8" fmla="*/ 533731 h 1059894"/>
                      <a:gd name="connsiteX9" fmla="*/ 241426 w 412459"/>
                      <a:gd name="connsiteY9" fmla="*/ 142167 h 1059894"/>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2459"/>
                      <a:gd name="connsiteY0" fmla="*/ 142167 h 1059895"/>
                      <a:gd name="connsiteX1" fmla="*/ 403302 w 412459"/>
                      <a:gd name="connsiteY1" fmla="*/ 1415 h 1059895"/>
                      <a:gd name="connsiteX2" fmla="*/ 353931 w 412459"/>
                      <a:gd name="connsiteY2" fmla="*/ 187435 h 1059895"/>
                      <a:gd name="connsiteX3" fmla="*/ 270653 w 412459"/>
                      <a:gd name="connsiteY3" fmla="*/ 545802 h 1059895"/>
                      <a:gd name="connsiteX4" fmla="*/ 269433 w 412459"/>
                      <a:gd name="connsiteY4" fmla="*/ 904053 h 1059895"/>
                      <a:gd name="connsiteX5" fmla="*/ 137734 w 412459"/>
                      <a:gd name="connsiteY5" fmla="*/ 1059894 h 1059895"/>
                      <a:gd name="connsiteX6" fmla="*/ 122645 w 412459"/>
                      <a:gd name="connsiteY6" fmla="*/ 1059895 h 1059895"/>
                      <a:gd name="connsiteX7" fmla="*/ 0 w 412459"/>
                      <a:gd name="connsiteY7" fmla="*/ 922160 h 1059895"/>
                      <a:gd name="connsiteX8" fmla="*/ 47333 w 412459"/>
                      <a:gd name="connsiteY8" fmla="*/ 533731 h 1059895"/>
                      <a:gd name="connsiteX9" fmla="*/ 241426 w 412459"/>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0653 w 415656"/>
                      <a:gd name="connsiteY3" fmla="*/ 545802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5656"/>
                      <a:gd name="connsiteY0" fmla="*/ 142167 h 1059895"/>
                      <a:gd name="connsiteX1" fmla="*/ 403302 w 415656"/>
                      <a:gd name="connsiteY1" fmla="*/ 1415 h 1059895"/>
                      <a:gd name="connsiteX2" fmla="*/ 372037 w 415656"/>
                      <a:gd name="connsiteY2" fmla="*/ 187435 h 1059895"/>
                      <a:gd name="connsiteX3" fmla="*/ 279706 w 415656"/>
                      <a:gd name="connsiteY3" fmla="*/ 575980 h 1059895"/>
                      <a:gd name="connsiteX4" fmla="*/ 269433 w 415656"/>
                      <a:gd name="connsiteY4" fmla="*/ 904053 h 1059895"/>
                      <a:gd name="connsiteX5" fmla="*/ 137734 w 415656"/>
                      <a:gd name="connsiteY5" fmla="*/ 1059894 h 1059895"/>
                      <a:gd name="connsiteX6" fmla="*/ 122645 w 415656"/>
                      <a:gd name="connsiteY6" fmla="*/ 1059895 h 1059895"/>
                      <a:gd name="connsiteX7" fmla="*/ 0 w 415656"/>
                      <a:gd name="connsiteY7" fmla="*/ 922160 h 1059895"/>
                      <a:gd name="connsiteX8" fmla="*/ 47333 w 415656"/>
                      <a:gd name="connsiteY8" fmla="*/ 533731 h 1059895"/>
                      <a:gd name="connsiteX9" fmla="*/ 241426 w 415656"/>
                      <a:gd name="connsiteY9" fmla="*/ 142167 h 1059895"/>
                      <a:gd name="connsiteX0" fmla="*/ 241426 w 411136"/>
                      <a:gd name="connsiteY0" fmla="*/ 124435 h 1042163"/>
                      <a:gd name="connsiteX1" fmla="*/ 397266 w 411136"/>
                      <a:gd name="connsiteY1" fmla="*/ 1790 h 1042163"/>
                      <a:gd name="connsiteX2" fmla="*/ 372037 w 411136"/>
                      <a:gd name="connsiteY2" fmla="*/ 169703 h 1042163"/>
                      <a:gd name="connsiteX3" fmla="*/ 279706 w 411136"/>
                      <a:gd name="connsiteY3" fmla="*/ 558248 h 1042163"/>
                      <a:gd name="connsiteX4" fmla="*/ 269433 w 411136"/>
                      <a:gd name="connsiteY4" fmla="*/ 886321 h 1042163"/>
                      <a:gd name="connsiteX5" fmla="*/ 137734 w 411136"/>
                      <a:gd name="connsiteY5" fmla="*/ 1042162 h 1042163"/>
                      <a:gd name="connsiteX6" fmla="*/ 122645 w 411136"/>
                      <a:gd name="connsiteY6" fmla="*/ 1042163 h 1042163"/>
                      <a:gd name="connsiteX7" fmla="*/ 0 w 411136"/>
                      <a:gd name="connsiteY7" fmla="*/ 904428 h 1042163"/>
                      <a:gd name="connsiteX8" fmla="*/ 47333 w 411136"/>
                      <a:gd name="connsiteY8" fmla="*/ 515999 h 1042163"/>
                      <a:gd name="connsiteX9" fmla="*/ 241426 w 411136"/>
                      <a:gd name="connsiteY9" fmla="*/ 124435 h 1042163"/>
                      <a:gd name="connsiteX0" fmla="*/ 241426 w 414009"/>
                      <a:gd name="connsiteY0" fmla="*/ 124435 h 1042163"/>
                      <a:gd name="connsiteX1" fmla="*/ 397266 w 414009"/>
                      <a:gd name="connsiteY1" fmla="*/ 1790 h 1042163"/>
                      <a:gd name="connsiteX2" fmla="*/ 381091 w 414009"/>
                      <a:gd name="connsiteY2" fmla="*/ 169703 h 1042163"/>
                      <a:gd name="connsiteX3" fmla="*/ 279706 w 414009"/>
                      <a:gd name="connsiteY3" fmla="*/ 558248 h 1042163"/>
                      <a:gd name="connsiteX4" fmla="*/ 269433 w 414009"/>
                      <a:gd name="connsiteY4" fmla="*/ 886321 h 1042163"/>
                      <a:gd name="connsiteX5" fmla="*/ 137734 w 414009"/>
                      <a:gd name="connsiteY5" fmla="*/ 1042162 h 1042163"/>
                      <a:gd name="connsiteX6" fmla="*/ 122645 w 414009"/>
                      <a:gd name="connsiteY6" fmla="*/ 1042163 h 1042163"/>
                      <a:gd name="connsiteX7" fmla="*/ 0 w 414009"/>
                      <a:gd name="connsiteY7" fmla="*/ 904428 h 1042163"/>
                      <a:gd name="connsiteX8" fmla="*/ 47333 w 414009"/>
                      <a:gd name="connsiteY8" fmla="*/ 515999 h 1042163"/>
                      <a:gd name="connsiteX9" fmla="*/ 241426 w 414009"/>
                      <a:gd name="connsiteY9" fmla="*/ 124435 h 1042163"/>
                      <a:gd name="connsiteX0" fmla="*/ 241426 w 416612"/>
                      <a:gd name="connsiteY0" fmla="*/ 124435 h 1042163"/>
                      <a:gd name="connsiteX1" fmla="*/ 397266 w 416612"/>
                      <a:gd name="connsiteY1" fmla="*/ 1790 h 1042163"/>
                      <a:gd name="connsiteX2" fmla="*/ 381091 w 416612"/>
                      <a:gd name="connsiteY2" fmla="*/ 169703 h 1042163"/>
                      <a:gd name="connsiteX3" fmla="*/ 279706 w 416612"/>
                      <a:gd name="connsiteY3" fmla="*/ 558248 h 1042163"/>
                      <a:gd name="connsiteX4" fmla="*/ 269433 w 416612"/>
                      <a:gd name="connsiteY4" fmla="*/ 886321 h 1042163"/>
                      <a:gd name="connsiteX5" fmla="*/ 137734 w 416612"/>
                      <a:gd name="connsiteY5" fmla="*/ 1042162 h 1042163"/>
                      <a:gd name="connsiteX6" fmla="*/ 122645 w 416612"/>
                      <a:gd name="connsiteY6" fmla="*/ 1042163 h 1042163"/>
                      <a:gd name="connsiteX7" fmla="*/ 0 w 416612"/>
                      <a:gd name="connsiteY7" fmla="*/ 904428 h 1042163"/>
                      <a:gd name="connsiteX8" fmla="*/ 47333 w 416612"/>
                      <a:gd name="connsiteY8" fmla="*/ 515999 h 1042163"/>
                      <a:gd name="connsiteX9" fmla="*/ 241426 w 416612"/>
                      <a:gd name="connsiteY9" fmla="*/ 124435 h 1042163"/>
                      <a:gd name="connsiteX0" fmla="*/ 250479 w 416612"/>
                      <a:gd name="connsiteY0" fmla="*/ 109834 h 1042651"/>
                      <a:gd name="connsiteX1" fmla="*/ 397266 w 416612"/>
                      <a:gd name="connsiteY1" fmla="*/ 2278 h 1042651"/>
                      <a:gd name="connsiteX2" fmla="*/ 381091 w 416612"/>
                      <a:gd name="connsiteY2" fmla="*/ 170191 h 1042651"/>
                      <a:gd name="connsiteX3" fmla="*/ 279706 w 416612"/>
                      <a:gd name="connsiteY3" fmla="*/ 558736 h 1042651"/>
                      <a:gd name="connsiteX4" fmla="*/ 269433 w 416612"/>
                      <a:gd name="connsiteY4" fmla="*/ 886809 h 1042651"/>
                      <a:gd name="connsiteX5" fmla="*/ 137734 w 416612"/>
                      <a:gd name="connsiteY5" fmla="*/ 1042650 h 1042651"/>
                      <a:gd name="connsiteX6" fmla="*/ 122645 w 416612"/>
                      <a:gd name="connsiteY6" fmla="*/ 1042651 h 1042651"/>
                      <a:gd name="connsiteX7" fmla="*/ 0 w 416612"/>
                      <a:gd name="connsiteY7" fmla="*/ 904916 h 1042651"/>
                      <a:gd name="connsiteX8" fmla="*/ 47333 w 416612"/>
                      <a:gd name="connsiteY8" fmla="*/ 516487 h 1042651"/>
                      <a:gd name="connsiteX9" fmla="*/ 250479 w 416612"/>
                      <a:gd name="connsiteY9" fmla="*/ 109834 h 104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612" h="1042651">
                        <a:moveTo>
                          <a:pt x="250479" y="109834"/>
                        </a:moveTo>
                        <a:cubicBezTo>
                          <a:pt x="318357" y="29665"/>
                          <a:pt x="355882" y="-10296"/>
                          <a:pt x="397266" y="2278"/>
                        </a:cubicBezTo>
                        <a:cubicBezTo>
                          <a:pt x="431085" y="41509"/>
                          <a:pt x="417305" y="88087"/>
                          <a:pt x="381091" y="170191"/>
                        </a:cubicBezTo>
                        <a:cubicBezTo>
                          <a:pt x="332207" y="305742"/>
                          <a:pt x="292376" y="377918"/>
                          <a:pt x="279706" y="558736"/>
                        </a:cubicBezTo>
                        <a:cubicBezTo>
                          <a:pt x="272257" y="740522"/>
                          <a:pt x="270846" y="753308"/>
                          <a:pt x="269433" y="886809"/>
                        </a:cubicBezTo>
                        <a:cubicBezTo>
                          <a:pt x="269433" y="962877"/>
                          <a:pt x="213802" y="1042650"/>
                          <a:pt x="137734" y="1042650"/>
                        </a:cubicBezTo>
                        <a:lnTo>
                          <a:pt x="122645" y="1042651"/>
                        </a:lnTo>
                        <a:cubicBezTo>
                          <a:pt x="67701" y="1033597"/>
                          <a:pt x="0" y="980984"/>
                          <a:pt x="0" y="904916"/>
                        </a:cubicBezTo>
                        <a:cubicBezTo>
                          <a:pt x="9742" y="753309"/>
                          <a:pt x="16466" y="656022"/>
                          <a:pt x="47333" y="516487"/>
                        </a:cubicBezTo>
                        <a:cubicBezTo>
                          <a:pt x="88893" y="326615"/>
                          <a:pt x="163651" y="221243"/>
                          <a:pt x="250479" y="10983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140" name="Group 49">
                  <a:extLst>
                    <a:ext uri="{FF2B5EF4-FFF2-40B4-BE49-F238E27FC236}">
                      <a16:creationId xmlns:a16="http://schemas.microsoft.com/office/drawing/2014/main" id="{9BD4622E-E11E-4BB6-994C-04F3D0B64864}"/>
                    </a:ext>
                  </a:extLst>
                </p:cNvPr>
                <p:cNvGrpSpPr/>
                <p:nvPr/>
              </p:nvGrpSpPr>
              <p:grpSpPr>
                <a:xfrm>
                  <a:off x="5032945" y="3853422"/>
                  <a:ext cx="210565" cy="112942"/>
                  <a:chOff x="5037299" y="3853422"/>
                  <a:chExt cx="210565" cy="112942"/>
                </a:xfrm>
              </p:grpSpPr>
              <p:sp>
                <p:nvSpPr>
                  <p:cNvPr id="141" name="Oval 50">
                    <a:extLst>
                      <a:ext uri="{FF2B5EF4-FFF2-40B4-BE49-F238E27FC236}">
                        <a16:creationId xmlns:a16="http://schemas.microsoft.com/office/drawing/2014/main" id="{8F761EEB-C2F7-455D-A01D-44E10937179E}"/>
                      </a:ext>
                    </a:extLst>
                  </p:cNvPr>
                  <p:cNvSpPr/>
                  <p:nvPr/>
                </p:nvSpPr>
                <p:spPr>
                  <a:xfrm>
                    <a:off x="5037299" y="3853422"/>
                    <a:ext cx="112942" cy="112942"/>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42" name="Oval 51">
                    <a:extLst>
                      <a:ext uri="{FF2B5EF4-FFF2-40B4-BE49-F238E27FC236}">
                        <a16:creationId xmlns:a16="http://schemas.microsoft.com/office/drawing/2014/main" id="{2FF87874-162F-420B-91DE-0A4AB395FE83}"/>
                      </a:ext>
                    </a:extLst>
                  </p:cNvPr>
                  <p:cNvSpPr/>
                  <p:nvPr/>
                </p:nvSpPr>
                <p:spPr>
                  <a:xfrm>
                    <a:off x="5134922" y="3853422"/>
                    <a:ext cx="112942" cy="112942"/>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sp>
            <p:nvSpPr>
              <p:cNvPr id="136" name="Freeform: Shape 68">
                <a:extLst>
                  <a:ext uri="{FF2B5EF4-FFF2-40B4-BE49-F238E27FC236}">
                    <a16:creationId xmlns:a16="http://schemas.microsoft.com/office/drawing/2014/main" id="{C1BD8890-4193-4967-8B9D-21CF3F5D9AFD}"/>
                  </a:ext>
                </a:extLst>
              </p:cNvPr>
              <p:cNvSpPr/>
              <p:nvPr/>
            </p:nvSpPr>
            <p:spPr>
              <a:xfrm flipH="1">
                <a:off x="9243795" y="5644228"/>
                <a:ext cx="431570" cy="729801"/>
              </a:xfrm>
              <a:custGeom>
                <a:avLst/>
                <a:gdLst>
                  <a:gd name="connsiteX0" fmla="*/ 431570 w 431570"/>
                  <a:gd name="connsiteY0" fmla="*/ 0 h 729801"/>
                  <a:gd name="connsiteX1" fmla="*/ 46679 w 431570"/>
                  <a:gd name="connsiteY1" fmla="*/ 0 h 729801"/>
                  <a:gd name="connsiteX2" fmla="*/ 43948 w 431570"/>
                  <a:gd name="connsiteY2" fmla="*/ 15137 h 729801"/>
                  <a:gd name="connsiteX3" fmla="*/ 0 w 431570"/>
                  <a:gd name="connsiteY3" fmla="*/ 499775 h 729801"/>
                  <a:gd name="connsiteX4" fmla="*/ 190560 w 431570"/>
                  <a:gd name="connsiteY4" fmla="*/ 729801 h 729801"/>
                  <a:gd name="connsiteX5" fmla="*/ 214004 w 431570"/>
                  <a:gd name="connsiteY5" fmla="*/ 729800 h 729801"/>
                  <a:gd name="connsiteX6" fmla="*/ 418632 w 431570"/>
                  <a:gd name="connsiteY6" fmla="*/ 469535 h 729801"/>
                  <a:gd name="connsiteX7" fmla="*/ 430675 w 431570"/>
                  <a:gd name="connsiteY7" fmla="*/ 23194 h 729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1570" h="729801">
                    <a:moveTo>
                      <a:pt x="431570" y="0"/>
                    </a:moveTo>
                    <a:lnTo>
                      <a:pt x="46679" y="0"/>
                    </a:lnTo>
                    <a:lnTo>
                      <a:pt x="43948" y="15137"/>
                    </a:lnTo>
                    <a:cubicBezTo>
                      <a:pt x="20067" y="171013"/>
                      <a:pt x="11353" y="309879"/>
                      <a:pt x="0" y="499775"/>
                    </a:cubicBezTo>
                    <a:cubicBezTo>
                      <a:pt x="0" y="626813"/>
                      <a:pt x="105191" y="714680"/>
                      <a:pt x="190560" y="729801"/>
                    </a:cubicBezTo>
                    <a:lnTo>
                      <a:pt x="214004" y="729800"/>
                    </a:lnTo>
                    <a:cubicBezTo>
                      <a:pt x="332195" y="729800"/>
                      <a:pt x="418632" y="596573"/>
                      <a:pt x="418632" y="469535"/>
                    </a:cubicBezTo>
                    <a:cubicBezTo>
                      <a:pt x="420553" y="274448"/>
                      <a:pt x="422472" y="233714"/>
                      <a:pt x="430675" y="2319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cs typeface="B Nazanin" panose="00000400000000000000" pitchFamily="2" charset="-78"/>
                </a:endParaRPr>
              </a:p>
            </p:txBody>
          </p:sp>
          <p:sp>
            <p:nvSpPr>
              <p:cNvPr id="137" name="Freeform: Shape 69">
                <a:extLst>
                  <a:ext uri="{FF2B5EF4-FFF2-40B4-BE49-F238E27FC236}">
                    <a16:creationId xmlns:a16="http://schemas.microsoft.com/office/drawing/2014/main" id="{59035471-DECC-4CF0-B66A-579E3C98EAD8}"/>
                  </a:ext>
                </a:extLst>
              </p:cNvPr>
              <p:cNvSpPr/>
              <p:nvPr/>
            </p:nvSpPr>
            <p:spPr>
              <a:xfrm>
                <a:off x="9736931" y="5644228"/>
                <a:ext cx="431570" cy="729801"/>
              </a:xfrm>
              <a:custGeom>
                <a:avLst/>
                <a:gdLst>
                  <a:gd name="connsiteX0" fmla="*/ 431570 w 431570"/>
                  <a:gd name="connsiteY0" fmla="*/ 0 h 729801"/>
                  <a:gd name="connsiteX1" fmla="*/ 46679 w 431570"/>
                  <a:gd name="connsiteY1" fmla="*/ 0 h 729801"/>
                  <a:gd name="connsiteX2" fmla="*/ 43948 w 431570"/>
                  <a:gd name="connsiteY2" fmla="*/ 15137 h 729801"/>
                  <a:gd name="connsiteX3" fmla="*/ 0 w 431570"/>
                  <a:gd name="connsiteY3" fmla="*/ 499775 h 729801"/>
                  <a:gd name="connsiteX4" fmla="*/ 190560 w 431570"/>
                  <a:gd name="connsiteY4" fmla="*/ 729801 h 729801"/>
                  <a:gd name="connsiteX5" fmla="*/ 214004 w 431570"/>
                  <a:gd name="connsiteY5" fmla="*/ 729800 h 729801"/>
                  <a:gd name="connsiteX6" fmla="*/ 418632 w 431570"/>
                  <a:gd name="connsiteY6" fmla="*/ 469535 h 729801"/>
                  <a:gd name="connsiteX7" fmla="*/ 430675 w 431570"/>
                  <a:gd name="connsiteY7" fmla="*/ 23194 h 729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1570" h="729801">
                    <a:moveTo>
                      <a:pt x="431570" y="0"/>
                    </a:moveTo>
                    <a:lnTo>
                      <a:pt x="46679" y="0"/>
                    </a:lnTo>
                    <a:lnTo>
                      <a:pt x="43948" y="15137"/>
                    </a:lnTo>
                    <a:cubicBezTo>
                      <a:pt x="20067" y="171013"/>
                      <a:pt x="11353" y="309879"/>
                      <a:pt x="0" y="499775"/>
                    </a:cubicBezTo>
                    <a:cubicBezTo>
                      <a:pt x="0" y="626813"/>
                      <a:pt x="105191" y="714680"/>
                      <a:pt x="190560" y="729801"/>
                    </a:cubicBezTo>
                    <a:lnTo>
                      <a:pt x="214004" y="729800"/>
                    </a:lnTo>
                    <a:cubicBezTo>
                      <a:pt x="332195" y="729800"/>
                      <a:pt x="418632" y="596573"/>
                      <a:pt x="418632" y="469535"/>
                    </a:cubicBezTo>
                    <a:cubicBezTo>
                      <a:pt x="420553" y="274448"/>
                      <a:pt x="422472" y="233714"/>
                      <a:pt x="430675" y="2319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cs typeface="B Nazanin" panose="00000400000000000000" pitchFamily="2" charset="-78"/>
                </a:endParaRPr>
              </a:p>
            </p:txBody>
          </p:sp>
        </p:grpSp>
      </p:grpSp>
      <p:grpSp>
        <p:nvGrpSpPr>
          <p:cNvPr id="192" name="그룹 191">
            <a:extLst>
              <a:ext uri="{FF2B5EF4-FFF2-40B4-BE49-F238E27FC236}">
                <a16:creationId xmlns:a16="http://schemas.microsoft.com/office/drawing/2014/main" id="{1DC1E45E-1004-4BDC-93F4-C5AE9DE669A7}"/>
              </a:ext>
            </a:extLst>
          </p:cNvPr>
          <p:cNvGrpSpPr/>
          <p:nvPr/>
        </p:nvGrpSpPr>
        <p:grpSpPr>
          <a:xfrm>
            <a:off x="2695413" y="4342957"/>
            <a:ext cx="1021678" cy="2402427"/>
            <a:chOff x="8868300" y="3762813"/>
            <a:chExt cx="989035" cy="2325669"/>
          </a:xfrm>
        </p:grpSpPr>
        <p:grpSp>
          <p:nvGrpSpPr>
            <p:cNvPr id="172" name="Group 18">
              <a:extLst>
                <a:ext uri="{FF2B5EF4-FFF2-40B4-BE49-F238E27FC236}">
                  <a16:creationId xmlns:a16="http://schemas.microsoft.com/office/drawing/2014/main" id="{E409C672-DE4B-496B-9CD3-60310713A3C7}"/>
                </a:ext>
              </a:extLst>
            </p:cNvPr>
            <p:cNvGrpSpPr/>
            <p:nvPr/>
          </p:nvGrpSpPr>
          <p:grpSpPr>
            <a:xfrm>
              <a:off x="8868300" y="3762813"/>
              <a:ext cx="989035" cy="2325669"/>
              <a:chOff x="6660232" y="3023478"/>
              <a:chExt cx="1152128" cy="2709174"/>
            </a:xfrm>
          </p:grpSpPr>
          <p:grpSp>
            <p:nvGrpSpPr>
              <p:cNvPr id="173" name="Group 19">
                <a:extLst>
                  <a:ext uri="{FF2B5EF4-FFF2-40B4-BE49-F238E27FC236}">
                    <a16:creationId xmlns:a16="http://schemas.microsoft.com/office/drawing/2014/main" id="{67C49929-46A5-44E3-9246-CAB2498CCFDD}"/>
                  </a:ext>
                </a:extLst>
              </p:cNvPr>
              <p:cNvGrpSpPr/>
              <p:nvPr/>
            </p:nvGrpSpPr>
            <p:grpSpPr>
              <a:xfrm rot="5400000">
                <a:off x="5910032" y="3902442"/>
                <a:ext cx="2652420" cy="1008000"/>
                <a:chOff x="3215725" y="3292527"/>
                <a:chExt cx="2652420" cy="1008000"/>
              </a:xfrm>
            </p:grpSpPr>
            <p:sp>
              <p:nvSpPr>
                <p:cNvPr id="177" name="Block Arc 23">
                  <a:extLst>
                    <a:ext uri="{FF2B5EF4-FFF2-40B4-BE49-F238E27FC236}">
                      <a16:creationId xmlns:a16="http://schemas.microsoft.com/office/drawing/2014/main" id="{CFC477AD-219F-4F6A-9EC0-BFDC42318FFD}"/>
                    </a:ext>
                  </a:extLst>
                </p:cNvPr>
                <p:cNvSpPr/>
                <p:nvPr/>
              </p:nvSpPr>
              <p:spPr>
                <a:xfrm rot="5400000">
                  <a:off x="4855267" y="3287648"/>
                  <a:ext cx="1008000" cy="1017757"/>
                </a:xfrm>
                <a:prstGeom prst="blockArc">
                  <a:avLst>
                    <a:gd name="adj1" fmla="val 10800000"/>
                    <a:gd name="adj2" fmla="val 9456"/>
                    <a:gd name="adj3" fmla="val 10672"/>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solidFill>
                      <a:schemeClr val="tx1"/>
                    </a:solidFill>
                    <a:cs typeface="B Nazanin" panose="00000400000000000000" pitchFamily="2" charset="-78"/>
                  </a:endParaRPr>
                </a:p>
              </p:txBody>
            </p:sp>
            <p:sp>
              <p:nvSpPr>
                <p:cNvPr id="178" name="Rectangle 24">
                  <a:extLst>
                    <a:ext uri="{FF2B5EF4-FFF2-40B4-BE49-F238E27FC236}">
                      <a16:creationId xmlns:a16="http://schemas.microsoft.com/office/drawing/2014/main" id="{FA6F0424-DE32-4308-ABE8-8C8E76E8DE14}"/>
                    </a:ext>
                  </a:extLst>
                </p:cNvPr>
                <p:cNvSpPr/>
                <p:nvPr/>
              </p:nvSpPr>
              <p:spPr>
                <a:xfrm rot="10800000">
                  <a:off x="3215725" y="4192527"/>
                  <a:ext cx="2160000" cy="108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79" name="Rectangle 25">
                  <a:extLst>
                    <a:ext uri="{FF2B5EF4-FFF2-40B4-BE49-F238E27FC236}">
                      <a16:creationId xmlns:a16="http://schemas.microsoft.com/office/drawing/2014/main" id="{C6CF8CBE-AB02-4B03-A297-0835375F2331}"/>
                    </a:ext>
                  </a:extLst>
                </p:cNvPr>
                <p:cNvSpPr/>
                <p:nvPr/>
              </p:nvSpPr>
              <p:spPr>
                <a:xfrm rot="10800000">
                  <a:off x="3215725" y="3294974"/>
                  <a:ext cx="2160000" cy="108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grpSp>
          <p:sp>
            <p:nvSpPr>
              <p:cNvPr id="174" name="Rounded Rectangle 29">
                <a:extLst>
                  <a:ext uri="{FF2B5EF4-FFF2-40B4-BE49-F238E27FC236}">
                    <a16:creationId xmlns:a16="http://schemas.microsoft.com/office/drawing/2014/main" id="{1B46C6B6-6AA0-4E92-BA37-E91F77941E6A}"/>
                  </a:ext>
                </a:extLst>
              </p:cNvPr>
              <p:cNvSpPr/>
              <p:nvPr/>
            </p:nvSpPr>
            <p:spPr>
              <a:xfrm>
                <a:off x="6660232" y="3023478"/>
                <a:ext cx="180010" cy="108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75" name="Rounded Rectangle 32">
                <a:extLst>
                  <a:ext uri="{FF2B5EF4-FFF2-40B4-BE49-F238E27FC236}">
                    <a16:creationId xmlns:a16="http://schemas.microsoft.com/office/drawing/2014/main" id="{E0ADACE5-7984-404E-93C0-A821EE6C2B9D}"/>
                  </a:ext>
                </a:extLst>
              </p:cNvPr>
              <p:cNvSpPr/>
              <p:nvPr/>
            </p:nvSpPr>
            <p:spPr>
              <a:xfrm>
                <a:off x="7632350" y="3023478"/>
                <a:ext cx="180010" cy="108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76" name="Round Same Side Corner Rectangle 30">
                <a:extLst>
                  <a:ext uri="{FF2B5EF4-FFF2-40B4-BE49-F238E27FC236}">
                    <a16:creationId xmlns:a16="http://schemas.microsoft.com/office/drawing/2014/main" id="{A50415AD-2BD7-4008-AD5F-DB39FAD9E9DB}"/>
                  </a:ext>
                </a:extLst>
              </p:cNvPr>
              <p:cNvSpPr/>
              <p:nvPr/>
            </p:nvSpPr>
            <p:spPr>
              <a:xfrm rot="10800000">
                <a:off x="6840241" y="4038397"/>
                <a:ext cx="789554" cy="1588560"/>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grpSp>
        <p:sp>
          <p:nvSpPr>
            <p:cNvPr id="180" name="Oval 26">
              <a:extLst>
                <a:ext uri="{FF2B5EF4-FFF2-40B4-BE49-F238E27FC236}">
                  <a16:creationId xmlns:a16="http://schemas.microsoft.com/office/drawing/2014/main" id="{179AE488-AE17-4191-AF09-D1E12B1B8F9D}"/>
                </a:ext>
              </a:extLst>
            </p:cNvPr>
            <p:cNvSpPr/>
            <p:nvPr/>
          </p:nvSpPr>
          <p:spPr>
            <a:xfrm rot="19922172">
              <a:off x="9413601" y="5367261"/>
              <a:ext cx="158978" cy="1589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81" name="Oval 27">
              <a:extLst>
                <a:ext uri="{FF2B5EF4-FFF2-40B4-BE49-F238E27FC236}">
                  <a16:creationId xmlns:a16="http://schemas.microsoft.com/office/drawing/2014/main" id="{BC19AFAD-F4D8-4BAF-A50A-DEA21BF5386C}"/>
                </a:ext>
              </a:extLst>
            </p:cNvPr>
            <p:cNvSpPr/>
            <p:nvPr/>
          </p:nvSpPr>
          <p:spPr>
            <a:xfrm rot="19922172">
              <a:off x="9414186" y="5216395"/>
              <a:ext cx="79488" cy="794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82" name="Oval 28">
              <a:extLst>
                <a:ext uri="{FF2B5EF4-FFF2-40B4-BE49-F238E27FC236}">
                  <a16:creationId xmlns:a16="http://schemas.microsoft.com/office/drawing/2014/main" id="{59E685A7-4902-424C-9BAB-30B2CD4CAC18}"/>
                </a:ext>
              </a:extLst>
            </p:cNvPr>
            <p:cNvSpPr/>
            <p:nvPr/>
          </p:nvSpPr>
          <p:spPr>
            <a:xfrm rot="19922172">
              <a:off x="9160816" y="5090898"/>
              <a:ext cx="129469" cy="12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83" name="Oval 29">
              <a:extLst>
                <a:ext uri="{FF2B5EF4-FFF2-40B4-BE49-F238E27FC236}">
                  <a16:creationId xmlns:a16="http://schemas.microsoft.com/office/drawing/2014/main" id="{56F7112E-CAD8-4740-9EA9-347F23FA9594}"/>
                </a:ext>
              </a:extLst>
            </p:cNvPr>
            <p:cNvSpPr/>
            <p:nvPr/>
          </p:nvSpPr>
          <p:spPr>
            <a:xfrm rot="19922172">
              <a:off x="9225092" y="4743230"/>
              <a:ext cx="214669" cy="2146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84" name="Oval 30">
              <a:extLst>
                <a:ext uri="{FF2B5EF4-FFF2-40B4-BE49-F238E27FC236}">
                  <a16:creationId xmlns:a16="http://schemas.microsoft.com/office/drawing/2014/main" id="{2A0AF1FC-F628-42D5-928A-7358C1E4CD91}"/>
                </a:ext>
              </a:extLst>
            </p:cNvPr>
            <p:cNvSpPr/>
            <p:nvPr/>
          </p:nvSpPr>
          <p:spPr>
            <a:xfrm rot="19922172">
              <a:off x="9331244" y="5671742"/>
              <a:ext cx="129469" cy="12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85" name="Oval 31">
              <a:extLst>
                <a:ext uri="{FF2B5EF4-FFF2-40B4-BE49-F238E27FC236}">
                  <a16:creationId xmlns:a16="http://schemas.microsoft.com/office/drawing/2014/main" id="{A988A1FD-EBF2-4368-B47E-478620C5D65E}"/>
                </a:ext>
              </a:extLst>
            </p:cNvPr>
            <p:cNvSpPr/>
            <p:nvPr/>
          </p:nvSpPr>
          <p:spPr>
            <a:xfrm rot="19922172">
              <a:off x="9305062" y="4473525"/>
              <a:ext cx="158978" cy="1589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86" name="Oval 32">
              <a:extLst>
                <a:ext uri="{FF2B5EF4-FFF2-40B4-BE49-F238E27FC236}">
                  <a16:creationId xmlns:a16="http://schemas.microsoft.com/office/drawing/2014/main" id="{25FFF61A-F990-4C51-BEF4-806B657CB8B7}"/>
                </a:ext>
              </a:extLst>
            </p:cNvPr>
            <p:cNvSpPr/>
            <p:nvPr/>
          </p:nvSpPr>
          <p:spPr>
            <a:xfrm rot="19922172">
              <a:off x="9068678" y="4293265"/>
              <a:ext cx="129469" cy="1294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87" name="Oval 33">
              <a:extLst>
                <a:ext uri="{FF2B5EF4-FFF2-40B4-BE49-F238E27FC236}">
                  <a16:creationId xmlns:a16="http://schemas.microsoft.com/office/drawing/2014/main" id="{79840143-58BD-49BB-8B64-B8A9AF09AD77}"/>
                </a:ext>
              </a:extLst>
            </p:cNvPr>
            <p:cNvSpPr/>
            <p:nvPr/>
          </p:nvSpPr>
          <p:spPr>
            <a:xfrm rot="19922172">
              <a:off x="9347918" y="4261172"/>
              <a:ext cx="110234" cy="1102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88" name="Oval 34">
              <a:extLst>
                <a:ext uri="{FF2B5EF4-FFF2-40B4-BE49-F238E27FC236}">
                  <a16:creationId xmlns:a16="http://schemas.microsoft.com/office/drawing/2014/main" id="{FFE598A8-F6D1-4F9B-9BA6-39830EA707A2}"/>
                </a:ext>
              </a:extLst>
            </p:cNvPr>
            <p:cNvSpPr/>
            <p:nvPr/>
          </p:nvSpPr>
          <p:spPr>
            <a:xfrm rot="19922172">
              <a:off x="9488278" y="4986708"/>
              <a:ext cx="129469" cy="12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89" name="Oval 35">
              <a:extLst>
                <a:ext uri="{FF2B5EF4-FFF2-40B4-BE49-F238E27FC236}">
                  <a16:creationId xmlns:a16="http://schemas.microsoft.com/office/drawing/2014/main" id="{D6FF2049-A6FE-4BAB-94CF-04E88A835DEF}"/>
                </a:ext>
              </a:extLst>
            </p:cNvPr>
            <p:cNvSpPr/>
            <p:nvPr/>
          </p:nvSpPr>
          <p:spPr>
            <a:xfrm rot="19922172">
              <a:off x="9230283" y="5514488"/>
              <a:ext cx="79488" cy="794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90" name="Oval 36">
              <a:extLst>
                <a:ext uri="{FF2B5EF4-FFF2-40B4-BE49-F238E27FC236}">
                  <a16:creationId xmlns:a16="http://schemas.microsoft.com/office/drawing/2014/main" id="{AA885556-9FA8-4497-A3DB-579DDFF107B1}"/>
                </a:ext>
              </a:extLst>
            </p:cNvPr>
            <p:cNvSpPr/>
            <p:nvPr/>
          </p:nvSpPr>
          <p:spPr>
            <a:xfrm rot="19922172">
              <a:off x="9515886" y="4104569"/>
              <a:ext cx="129469" cy="1294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91" name="Oval 56">
              <a:extLst>
                <a:ext uri="{FF2B5EF4-FFF2-40B4-BE49-F238E27FC236}">
                  <a16:creationId xmlns:a16="http://schemas.microsoft.com/office/drawing/2014/main" id="{2C6BA909-FA01-4BC7-84CD-EC601E2A82BB}"/>
                </a:ext>
              </a:extLst>
            </p:cNvPr>
            <p:cNvSpPr/>
            <p:nvPr/>
          </p:nvSpPr>
          <p:spPr>
            <a:xfrm>
              <a:off x="9255482" y="3936714"/>
              <a:ext cx="214669" cy="2146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grpSp>
      <p:grpSp>
        <p:nvGrpSpPr>
          <p:cNvPr id="239" name="그룹 238">
            <a:extLst>
              <a:ext uri="{FF2B5EF4-FFF2-40B4-BE49-F238E27FC236}">
                <a16:creationId xmlns:a16="http://schemas.microsoft.com/office/drawing/2014/main" id="{2FD63D68-F786-4D1B-A4C6-FECF8F745F0F}"/>
              </a:ext>
            </a:extLst>
          </p:cNvPr>
          <p:cNvGrpSpPr/>
          <p:nvPr/>
        </p:nvGrpSpPr>
        <p:grpSpPr>
          <a:xfrm>
            <a:off x="6276144" y="2996767"/>
            <a:ext cx="2593625" cy="1029607"/>
            <a:chOff x="4978486" y="1472803"/>
            <a:chExt cx="2593625" cy="1029607"/>
          </a:xfrm>
        </p:grpSpPr>
        <p:grpSp>
          <p:nvGrpSpPr>
            <p:cNvPr id="196" name="그룹 242">
              <a:extLst>
                <a:ext uri="{FF2B5EF4-FFF2-40B4-BE49-F238E27FC236}">
                  <a16:creationId xmlns:a16="http://schemas.microsoft.com/office/drawing/2014/main" id="{851EC1C8-F386-4B84-98F1-19FA1910BE54}"/>
                </a:ext>
              </a:extLst>
            </p:cNvPr>
            <p:cNvGrpSpPr/>
            <p:nvPr/>
          </p:nvGrpSpPr>
          <p:grpSpPr>
            <a:xfrm>
              <a:off x="4978486" y="1472805"/>
              <a:ext cx="1108129" cy="638580"/>
              <a:chOff x="4464344" y="5677604"/>
              <a:chExt cx="973810" cy="561175"/>
            </a:xfrm>
            <a:solidFill>
              <a:schemeClr val="accent1"/>
            </a:solidFill>
          </p:grpSpPr>
          <p:sp>
            <p:nvSpPr>
              <p:cNvPr id="228" name="Oval 55">
                <a:extLst>
                  <a:ext uri="{FF2B5EF4-FFF2-40B4-BE49-F238E27FC236}">
                    <a16:creationId xmlns:a16="http://schemas.microsoft.com/office/drawing/2014/main" id="{5EBE705C-EC40-4C92-9274-61218D7A81FC}"/>
                  </a:ext>
                </a:extLst>
              </p:cNvPr>
              <p:cNvSpPr/>
              <p:nvPr/>
            </p:nvSpPr>
            <p:spPr>
              <a:xfrm rot="10800000">
                <a:off x="4464344" y="6021231"/>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29" name="Oval 56">
                <a:extLst>
                  <a:ext uri="{FF2B5EF4-FFF2-40B4-BE49-F238E27FC236}">
                    <a16:creationId xmlns:a16="http://schemas.microsoft.com/office/drawing/2014/main" id="{FFB2B33D-8E60-4503-A628-B19CB6D89B40}"/>
                  </a:ext>
                </a:extLst>
              </p:cNvPr>
              <p:cNvSpPr/>
              <p:nvPr/>
            </p:nvSpPr>
            <p:spPr>
              <a:xfrm>
                <a:off x="4468347" y="6021232"/>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30" name="Oval 57">
                <a:extLst>
                  <a:ext uri="{FF2B5EF4-FFF2-40B4-BE49-F238E27FC236}">
                    <a16:creationId xmlns:a16="http://schemas.microsoft.com/office/drawing/2014/main" id="{0888B1AE-4876-4DEB-866E-4E7F4AAB2C35}"/>
                  </a:ext>
                </a:extLst>
              </p:cNvPr>
              <p:cNvSpPr/>
              <p:nvPr/>
            </p:nvSpPr>
            <p:spPr>
              <a:xfrm>
                <a:off x="4713271" y="5788551"/>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31" name="Rectangle 58">
                <a:extLst>
                  <a:ext uri="{FF2B5EF4-FFF2-40B4-BE49-F238E27FC236}">
                    <a16:creationId xmlns:a16="http://schemas.microsoft.com/office/drawing/2014/main" id="{B073A90A-F506-4738-9E2A-8D797A97A289}"/>
                  </a:ext>
                </a:extLst>
              </p:cNvPr>
              <p:cNvSpPr/>
              <p:nvPr/>
            </p:nvSpPr>
            <p:spPr>
              <a:xfrm rot="10800000">
                <a:off x="4772603" y="5931271"/>
                <a:ext cx="59331" cy="1996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32" name="Oval 59">
                <a:extLst>
                  <a:ext uri="{FF2B5EF4-FFF2-40B4-BE49-F238E27FC236}">
                    <a16:creationId xmlns:a16="http://schemas.microsoft.com/office/drawing/2014/main" id="{EB6143A1-786A-4683-BDD4-380EB0B75BAF}"/>
                  </a:ext>
                </a:extLst>
              </p:cNvPr>
              <p:cNvSpPr/>
              <p:nvPr/>
            </p:nvSpPr>
            <p:spPr>
              <a:xfrm>
                <a:off x="4918640" y="5684789"/>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33" name="Rectangle 60">
                <a:extLst>
                  <a:ext uri="{FF2B5EF4-FFF2-40B4-BE49-F238E27FC236}">
                    <a16:creationId xmlns:a16="http://schemas.microsoft.com/office/drawing/2014/main" id="{146C37B6-D082-4F5E-93FA-80F46A258A35}"/>
                  </a:ext>
                </a:extLst>
              </p:cNvPr>
              <p:cNvSpPr/>
              <p:nvPr/>
            </p:nvSpPr>
            <p:spPr>
              <a:xfrm rot="10800000">
                <a:off x="4968084" y="5832302"/>
                <a:ext cx="59331" cy="298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34" name="Oval 61">
                <a:extLst>
                  <a:ext uri="{FF2B5EF4-FFF2-40B4-BE49-F238E27FC236}">
                    <a16:creationId xmlns:a16="http://schemas.microsoft.com/office/drawing/2014/main" id="{EF3BC419-A17F-452C-A4DD-DAD8A9BF955F}"/>
                  </a:ext>
                </a:extLst>
              </p:cNvPr>
              <p:cNvSpPr/>
              <p:nvPr/>
            </p:nvSpPr>
            <p:spPr>
              <a:xfrm>
                <a:off x="5114122" y="5677604"/>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35" name="Rectangle 62">
                <a:extLst>
                  <a:ext uri="{FF2B5EF4-FFF2-40B4-BE49-F238E27FC236}">
                    <a16:creationId xmlns:a16="http://schemas.microsoft.com/office/drawing/2014/main" id="{D959EE66-BE6B-4246-BA19-03069860372F}"/>
                  </a:ext>
                </a:extLst>
              </p:cNvPr>
              <p:cNvSpPr/>
              <p:nvPr/>
            </p:nvSpPr>
            <p:spPr>
              <a:xfrm rot="10800000">
                <a:off x="5153677" y="5809314"/>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36" name="Oval 63">
                <a:extLst>
                  <a:ext uri="{FF2B5EF4-FFF2-40B4-BE49-F238E27FC236}">
                    <a16:creationId xmlns:a16="http://schemas.microsoft.com/office/drawing/2014/main" id="{151BCC19-5116-4B1B-B90E-FE324B845B62}"/>
                  </a:ext>
                </a:extLst>
              </p:cNvPr>
              <p:cNvSpPr/>
              <p:nvPr/>
            </p:nvSpPr>
            <p:spPr>
              <a:xfrm>
                <a:off x="5319492" y="5786456"/>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37" name="Rectangle 64">
                <a:extLst>
                  <a:ext uri="{FF2B5EF4-FFF2-40B4-BE49-F238E27FC236}">
                    <a16:creationId xmlns:a16="http://schemas.microsoft.com/office/drawing/2014/main" id="{66F20345-1A0C-40BE-866A-199300AEA286}"/>
                  </a:ext>
                </a:extLst>
              </p:cNvPr>
              <p:cNvSpPr/>
              <p:nvPr/>
            </p:nvSpPr>
            <p:spPr>
              <a:xfrm rot="10800000">
                <a:off x="5349158" y="5898389"/>
                <a:ext cx="59331" cy="231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grpSp>
        <p:grpSp>
          <p:nvGrpSpPr>
            <p:cNvPr id="197" name="그룹 241">
              <a:extLst>
                <a:ext uri="{FF2B5EF4-FFF2-40B4-BE49-F238E27FC236}">
                  <a16:creationId xmlns:a16="http://schemas.microsoft.com/office/drawing/2014/main" id="{1B1B740E-1087-41D1-8B88-4F0894A358DB}"/>
                </a:ext>
              </a:extLst>
            </p:cNvPr>
            <p:cNvGrpSpPr/>
            <p:nvPr/>
          </p:nvGrpSpPr>
          <p:grpSpPr>
            <a:xfrm>
              <a:off x="5295506" y="1982759"/>
              <a:ext cx="824865" cy="519651"/>
              <a:chOff x="4742937" y="6125745"/>
              <a:chExt cx="724882" cy="456662"/>
            </a:xfrm>
            <a:solidFill>
              <a:schemeClr val="accent4"/>
            </a:solidFill>
          </p:grpSpPr>
          <p:sp>
            <p:nvSpPr>
              <p:cNvPr id="220" name="Rectangle 47">
                <a:extLst>
                  <a:ext uri="{FF2B5EF4-FFF2-40B4-BE49-F238E27FC236}">
                    <a16:creationId xmlns:a16="http://schemas.microsoft.com/office/drawing/2014/main" id="{C7C0AF08-81ED-4465-819A-3F81498E0E1C}"/>
                  </a:ext>
                </a:extLst>
              </p:cNvPr>
              <p:cNvSpPr/>
              <p:nvPr/>
            </p:nvSpPr>
            <p:spPr>
              <a:xfrm>
                <a:off x="4772602" y="6125746"/>
                <a:ext cx="59331" cy="234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21" name="Oval 48">
                <a:extLst>
                  <a:ext uri="{FF2B5EF4-FFF2-40B4-BE49-F238E27FC236}">
                    <a16:creationId xmlns:a16="http://schemas.microsoft.com/office/drawing/2014/main" id="{51BD4665-5C1A-4E2A-AF57-65A736EE3477}"/>
                  </a:ext>
                </a:extLst>
              </p:cNvPr>
              <p:cNvSpPr/>
              <p:nvPr/>
            </p:nvSpPr>
            <p:spPr>
              <a:xfrm>
                <a:off x="4742937" y="6352798"/>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22" name="Oval 49">
                <a:extLst>
                  <a:ext uri="{FF2B5EF4-FFF2-40B4-BE49-F238E27FC236}">
                    <a16:creationId xmlns:a16="http://schemas.microsoft.com/office/drawing/2014/main" id="{A07850E2-E663-44B6-99FA-66B219A7356E}"/>
                  </a:ext>
                </a:extLst>
              </p:cNvPr>
              <p:cNvSpPr/>
              <p:nvPr/>
            </p:nvSpPr>
            <p:spPr>
              <a:xfrm>
                <a:off x="4928529" y="6436782"/>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23" name="Rectangle 50">
                <a:extLst>
                  <a:ext uri="{FF2B5EF4-FFF2-40B4-BE49-F238E27FC236}">
                    <a16:creationId xmlns:a16="http://schemas.microsoft.com/office/drawing/2014/main" id="{0ABF9470-C3A7-4FA5-8AEF-935E8B499A32}"/>
                  </a:ext>
                </a:extLst>
              </p:cNvPr>
              <p:cNvSpPr/>
              <p:nvPr/>
            </p:nvSpPr>
            <p:spPr>
              <a:xfrm>
                <a:off x="4968083" y="6130912"/>
                <a:ext cx="59331" cy="3342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24" name="Oval 51">
                <a:extLst>
                  <a:ext uri="{FF2B5EF4-FFF2-40B4-BE49-F238E27FC236}">
                    <a16:creationId xmlns:a16="http://schemas.microsoft.com/office/drawing/2014/main" id="{CCB73DFF-8D01-4207-90DE-7BF7BCD74ADC}"/>
                  </a:ext>
                </a:extLst>
              </p:cNvPr>
              <p:cNvSpPr/>
              <p:nvPr/>
            </p:nvSpPr>
            <p:spPr>
              <a:xfrm>
                <a:off x="5104233" y="6424191"/>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25" name="Rectangle 52">
                <a:extLst>
                  <a:ext uri="{FF2B5EF4-FFF2-40B4-BE49-F238E27FC236}">
                    <a16:creationId xmlns:a16="http://schemas.microsoft.com/office/drawing/2014/main" id="{AF3E36C1-48B9-4250-B247-E5501983F1F0}"/>
                  </a:ext>
                </a:extLst>
              </p:cNvPr>
              <p:cNvSpPr/>
              <p:nvPr/>
            </p:nvSpPr>
            <p:spPr>
              <a:xfrm>
                <a:off x="5153676" y="6125746"/>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26" name="Oval 53">
                <a:extLst>
                  <a:ext uri="{FF2B5EF4-FFF2-40B4-BE49-F238E27FC236}">
                    <a16:creationId xmlns:a16="http://schemas.microsoft.com/office/drawing/2014/main" id="{646CB3AF-24FC-4E14-A17C-58BB7263FA76}"/>
                  </a:ext>
                </a:extLst>
              </p:cNvPr>
              <p:cNvSpPr/>
              <p:nvPr/>
            </p:nvSpPr>
            <p:spPr>
              <a:xfrm>
                <a:off x="5289826" y="6295562"/>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27" name="Rectangle 54">
                <a:extLst>
                  <a:ext uri="{FF2B5EF4-FFF2-40B4-BE49-F238E27FC236}">
                    <a16:creationId xmlns:a16="http://schemas.microsoft.com/office/drawing/2014/main" id="{E478B21C-3954-4B2B-BB29-8C9D4EFCD919}"/>
                  </a:ext>
                </a:extLst>
              </p:cNvPr>
              <p:cNvSpPr/>
              <p:nvPr/>
            </p:nvSpPr>
            <p:spPr>
              <a:xfrm>
                <a:off x="5349157" y="6125745"/>
                <a:ext cx="59331" cy="1812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grpSp>
        <p:grpSp>
          <p:nvGrpSpPr>
            <p:cNvPr id="198" name="그룹 240">
              <a:extLst>
                <a:ext uri="{FF2B5EF4-FFF2-40B4-BE49-F238E27FC236}">
                  <a16:creationId xmlns:a16="http://schemas.microsoft.com/office/drawing/2014/main" id="{53356873-9C97-4E72-BAFC-F72D36FC290F}"/>
                </a:ext>
              </a:extLst>
            </p:cNvPr>
            <p:cNvGrpSpPr/>
            <p:nvPr/>
          </p:nvGrpSpPr>
          <p:grpSpPr>
            <a:xfrm>
              <a:off x="6151522" y="1472803"/>
              <a:ext cx="1108127" cy="638581"/>
              <a:chOff x="5495194" y="5677603"/>
              <a:chExt cx="973809" cy="561176"/>
            </a:xfrm>
            <a:solidFill>
              <a:schemeClr val="accent4"/>
            </a:solidFill>
          </p:grpSpPr>
          <p:sp>
            <p:nvSpPr>
              <p:cNvPr id="210" name="Oval 37">
                <a:extLst>
                  <a:ext uri="{FF2B5EF4-FFF2-40B4-BE49-F238E27FC236}">
                    <a16:creationId xmlns:a16="http://schemas.microsoft.com/office/drawing/2014/main" id="{27DEA0F6-F987-4E67-AA50-A8691F4D555D}"/>
                  </a:ext>
                </a:extLst>
              </p:cNvPr>
              <p:cNvSpPr/>
              <p:nvPr/>
            </p:nvSpPr>
            <p:spPr>
              <a:xfrm>
                <a:off x="5495194" y="6021232"/>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11" name="Rectangle 38">
                <a:extLst>
                  <a:ext uri="{FF2B5EF4-FFF2-40B4-BE49-F238E27FC236}">
                    <a16:creationId xmlns:a16="http://schemas.microsoft.com/office/drawing/2014/main" id="{3A9294B0-081A-4FCE-9FAE-AC437FD89FAF}"/>
                  </a:ext>
                </a:extLst>
              </p:cNvPr>
              <p:cNvSpPr/>
              <p:nvPr/>
            </p:nvSpPr>
            <p:spPr>
              <a:xfrm rot="10800000">
                <a:off x="6380006" y="5899322"/>
                <a:ext cx="59331" cy="234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12" name="Oval 39">
                <a:extLst>
                  <a:ext uri="{FF2B5EF4-FFF2-40B4-BE49-F238E27FC236}">
                    <a16:creationId xmlns:a16="http://schemas.microsoft.com/office/drawing/2014/main" id="{446122A2-AB32-4209-AB20-021277D8679F}"/>
                  </a:ext>
                </a:extLst>
              </p:cNvPr>
              <p:cNvSpPr/>
              <p:nvPr/>
            </p:nvSpPr>
            <p:spPr>
              <a:xfrm rot="10800000">
                <a:off x="6350341" y="5788550"/>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13" name="Oval 40">
                <a:extLst>
                  <a:ext uri="{FF2B5EF4-FFF2-40B4-BE49-F238E27FC236}">
                    <a16:creationId xmlns:a16="http://schemas.microsoft.com/office/drawing/2014/main" id="{7C7C6E81-0710-4593-9406-968364097B69}"/>
                  </a:ext>
                </a:extLst>
              </p:cNvPr>
              <p:cNvSpPr/>
              <p:nvPr/>
            </p:nvSpPr>
            <p:spPr>
              <a:xfrm rot="10800000">
                <a:off x="5499197" y="6021231"/>
                <a:ext cx="217547" cy="2175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14" name="Oval 41">
                <a:extLst>
                  <a:ext uri="{FF2B5EF4-FFF2-40B4-BE49-F238E27FC236}">
                    <a16:creationId xmlns:a16="http://schemas.microsoft.com/office/drawing/2014/main" id="{D2D32252-7ED5-4976-8AC0-AA07D4ADEA1D}"/>
                  </a:ext>
                </a:extLst>
              </p:cNvPr>
              <p:cNvSpPr/>
              <p:nvPr/>
            </p:nvSpPr>
            <p:spPr>
              <a:xfrm rot="10800000">
                <a:off x="6144971" y="5684789"/>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15" name="Rectangle 42">
                <a:extLst>
                  <a:ext uri="{FF2B5EF4-FFF2-40B4-BE49-F238E27FC236}">
                    <a16:creationId xmlns:a16="http://schemas.microsoft.com/office/drawing/2014/main" id="{8159562D-C862-49BF-BA34-A340ABA67170}"/>
                  </a:ext>
                </a:extLst>
              </p:cNvPr>
              <p:cNvSpPr/>
              <p:nvPr/>
            </p:nvSpPr>
            <p:spPr>
              <a:xfrm rot="10800000">
                <a:off x="6184525" y="5794845"/>
                <a:ext cx="59331" cy="3342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16" name="Oval 43">
                <a:extLst>
                  <a:ext uri="{FF2B5EF4-FFF2-40B4-BE49-F238E27FC236}">
                    <a16:creationId xmlns:a16="http://schemas.microsoft.com/office/drawing/2014/main" id="{4D29C85B-4F3A-483D-BC62-C3661D71E9D2}"/>
                  </a:ext>
                </a:extLst>
              </p:cNvPr>
              <p:cNvSpPr/>
              <p:nvPr/>
            </p:nvSpPr>
            <p:spPr>
              <a:xfrm rot="10800000">
                <a:off x="5949489" y="5677603"/>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17" name="Rectangle 44">
                <a:extLst>
                  <a:ext uri="{FF2B5EF4-FFF2-40B4-BE49-F238E27FC236}">
                    <a16:creationId xmlns:a16="http://schemas.microsoft.com/office/drawing/2014/main" id="{740ECDCC-DF28-4F01-AC8A-5142C05EC446}"/>
                  </a:ext>
                </a:extLst>
              </p:cNvPr>
              <p:cNvSpPr/>
              <p:nvPr/>
            </p:nvSpPr>
            <p:spPr>
              <a:xfrm rot="10800000">
                <a:off x="5998932" y="5817832"/>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18" name="Oval 45">
                <a:extLst>
                  <a:ext uri="{FF2B5EF4-FFF2-40B4-BE49-F238E27FC236}">
                    <a16:creationId xmlns:a16="http://schemas.microsoft.com/office/drawing/2014/main" id="{F8CFC086-0F55-4148-98C9-86161D00CB63}"/>
                  </a:ext>
                </a:extLst>
              </p:cNvPr>
              <p:cNvSpPr/>
              <p:nvPr/>
            </p:nvSpPr>
            <p:spPr>
              <a:xfrm rot="10800000">
                <a:off x="5744120" y="5786455"/>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19" name="Rectangle 46">
                <a:extLst>
                  <a:ext uri="{FF2B5EF4-FFF2-40B4-BE49-F238E27FC236}">
                    <a16:creationId xmlns:a16="http://schemas.microsoft.com/office/drawing/2014/main" id="{06C98ABF-1273-427F-AD01-4B6632E48CF0}"/>
                  </a:ext>
                </a:extLst>
              </p:cNvPr>
              <p:cNvSpPr/>
              <p:nvPr/>
            </p:nvSpPr>
            <p:spPr>
              <a:xfrm rot="10800000">
                <a:off x="5803451" y="5953061"/>
                <a:ext cx="59331" cy="1812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dirty="0">
                  <a:cs typeface="B Nazanin" panose="00000400000000000000" pitchFamily="2" charset="-78"/>
                </a:endParaRPr>
              </a:p>
            </p:txBody>
          </p:sp>
        </p:grpSp>
        <p:grpSp>
          <p:nvGrpSpPr>
            <p:cNvPr id="199" name="Group 26">
              <a:extLst>
                <a:ext uri="{FF2B5EF4-FFF2-40B4-BE49-F238E27FC236}">
                  <a16:creationId xmlns:a16="http://schemas.microsoft.com/office/drawing/2014/main" id="{53748DD8-3AC9-4727-B2B4-25CE782F0B28}"/>
                </a:ext>
              </a:extLst>
            </p:cNvPr>
            <p:cNvGrpSpPr/>
            <p:nvPr/>
          </p:nvGrpSpPr>
          <p:grpSpPr>
            <a:xfrm>
              <a:off x="6468541" y="1863830"/>
              <a:ext cx="1103570" cy="638580"/>
              <a:chOff x="10719749" y="1383417"/>
              <a:chExt cx="1437799" cy="831980"/>
            </a:xfrm>
          </p:grpSpPr>
          <p:sp>
            <p:nvSpPr>
              <p:cNvPr id="200" name="Oval 27">
                <a:extLst>
                  <a:ext uri="{FF2B5EF4-FFF2-40B4-BE49-F238E27FC236}">
                    <a16:creationId xmlns:a16="http://schemas.microsoft.com/office/drawing/2014/main" id="{86244FE2-D90E-404E-9FD9-D1FED79860A7}"/>
                  </a:ext>
                </a:extLst>
              </p:cNvPr>
              <p:cNvSpPr/>
              <p:nvPr/>
            </p:nvSpPr>
            <p:spPr>
              <a:xfrm rot="10800000">
                <a:off x="11835021" y="1383417"/>
                <a:ext cx="322527" cy="3225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grpSp>
            <p:nvGrpSpPr>
              <p:cNvPr id="201" name="그룹 239">
                <a:extLst>
                  <a:ext uri="{FF2B5EF4-FFF2-40B4-BE49-F238E27FC236}">
                    <a16:creationId xmlns:a16="http://schemas.microsoft.com/office/drawing/2014/main" id="{B109FC70-87F8-4E51-BDB2-BFDACBD1E889}"/>
                  </a:ext>
                </a:extLst>
              </p:cNvPr>
              <p:cNvGrpSpPr/>
              <p:nvPr/>
            </p:nvGrpSpPr>
            <p:grpSpPr>
              <a:xfrm>
                <a:off x="10719749" y="1543336"/>
                <a:ext cx="1074685" cy="672061"/>
                <a:chOff x="5773786" y="6129098"/>
                <a:chExt cx="724882" cy="453308"/>
              </a:xfrm>
              <a:solidFill>
                <a:schemeClr val="accent1"/>
              </a:solidFill>
            </p:grpSpPr>
            <p:sp>
              <p:nvSpPr>
                <p:cNvPr id="202" name="Oval 29">
                  <a:extLst>
                    <a:ext uri="{FF2B5EF4-FFF2-40B4-BE49-F238E27FC236}">
                      <a16:creationId xmlns:a16="http://schemas.microsoft.com/office/drawing/2014/main" id="{869B90E9-8C5B-43FE-BBE6-4AE46A550587}"/>
                    </a:ext>
                  </a:extLst>
                </p:cNvPr>
                <p:cNvSpPr/>
                <p:nvPr/>
              </p:nvSpPr>
              <p:spPr>
                <a:xfrm rot="10800000">
                  <a:off x="6320675" y="6293466"/>
                  <a:ext cx="177993" cy="1779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03" name="Rectangle 30">
                  <a:extLst>
                    <a:ext uri="{FF2B5EF4-FFF2-40B4-BE49-F238E27FC236}">
                      <a16:creationId xmlns:a16="http://schemas.microsoft.com/office/drawing/2014/main" id="{B7A59345-D67B-4CBC-A012-DF48851E8B4D}"/>
                    </a:ext>
                  </a:extLst>
                </p:cNvPr>
                <p:cNvSpPr/>
                <p:nvPr/>
              </p:nvSpPr>
              <p:spPr>
                <a:xfrm>
                  <a:off x="6380005" y="6129098"/>
                  <a:ext cx="59331" cy="1996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04" name="Oval 31">
                  <a:extLst>
                    <a:ext uri="{FF2B5EF4-FFF2-40B4-BE49-F238E27FC236}">
                      <a16:creationId xmlns:a16="http://schemas.microsoft.com/office/drawing/2014/main" id="{B78D8E41-ED4D-4CE6-A23E-8B21EADC4305}"/>
                    </a:ext>
                  </a:extLst>
                </p:cNvPr>
                <p:cNvSpPr/>
                <p:nvPr/>
              </p:nvSpPr>
              <p:spPr>
                <a:xfrm rot="10800000">
                  <a:off x="6135082" y="6417005"/>
                  <a:ext cx="158216" cy="1582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05" name="Rectangle 32">
                  <a:extLst>
                    <a:ext uri="{FF2B5EF4-FFF2-40B4-BE49-F238E27FC236}">
                      <a16:creationId xmlns:a16="http://schemas.microsoft.com/office/drawing/2014/main" id="{4FB777C8-6697-41CE-8BFE-A56B21BD7C3A}"/>
                    </a:ext>
                  </a:extLst>
                </p:cNvPr>
                <p:cNvSpPr/>
                <p:nvPr/>
              </p:nvSpPr>
              <p:spPr>
                <a:xfrm>
                  <a:off x="6184524" y="6129098"/>
                  <a:ext cx="59331" cy="298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06" name="Oval 33">
                  <a:extLst>
                    <a:ext uri="{FF2B5EF4-FFF2-40B4-BE49-F238E27FC236}">
                      <a16:creationId xmlns:a16="http://schemas.microsoft.com/office/drawing/2014/main" id="{4393D013-808E-4C00-BED4-5C87F555D6A5}"/>
                    </a:ext>
                  </a:extLst>
                </p:cNvPr>
                <p:cNvSpPr/>
                <p:nvPr/>
              </p:nvSpPr>
              <p:spPr>
                <a:xfrm rot="10800000">
                  <a:off x="5959378" y="6443967"/>
                  <a:ext cx="138439" cy="1384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07" name="Rectangle 34">
                  <a:extLst>
                    <a:ext uri="{FF2B5EF4-FFF2-40B4-BE49-F238E27FC236}">
                      <a16:creationId xmlns:a16="http://schemas.microsoft.com/office/drawing/2014/main" id="{8018E5DE-7619-4DE2-99FF-5F8A0CC5A56E}"/>
                    </a:ext>
                  </a:extLst>
                </p:cNvPr>
                <p:cNvSpPr/>
                <p:nvPr/>
              </p:nvSpPr>
              <p:spPr>
                <a:xfrm>
                  <a:off x="5998931" y="6134264"/>
                  <a:ext cx="59331" cy="3164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08" name="Oval 35">
                  <a:extLst>
                    <a:ext uri="{FF2B5EF4-FFF2-40B4-BE49-F238E27FC236}">
                      <a16:creationId xmlns:a16="http://schemas.microsoft.com/office/drawing/2014/main" id="{44A4624D-D07A-497A-94AF-D6753C0BE9A8}"/>
                    </a:ext>
                  </a:extLst>
                </p:cNvPr>
                <p:cNvSpPr/>
                <p:nvPr/>
              </p:nvSpPr>
              <p:spPr>
                <a:xfrm rot="10800000">
                  <a:off x="5773786" y="6354892"/>
                  <a:ext cx="118662" cy="1186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09" name="Rectangle 36">
                  <a:extLst>
                    <a:ext uri="{FF2B5EF4-FFF2-40B4-BE49-F238E27FC236}">
                      <a16:creationId xmlns:a16="http://schemas.microsoft.com/office/drawing/2014/main" id="{9B31BF0E-0CCC-4EC4-9720-E90FD6A51611}"/>
                    </a:ext>
                  </a:extLst>
                </p:cNvPr>
                <p:cNvSpPr/>
                <p:nvPr/>
              </p:nvSpPr>
              <p:spPr>
                <a:xfrm>
                  <a:off x="5803450" y="6130005"/>
                  <a:ext cx="59331" cy="231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grpSp>
        </p:grpSp>
      </p:grpSp>
      <p:grpSp>
        <p:nvGrpSpPr>
          <p:cNvPr id="240" name="Group 2">
            <a:extLst>
              <a:ext uri="{FF2B5EF4-FFF2-40B4-BE49-F238E27FC236}">
                <a16:creationId xmlns:a16="http://schemas.microsoft.com/office/drawing/2014/main" id="{A87FE783-119E-419F-BE43-2EBF0EA423BA}"/>
              </a:ext>
            </a:extLst>
          </p:cNvPr>
          <p:cNvGrpSpPr/>
          <p:nvPr/>
        </p:nvGrpSpPr>
        <p:grpSpPr>
          <a:xfrm>
            <a:off x="4130073" y="2827647"/>
            <a:ext cx="2641826" cy="3833409"/>
            <a:chOff x="928131" y="447675"/>
            <a:chExt cx="4082018" cy="5923193"/>
          </a:xfrm>
        </p:grpSpPr>
        <p:grpSp>
          <p:nvGrpSpPr>
            <p:cNvPr id="241" name="Group 3">
              <a:extLst>
                <a:ext uri="{FF2B5EF4-FFF2-40B4-BE49-F238E27FC236}">
                  <a16:creationId xmlns:a16="http://schemas.microsoft.com/office/drawing/2014/main" id="{AF73088C-FB1A-47B9-989C-62AB6AB954E8}"/>
                </a:ext>
              </a:extLst>
            </p:cNvPr>
            <p:cNvGrpSpPr/>
            <p:nvPr/>
          </p:nvGrpSpPr>
          <p:grpSpPr>
            <a:xfrm flipH="1">
              <a:off x="928131" y="447675"/>
              <a:ext cx="4082018" cy="5923193"/>
              <a:chOff x="3730139" y="0"/>
              <a:chExt cx="4725732" cy="6857251"/>
            </a:xfrm>
          </p:grpSpPr>
          <p:sp>
            <p:nvSpPr>
              <p:cNvPr id="243" name="Freeform: Shape 5">
                <a:extLst>
                  <a:ext uri="{FF2B5EF4-FFF2-40B4-BE49-F238E27FC236}">
                    <a16:creationId xmlns:a16="http://schemas.microsoft.com/office/drawing/2014/main" id="{77253101-9587-4F27-A7B8-8F75061AEA61}"/>
                  </a:ext>
                </a:extLst>
              </p:cNvPr>
              <p:cNvSpPr/>
              <p:nvPr/>
            </p:nvSpPr>
            <p:spPr>
              <a:xfrm>
                <a:off x="3730139" y="366857"/>
                <a:ext cx="4490643" cy="6490394"/>
              </a:xfrm>
              <a:custGeom>
                <a:avLst/>
                <a:gdLst>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304718 w 4490643"/>
                  <a:gd name="connsiteY41" fmla="*/ 3600450 h 6490394"/>
                  <a:gd name="connsiteX42" fmla="*/ 3460446 w 4490643"/>
                  <a:gd name="connsiteY42" fmla="*/ 2852509 h 6490394"/>
                  <a:gd name="connsiteX43" fmla="*/ 3272524 w 4490643"/>
                  <a:gd name="connsiteY43" fmla="*/ 1888196 h 6490394"/>
                  <a:gd name="connsiteX44" fmla="*/ 1953332 w 4490643"/>
                  <a:gd name="connsiteY44" fmla="*/ 2999252 h 6490394"/>
                  <a:gd name="connsiteX45" fmla="*/ 1119292 w 4490643"/>
                  <a:gd name="connsiteY45" fmla="*/ 2052159 h 6490394"/>
                  <a:gd name="connsiteX46" fmla="*/ 3507613 w 4490643"/>
                  <a:gd name="connsiteY46"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460446 w 4490643"/>
                  <a:gd name="connsiteY41" fmla="*/ 285250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460446 w 4490643"/>
                  <a:gd name="connsiteY41" fmla="*/ 285250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460446 w 4490643"/>
                  <a:gd name="connsiteY41" fmla="*/ 285250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460446 w 4490643"/>
                  <a:gd name="connsiteY41" fmla="*/ 285250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460446 w 4490643"/>
                  <a:gd name="connsiteY41" fmla="*/ 285250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479496 w 4490643"/>
                  <a:gd name="connsiteY41" fmla="*/ 3204934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479496 w 4490643"/>
                  <a:gd name="connsiteY41" fmla="*/ 3204934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603321 w 4490643"/>
                  <a:gd name="connsiteY41" fmla="*/ 287155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603321 w 4490643"/>
                  <a:gd name="connsiteY41" fmla="*/ 287155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603321 w 4490643"/>
                  <a:gd name="connsiteY41" fmla="*/ 287155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 name="connsiteX0" fmla="*/ 3271027 w 4490643"/>
                  <a:gd name="connsiteY0" fmla="*/ 4794611 h 6490394"/>
                  <a:gd name="connsiteX1" fmla="*/ 3107812 w 4490643"/>
                  <a:gd name="connsiteY1" fmla="*/ 4921888 h 6490394"/>
                  <a:gd name="connsiteX2" fmla="*/ 3226854 w 4490643"/>
                  <a:gd name="connsiteY2" fmla="*/ 5093338 h 6490394"/>
                  <a:gd name="connsiteX3" fmla="*/ 3426754 w 4490643"/>
                  <a:gd name="connsiteY3" fmla="*/ 4993762 h 6490394"/>
                  <a:gd name="connsiteX4" fmla="*/ 3271027 w 4490643"/>
                  <a:gd name="connsiteY4" fmla="*/ 4794611 h 6490394"/>
                  <a:gd name="connsiteX5" fmla="*/ 3507613 w 4490643"/>
                  <a:gd name="connsiteY5" fmla="*/ 0 h 6490394"/>
                  <a:gd name="connsiteX6" fmla="*/ 4341654 w 4490643"/>
                  <a:gd name="connsiteY6" fmla="*/ 947093 h 6490394"/>
                  <a:gd name="connsiteX7" fmla="*/ 3959073 w 4490643"/>
                  <a:gd name="connsiteY7" fmla="*/ 1284003 h 6490394"/>
                  <a:gd name="connsiteX8" fmla="*/ 4349141 w 4490643"/>
                  <a:gd name="connsiteY8" fmla="*/ 1721238 h 6490394"/>
                  <a:gd name="connsiteX9" fmla="*/ 4472675 w 4490643"/>
                  <a:gd name="connsiteY9" fmla="*/ 2031945 h 6490394"/>
                  <a:gd name="connsiteX10" fmla="*/ 4384329 w 4490643"/>
                  <a:gd name="connsiteY10" fmla="*/ 2023709 h 6490394"/>
                  <a:gd name="connsiteX11" fmla="*/ 3870728 w 4490643"/>
                  <a:gd name="connsiteY11" fmla="*/ 2509609 h 6490394"/>
                  <a:gd name="connsiteX12" fmla="*/ 4246570 w 4490643"/>
                  <a:gd name="connsiteY12" fmla="*/ 2922886 h 6490394"/>
                  <a:gd name="connsiteX13" fmla="*/ 4490643 w 4490643"/>
                  <a:gd name="connsiteY13" fmla="*/ 2931870 h 6490394"/>
                  <a:gd name="connsiteX14" fmla="*/ 4484111 w 4490643"/>
                  <a:gd name="connsiteY14" fmla="*/ 2945016 h 6490394"/>
                  <a:gd name="connsiteX15" fmla="*/ 4483898 w 4490643"/>
                  <a:gd name="connsiteY15" fmla="*/ 3077270 h 6490394"/>
                  <a:gd name="connsiteX16" fmla="*/ 3719396 w 4490643"/>
                  <a:gd name="connsiteY16" fmla="*/ 4625553 h 6490394"/>
                  <a:gd name="connsiteX17" fmla="*/ 3650168 w 4490643"/>
                  <a:gd name="connsiteY17" fmla="*/ 4675183 h 6490394"/>
                  <a:gd name="connsiteX18" fmla="*/ 3674204 w 4490643"/>
                  <a:gd name="connsiteY18" fmla="*/ 4787179 h 6490394"/>
                  <a:gd name="connsiteX19" fmla="*/ 3979288 w 4490643"/>
                  <a:gd name="connsiteY19" fmla="*/ 6214875 h 6490394"/>
                  <a:gd name="connsiteX20" fmla="*/ 4017471 w 4490643"/>
                  <a:gd name="connsiteY20" fmla="*/ 6244823 h 6490394"/>
                  <a:gd name="connsiteX21" fmla="*/ 4278764 w 4490643"/>
                  <a:gd name="connsiteY21" fmla="*/ 6244074 h 6490394"/>
                  <a:gd name="connsiteX22" fmla="*/ 4278764 w 4490643"/>
                  <a:gd name="connsiteY22" fmla="*/ 6490394 h 6490394"/>
                  <a:gd name="connsiteX23" fmla="*/ 0 w 4490643"/>
                  <a:gd name="connsiteY23" fmla="*/ 6490394 h 6490394"/>
                  <a:gd name="connsiteX24" fmla="*/ 0 w 4490643"/>
                  <a:gd name="connsiteY24" fmla="*/ 6245572 h 6490394"/>
                  <a:gd name="connsiteX25" fmla="*/ 637135 w 4490643"/>
                  <a:gd name="connsiteY25" fmla="*/ 6244074 h 6490394"/>
                  <a:gd name="connsiteX26" fmla="*/ 637135 w 4490643"/>
                  <a:gd name="connsiteY26" fmla="*/ 5897431 h 6490394"/>
                  <a:gd name="connsiteX27" fmla="*/ 1056402 w 4490643"/>
                  <a:gd name="connsiteY27" fmla="*/ 5897431 h 6490394"/>
                  <a:gd name="connsiteX28" fmla="*/ 422261 w 4490643"/>
                  <a:gd name="connsiteY28" fmla="*/ 5615175 h 6490394"/>
                  <a:gd name="connsiteX29" fmla="*/ 508361 w 4490643"/>
                  <a:gd name="connsiteY29" fmla="*/ 5416024 h 6490394"/>
                  <a:gd name="connsiteX30" fmla="*/ 1826055 w 4490643"/>
                  <a:gd name="connsiteY30" fmla="*/ 5987274 h 6490394"/>
                  <a:gd name="connsiteX31" fmla="*/ 1739207 w 4490643"/>
                  <a:gd name="connsiteY31" fmla="*/ 6187174 h 6490394"/>
                  <a:gd name="connsiteX32" fmla="*/ 1466684 w 4490643"/>
                  <a:gd name="connsiteY32" fmla="*/ 6068881 h 6490394"/>
                  <a:gd name="connsiteX33" fmla="*/ 1466684 w 4490643"/>
                  <a:gd name="connsiteY33" fmla="*/ 6244074 h 6490394"/>
                  <a:gd name="connsiteX34" fmla="*/ 1492888 w 4490643"/>
                  <a:gd name="connsiteY34" fmla="*/ 6244074 h 6490394"/>
                  <a:gd name="connsiteX35" fmla="*/ 2514850 w 4490643"/>
                  <a:gd name="connsiteY35" fmla="*/ 6244823 h 6490394"/>
                  <a:gd name="connsiteX36" fmla="*/ 2819567 w 4490643"/>
                  <a:gd name="connsiteY36" fmla="*/ 4940605 h 6490394"/>
                  <a:gd name="connsiteX37" fmla="*/ 246319 w 4490643"/>
                  <a:gd name="connsiteY37" fmla="*/ 4940605 h 6490394"/>
                  <a:gd name="connsiteX38" fmla="*/ 246319 w 4490643"/>
                  <a:gd name="connsiteY38" fmla="*/ 4545297 h 6490394"/>
                  <a:gd name="connsiteX39" fmla="*/ 2603195 w 4490643"/>
                  <a:gd name="connsiteY39" fmla="*/ 4522088 h 6490394"/>
                  <a:gd name="connsiteX40" fmla="*/ 2798603 w 4490643"/>
                  <a:gd name="connsiteY40" fmla="*/ 4474920 h 6490394"/>
                  <a:gd name="connsiteX41" fmla="*/ 3603321 w 4490643"/>
                  <a:gd name="connsiteY41" fmla="*/ 2871559 h 6490394"/>
                  <a:gd name="connsiteX42" fmla="*/ 3272524 w 4490643"/>
                  <a:gd name="connsiteY42" fmla="*/ 1888196 h 6490394"/>
                  <a:gd name="connsiteX43" fmla="*/ 1953332 w 4490643"/>
                  <a:gd name="connsiteY43" fmla="*/ 2999252 h 6490394"/>
                  <a:gd name="connsiteX44" fmla="*/ 1119292 w 4490643"/>
                  <a:gd name="connsiteY44" fmla="*/ 2052159 h 6490394"/>
                  <a:gd name="connsiteX45" fmla="*/ 3507613 w 4490643"/>
                  <a:gd name="connsiteY45" fmla="*/ 0 h 649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490643" h="6490394">
                    <a:moveTo>
                      <a:pt x="3271027" y="4794611"/>
                    </a:moveTo>
                    <a:cubicBezTo>
                      <a:pt x="3189420" y="4793862"/>
                      <a:pt x="3119792" y="4848516"/>
                      <a:pt x="3107812" y="4921888"/>
                    </a:cubicBezTo>
                    <a:cubicBezTo>
                      <a:pt x="3095085" y="4999752"/>
                      <a:pt x="3145996" y="5073872"/>
                      <a:pt x="3226854" y="5093338"/>
                    </a:cubicBezTo>
                    <a:cubicBezTo>
                      <a:pt x="3312205" y="5114301"/>
                      <a:pt x="3399802" y="5070129"/>
                      <a:pt x="3426754" y="4993762"/>
                    </a:cubicBezTo>
                    <a:cubicBezTo>
                      <a:pt x="3460446" y="4894935"/>
                      <a:pt x="3382582" y="4794611"/>
                      <a:pt x="3271027" y="4794611"/>
                    </a:cubicBezTo>
                    <a:close/>
                    <a:moveTo>
                      <a:pt x="3507613" y="0"/>
                    </a:moveTo>
                    <a:lnTo>
                      <a:pt x="4341654" y="947093"/>
                    </a:lnTo>
                    <a:lnTo>
                      <a:pt x="3959073" y="1284003"/>
                    </a:lnTo>
                    <a:cubicBezTo>
                      <a:pt x="4099827" y="1409783"/>
                      <a:pt x="4263041" y="1555778"/>
                      <a:pt x="4349141" y="1721238"/>
                    </a:cubicBezTo>
                    <a:cubicBezTo>
                      <a:pt x="4400052" y="1819317"/>
                      <a:pt x="4438235" y="1922636"/>
                      <a:pt x="4472675" y="2031945"/>
                    </a:cubicBezTo>
                    <a:cubicBezTo>
                      <a:pt x="4441978" y="2028950"/>
                      <a:pt x="4412779" y="2027452"/>
                      <a:pt x="4384329" y="2023709"/>
                    </a:cubicBezTo>
                    <a:cubicBezTo>
                      <a:pt x="4099078" y="1990767"/>
                      <a:pt x="3852759" y="2223609"/>
                      <a:pt x="3870728" y="2509609"/>
                    </a:cubicBezTo>
                    <a:cubicBezTo>
                      <a:pt x="3882706" y="2709509"/>
                      <a:pt x="4042926" y="2884702"/>
                      <a:pt x="4246570" y="2922886"/>
                    </a:cubicBezTo>
                    <a:cubicBezTo>
                      <a:pt x="4316198" y="2936362"/>
                      <a:pt x="4434491" y="2942352"/>
                      <a:pt x="4490643" y="2931870"/>
                    </a:cubicBezTo>
                    <a:lnTo>
                      <a:pt x="4484111" y="2945016"/>
                    </a:lnTo>
                    <a:lnTo>
                      <a:pt x="4483898" y="3077270"/>
                    </a:lnTo>
                    <a:cubicBezTo>
                      <a:pt x="4462836" y="3680986"/>
                      <a:pt x="4182579" y="4244546"/>
                      <a:pt x="3719396" y="4625553"/>
                    </a:cubicBezTo>
                    <a:lnTo>
                      <a:pt x="3650168" y="4675183"/>
                    </a:lnTo>
                    <a:lnTo>
                      <a:pt x="3674204" y="4787179"/>
                    </a:lnTo>
                    <a:cubicBezTo>
                      <a:pt x="3754833" y="5162861"/>
                      <a:pt x="3877092" y="5732720"/>
                      <a:pt x="3979288" y="6214875"/>
                    </a:cubicBezTo>
                    <a:cubicBezTo>
                      <a:pt x="3984529" y="6238834"/>
                      <a:pt x="3994261" y="6245572"/>
                      <a:pt x="4017471" y="6244823"/>
                    </a:cubicBezTo>
                    <a:cubicBezTo>
                      <a:pt x="4095335" y="6243326"/>
                      <a:pt x="4267533" y="6244074"/>
                      <a:pt x="4278764" y="6244074"/>
                    </a:cubicBezTo>
                    <a:lnTo>
                      <a:pt x="4278764" y="6490394"/>
                    </a:lnTo>
                    <a:lnTo>
                      <a:pt x="0" y="6490394"/>
                    </a:lnTo>
                    <a:lnTo>
                      <a:pt x="0" y="6245572"/>
                    </a:lnTo>
                    <a:cubicBezTo>
                      <a:pt x="9733" y="6244823"/>
                      <a:pt x="624408" y="6244074"/>
                      <a:pt x="637135" y="6244074"/>
                    </a:cubicBezTo>
                    <a:lnTo>
                      <a:pt x="637135" y="5897431"/>
                    </a:lnTo>
                    <a:lnTo>
                      <a:pt x="1056402" y="5897431"/>
                    </a:lnTo>
                    <a:cubicBezTo>
                      <a:pt x="1057150" y="5895185"/>
                      <a:pt x="635638" y="5708013"/>
                      <a:pt x="422261" y="5615175"/>
                    </a:cubicBezTo>
                    <a:cubicBezTo>
                      <a:pt x="451460" y="5548541"/>
                      <a:pt x="479162" y="5483406"/>
                      <a:pt x="508361" y="5416024"/>
                    </a:cubicBezTo>
                    <a:lnTo>
                      <a:pt x="1826055" y="5987274"/>
                    </a:lnTo>
                    <a:lnTo>
                      <a:pt x="1739207" y="6187174"/>
                    </a:lnTo>
                    <a:lnTo>
                      <a:pt x="1466684" y="6068881"/>
                    </a:lnTo>
                    <a:lnTo>
                      <a:pt x="1466684" y="6244074"/>
                    </a:lnTo>
                    <a:lnTo>
                      <a:pt x="1492888" y="6244074"/>
                    </a:lnTo>
                    <a:lnTo>
                      <a:pt x="2514850" y="6244823"/>
                    </a:lnTo>
                    <a:cubicBezTo>
                      <a:pt x="2535065" y="6244823"/>
                      <a:pt x="2818069" y="4949589"/>
                      <a:pt x="2819567" y="4940605"/>
                    </a:cubicBezTo>
                    <a:lnTo>
                      <a:pt x="246319" y="4940605"/>
                    </a:lnTo>
                    <a:lnTo>
                      <a:pt x="246319" y="4545297"/>
                    </a:lnTo>
                    <a:lnTo>
                      <a:pt x="2603195" y="4522088"/>
                    </a:lnTo>
                    <a:cubicBezTo>
                      <a:pt x="2714750" y="4515349"/>
                      <a:pt x="2772399" y="4486151"/>
                      <a:pt x="2798603" y="4474920"/>
                    </a:cubicBezTo>
                    <a:cubicBezTo>
                      <a:pt x="3170078" y="4291907"/>
                      <a:pt x="3505284" y="3712255"/>
                      <a:pt x="3603321" y="2871559"/>
                    </a:cubicBezTo>
                    <a:cubicBezTo>
                      <a:pt x="3669330" y="2428251"/>
                      <a:pt x="3282257" y="1911405"/>
                      <a:pt x="3272524" y="1888196"/>
                    </a:cubicBezTo>
                    <a:cubicBezTo>
                      <a:pt x="2826305" y="2280510"/>
                      <a:pt x="2457949" y="2555279"/>
                      <a:pt x="1953332" y="2999252"/>
                    </a:cubicBezTo>
                    <a:lnTo>
                      <a:pt x="1119292" y="2052159"/>
                    </a:lnTo>
                    <a:cubicBezTo>
                      <a:pt x="1950338" y="1320689"/>
                      <a:pt x="2675818" y="732219"/>
                      <a:pt x="3507613" y="0"/>
                    </a:cubicBezTo>
                    <a:close/>
                  </a:path>
                </a:pathLst>
              </a:custGeom>
              <a:solidFill>
                <a:schemeClr val="accent1"/>
              </a:solidFill>
              <a:ln w="7475" cap="flat">
                <a:noFill/>
                <a:prstDash val="solid"/>
                <a:miter/>
              </a:ln>
            </p:spPr>
            <p:txBody>
              <a:bodyPr rtlCol="0" anchor="ctr"/>
              <a:lstStyle/>
              <a:p>
                <a:endParaRPr lang="en-US" dirty="0">
                  <a:cs typeface="B Nazanin" panose="00000400000000000000" pitchFamily="2" charset="-78"/>
                </a:endParaRPr>
              </a:p>
            </p:txBody>
          </p:sp>
          <p:sp>
            <p:nvSpPr>
              <p:cNvPr id="244" name="Freeform: Shape 6">
                <a:extLst>
                  <a:ext uri="{FF2B5EF4-FFF2-40B4-BE49-F238E27FC236}">
                    <a16:creationId xmlns:a16="http://schemas.microsoft.com/office/drawing/2014/main" id="{AEEFB3E6-D412-456D-93AA-75CA091241ED}"/>
                  </a:ext>
                </a:extLst>
              </p:cNvPr>
              <p:cNvSpPr/>
              <p:nvPr/>
            </p:nvSpPr>
            <p:spPr>
              <a:xfrm>
                <a:off x="4412196" y="2470677"/>
                <a:ext cx="1205391" cy="1272773"/>
              </a:xfrm>
              <a:custGeom>
                <a:avLst/>
                <a:gdLst>
                  <a:gd name="connsiteX0" fmla="*/ 491889 w 1205390"/>
                  <a:gd name="connsiteY0" fmla="*/ 1275019 h 1272772"/>
                  <a:gd name="connsiteX1" fmla="*/ 459696 w 1205390"/>
                  <a:gd name="connsiteY1" fmla="*/ 1050412 h 1272772"/>
                  <a:gd name="connsiteX2" fmla="*/ 295733 w 1205390"/>
                  <a:gd name="connsiteY2" fmla="*/ 1194161 h 1272772"/>
                  <a:gd name="connsiteX3" fmla="*/ 17969 w 1205390"/>
                  <a:gd name="connsiteY3" fmla="*/ 878213 h 1272772"/>
                  <a:gd name="connsiteX4" fmla="*/ 233591 w 1205390"/>
                  <a:gd name="connsiteY4" fmla="*/ 688046 h 1272772"/>
                  <a:gd name="connsiteX5" fmla="*/ 0 w 1205390"/>
                  <a:gd name="connsiteY5" fmla="*/ 631146 h 1272772"/>
                  <a:gd name="connsiteX6" fmla="*/ 98827 w 1205390"/>
                  <a:gd name="connsiteY6" fmla="*/ 222361 h 1272772"/>
                  <a:gd name="connsiteX7" fmla="*/ 472423 w 1205390"/>
                  <a:gd name="connsiteY7" fmla="*/ 312204 h 1272772"/>
                  <a:gd name="connsiteX8" fmla="*/ 475418 w 1205390"/>
                  <a:gd name="connsiteY8" fmla="*/ 308460 h 1272772"/>
                  <a:gd name="connsiteX9" fmla="*/ 280010 w 1205390"/>
                  <a:gd name="connsiteY9" fmla="*/ 86099 h 1272772"/>
                  <a:gd name="connsiteX10" fmla="*/ 378089 w 1205390"/>
                  <a:gd name="connsiteY10" fmla="*/ 0 h 1272772"/>
                  <a:gd name="connsiteX11" fmla="*/ 1212129 w 1205390"/>
                  <a:gd name="connsiteY11" fmla="*/ 947093 h 1272772"/>
                  <a:gd name="connsiteX12" fmla="*/ 1114051 w 1205390"/>
                  <a:gd name="connsiteY12" fmla="*/ 1033192 h 1272772"/>
                  <a:gd name="connsiteX13" fmla="*/ 894685 w 1205390"/>
                  <a:gd name="connsiteY13" fmla="*/ 783879 h 1272772"/>
                  <a:gd name="connsiteX14" fmla="*/ 890192 w 1205390"/>
                  <a:gd name="connsiteY14" fmla="*/ 786124 h 1272772"/>
                  <a:gd name="connsiteX15" fmla="*/ 954580 w 1205390"/>
                  <a:gd name="connsiteY15" fmla="*/ 1238333 h 1272772"/>
                  <a:gd name="connsiteX16" fmla="*/ 491889 w 1205390"/>
                  <a:gd name="connsiteY16" fmla="*/ 1275019 h 1272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05390" h="1272772">
                    <a:moveTo>
                      <a:pt x="491889" y="1275019"/>
                    </a:moveTo>
                    <a:cubicBezTo>
                      <a:pt x="480659" y="1200150"/>
                      <a:pt x="470926" y="1128276"/>
                      <a:pt x="459696" y="1050412"/>
                    </a:cubicBezTo>
                    <a:cubicBezTo>
                      <a:pt x="404293" y="1099077"/>
                      <a:pt x="351136" y="1145496"/>
                      <a:pt x="295733" y="1194161"/>
                    </a:cubicBezTo>
                    <a:cubicBezTo>
                      <a:pt x="202895" y="1088595"/>
                      <a:pt x="110806" y="984527"/>
                      <a:pt x="17969" y="878213"/>
                    </a:cubicBezTo>
                    <a:cubicBezTo>
                      <a:pt x="89843" y="815323"/>
                      <a:pt x="159471" y="753182"/>
                      <a:pt x="233591" y="688046"/>
                    </a:cubicBezTo>
                    <a:cubicBezTo>
                      <a:pt x="153481" y="668580"/>
                      <a:pt x="77864" y="649863"/>
                      <a:pt x="0" y="631146"/>
                    </a:cubicBezTo>
                    <a:cubicBezTo>
                      <a:pt x="32942" y="494884"/>
                      <a:pt x="65136" y="360120"/>
                      <a:pt x="98827" y="222361"/>
                    </a:cubicBezTo>
                    <a:cubicBezTo>
                      <a:pt x="224607" y="252309"/>
                      <a:pt x="348141" y="282256"/>
                      <a:pt x="472423" y="312204"/>
                    </a:cubicBezTo>
                    <a:cubicBezTo>
                      <a:pt x="473172" y="310706"/>
                      <a:pt x="474670" y="309958"/>
                      <a:pt x="475418" y="308460"/>
                    </a:cubicBezTo>
                    <a:cubicBezTo>
                      <a:pt x="411031" y="235089"/>
                      <a:pt x="346643" y="161717"/>
                      <a:pt x="280010" y="86099"/>
                    </a:cubicBezTo>
                    <a:cubicBezTo>
                      <a:pt x="312204" y="57649"/>
                      <a:pt x="343649" y="29948"/>
                      <a:pt x="378089" y="0"/>
                    </a:cubicBezTo>
                    <a:cubicBezTo>
                      <a:pt x="655852" y="315947"/>
                      <a:pt x="932868" y="630397"/>
                      <a:pt x="1212129" y="947093"/>
                    </a:cubicBezTo>
                    <a:cubicBezTo>
                      <a:pt x="1179936" y="975543"/>
                      <a:pt x="1147742" y="1003993"/>
                      <a:pt x="1114051" y="1033192"/>
                    </a:cubicBezTo>
                    <a:cubicBezTo>
                      <a:pt x="1040679" y="950088"/>
                      <a:pt x="967308" y="866983"/>
                      <a:pt x="894685" y="783879"/>
                    </a:cubicBezTo>
                    <a:cubicBezTo>
                      <a:pt x="893187" y="784627"/>
                      <a:pt x="891690" y="785376"/>
                      <a:pt x="890192" y="786124"/>
                    </a:cubicBezTo>
                    <a:cubicBezTo>
                      <a:pt x="911904" y="935862"/>
                      <a:pt x="932868" y="1085600"/>
                      <a:pt x="954580" y="1238333"/>
                    </a:cubicBezTo>
                    <a:cubicBezTo>
                      <a:pt x="800350" y="1251061"/>
                      <a:pt x="647617" y="1263040"/>
                      <a:pt x="491889" y="1275019"/>
                    </a:cubicBezTo>
                    <a:close/>
                  </a:path>
                </a:pathLst>
              </a:custGeom>
              <a:solidFill>
                <a:schemeClr val="accent2"/>
              </a:solidFill>
              <a:ln w="7475" cap="flat">
                <a:noFill/>
                <a:prstDash val="solid"/>
                <a:miter/>
              </a:ln>
            </p:spPr>
            <p:txBody>
              <a:bodyPr rtlCol="0" anchor="ctr"/>
              <a:lstStyle/>
              <a:p>
                <a:endParaRPr lang="en-US">
                  <a:cs typeface="B Nazanin" panose="00000400000000000000" pitchFamily="2" charset="-78"/>
                </a:endParaRPr>
              </a:p>
            </p:txBody>
          </p:sp>
          <p:sp>
            <p:nvSpPr>
              <p:cNvPr id="245" name="Freeform: Shape 7">
                <a:extLst>
                  <a:ext uri="{FF2B5EF4-FFF2-40B4-BE49-F238E27FC236}">
                    <a16:creationId xmlns:a16="http://schemas.microsoft.com/office/drawing/2014/main" id="{926C37D2-EB75-4D6D-8FD9-1000C75FCF35}"/>
                  </a:ext>
                </a:extLst>
              </p:cNvPr>
              <p:cNvSpPr/>
              <p:nvPr/>
            </p:nvSpPr>
            <p:spPr>
              <a:xfrm>
                <a:off x="7448134" y="0"/>
                <a:ext cx="973297" cy="1063140"/>
              </a:xfrm>
              <a:custGeom>
                <a:avLst/>
                <a:gdLst>
                  <a:gd name="connsiteX0" fmla="*/ 238832 w 973297"/>
                  <a:gd name="connsiteY0" fmla="*/ 416272 h 1063139"/>
                  <a:gd name="connsiteX1" fmla="*/ 119790 w 973297"/>
                  <a:gd name="connsiteY1" fmla="*/ 280759 h 1063139"/>
                  <a:gd name="connsiteX2" fmla="*/ 0 w 973297"/>
                  <a:gd name="connsiteY2" fmla="*/ 144497 h 1063139"/>
                  <a:gd name="connsiteX3" fmla="*/ 162466 w 973297"/>
                  <a:gd name="connsiteY3" fmla="*/ 0 h 1063139"/>
                  <a:gd name="connsiteX4" fmla="*/ 977040 w 973297"/>
                  <a:gd name="connsiteY4" fmla="*/ 925381 h 1063139"/>
                  <a:gd name="connsiteX5" fmla="*/ 813826 w 973297"/>
                  <a:gd name="connsiteY5" fmla="*/ 1069129 h 1063139"/>
                  <a:gd name="connsiteX6" fmla="*/ 574245 w 973297"/>
                  <a:gd name="connsiteY6" fmla="*/ 797355 h 1063139"/>
                  <a:gd name="connsiteX7" fmla="*/ 399800 w 973297"/>
                  <a:gd name="connsiteY7" fmla="*/ 950088 h 1063139"/>
                  <a:gd name="connsiteX8" fmla="*/ 64387 w 973297"/>
                  <a:gd name="connsiteY8" fmla="*/ 569004 h 1063139"/>
                  <a:gd name="connsiteX9" fmla="*/ 238832 w 973297"/>
                  <a:gd name="connsiteY9" fmla="*/ 416272 h 1063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3297" h="1063139">
                    <a:moveTo>
                      <a:pt x="238832" y="416272"/>
                    </a:moveTo>
                    <a:cubicBezTo>
                      <a:pt x="198403" y="369853"/>
                      <a:pt x="158722" y="325680"/>
                      <a:pt x="119790" y="280759"/>
                    </a:cubicBezTo>
                    <a:cubicBezTo>
                      <a:pt x="80110" y="235837"/>
                      <a:pt x="41178" y="191665"/>
                      <a:pt x="0" y="144497"/>
                    </a:cubicBezTo>
                    <a:cubicBezTo>
                      <a:pt x="53906" y="95832"/>
                      <a:pt x="107811" y="48665"/>
                      <a:pt x="162466" y="0"/>
                    </a:cubicBezTo>
                    <a:cubicBezTo>
                      <a:pt x="434240" y="308460"/>
                      <a:pt x="705266" y="616172"/>
                      <a:pt x="977040" y="925381"/>
                    </a:cubicBezTo>
                    <a:cubicBezTo>
                      <a:pt x="922386" y="973297"/>
                      <a:pt x="868480" y="1020464"/>
                      <a:pt x="813826" y="1069129"/>
                    </a:cubicBezTo>
                    <a:cubicBezTo>
                      <a:pt x="733716" y="977789"/>
                      <a:pt x="654355" y="887946"/>
                      <a:pt x="574245" y="797355"/>
                    </a:cubicBezTo>
                    <a:cubicBezTo>
                      <a:pt x="515847" y="849014"/>
                      <a:pt x="458947" y="899177"/>
                      <a:pt x="399800" y="950088"/>
                    </a:cubicBezTo>
                    <a:cubicBezTo>
                      <a:pt x="288245" y="822810"/>
                      <a:pt x="176691" y="697030"/>
                      <a:pt x="64387" y="569004"/>
                    </a:cubicBezTo>
                    <a:cubicBezTo>
                      <a:pt x="122785" y="518093"/>
                      <a:pt x="180434" y="467183"/>
                      <a:pt x="238832" y="416272"/>
                    </a:cubicBezTo>
                    <a:close/>
                  </a:path>
                </a:pathLst>
              </a:custGeom>
              <a:solidFill>
                <a:schemeClr val="accent2"/>
              </a:solidFill>
              <a:ln w="7475" cap="flat">
                <a:noFill/>
                <a:prstDash val="solid"/>
                <a:miter/>
              </a:ln>
            </p:spPr>
            <p:txBody>
              <a:bodyPr rtlCol="0" anchor="ctr"/>
              <a:lstStyle/>
              <a:p>
                <a:endParaRPr lang="en-US">
                  <a:cs typeface="B Nazanin" panose="00000400000000000000" pitchFamily="2" charset="-78"/>
                </a:endParaRPr>
              </a:p>
            </p:txBody>
          </p:sp>
          <p:sp>
            <p:nvSpPr>
              <p:cNvPr id="246" name="Freeform: Shape 8">
                <a:extLst>
                  <a:ext uri="{FF2B5EF4-FFF2-40B4-BE49-F238E27FC236}">
                    <a16:creationId xmlns:a16="http://schemas.microsoft.com/office/drawing/2014/main" id="{99319FC7-5AB5-4B57-A594-B18345D27A67}"/>
                  </a:ext>
                </a:extLst>
              </p:cNvPr>
              <p:cNvSpPr/>
              <p:nvPr/>
            </p:nvSpPr>
            <p:spPr>
              <a:xfrm>
                <a:off x="7699694" y="2487897"/>
                <a:ext cx="756177" cy="741203"/>
              </a:xfrm>
              <a:custGeom>
                <a:avLst/>
                <a:gdLst>
                  <a:gd name="connsiteX0" fmla="*/ 381083 w 756176"/>
                  <a:gd name="connsiteY0" fmla="*/ 743449 h 741203"/>
                  <a:gd name="connsiteX1" fmla="*/ 0 w 756176"/>
                  <a:gd name="connsiteY1" fmla="*/ 369853 h 741203"/>
                  <a:gd name="connsiteX2" fmla="*/ 381832 w 756176"/>
                  <a:gd name="connsiteY2" fmla="*/ 0 h 741203"/>
                  <a:gd name="connsiteX3" fmla="*/ 762915 w 756176"/>
                  <a:gd name="connsiteY3" fmla="*/ 370602 h 741203"/>
                  <a:gd name="connsiteX4" fmla="*/ 381083 w 756176"/>
                  <a:gd name="connsiteY4" fmla="*/ 743449 h 741203"/>
                  <a:gd name="connsiteX5" fmla="*/ 577989 w 756176"/>
                  <a:gd name="connsiteY5" fmla="*/ 372099 h 741203"/>
                  <a:gd name="connsiteX6" fmla="*/ 381083 w 756176"/>
                  <a:gd name="connsiteY6" fmla="*/ 180434 h 741203"/>
                  <a:gd name="connsiteX7" fmla="*/ 184927 w 756176"/>
                  <a:gd name="connsiteY7" fmla="*/ 370602 h 741203"/>
                  <a:gd name="connsiteX8" fmla="*/ 380334 w 756176"/>
                  <a:gd name="connsiteY8" fmla="*/ 563015 h 741203"/>
                  <a:gd name="connsiteX9" fmla="*/ 577989 w 756176"/>
                  <a:gd name="connsiteY9" fmla="*/ 372099 h 74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6176" h="741203">
                    <a:moveTo>
                      <a:pt x="381083" y="743449"/>
                    </a:moveTo>
                    <a:cubicBezTo>
                      <a:pt x="169953" y="743449"/>
                      <a:pt x="0" y="576491"/>
                      <a:pt x="0" y="369853"/>
                    </a:cubicBezTo>
                    <a:cubicBezTo>
                      <a:pt x="749" y="165461"/>
                      <a:pt x="171450" y="0"/>
                      <a:pt x="381832" y="0"/>
                    </a:cubicBezTo>
                    <a:cubicBezTo>
                      <a:pt x="591465" y="0"/>
                      <a:pt x="762166" y="166209"/>
                      <a:pt x="762915" y="370602"/>
                    </a:cubicBezTo>
                    <a:cubicBezTo>
                      <a:pt x="762915" y="576491"/>
                      <a:pt x="592214" y="743449"/>
                      <a:pt x="381083" y="743449"/>
                    </a:cubicBezTo>
                    <a:close/>
                    <a:moveTo>
                      <a:pt x="577989" y="372099"/>
                    </a:moveTo>
                    <a:cubicBezTo>
                      <a:pt x="577989" y="265785"/>
                      <a:pt x="489643" y="179686"/>
                      <a:pt x="381083" y="180434"/>
                    </a:cubicBezTo>
                    <a:cubicBezTo>
                      <a:pt x="273272" y="180434"/>
                      <a:pt x="185675" y="265785"/>
                      <a:pt x="184927" y="370602"/>
                    </a:cubicBezTo>
                    <a:cubicBezTo>
                      <a:pt x="184927" y="477664"/>
                      <a:pt x="271026" y="563015"/>
                      <a:pt x="380334" y="563015"/>
                    </a:cubicBezTo>
                    <a:cubicBezTo>
                      <a:pt x="489643" y="563764"/>
                      <a:pt x="577989" y="478413"/>
                      <a:pt x="577989" y="372099"/>
                    </a:cubicBezTo>
                    <a:close/>
                  </a:path>
                </a:pathLst>
              </a:custGeom>
              <a:solidFill>
                <a:schemeClr val="accent2"/>
              </a:solidFill>
              <a:ln w="7475" cap="flat">
                <a:noFill/>
                <a:prstDash val="solid"/>
                <a:miter/>
              </a:ln>
            </p:spPr>
            <p:txBody>
              <a:bodyPr rtlCol="0" anchor="ctr"/>
              <a:lstStyle/>
              <a:p>
                <a:endParaRPr lang="en-US">
                  <a:cs typeface="B Nazanin" panose="00000400000000000000" pitchFamily="2" charset="-78"/>
                </a:endParaRPr>
              </a:p>
            </p:txBody>
          </p:sp>
        </p:grpSp>
        <p:sp>
          <p:nvSpPr>
            <p:cNvPr id="242" name="Rectangle 4">
              <a:extLst>
                <a:ext uri="{FF2B5EF4-FFF2-40B4-BE49-F238E27FC236}">
                  <a16:creationId xmlns:a16="http://schemas.microsoft.com/office/drawing/2014/main" id="{7D7A8225-094D-48BA-9BAF-1967C3B2EA01}"/>
                </a:ext>
              </a:extLst>
            </p:cNvPr>
            <p:cNvSpPr/>
            <p:nvPr/>
          </p:nvSpPr>
          <p:spPr>
            <a:xfrm>
              <a:off x="3070673" y="4573635"/>
              <a:ext cx="1715646" cy="545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spTree>
    <p:extLst>
      <p:ext uri="{BB962C8B-B14F-4D97-AF65-F5344CB8AC3E}">
        <p14:creationId xmlns:p14="http://schemas.microsoft.com/office/powerpoint/2010/main" val="15977154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85CE6DC-AD26-48F1-8965-5D880A2F2288}"/>
              </a:ext>
            </a:extLst>
          </p:cNvPr>
          <p:cNvSpPr>
            <a:spLocks noGrp="1"/>
          </p:cNvSpPr>
          <p:nvPr>
            <p:ph type="body" sz="quarter" idx="10"/>
          </p:nvPr>
        </p:nvSpPr>
        <p:spPr/>
        <p:txBody>
          <a:bodyPr/>
          <a:lstStyle/>
          <a:p>
            <a:r>
              <a:rPr lang="fa-IR" dirty="0">
                <a:cs typeface="B Nazanin" panose="00000400000000000000" pitchFamily="2" charset="-78"/>
              </a:rPr>
              <a:t>اشکال کاملا قابل ویرایش</a:t>
            </a:r>
            <a:endParaRPr lang="en-US" dirty="0">
              <a:cs typeface="B Nazanin" panose="00000400000000000000" pitchFamily="2" charset="-78"/>
            </a:endParaRPr>
          </a:p>
        </p:txBody>
      </p:sp>
      <p:sp>
        <p:nvSpPr>
          <p:cNvPr id="3" name="Freeform 9">
            <a:extLst>
              <a:ext uri="{FF2B5EF4-FFF2-40B4-BE49-F238E27FC236}">
                <a16:creationId xmlns:a16="http://schemas.microsoft.com/office/drawing/2014/main" id="{264578A3-14EA-471D-9983-F39A7A2B6A0F}"/>
              </a:ext>
            </a:extLst>
          </p:cNvPr>
          <p:cNvSpPr>
            <a:spLocks/>
          </p:cNvSpPr>
          <p:nvPr/>
        </p:nvSpPr>
        <p:spPr bwMode="auto">
          <a:xfrm>
            <a:off x="3974321" y="1925179"/>
            <a:ext cx="1167155" cy="4164069"/>
          </a:xfrm>
          <a:custGeom>
            <a:avLst/>
            <a:gdLst>
              <a:gd name="T0" fmla="*/ 453 w 768"/>
              <a:gd name="T1" fmla="*/ 45 h 2740"/>
              <a:gd name="T2" fmla="*/ 508 w 768"/>
              <a:gd name="T3" fmla="*/ 200 h 2740"/>
              <a:gd name="T4" fmla="*/ 464 w 768"/>
              <a:gd name="T5" fmla="*/ 287 h 2740"/>
              <a:gd name="T6" fmla="*/ 479 w 768"/>
              <a:gd name="T7" fmla="*/ 389 h 2740"/>
              <a:gd name="T8" fmla="*/ 628 w 768"/>
              <a:gd name="T9" fmla="*/ 445 h 2740"/>
              <a:gd name="T10" fmla="*/ 691 w 768"/>
              <a:gd name="T11" fmla="*/ 583 h 2740"/>
              <a:gd name="T12" fmla="*/ 719 w 768"/>
              <a:gd name="T13" fmla="*/ 858 h 2740"/>
              <a:gd name="T14" fmla="*/ 748 w 768"/>
              <a:gd name="T15" fmla="*/ 1287 h 2740"/>
              <a:gd name="T16" fmla="*/ 768 w 768"/>
              <a:gd name="T17" fmla="*/ 1416 h 2740"/>
              <a:gd name="T18" fmla="*/ 713 w 768"/>
              <a:gd name="T19" fmla="*/ 1478 h 2740"/>
              <a:gd name="T20" fmla="*/ 677 w 768"/>
              <a:gd name="T21" fmla="*/ 1427 h 2740"/>
              <a:gd name="T22" fmla="*/ 691 w 768"/>
              <a:gd name="T23" fmla="*/ 1320 h 2740"/>
              <a:gd name="T24" fmla="*/ 639 w 768"/>
              <a:gd name="T25" fmla="*/ 934 h 2740"/>
              <a:gd name="T26" fmla="*/ 595 w 768"/>
              <a:gd name="T27" fmla="*/ 745 h 2740"/>
              <a:gd name="T28" fmla="*/ 555 w 768"/>
              <a:gd name="T29" fmla="*/ 792 h 2740"/>
              <a:gd name="T30" fmla="*/ 535 w 768"/>
              <a:gd name="T31" fmla="*/ 947 h 2740"/>
              <a:gd name="T32" fmla="*/ 611 w 768"/>
              <a:gd name="T33" fmla="*/ 1125 h 2740"/>
              <a:gd name="T34" fmla="*/ 639 w 768"/>
              <a:gd name="T35" fmla="*/ 1351 h 2740"/>
              <a:gd name="T36" fmla="*/ 617 w 768"/>
              <a:gd name="T37" fmla="*/ 1912 h 2740"/>
              <a:gd name="T38" fmla="*/ 544 w 768"/>
              <a:gd name="T39" fmla="*/ 2387 h 2740"/>
              <a:gd name="T40" fmla="*/ 559 w 768"/>
              <a:gd name="T41" fmla="*/ 2711 h 2740"/>
              <a:gd name="T42" fmla="*/ 455 w 768"/>
              <a:gd name="T43" fmla="*/ 2687 h 2740"/>
              <a:gd name="T44" fmla="*/ 451 w 768"/>
              <a:gd name="T45" fmla="*/ 2523 h 2740"/>
              <a:gd name="T46" fmla="*/ 468 w 768"/>
              <a:gd name="T47" fmla="*/ 2363 h 2740"/>
              <a:gd name="T48" fmla="*/ 448 w 768"/>
              <a:gd name="T49" fmla="*/ 2136 h 2740"/>
              <a:gd name="T50" fmla="*/ 455 w 768"/>
              <a:gd name="T51" fmla="*/ 1894 h 2740"/>
              <a:gd name="T52" fmla="*/ 406 w 768"/>
              <a:gd name="T53" fmla="*/ 1598 h 2740"/>
              <a:gd name="T54" fmla="*/ 351 w 768"/>
              <a:gd name="T55" fmla="*/ 1680 h 2740"/>
              <a:gd name="T56" fmla="*/ 330 w 768"/>
              <a:gd name="T57" fmla="*/ 2018 h 2740"/>
              <a:gd name="T58" fmla="*/ 310 w 768"/>
              <a:gd name="T59" fmla="*/ 2223 h 2740"/>
              <a:gd name="T60" fmla="*/ 308 w 768"/>
              <a:gd name="T61" fmla="*/ 2411 h 2740"/>
              <a:gd name="T62" fmla="*/ 324 w 768"/>
              <a:gd name="T63" fmla="*/ 2647 h 2740"/>
              <a:gd name="T64" fmla="*/ 253 w 768"/>
              <a:gd name="T65" fmla="*/ 2729 h 2740"/>
              <a:gd name="T66" fmla="*/ 217 w 768"/>
              <a:gd name="T67" fmla="*/ 2616 h 2740"/>
              <a:gd name="T68" fmla="*/ 231 w 768"/>
              <a:gd name="T69" fmla="*/ 2376 h 2740"/>
              <a:gd name="T70" fmla="*/ 180 w 768"/>
              <a:gd name="T71" fmla="*/ 2118 h 2740"/>
              <a:gd name="T72" fmla="*/ 168 w 768"/>
              <a:gd name="T73" fmla="*/ 1867 h 2740"/>
              <a:gd name="T74" fmla="*/ 175 w 768"/>
              <a:gd name="T75" fmla="*/ 1607 h 2740"/>
              <a:gd name="T76" fmla="*/ 126 w 768"/>
              <a:gd name="T77" fmla="*/ 1363 h 2740"/>
              <a:gd name="T78" fmla="*/ 166 w 768"/>
              <a:gd name="T79" fmla="*/ 1107 h 2740"/>
              <a:gd name="T80" fmla="*/ 235 w 768"/>
              <a:gd name="T81" fmla="*/ 869 h 2740"/>
              <a:gd name="T82" fmla="*/ 182 w 768"/>
              <a:gd name="T83" fmla="*/ 711 h 2740"/>
              <a:gd name="T84" fmla="*/ 128 w 768"/>
              <a:gd name="T85" fmla="*/ 931 h 2740"/>
              <a:gd name="T86" fmla="*/ 119 w 768"/>
              <a:gd name="T87" fmla="*/ 1111 h 2740"/>
              <a:gd name="T88" fmla="*/ 64 w 768"/>
              <a:gd name="T89" fmla="*/ 1311 h 2740"/>
              <a:gd name="T90" fmla="*/ 100 w 768"/>
              <a:gd name="T91" fmla="*/ 1460 h 2740"/>
              <a:gd name="T92" fmla="*/ 79 w 768"/>
              <a:gd name="T93" fmla="*/ 1481 h 2740"/>
              <a:gd name="T94" fmla="*/ 4 w 768"/>
              <a:gd name="T95" fmla="*/ 1423 h 2740"/>
              <a:gd name="T96" fmla="*/ 22 w 768"/>
              <a:gd name="T97" fmla="*/ 1251 h 2740"/>
              <a:gd name="T98" fmla="*/ 70 w 768"/>
              <a:gd name="T99" fmla="*/ 623 h 2740"/>
              <a:gd name="T100" fmla="*/ 117 w 768"/>
              <a:gd name="T101" fmla="*/ 458 h 2740"/>
              <a:gd name="T102" fmla="*/ 251 w 768"/>
              <a:gd name="T103" fmla="*/ 412 h 2740"/>
              <a:gd name="T104" fmla="*/ 320 w 768"/>
              <a:gd name="T105" fmla="*/ 325 h 2740"/>
              <a:gd name="T106" fmla="*/ 253 w 768"/>
              <a:gd name="T107" fmla="*/ 221 h 2740"/>
              <a:gd name="T108" fmla="*/ 250 w 768"/>
              <a:gd name="T109" fmla="*/ 136 h 2740"/>
              <a:gd name="T110" fmla="*/ 322 w 768"/>
              <a:gd name="T111" fmla="*/ 3 h 2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8" h="2740">
                <a:moveTo>
                  <a:pt x="339" y="0"/>
                </a:moveTo>
                <a:lnTo>
                  <a:pt x="375" y="3"/>
                </a:lnTo>
                <a:lnTo>
                  <a:pt x="406" y="12"/>
                </a:lnTo>
                <a:lnTo>
                  <a:pt x="431" y="27"/>
                </a:lnTo>
                <a:lnTo>
                  <a:pt x="453" y="45"/>
                </a:lnTo>
                <a:lnTo>
                  <a:pt x="471" y="69"/>
                </a:lnTo>
                <a:lnTo>
                  <a:pt x="486" y="94"/>
                </a:lnTo>
                <a:lnTo>
                  <a:pt x="495" y="123"/>
                </a:lnTo>
                <a:lnTo>
                  <a:pt x="495" y="183"/>
                </a:lnTo>
                <a:lnTo>
                  <a:pt x="508" y="200"/>
                </a:lnTo>
                <a:lnTo>
                  <a:pt x="502" y="221"/>
                </a:lnTo>
                <a:lnTo>
                  <a:pt x="495" y="240"/>
                </a:lnTo>
                <a:lnTo>
                  <a:pt x="484" y="256"/>
                </a:lnTo>
                <a:lnTo>
                  <a:pt x="475" y="271"/>
                </a:lnTo>
                <a:lnTo>
                  <a:pt x="464" y="287"/>
                </a:lnTo>
                <a:lnTo>
                  <a:pt x="455" y="303"/>
                </a:lnTo>
                <a:lnTo>
                  <a:pt x="451" y="323"/>
                </a:lnTo>
                <a:lnTo>
                  <a:pt x="450" y="349"/>
                </a:lnTo>
                <a:lnTo>
                  <a:pt x="455" y="380"/>
                </a:lnTo>
                <a:lnTo>
                  <a:pt x="479" y="389"/>
                </a:lnTo>
                <a:lnTo>
                  <a:pt x="508" y="400"/>
                </a:lnTo>
                <a:lnTo>
                  <a:pt x="539" y="409"/>
                </a:lnTo>
                <a:lnTo>
                  <a:pt x="570" y="420"/>
                </a:lnTo>
                <a:lnTo>
                  <a:pt x="600" y="431"/>
                </a:lnTo>
                <a:lnTo>
                  <a:pt x="628" y="445"/>
                </a:lnTo>
                <a:lnTo>
                  <a:pt x="650" y="460"/>
                </a:lnTo>
                <a:lnTo>
                  <a:pt x="668" y="480"/>
                </a:lnTo>
                <a:lnTo>
                  <a:pt x="682" y="511"/>
                </a:lnTo>
                <a:lnTo>
                  <a:pt x="690" y="545"/>
                </a:lnTo>
                <a:lnTo>
                  <a:pt x="691" y="583"/>
                </a:lnTo>
                <a:lnTo>
                  <a:pt x="693" y="623"/>
                </a:lnTo>
                <a:lnTo>
                  <a:pt x="693" y="665"/>
                </a:lnTo>
                <a:lnTo>
                  <a:pt x="699" y="707"/>
                </a:lnTo>
                <a:lnTo>
                  <a:pt x="710" y="781"/>
                </a:lnTo>
                <a:lnTo>
                  <a:pt x="719" y="858"/>
                </a:lnTo>
                <a:lnTo>
                  <a:pt x="728" y="931"/>
                </a:lnTo>
                <a:lnTo>
                  <a:pt x="739" y="1000"/>
                </a:lnTo>
                <a:lnTo>
                  <a:pt x="742" y="1183"/>
                </a:lnTo>
                <a:lnTo>
                  <a:pt x="742" y="1267"/>
                </a:lnTo>
                <a:lnTo>
                  <a:pt x="748" y="1287"/>
                </a:lnTo>
                <a:lnTo>
                  <a:pt x="753" y="1311"/>
                </a:lnTo>
                <a:lnTo>
                  <a:pt x="759" y="1336"/>
                </a:lnTo>
                <a:lnTo>
                  <a:pt x="762" y="1363"/>
                </a:lnTo>
                <a:lnTo>
                  <a:pt x="766" y="1391"/>
                </a:lnTo>
                <a:lnTo>
                  <a:pt x="768" y="1416"/>
                </a:lnTo>
                <a:lnTo>
                  <a:pt x="764" y="1440"/>
                </a:lnTo>
                <a:lnTo>
                  <a:pt x="757" y="1458"/>
                </a:lnTo>
                <a:lnTo>
                  <a:pt x="742" y="1474"/>
                </a:lnTo>
                <a:lnTo>
                  <a:pt x="722" y="1483"/>
                </a:lnTo>
                <a:lnTo>
                  <a:pt x="713" y="1478"/>
                </a:lnTo>
                <a:lnTo>
                  <a:pt x="699" y="1478"/>
                </a:lnTo>
                <a:lnTo>
                  <a:pt x="682" y="1480"/>
                </a:lnTo>
                <a:lnTo>
                  <a:pt x="668" y="1480"/>
                </a:lnTo>
                <a:lnTo>
                  <a:pt x="659" y="1443"/>
                </a:lnTo>
                <a:lnTo>
                  <a:pt x="677" y="1427"/>
                </a:lnTo>
                <a:lnTo>
                  <a:pt x="686" y="1411"/>
                </a:lnTo>
                <a:lnTo>
                  <a:pt x="688" y="1394"/>
                </a:lnTo>
                <a:lnTo>
                  <a:pt x="688" y="1372"/>
                </a:lnTo>
                <a:lnTo>
                  <a:pt x="688" y="1349"/>
                </a:lnTo>
                <a:lnTo>
                  <a:pt x="691" y="1320"/>
                </a:lnTo>
                <a:lnTo>
                  <a:pt x="695" y="1305"/>
                </a:lnTo>
                <a:lnTo>
                  <a:pt x="700" y="1287"/>
                </a:lnTo>
                <a:lnTo>
                  <a:pt x="699" y="1267"/>
                </a:lnTo>
                <a:lnTo>
                  <a:pt x="642" y="1096"/>
                </a:lnTo>
                <a:lnTo>
                  <a:pt x="639" y="934"/>
                </a:lnTo>
                <a:lnTo>
                  <a:pt x="608" y="827"/>
                </a:lnTo>
                <a:lnTo>
                  <a:pt x="604" y="809"/>
                </a:lnTo>
                <a:lnTo>
                  <a:pt x="600" y="789"/>
                </a:lnTo>
                <a:lnTo>
                  <a:pt x="599" y="767"/>
                </a:lnTo>
                <a:lnTo>
                  <a:pt x="595" y="745"/>
                </a:lnTo>
                <a:lnTo>
                  <a:pt x="588" y="727"/>
                </a:lnTo>
                <a:lnTo>
                  <a:pt x="579" y="714"/>
                </a:lnTo>
                <a:lnTo>
                  <a:pt x="573" y="741"/>
                </a:lnTo>
                <a:lnTo>
                  <a:pt x="566" y="767"/>
                </a:lnTo>
                <a:lnTo>
                  <a:pt x="555" y="792"/>
                </a:lnTo>
                <a:lnTo>
                  <a:pt x="544" y="820"/>
                </a:lnTo>
                <a:lnTo>
                  <a:pt x="535" y="849"/>
                </a:lnTo>
                <a:lnTo>
                  <a:pt x="530" y="880"/>
                </a:lnTo>
                <a:lnTo>
                  <a:pt x="530" y="912"/>
                </a:lnTo>
                <a:lnTo>
                  <a:pt x="535" y="947"/>
                </a:lnTo>
                <a:lnTo>
                  <a:pt x="546" y="983"/>
                </a:lnTo>
                <a:lnTo>
                  <a:pt x="560" y="1018"/>
                </a:lnTo>
                <a:lnTo>
                  <a:pt x="577" y="1052"/>
                </a:lnTo>
                <a:lnTo>
                  <a:pt x="595" y="1089"/>
                </a:lnTo>
                <a:lnTo>
                  <a:pt x="611" y="1125"/>
                </a:lnTo>
                <a:lnTo>
                  <a:pt x="626" y="1165"/>
                </a:lnTo>
                <a:lnTo>
                  <a:pt x="637" y="1207"/>
                </a:lnTo>
                <a:lnTo>
                  <a:pt x="644" y="1251"/>
                </a:lnTo>
                <a:lnTo>
                  <a:pt x="646" y="1300"/>
                </a:lnTo>
                <a:lnTo>
                  <a:pt x="639" y="1351"/>
                </a:lnTo>
                <a:lnTo>
                  <a:pt x="582" y="1680"/>
                </a:lnTo>
                <a:lnTo>
                  <a:pt x="590" y="1734"/>
                </a:lnTo>
                <a:lnTo>
                  <a:pt x="599" y="1792"/>
                </a:lnTo>
                <a:lnTo>
                  <a:pt x="608" y="1851"/>
                </a:lnTo>
                <a:lnTo>
                  <a:pt x="617" y="1912"/>
                </a:lnTo>
                <a:lnTo>
                  <a:pt x="617" y="1972"/>
                </a:lnTo>
                <a:lnTo>
                  <a:pt x="611" y="2034"/>
                </a:lnTo>
                <a:lnTo>
                  <a:pt x="559" y="2320"/>
                </a:lnTo>
                <a:lnTo>
                  <a:pt x="551" y="2351"/>
                </a:lnTo>
                <a:lnTo>
                  <a:pt x="544" y="2387"/>
                </a:lnTo>
                <a:lnTo>
                  <a:pt x="537" y="2425"/>
                </a:lnTo>
                <a:lnTo>
                  <a:pt x="535" y="2463"/>
                </a:lnTo>
                <a:lnTo>
                  <a:pt x="539" y="2503"/>
                </a:lnTo>
                <a:lnTo>
                  <a:pt x="582" y="2696"/>
                </a:lnTo>
                <a:lnTo>
                  <a:pt x="559" y="2711"/>
                </a:lnTo>
                <a:lnTo>
                  <a:pt x="533" y="2723"/>
                </a:lnTo>
                <a:lnTo>
                  <a:pt x="504" y="2734"/>
                </a:lnTo>
                <a:lnTo>
                  <a:pt x="471" y="2740"/>
                </a:lnTo>
                <a:lnTo>
                  <a:pt x="460" y="2714"/>
                </a:lnTo>
                <a:lnTo>
                  <a:pt x="455" y="2687"/>
                </a:lnTo>
                <a:lnTo>
                  <a:pt x="453" y="2656"/>
                </a:lnTo>
                <a:lnTo>
                  <a:pt x="455" y="2625"/>
                </a:lnTo>
                <a:lnTo>
                  <a:pt x="457" y="2591"/>
                </a:lnTo>
                <a:lnTo>
                  <a:pt x="455" y="2556"/>
                </a:lnTo>
                <a:lnTo>
                  <a:pt x="451" y="2523"/>
                </a:lnTo>
                <a:lnTo>
                  <a:pt x="448" y="2492"/>
                </a:lnTo>
                <a:lnTo>
                  <a:pt x="450" y="2461"/>
                </a:lnTo>
                <a:lnTo>
                  <a:pt x="455" y="2431"/>
                </a:lnTo>
                <a:lnTo>
                  <a:pt x="460" y="2398"/>
                </a:lnTo>
                <a:lnTo>
                  <a:pt x="468" y="2363"/>
                </a:lnTo>
                <a:lnTo>
                  <a:pt x="471" y="2327"/>
                </a:lnTo>
                <a:lnTo>
                  <a:pt x="471" y="2287"/>
                </a:lnTo>
                <a:lnTo>
                  <a:pt x="468" y="2243"/>
                </a:lnTo>
                <a:lnTo>
                  <a:pt x="457" y="2192"/>
                </a:lnTo>
                <a:lnTo>
                  <a:pt x="448" y="2136"/>
                </a:lnTo>
                <a:lnTo>
                  <a:pt x="439" y="2074"/>
                </a:lnTo>
                <a:lnTo>
                  <a:pt x="437" y="2012"/>
                </a:lnTo>
                <a:lnTo>
                  <a:pt x="442" y="1951"/>
                </a:lnTo>
                <a:lnTo>
                  <a:pt x="448" y="1925"/>
                </a:lnTo>
                <a:lnTo>
                  <a:pt x="455" y="1894"/>
                </a:lnTo>
                <a:lnTo>
                  <a:pt x="457" y="1863"/>
                </a:lnTo>
                <a:lnTo>
                  <a:pt x="455" y="1831"/>
                </a:lnTo>
                <a:lnTo>
                  <a:pt x="439" y="1754"/>
                </a:lnTo>
                <a:lnTo>
                  <a:pt x="422" y="1678"/>
                </a:lnTo>
                <a:lnTo>
                  <a:pt x="406" y="1598"/>
                </a:lnTo>
                <a:lnTo>
                  <a:pt x="395" y="1516"/>
                </a:lnTo>
                <a:lnTo>
                  <a:pt x="388" y="1431"/>
                </a:lnTo>
                <a:lnTo>
                  <a:pt x="382" y="1431"/>
                </a:lnTo>
                <a:lnTo>
                  <a:pt x="382" y="1436"/>
                </a:lnTo>
                <a:lnTo>
                  <a:pt x="351" y="1680"/>
                </a:lnTo>
                <a:lnTo>
                  <a:pt x="319" y="1807"/>
                </a:lnTo>
                <a:lnTo>
                  <a:pt x="313" y="1861"/>
                </a:lnTo>
                <a:lnTo>
                  <a:pt x="317" y="1914"/>
                </a:lnTo>
                <a:lnTo>
                  <a:pt x="322" y="1965"/>
                </a:lnTo>
                <a:lnTo>
                  <a:pt x="330" y="2018"/>
                </a:lnTo>
                <a:lnTo>
                  <a:pt x="331" y="2072"/>
                </a:lnTo>
                <a:lnTo>
                  <a:pt x="328" y="2127"/>
                </a:lnTo>
                <a:lnTo>
                  <a:pt x="322" y="2152"/>
                </a:lnTo>
                <a:lnTo>
                  <a:pt x="317" y="2185"/>
                </a:lnTo>
                <a:lnTo>
                  <a:pt x="310" y="2223"/>
                </a:lnTo>
                <a:lnTo>
                  <a:pt x="304" y="2263"/>
                </a:lnTo>
                <a:lnTo>
                  <a:pt x="300" y="2303"/>
                </a:lnTo>
                <a:lnTo>
                  <a:pt x="299" y="2343"/>
                </a:lnTo>
                <a:lnTo>
                  <a:pt x="300" y="2380"/>
                </a:lnTo>
                <a:lnTo>
                  <a:pt x="308" y="2411"/>
                </a:lnTo>
                <a:lnTo>
                  <a:pt x="339" y="2474"/>
                </a:lnTo>
                <a:lnTo>
                  <a:pt x="328" y="2511"/>
                </a:lnTo>
                <a:lnTo>
                  <a:pt x="320" y="2556"/>
                </a:lnTo>
                <a:lnTo>
                  <a:pt x="320" y="2603"/>
                </a:lnTo>
                <a:lnTo>
                  <a:pt x="324" y="2647"/>
                </a:lnTo>
                <a:lnTo>
                  <a:pt x="324" y="2689"/>
                </a:lnTo>
                <a:lnTo>
                  <a:pt x="319" y="2727"/>
                </a:lnTo>
                <a:lnTo>
                  <a:pt x="299" y="2734"/>
                </a:lnTo>
                <a:lnTo>
                  <a:pt x="275" y="2736"/>
                </a:lnTo>
                <a:lnTo>
                  <a:pt x="253" y="2729"/>
                </a:lnTo>
                <a:lnTo>
                  <a:pt x="231" y="2718"/>
                </a:lnTo>
                <a:lnTo>
                  <a:pt x="213" y="2700"/>
                </a:lnTo>
                <a:lnTo>
                  <a:pt x="202" y="2678"/>
                </a:lnTo>
                <a:lnTo>
                  <a:pt x="199" y="2651"/>
                </a:lnTo>
                <a:lnTo>
                  <a:pt x="217" y="2616"/>
                </a:lnTo>
                <a:lnTo>
                  <a:pt x="230" y="2574"/>
                </a:lnTo>
                <a:lnTo>
                  <a:pt x="235" y="2529"/>
                </a:lnTo>
                <a:lnTo>
                  <a:pt x="239" y="2480"/>
                </a:lnTo>
                <a:lnTo>
                  <a:pt x="237" y="2429"/>
                </a:lnTo>
                <a:lnTo>
                  <a:pt x="231" y="2376"/>
                </a:lnTo>
                <a:lnTo>
                  <a:pt x="222" y="2321"/>
                </a:lnTo>
                <a:lnTo>
                  <a:pt x="213" y="2267"/>
                </a:lnTo>
                <a:lnTo>
                  <a:pt x="202" y="2216"/>
                </a:lnTo>
                <a:lnTo>
                  <a:pt x="191" y="2165"/>
                </a:lnTo>
                <a:lnTo>
                  <a:pt x="180" y="2118"/>
                </a:lnTo>
                <a:lnTo>
                  <a:pt x="171" y="2074"/>
                </a:lnTo>
                <a:lnTo>
                  <a:pt x="162" y="2034"/>
                </a:lnTo>
                <a:lnTo>
                  <a:pt x="157" y="1980"/>
                </a:lnTo>
                <a:lnTo>
                  <a:pt x="160" y="1923"/>
                </a:lnTo>
                <a:lnTo>
                  <a:pt x="168" y="1867"/>
                </a:lnTo>
                <a:lnTo>
                  <a:pt x="179" y="1812"/>
                </a:lnTo>
                <a:lnTo>
                  <a:pt x="186" y="1756"/>
                </a:lnTo>
                <a:lnTo>
                  <a:pt x="190" y="1700"/>
                </a:lnTo>
                <a:lnTo>
                  <a:pt x="182" y="1643"/>
                </a:lnTo>
                <a:lnTo>
                  <a:pt x="175" y="1607"/>
                </a:lnTo>
                <a:lnTo>
                  <a:pt x="166" y="1565"/>
                </a:lnTo>
                <a:lnTo>
                  <a:pt x="155" y="1518"/>
                </a:lnTo>
                <a:lnTo>
                  <a:pt x="144" y="1467"/>
                </a:lnTo>
                <a:lnTo>
                  <a:pt x="133" y="1414"/>
                </a:lnTo>
                <a:lnTo>
                  <a:pt x="126" y="1363"/>
                </a:lnTo>
                <a:lnTo>
                  <a:pt x="122" y="1312"/>
                </a:lnTo>
                <a:lnTo>
                  <a:pt x="122" y="1265"/>
                </a:lnTo>
                <a:lnTo>
                  <a:pt x="128" y="1223"/>
                </a:lnTo>
                <a:lnTo>
                  <a:pt x="144" y="1163"/>
                </a:lnTo>
                <a:lnTo>
                  <a:pt x="166" y="1107"/>
                </a:lnTo>
                <a:lnTo>
                  <a:pt x="190" y="1051"/>
                </a:lnTo>
                <a:lnTo>
                  <a:pt x="213" y="998"/>
                </a:lnTo>
                <a:lnTo>
                  <a:pt x="231" y="943"/>
                </a:lnTo>
                <a:lnTo>
                  <a:pt x="237" y="905"/>
                </a:lnTo>
                <a:lnTo>
                  <a:pt x="235" y="869"/>
                </a:lnTo>
                <a:lnTo>
                  <a:pt x="228" y="832"/>
                </a:lnTo>
                <a:lnTo>
                  <a:pt x="215" y="800"/>
                </a:lnTo>
                <a:lnTo>
                  <a:pt x="202" y="769"/>
                </a:lnTo>
                <a:lnTo>
                  <a:pt x="191" y="740"/>
                </a:lnTo>
                <a:lnTo>
                  <a:pt x="182" y="711"/>
                </a:lnTo>
                <a:lnTo>
                  <a:pt x="179" y="711"/>
                </a:lnTo>
                <a:lnTo>
                  <a:pt x="170" y="769"/>
                </a:lnTo>
                <a:lnTo>
                  <a:pt x="157" y="825"/>
                </a:lnTo>
                <a:lnTo>
                  <a:pt x="140" y="878"/>
                </a:lnTo>
                <a:lnTo>
                  <a:pt x="128" y="931"/>
                </a:lnTo>
                <a:lnTo>
                  <a:pt x="122" y="969"/>
                </a:lnTo>
                <a:lnTo>
                  <a:pt x="122" y="1005"/>
                </a:lnTo>
                <a:lnTo>
                  <a:pt x="124" y="1041"/>
                </a:lnTo>
                <a:lnTo>
                  <a:pt x="124" y="1078"/>
                </a:lnTo>
                <a:lnTo>
                  <a:pt x="119" y="1111"/>
                </a:lnTo>
                <a:lnTo>
                  <a:pt x="110" y="1145"/>
                </a:lnTo>
                <a:lnTo>
                  <a:pt x="95" y="1181"/>
                </a:lnTo>
                <a:lnTo>
                  <a:pt x="82" y="1223"/>
                </a:lnTo>
                <a:lnTo>
                  <a:pt x="71" y="1267"/>
                </a:lnTo>
                <a:lnTo>
                  <a:pt x="64" y="1311"/>
                </a:lnTo>
                <a:lnTo>
                  <a:pt x="62" y="1358"/>
                </a:lnTo>
                <a:lnTo>
                  <a:pt x="71" y="1403"/>
                </a:lnTo>
                <a:lnTo>
                  <a:pt x="108" y="1451"/>
                </a:lnTo>
                <a:lnTo>
                  <a:pt x="104" y="1456"/>
                </a:lnTo>
                <a:lnTo>
                  <a:pt x="100" y="1460"/>
                </a:lnTo>
                <a:lnTo>
                  <a:pt x="100" y="1463"/>
                </a:lnTo>
                <a:lnTo>
                  <a:pt x="100" y="1469"/>
                </a:lnTo>
                <a:lnTo>
                  <a:pt x="99" y="1472"/>
                </a:lnTo>
                <a:lnTo>
                  <a:pt x="99" y="1480"/>
                </a:lnTo>
                <a:lnTo>
                  <a:pt x="79" y="1481"/>
                </a:lnTo>
                <a:lnTo>
                  <a:pt x="62" y="1481"/>
                </a:lnTo>
                <a:lnTo>
                  <a:pt x="48" y="1481"/>
                </a:lnTo>
                <a:lnTo>
                  <a:pt x="31" y="1483"/>
                </a:lnTo>
                <a:lnTo>
                  <a:pt x="13" y="1452"/>
                </a:lnTo>
                <a:lnTo>
                  <a:pt x="4" y="1423"/>
                </a:lnTo>
                <a:lnTo>
                  <a:pt x="0" y="1392"/>
                </a:lnTo>
                <a:lnTo>
                  <a:pt x="2" y="1361"/>
                </a:lnTo>
                <a:lnTo>
                  <a:pt x="8" y="1327"/>
                </a:lnTo>
                <a:lnTo>
                  <a:pt x="15" y="1291"/>
                </a:lnTo>
                <a:lnTo>
                  <a:pt x="22" y="1251"/>
                </a:lnTo>
                <a:lnTo>
                  <a:pt x="22" y="1036"/>
                </a:lnTo>
                <a:lnTo>
                  <a:pt x="62" y="751"/>
                </a:lnTo>
                <a:lnTo>
                  <a:pt x="68" y="709"/>
                </a:lnTo>
                <a:lnTo>
                  <a:pt x="70" y="665"/>
                </a:lnTo>
                <a:lnTo>
                  <a:pt x="70" y="623"/>
                </a:lnTo>
                <a:lnTo>
                  <a:pt x="71" y="581"/>
                </a:lnTo>
                <a:lnTo>
                  <a:pt x="75" y="541"/>
                </a:lnTo>
                <a:lnTo>
                  <a:pt x="84" y="507"/>
                </a:lnTo>
                <a:lnTo>
                  <a:pt x="99" y="476"/>
                </a:lnTo>
                <a:lnTo>
                  <a:pt x="117" y="458"/>
                </a:lnTo>
                <a:lnTo>
                  <a:pt x="139" y="445"/>
                </a:lnTo>
                <a:lnTo>
                  <a:pt x="164" y="436"/>
                </a:lnTo>
                <a:lnTo>
                  <a:pt x="193" y="429"/>
                </a:lnTo>
                <a:lnTo>
                  <a:pt x="222" y="421"/>
                </a:lnTo>
                <a:lnTo>
                  <a:pt x="251" y="412"/>
                </a:lnTo>
                <a:lnTo>
                  <a:pt x="275" y="403"/>
                </a:lnTo>
                <a:lnTo>
                  <a:pt x="297" y="389"/>
                </a:lnTo>
                <a:lnTo>
                  <a:pt x="311" y="371"/>
                </a:lnTo>
                <a:lnTo>
                  <a:pt x="322" y="347"/>
                </a:lnTo>
                <a:lnTo>
                  <a:pt x="320" y="325"/>
                </a:lnTo>
                <a:lnTo>
                  <a:pt x="313" y="303"/>
                </a:lnTo>
                <a:lnTo>
                  <a:pt x="299" y="281"/>
                </a:lnTo>
                <a:lnTo>
                  <a:pt x="282" y="261"/>
                </a:lnTo>
                <a:lnTo>
                  <a:pt x="266" y="241"/>
                </a:lnTo>
                <a:lnTo>
                  <a:pt x="253" y="221"/>
                </a:lnTo>
                <a:lnTo>
                  <a:pt x="248" y="203"/>
                </a:lnTo>
                <a:lnTo>
                  <a:pt x="253" y="191"/>
                </a:lnTo>
                <a:lnTo>
                  <a:pt x="253" y="174"/>
                </a:lnTo>
                <a:lnTo>
                  <a:pt x="250" y="154"/>
                </a:lnTo>
                <a:lnTo>
                  <a:pt x="250" y="136"/>
                </a:lnTo>
                <a:lnTo>
                  <a:pt x="251" y="116"/>
                </a:lnTo>
                <a:lnTo>
                  <a:pt x="262" y="83"/>
                </a:lnTo>
                <a:lnTo>
                  <a:pt x="280" y="54"/>
                </a:lnTo>
                <a:lnTo>
                  <a:pt x="302" y="27"/>
                </a:lnTo>
                <a:lnTo>
                  <a:pt x="322" y="3"/>
                </a:lnTo>
                <a:lnTo>
                  <a:pt x="339"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ko-KR" altLang="en-US" sz="2701">
              <a:cs typeface="B Nazanin" panose="00000400000000000000" pitchFamily="2" charset="-78"/>
            </a:endParaRPr>
          </a:p>
        </p:txBody>
      </p:sp>
      <p:sp>
        <p:nvSpPr>
          <p:cNvPr id="4" name="Freeform 18">
            <a:extLst>
              <a:ext uri="{FF2B5EF4-FFF2-40B4-BE49-F238E27FC236}">
                <a16:creationId xmlns:a16="http://schemas.microsoft.com/office/drawing/2014/main" id="{2B19DDF9-AF0B-453A-993C-0069D57AF668}"/>
              </a:ext>
            </a:extLst>
          </p:cNvPr>
          <p:cNvSpPr>
            <a:spLocks/>
          </p:cNvSpPr>
          <p:nvPr/>
        </p:nvSpPr>
        <p:spPr bwMode="auto">
          <a:xfrm>
            <a:off x="1933372" y="1755736"/>
            <a:ext cx="1241045" cy="4316301"/>
          </a:xfrm>
          <a:custGeom>
            <a:avLst/>
            <a:gdLst>
              <a:gd name="T0" fmla="*/ 564 w 862"/>
              <a:gd name="T1" fmla="*/ 78 h 2998"/>
              <a:gd name="T2" fmla="*/ 579 w 862"/>
              <a:gd name="T3" fmla="*/ 156 h 2998"/>
              <a:gd name="T4" fmla="*/ 570 w 862"/>
              <a:gd name="T5" fmla="*/ 282 h 2998"/>
              <a:gd name="T6" fmla="*/ 531 w 862"/>
              <a:gd name="T7" fmla="*/ 420 h 2998"/>
              <a:gd name="T8" fmla="*/ 675 w 862"/>
              <a:gd name="T9" fmla="*/ 489 h 2998"/>
              <a:gd name="T10" fmla="*/ 819 w 862"/>
              <a:gd name="T11" fmla="*/ 589 h 2998"/>
              <a:gd name="T12" fmla="*/ 851 w 862"/>
              <a:gd name="T13" fmla="*/ 876 h 2998"/>
              <a:gd name="T14" fmla="*/ 846 w 862"/>
              <a:gd name="T15" fmla="*/ 1427 h 2998"/>
              <a:gd name="T16" fmla="*/ 817 w 862"/>
              <a:gd name="T17" fmla="*/ 1724 h 2998"/>
              <a:gd name="T18" fmla="*/ 739 w 862"/>
              <a:gd name="T19" fmla="*/ 1745 h 2998"/>
              <a:gd name="T20" fmla="*/ 753 w 862"/>
              <a:gd name="T21" fmla="*/ 1714 h 2998"/>
              <a:gd name="T22" fmla="*/ 750 w 862"/>
              <a:gd name="T23" fmla="*/ 1698 h 2998"/>
              <a:gd name="T24" fmla="*/ 790 w 862"/>
              <a:gd name="T25" fmla="*/ 1658 h 2998"/>
              <a:gd name="T26" fmla="*/ 788 w 862"/>
              <a:gd name="T27" fmla="*/ 1607 h 2998"/>
              <a:gd name="T28" fmla="*/ 742 w 862"/>
              <a:gd name="T29" fmla="*/ 1660 h 2998"/>
              <a:gd name="T30" fmla="*/ 751 w 862"/>
              <a:gd name="T31" fmla="*/ 1380 h 2998"/>
              <a:gd name="T32" fmla="*/ 702 w 862"/>
              <a:gd name="T33" fmla="*/ 1000 h 2998"/>
              <a:gd name="T34" fmla="*/ 684 w 862"/>
              <a:gd name="T35" fmla="*/ 831 h 2998"/>
              <a:gd name="T36" fmla="*/ 642 w 862"/>
              <a:gd name="T37" fmla="*/ 1014 h 2998"/>
              <a:gd name="T38" fmla="*/ 730 w 862"/>
              <a:gd name="T39" fmla="*/ 1656 h 2998"/>
              <a:gd name="T40" fmla="*/ 708 w 862"/>
              <a:gd name="T41" fmla="*/ 1924 h 2998"/>
              <a:gd name="T42" fmla="*/ 753 w 862"/>
              <a:gd name="T43" fmla="*/ 2256 h 2998"/>
              <a:gd name="T44" fmla="*/ 671 w 862"/>
              <a:gd name="T45" fmla="*/ 2687 h 2998"/>
              <a:gd name="T46" fmla="*/ 722 w 862"/>
              <a:gd name="T47" fmla="*/ 2894 h 2998"/>
              <a:gd name="T48" fmla="*/ 568 w 862"/>
              <a:gd name="T49" fmla="*/ 2989 h 2998"/>
              <a:gd name="T50" fmla="*/ 551 w 862"/>
              <a:gd name="T51" fmla="*/ 2773 h 2998"/>
              <a:gd name="T52" fmla="*/ 570 w 862"/>
              <a:gd name="T53" fmla="*/ 2627 h 2998"/>
              <a:gd name="T54" fmla="*/ 539 w 862"/>
              <a:gd name="T55" fmla="*/ 2349 h 2998"/>
              <a:gd name="T56" fmla="*/ 515 w 862"/>
              <a:gd name="T57" fmla="*/ 1994 h 2998"/>
              <a:gd name="T58" fmla="*/ 422 w 862"/>
              <a:gd name="T59" fmla="*/ 1576 h 2998"/>
              <a:gd name="T60" fmla="*/ 386 w 862"/>
              <a:gd name="T61" fmla="*/ 1833 h 2998"/>
              <a:gd name="T62" fmla="*/ 319 w 862"/>
              <a:gd name="T63" fmla="*/ 2120 h 2998"/>
              <a:gd name="T64" fmla="*/ 311 w 862"/>
              <a:gd name="T65" fmla="*/ 2525 h 2998"/>
              <a:gd name="T66" fmla="*/ 339 w 862"/>
              <a:gd name="T67" fmla="*/ 2773 h 2998"/>
              <a:gd name="T68" fmla="*/ 331 w 862"/>
              <a:gd name="T69" fmla="*/ 2984 h 2998"/>
              <a:gd name="T70" fmla="*/ 210 w 862"/>
              <a:gd name="T71" fmla="*/ 2989 h 2998"/>
              <a:gd name="T72" fmla="*/ 195 w 862"/>
              <a:gd name="T73" fmla="*/ 2838 h 2998"/>
              <a:gd name="T74" fmla="*/ 191 w 862"/>
              <a:gd name="T75" fmla="*/ 2504 h 2998"/>
              <a:gd name="T76" fmla="*/ 130 w 862"/>
              <a:gd name="T77" fmla="*/ 2254 h 2998"/>
              <a:gd name="T78" fmla="*/ 171 w 862"/>
              <a:gd name="T79" fmla="*/ 1971 h 2998"/>
              <a:gd name="T80" fmla="*/ 148 w 862"/>
              <a:gd name="T81" fmla="*/ 1718 h 2998"/>
              <a:gd name="T82" fmla="*/ 204 w 862"/>
              <a:gd name="T83" fmla="*/ 1189 h 2998"/>
              <a:gd name="T84" fmla="*/ 195 w 862"/>
              <a:gd name="T85" fmla="*/ 809 h 2998"/>
              <a:gd name="T86" fmla="*/ 168 w 862"/>
              <a:gd name="T87" fmla="*/ 962 h 2998"/>
              <a:gd name="T88" fmla="*/ 144 w 862"/>
              <a:gd name="T89" fmla="*/ 1229 h 2998"/>
              <a:gd name="T90" fmla="*/ 110 w 862"/>
              <a:gd name="T91" fmla="*/ 1402 h 2998"/>
              <a:gd name="T92" fmla="*/ 122 w 862"/>
              <a:gd name="T93" fmla="*/ 1656 h 2998"/>
              <a:gd name="T94" fmla="*/ 82 w 862"/>
              <a:gd name="T95" fmla="*/ 1656 h 2998"/>
              <a:gd name="T96" fmla="*/ 110 w 862"/>
              <a:gd name="T97" fmla="*/ 1704 h 2998"/>
              <a:gd name="T98" fmla="*/ 124 w 862"/>
              <a:gd name="T99" fmla="*/ 1729 h 2998"/>
              <a:gd name="T100" fmla="*/ 95 w 862"/>
              <a:gd name="T101" fmla="*/ 1751 h 2998"/>
              <a:gd name="T102" fmla="*/ 2 w 862"/>
              <a:gd name="T103" fmla="*/ 1640 h 2998"/>
              <a:gd name="T104" fmla="*/ 2 w 862"/>
              <a:gd name="T105" fmla="*/ 1140 h 2998"/>
              <a:gd name="T106" fmla="*/ 11 w 862"/>
              <a:gd name="T107" fmla="*/ 933 h 2998"/>
              <a:gd name="T108" fmla="*/ 22 w 862"/>
              <a:gd name="T109" fmla="*/ 693 h 2998"/>
              <a:gd name="T110" fmla="*/ 99 w 862"/>
              <a:gd name="T111" fmla="*/ 524 h 2998"/>
              <a:gd name="T112" fmla="*/ 288 w 862"/>
              <a:gd name="T113" fmla="*/ 453 h 2998"/>
              <a:gd name="T114" fmla="*/ 339 w 862"/>
              <a:gd name="T115" fmla="*/ 311 h 2998"/>
              <a:gd name="T116" fmla="*/ 299 w 862"/>
              <a:gd name="T117" fmla="*/ 224 h 2998"/>
              <a:gd name="T118" fmla="*/ 313 w 862"/>
              <a:gd name="T119" fmla="*/ 104 h 2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2" h="2998">
                <a:moveTo>
                  <a:pt x="439" y="0"/>
                </a:moveTo>
                <a:lnTo>
                  <a:pt x="522" y="27"/>
                </a:lnTo>
                <a:lnTo>
                  <a:pt x="551" y="73"/>
                </a:lnTo>
                <a:lnTo>
                  <a:pt x="555" y="76"/>
                </a:lnTo>
                <a:lnTo>
                  <a:pt x="560" y="78"/>
                </a:lnTo>
                <a:lnTo>
                  <a:pt x="564" y="78"/>
                </a:lnTo>
                <a:lnTo>
                  <a:pt x="568" y="80"/>
                </a:lnTo>
                <a:lnTo>
                  <a:pt x="570" y="80"/>
                </a:lnTo>
                <a:lnTo>
                  <a:pt x="573" y="84"/>
                </a:lnTo>
                <a:lnTo>
                  <a:pt x="575" y="87"/>
                </a:lnTo>
                <a:lnTo>
                  <a:pt x="579" y="93"/>
                </a:lnTo>
                <a:lnTo>
                  <a:pt x="579" y="156"/>
                </a:lnTo>
                <a:lnTo>
                  <a:pt x="580" y="180"/>
                </a:lnTo>
                <a:lnTo>
                  <a:pt x="584" y="202"/>
                </a:lnTo>
                <a:lnTo>
                  <a:pt x="588" y="222"/>
                </a:lnTo>
                <a:lnTo>
                  <a:pt x="588" y="240"/>
                </a:lnTo>
                <a:lnTo>
                  <a:pt x="580" y="262"/>
                </a:lnTo>
                <a:lnTo>
                  <a:pt x="570" y="282"/>
                </a:lnTo>
                <a:lnTo>
                  <a:pt x="557" y="302"/>
                </a:lnTo>
                <a:lnTo>
                  <a:pt x="544" y="324"/>
                </a:lnTo>
                <a:lnTo>
                  <a:pt x="533" y="344"/>
                </a:lnTo>
                <a:lnTo>
                  <a:pt x="526" y="367"/>
                </a:lnTo>
                <a:lnTo>
                  <a:pt x="524" y="393"/>
                </a:lnTo>
                <a:lnTo>
                  <a:pt x="531" y="420"/>
                </a:lnTo>
                <a:lnTo>
                  <a:pt x="544" y="438"/>
                </a:lnTo>
                <a:lnTo>
                  <a:pt x="562" y="453"/>
                </a:lnTo>
                <a:lnTo>
                  <a:pt x="586" y="464"/>
                </a:lnTo>
                <a:lnTo>
                  <a:pt x="613" y="473"/>
                </a:lnTo>
                <a:lnTo>
                  <a:pt x="644" y="482"/>
                </a:lnTo>
                <a:lnTo>
                  <a:pt x="675" y="489"/>
                </a:lnTo>
                <a:lnTo>
                  <a:pt x="706" y="498"/>
                </a:lnTo>
                <a:lnTo>
                  <a:pt x="737" y="507"/>
                </a:lnTo>
                <a:lnTo>
                  <a:pt x="762" y="520"/>
                </a:lnTo>
                <a:lnTo>
                  <a:pt x="786" y="536"/>
                </a:lnTo>
                <a:lnTo>
                  <a:pt x="802" y="556"/>
                </a:lnTo>
                <a:lnTo>
                  <a:pt x="819" y="589"/>
                </a:lnTo>
                <a:lnTo>
                  <a:pt x="831" y="629"/>
                </a:lnTo>
                <a:lnTo>
                  <a:pt x="840" y="674"/>
                </a:lnTo>
                <a:lnTo>
                  <a:pt x="846" y="722"/>
                </a:lnTo>
                <a:lnTo>
                  <a:pt x="850" y="774"/>
                </a:lnTo>
                <a:lnTo>
                  <a:pt x="851" y="825"/>
                </a:lnTo>
                <a:lnTo>
                  <a:pt x="851" y="876"/>
                </a:lnTo>
                <a:lnTo>
                  <a:pt x="851" y="925"/>
                </a:lnTo>
                <a:lnTo>
                  <a:pt x="851" y="973"/>
                </a:lnTo>
                <a:lnTo>
                  <a:pt x="862" y="1127"/>
                </a:lnTo>
                <a:lnTo>
                  <a:pt x="850" y="1227"/>
                </a:lnTo>
                <a:lnTo>
                  <a:pt x="844" y="1329"/>
                </a:lnTo>
                <a:lnTo>
                  <a:pt x="846" y="1427"/>
                </a:lnTo>
                <a:lnTo>
                  <a:pt x="853" y="1524"/>
                </a:lnTo>
                <a:lnTo>
                  <a:pt x="862" y="1616"/>
                </a:lnTo>
                <a:lnTo>
                  <a:pt x="862" y="1649"/>
                </a:lnTo>
                <a:lnTo>
                  <a:pt x="853" y="1676"/>
                </a:lnTo>
                <a:lnTo>
                  <a:pt x="839" y="1702"/>
                </a:lnTo>
                <a:lnTo>
                  <a:pt x="817" y="1724"/>
                </a:lnTo>
                <a:lnTo>
                  <a:pt x="793" y="1742"/>
                </a:lnTo>
                <a:lnTo>
                  <a:pt x="768" y="1754"/>
                </a:lnTo>
                <a:lnTo>
                  <a:pt x="742" y="1764"/>
                </a:lnTo>
                <a:lnTo>
                  <a:pt x="742" y="1756"/>
                </a:lnTo>
                <a:lnTo>
                  <a:pt x="740" y="1751"/>
                </a:lnTo>
                <a:lnTo>
                  <a:pt x="739" y="1745"/>
                </a:lnTo>
                <a:lnTo>
                  <a:pt x="739" y="1742"/>
                </a:lnTo>
                <a:lnTo>
                  <a:pt x="739" y="1736"/>
                </a:lnTo>
                <a:lnTo>
                  <a:pt x="739" y="1729"/>
                </a:lnTo>
                <a:lnTo>
                  <a:pt x="744" y="1724"/>
                </a:lnTo>
                <a:lnTo>
                  <a:pt x="750" y="1720"/>
                </a:lnTo>
                <a:lnTo>
                  <a:pt x="753" y="1714"/>
                </a:lnTo>
                <a:lnTo>
                  <a:pt x="757" y="1707"/>
                </a:lnTo>
                <a:lnTo>
                  <a:pt x="759" y="1700"/>
                </a:lnTo>
                <a:lnTo>
                  <a:pt x="755" y="1698"/>
                </a:lnTo>
                <a:lnTo>
                  <a:pt x="751" y="1698"/>
                </a:lnTo>
                <a:lnTo>
                  <a:pt x="750" y="1698"/>
                </a:lnTo>
                <a:lnTo>
                  <a:pt x="750" y="1698"/>
                </a:lnTo>
                <a:lnTo>
                  <a:pt x="750" y="1696"/>
                </a:lnTo>
                <a:lnTo>
                  <a:pt x="750" y="1694"/>
                </a:lnTo>
                <a:lnTo>
                  <a:pt x="748" y="1693"/>
                </a:lnTo>
                <a:lnTo>
                  <a:pt x="748" y="1687"/>
                </a:lnTo>
                <a:lnTo>
                  <a:pt x="770" y="1674"/>
                </a:lnTo>
                <a:lnTo>
                  <a:pt x="790" y="1658"/>
                </a:lnTo>
                <a:lnTo>
                  <a:pt x="808" y="1640"/>
                </a:lnTo>
                <a:lnTo>
                  <a:pt x="806" y="1631"/>
                </a:lnTo>
                <a:lnTo>
                  <a:pt x="804" y="1624"/>
                </a:lnTo>
                <a:lnTo>
                  <a:pt x="802" y="1618"/>
                </a:lnTo>
                <a:lnTo>
                  <a:pt x="799" y="1613"/>
                </a:lnTo>
                <a:lnTo>
                  <a:pt x="788" y="1607"/>
                </a:lnTo>
                <a:lnTo>
                  <a:pt x="779" y="1613"/>
                </a:lnTo>
                <a:lnTo>
                  <a:pt x="775" y="1625"/>
                </a:lnTo>
                <a:lnTo>
                  <a:pt x="771" y="1638"/>
                </a:lnTo>
                <a:lnTo>
                  <a:pt x="766" y="1647"/>
                </a:lnTo>
                <a:lnTo>
                  <a:pt x="757" y="1656"/>
                </a:lnTo>
                <a:lnTo>
                  <a:pt x="742" y="1660"/>
                </a:lnTo>
                <a:lnTo>
                  <a:pt x="735" y="1547"/>
                </a:lnTo>
                <a:lnTo>
                  <a:pt x="768" y="1493"/>
                </a:lnTo>
                <a:lnTo>
                  <a:pt x="768" y="1469"/>
                </a:lnTo>
                <a:lnTo>
                  <a:pt x="766" y="1442"/>
                </a:lnTo>
                <a:lnTo>
                  <a:pt x="759" y="1413"/>
                </a:lnTo>
                <a:lnTo>
                  <a:pt x="751" y="1380"/>
                </a:lnTo>
                <a:lnTo>
                  <a:pt x="742" y="1349"/>
                </a:lnTo>
                <a:lnTo>
                  <a:pt x="733" y="1318"/>
                </a:lnTo>
                <a:lnTo>
                  <a:pt x="724" y="1291"/>
                </a:lnTo>
                <a:lnTo>
                  <a:pt x="719" y="1267"/>
                </a:lnTo>
                <a:lnTo>
                  <a:pt x="722" y="1056"/>
                </a:lnTo>
                <a:lnTo>
                  <a:pt x="702" y="1000"/>
                </a:lnTo>
                <a:lnTo>
                  <a:pt x="699" y="974"/>
                </a:lnTo>
                <a:lnTo>
                  <a:pt x="697" y="945"/>
                </a:lnTo>
                <a:lnTo>
                  <a:pt x="695" y="914"/>
                </a:lnTo>
                <a:lnTo>
                  <a:pt x="695" y="884"/>
                </a:lnTo>
                <a:lnTo>
                  <a:pt x="691" y="854"/>
                </a:lnTo>
                <a:lnTo>
                  <a:pt x="684" y="831"/>
                </a:lnTo>
                <a:lnTo>
                  <a:pt x="671" y="813"/>
                </a:lnTo>
                <a:lnTo>
                  <a:pt x="668" y="809"/>
                </a:lnTo>
                <a:lnTo>
                  <a:pt x="668" y="889"/>
                </a:lnTo>
                <a:lnTo>
                  <a:pt x="653" y="927"/>
                </a:lnTo>
                <a:lnTo>
                  <a:pt x="644" y="969"/>
                </a:lnTo>
                <a:lnTo>
                  <a:pt x="642" y="1014"/>
                </a:lnTo>
                <a:lnTo>
                  <a:pt x="642" y="1060"/>
                </a:lnTo>
                <a:lnTo>
                  <a:pt x="648" y="1105"/>
                </a:lnTo>
                <a:lnTo>
                  <a:pt x="655" y="1149"/>
                </a:lnTo>
                <a:lnTo>
                  <a:pt x="662" y="1187"/>
                </a:lnTo>
                <a:lnTo>
                  <a:pt x="728" y="1620"/>
                </a:lnTo>
                <a:lnTo>
                  <a:pt x="730" y="1656"/>
                </a:lnTo>
                <a:lnTo>
                  <a:pt x="728" y="1698"/>
                </a:lnTo>
                <a:lnTo>
                  <a:pt x="722" y="1744"/>
                </a:lnTo>
                <a:lnTo>
                  <a:pt x="717" y="1789"/>
                </a:lnTo>
                <a:lnTo>
                  <a:pt x="710" y="1836"/>
                </a:lnTo>
                <a:lnTo>
                  <a:pt x="708" y="1882"/>
                </a:lnTo>
                <a:lnTo>
                  <a:pt x="708" y="1924"/>
                </a:lnTo>
                <a:lnTo>
                  <a:pt x="713" y="1974"/>
                </a:lnTo>
                <a:lnTo>
                  <a:pt x="722" y="2027"/>
                </a:lnTo>
                <a:lnTo>
                  <a:pt x="733" y="2082"/>
                </a:lnTo>
                <a:lnTo>
                  <a:pt x="744" y="2140"/>
                </a:lnTo>
                <a:lnTo>
                  <a:pt x="751" y="2198"/>
                </a:lnTo>
                <a:lnTo>
                  <a:pt x="753" y="2256"/>
                </a:lnTo>
                <a:lnTo>
                  <a:pt x="748" y="2313"/>
                </a:lnTo>
                <a:lnTo>
                  <a:pt x="731" y="2387"/>
                </a:lnTo>
                <a:lnTo>
                  <a:pt x="715" y="2458"/>
                </a:lnTo>
                <a:lnTo>
                  <a:pt x="699" y="2531"/>
                </a:lnTo>
                <a:lnTo>
                  <a:pt x="684" y="2607"/>
                </a:lnTo>
                <a:lnTo>
                  <a:pt x="671" y="2687"/>
                </a:lnTo>
                <a:lnTo>
                  <a:pt x="670" y="2727"/>
                </a:lnTo>
                <a:lnTo>
                  <a:pt x="675" y="2762"/>
                </a:lnTo>
                <a:lnTo>
                  <a:pt x="684" y="2796"/>
                </a:lnTo>
                <a:lnTo>
                  <a:pt x="697" y="2829"/>
                </a:lnTo>
                <a:lnTo>
                  <a:pt x="710" y="2862"/>
                </a:lnTo>
                <a:lnTo>
                  <a:pt x="722" y="2894"/>
                </a:lnTo>
                <a:lnTo>
                  <a:pt x="731" y="2927"/>
                </a:lnTo>
                <a:lnTo>
                  <a:pt x="735" y="2964"/>
                </a:lnTo>
                <a:lnTo>
                  <a:pt x="699" y="2980"/>
                </a:lnTo>
                <a:lnTo>
                  <a:pt x="659" y="2989"/>
                </a:lnTo>
                <a:lnTo>
                  <a:pt x="615" y="2991"/>
                </a:lnTo>
                <a:lnTo>
                  <a:pt x="568" y="2989"/>
                </a:lnTo>
                <a:lnTo>
                  <a:pt x="559" y="2962"/>
                </a:lnTo>
                <a:lnTo>
                  <a:pt x="551" y="2929"/>
                </a:lnTo>
                <a:lnTo>
                  <a:pt x="548" y="2894"/>
                </a:lnTo>
                <a:lnTo>
                  <a:pt x="551" y="2856"/>
                </a:lnTo>
                <a:lnTo>
                  <a:pt x="555" y="2784"/>
                </a:lnTo>
                <a:lnTo>
                  <a:pt x="551" y="2773"/>
                </a:lnTo>
                <a:lnTo>
                  <a:pt x="546" y="2760"/>
                </a:lnTo>
                <a:lnTo>
                  <a:pt x="542" y="2745"/>
                </a:lnTo>
                <a:lnTo>
                  <a:pt x="542" y="2727"/>
                </a:lnTo>
                <a:lnTo>
                  <a:pt x="551" y="2696"/>
                </a:lnTo>
                <a:lnTo>
                  <a:pt x="560" y="2664"/>
                </a:lnTo>
                <a:lnTo>
                  <a:pt x="570" y="2627"/>
                </a:lnTo>
                <a:lnTo>
                  <a:pt x="575" y="2589"/>
                </a:lnTo>
                <a:lnTo>
                  <a:pt x="577" y="2545"/>
                </a:lnTo>
                <a:lnTo>
                  <a:pt x="571" y="2500"/>
                </a:lnTo>
                <a:lnTo>
                  <a:pt x="560" y="2453"/>
                </a:lnTo>
                <a:lnTo>
                  <a:pt x="550" y="2402"/>
                </a:lnTo>
                <a:lnTo>
                  <a:pt x="539" y="2349"/>
                </a:lnTo>
                <a:lnTo>
                  <a:pt x="535" y="2294"/>
                </a:lnTo>
                <a:lnTo>
                  <a:pt x="539" y="2240"/>
                </a:lnTo>
                <a:lnTo>
                  <a:pt x="559" y="2116"/>
                </a:lnTo>
                <a:lnTo>
                  <a:pt x="548" y="2076"/>
                </a:lnTo>
                <a:lnTo>
                  <a:pt x="531" y="2036"/>
                </a:lnTo>
                <a:lnTo>
                  <a:pt x="515" y="1994"/>
                </a:lnTo>
                <a:lnTo>
                  <a:pt x="502" y="1953"/>
                </a:lnTo>
                <a:lnTo>
                  <a:pt x="491" y="1784"/>
                </a:lnTo>
                <a:lnTo>
                  <a:pt x="439" y="1540"/>
                </a:lnTo>
                <a:lnTo>
                  <a:pt x="431" y="1540"/>
                </a:lnTo>
                <a:lnTo>
                  <a:pt x="426" y="1556"/>
                </a:lnTo>
                <a:lnTo>
                  <a:pt x="422" y="1576"/>
                </a:lnTo>
                <a:lnTo>
                  <a:pt x="422" y="1600"/>
                </a:lnTo>
                <a:lnTo>
                  <a:pt x="406" y="1642"/>
                </a:lnTo>
                <a:lnTo>
                  <a:pt x="397" y="1685"/>
                </a:lnTo>
                <a:lnTo>
                  <a:pt x="391" y="1733"/>
                </a:lnTo>
                <a:lnTo>
                  <a:pt x="390" y="1782"/>
                </a:lnTo>
                <a:lnTo>
                  <a:pt x="386" y="1833"/>
                </a:lnTo>
                <a:lnTo>
                  <a:pt x="382" y="1885"/>
                </a:lnTo>
                <a:lnTo>
                  <a:pt x="375" y="1936"/>
                </a:lnTo>
                <a:lnTo>
                  <a:pt x="362" y="1985"/>
                </a:lnTo>
                <a:lnTo>
                  <a:pt x="346" y="2031"/>
                </a:lnTo>
                <a:lnTo>
                  <a:pt x="330" y="2076"/>
                </a:lnTo>
                <a:lnTo>
                  <a:pt x="319" y="2120"/>
                </a:lnTo>
                <a:lnTo>
                  <a:pt x="339" y="2209"/>
                </a:lnTo>
                <a:lnTo>
                  <a:pt x="339" y="2364"/>
                </a:lnTo>
                <a:lnTo>
                  <a:pt x="331" y="2400"/>
                </a:lnTo>
                <a:lnTo>
                  <a:pt x="322" y="2438"/>
                </a:lnTo>
                <a:lnTo>
                  <a:pt x="315" y="2482"/>
                </a:lnTo>
                <a:lnTo>
                  <a:pt x="311" y="2525"/>
                </a:lnTo>
                <a:lnTo>
                  <a:pt x="315" y="2569"/>
                </a:lnTo>
                <a:lnTo>
                  <a:pt x="319" y="2664"/>
                </a:lnTo>
                <a:lnTo>
                  <a:pt x="348" y="2727"/>
                </a:lnTo>
                <a:lnTo>
                  <a:pt x="348" y="2744"/>
                </a:lnTo>
                <a:lnTo>
                  <a:pt x="344" y="2758"/>
                </a:lnTo>
                <a:lnTo>
                  <a:pt x="339" y="2773"/>
                </a:lnTo>
                <a:lnTo>
                  <a:pt x="335" y="2784"/>
                </a:lnTo>
                <a:lnTo>
                  <a:pt x="331" y="2822"/>
                </a:lnTo>
                <a:lnTo>
                  <a:pt x="333" y="2862"/>
                </a:lnTo>
                <a:lnTo>
                  <a:pt x="335" y="2902"/>
                </a:lnTo>
                <a:lnTo>
                  <a:pt x="337" y="2944"/>
                </a:lnTo>
                <a:lnTo>
                  <a:pt x="331" y="2984"/>
                </a:lnTo>
                <a:lnTo>
                  <a:pt x="322" y="2984"/>
                </a:lnTo>
                <a:lnTo>
                  <a:pt x="304" y="2993"/>
                </a:lnTo>
                <a:lnTo>
                  <a:pt x="280" y="2998"/>
                </a:lnTo>
                <a:lnTo>
                  <a:pt x="257" y="2998"/>
                </a:lnTo>
                <a:lnTo>
                  <a:pt x="233" y="2996"/>
                </a:lnTo>
                <a:lnTo>
                  <a:pt x="210" y="2989"/>
                </a:lnTo>
                <a:lnTo>
                  <a:pt x="190" y="2980"/>
                </a:lnTo>
                <a:lnTo>
                  <a:pt x="173" y="2965"/>
                </a:lnTo>
                <a:lnTo>
                  <a:pt x="162" y="2949"/>
                </a:lnTo>
                <a:lnTo>
                  <a:pt x="159" y="2929"/>
                </a:lnTo>
                <a:lnTo>
                  <a:pt x="179" y="2885"/>
                </a:lnTo>
                <a:lnTo>
                  <a:pt x="195" y="2838"/>
                </a:lnTo>
                <a:lnTo>
                  <a:pt x="206" y="2784"/>
                </a:lnTo>
                <a:lnTo>
                  <a:pt x="211" y="2727"/>
                </a:lnTo>
                <a:lnTo>
                  <a:pt x="213" y="2671"/>
                </a:lnTo>
                <a:lnTo>
                  <a:pt x="210" y="2613"/>
                </a:lnTo>
                <a:lnTo>
                  <a:pt x="202" y="2556"/>
                </a:lnTo>
                <a:lnTo>
                  <a:pt x="191" y="2504"/>
                </a:lnTo>
                <a:lnTo>
                  <a:pt x="179" y="2467"/>
                </a:lnTo>
                <a:lnTo>
                  <a:pt x="166" y="2431"/>
                </a:lnTo>
                <a:lnTo>
                  <a:pt x="153" y="2389"/>
                </a:lnTo>
                <a:lnTo>
                  <a:pt x="140" y="2347"/>
                </a:lnTo>
                <a:lnTo>
                  <a:pt x="133" y="2302"/>
                </a:lnTo>
                <a:lnTo>
                  <a:pt x="130" y="2254"/>
                </a:lnTo>
                <a:lnTo>
                  <a:pt x="135" y="2204"/>
                </a:lnTo>
                <a:lnTo>
                  <a:pt x="142" y="2165"/>
                </a:lnTo>
                <a:lnTo>
                  <a:pt x="151" y="2120"/>
                </a:lnTo>
                <a:lnTo>
                  <a:pt x="159" y="2071"/>
                </a:lnTo>
                <a:lnTo>
                  <a:pt x="166" y="2022"/>
                </a:lnTo>
                <a:lnTo>
                  <a:pt x="171" y="1971"/>
                </a:lnTo>
                <a:lnTo>
                  <a:pt x="171" y="1924"/>
                </a:lnTo>
                <a:lnTo>
                  <a:pt x="168" y="1880"/>
                </a:lnTo>
                <a:lnTo>
                  <a:pt x="162" y="1847"/>
                </a:lnTo>
                <a:lnTo>
                  <a:pt x="157" y="1809"/>
                </a:lnTo>
                <a:lnTo>
                  <a:pt x="151" y="1765"/>
                </a:lnTo>
                <a:lnTo>
                  <a:pt x="148" y="1718"/>
                </a:lnTo>
                <a:lnTo>
                  <a:pt x="144" y="1673"/>
                </a:lnTo>
                <a:lnTo>
                  <a:pt x="142" y="1629"/>
                </a:lnTo>
                <a:lnTo>
                  <a:pt x="144" y="1591"/>
                </a:lnTo>
                <a:lnTo>
                  <a:pt x="148" y="1560"/>
                </a:lnTo>
                <a:lnTo>
                  <a:pt x="195" y="1224"/>
                </a:lnTo>
                <a:lnTo>
                  <a:pt x="204" y="1189"/>
                </a:lnTo>
                <a:lnTo>
                  <a:pt x="213" y="1153"/>
                </a:lnTo>
                <a:lnTo>
                  <a:pt x="222" y="1113"/>
                </a:lnTo>
                <a:lnTo>
                  <a:pt x="226" y="1071"/>
                </a:lnTo>
                <a:lnTo>
                  <a:pt x="222" y="1029"/>
                </a:lnTo>
                <a:lnTo>
                  <a:pt x="199" y="904"/>
                </a:lnTo>
                <a:lnTo>
                  <a:pt x="195" y="809"/>
                </a:lnTo>
                <a:lnTo>
                  <a:pt x="191" y="813"/>
                </a:lnTo>
                <a:lnTo>
                  <a:pt x="180" y="836"/>
                </a:lnTo>
                <a:lnTo>
                  <a:pt x="175" y="865"/>
                </a:lnTo>
                <a:lnTo>
                  <a:pt x="171" y="896"/>
                </a:lnTo>
                <a:lnTo>
                  <a:pt x="171" y="929"/>
                </a:lnTo>
                <a:lnTo>
                  <a:pt x="168" y="962"/>
                </a:lnTo>
                <a:lnTo>
                  <a:pt x="162" y="993"/>
                </a:lnTo>
                <a:lnTo>
                  <a:pt x="139" y="1067"/>
                </a:lnTo>
                <a:lnTo>
                  <a:pt x="135" y="1107"/>
                </a:lnTo>
                <a:lnTo>
                  <a:pt x="135" y="1147"/>
                </a:lnTo>
                <a:lnTo>
                  <a:pt x="140" y="1189"/>
                </a:lnTo>
                <a:lnTo>
                  <a:pt x="144" y="1229"/>
                </a:lnTo>
                <a:lnTo>
                  <a:pt x="144" y="1269"/>
                </a:lnTo>
                <a:lnTo>
                  <a:pt x="139" y="1309"/>
                </a:lnTo>
                <a:lnTo>
                  <a:pt x="135" y="1325"/>
                </a:lnTo>
                <a:lnTo>
                  <a:pt x="128" y="1347"/>
                </a:lnTo>
                <a:lnTo>
                  <a:pt x="119" y="1373"/>
                </a:lnTo>
                <a:lnTo>
                  <a:pt x="110" y="1402"/>
                </a:lnTo>
                <a:lnTo>
                  <a:pt x="102" y="1429"/>
                </a:lnTo>
                <a:lnTo>
                  <a:pt x="99" y="1456"/>
                </a:lnTo>
                <a:lnTo>
                  <a:pt x="97" y="1480"/>
                </a:lnTo>
                <a:lnTo>
                  <a:pt x="99" y="1500"/>
                </a:lnTo>
                <a:lnTo>
                  <a:pt x="128" y="1544"/>
                </a:lnTo>
                <a:lnTo>
                  <a:pt x="122" y="1656"/>
                </a:lnTo>
                <a:lnTo>
                  <a:pt x="108" y="1660"/>
                </a:lnTo>
                <a:lnTo>
                  <a:pt x="99" y="1640"/>
                </a:lnTo>
                <a:lnTo>
                  <a:pt x="91" y="1616"/>
                </a:lnTo>
                <a:lnTo>
                  <a:pt x="68" y="1607"/>
                </a:lnTo>
                <a:lnTo>
                  <a:pt x="62" y="1636"/>
                </a:lnTo>
                <a:lnTo>
                  <a:pt x="82" y="1656"/>
                </a:lnTo>
                <a:lnTo>
                  <a:pt x="104" y="1678"/>
                </a:lnTo>
                <a:lnTo>
                  <a:pt x="119" y="1700"/>
                </a:lnTo>
                <a:lnTo>
                  <a:pt x="115" y="1702"/>
                </a:lnTo>
                <a:lnTo>
                  <a:pt x="111" y="1702"/>
                </a:lnTo>
                <a:lnTo>
                  <a:pt x="110" y="1702"/>
                </a:lnTo>
                <a:lnTo>
                  <a:pt x="110" y="1704"/>
                </a:lnTo>
                <a:lnTo>
                  <a:pt x="110" y="1704"/>
                </a:lnTo>
                <a:lnTo>
                  <a:pt x="110" y="1705"/>
                </a:lnTo>
                <a:lnTo>
                  <a:pt x="108" y="1707"/>
                </a:lnTo>
                <a:lnTo>
                  <a:pt x="108" y="1713"/>
                </a:lnTo>
                <a:lnTo>
                  <a:pt x="119" y="1718"/>
                </a:lnTo>
                <a:lnTo>
                  <a:pt x="124" y="1729"/>
                </a:lnTo>
                <a:lnTo>
                  <a:pt x="128" y="1744"/>
                </a:lnTo>
                <a:lnTo>
                  <a:pt x="124" y="1749"/>
                </a:lnTo>
                <a:lnTo>
                  <a:pt x="122" y="1754"/>
                </a:lnTo>
                <a:lnTo>
                  <a:pt x="119" y="1760"/>
                </a:lnTo>
                <a:lnTo>
                  <a:pt x="115" y="1764"/>
                </a:lnTo>
                <a:lnTo>
                  <a:pt x="95" y="1751"/>
                </a:lnTo>
                <a:lnTo>
                  <a:pt x="75" y="1740"/>
                </a:lnTo>
                <a:lnTo>
                  <a:pt x="57" y="1729"/>
                </a:lnTo>
                <a:lnTo>
                  <a:pt x="39" y="1714"/>
                </a:lnTo>
                <a:lnTo>
                  <a:pt x="24" y="1696"/>
                </a:lnTo>
                <a:lnTo>
                  <a:pt x="11" y="1673"/>
                </a:lnTo>
                <a:lnTo>
                  <a:pt x="2" y="1640"/>
                </a:lnTo>
                <a:lnTo>
                  <a:pt x="2" y="1607"/>
                </a:lnTo>
                <a:lnTo>
                  <a:pt x="6" y="1574"/>
                </a:lnTo>
                <a:lnTo>
                  <a:pt x="11" y="1540"/>
                </a:lnTo>
                <a:lnTo>
                  <a:pt x="17" y="1505"/>
                </a:lnTo>
                <a:lnTo>
                  <a:pt x="19" y="1473"/>
                </a:lnTo>
                <a:lnTo>
                  <a:pt x="2" y="1140"/>
                </a:lnTo>
                <a:lnTo>
                  <a:pt x="0" y="1105"/>
                </a:lnTo>
                <a:lnTo>
                  <a:pt x="2" y="1071"/>
                </a:lnTo>
                <a:lnTo>
                  <a:pt x="8" y="1038"/>
                </a:lnTo>
                <a:lnTo>
                  <a:pt x="13" y="1005"/>
                </a:lnTo>
                <a:lnTo>
                  <a:pt x="15" y="969"/>
                </a:lnTo>
                <a:lnTo>
                  <a:pt x="11" y="933"/>
                </a:lnTo>
                <a:lnTo>
                  <a:pt x="8" y="904"/>
                </a:lnTo>
                <a:lnTo>
                  <a:pt x="6" y="867"/>
                </a:lnTo>
                <a:lnTo>
                  <a:pt x="8" y="825"/>
                </a:lnTo>
                <a:lnTo>
                  <a:pt x="11" y="782"/>
                </a:lnTo>
                <a:lnTo>
                  <a:pt x="17" y="736"/>
                </a:lnTo>
                <a:lnTo>
                  <a:pt x="22" y="693"/>
                </a:lnTo>
                <a:lnTo>
                  <a:pt x="30" y="653"/>
                </a:lnTo>
                <a:lnTo>
                  <a:pt x="39" y="616"/>
                </a:lnTo>
                <a:lnTo>
                  <a:pt x="46" y="587"/>
                </a:lnTo>
                <a:lnTo>
                  <a:pt x="55" y="567"/>
                </a:lnTo>
                <a:lnTo>
                  <a:pt x="75" y="544"/>
                </a:lnTo>
                <a:lnTo>
                  <a:pt x="99" y="524"/>
                </a:lnTo>
                <a:lnTo>
                  <a:pt x="128" y="509"/>
                </a:lnTo>
                <a:lnTo>
                  <a:pt x="159" y="496"/>
                </a:lnTo>
                <a:lnTo>
                  <a:pt x="191" y="485"/>
                </a:lnTo>
                <a:lnTo>
                  <a:pt x="224" y="476"/>
                </a:lnTo>
                <a:lnTo>
                  <a:pt x="257" y="465"/>
                </a:lnTo>
                <a:lnTo>
                  <a:pt x="288" y="453"/>
                </a:lnTo>
                <a:lnTo>
                  <a:pt x="315" y="436"/>
                </a:lnTo>
                <a:lnTo>
                  <a:pt x="339" y="416"/>
                </a:lnTo>
                <a:lnTo>
                  <a:pt x="339" y="391"/>
                </a:lnTo>
                <a:lnTo>
                  <a:pt x="340" y="364"/>
                </a:lnTo>
                <a:lnTo>
                  <a:pt x="340" y="336"/>
                </a:lnTo>
                <a:lnTo>
                  <a:pt x="339" y="311"/>
                </a:lnTo>
                <a:lnTo>
                  <a:pt x="331" y="293"/>
                </a:lnTo>
                <a:lnTo>
                  <a:pt x="322" y="280"/>
                </a:lnTo>
                <a:lnTo>
                  <a:pt x="313" y="269"/>
                </a:lnTo>
                <a:lnTo>
                  <a:pt x="304" y="254"/>
                </a:lnTo>
                <a:lnTo>
                  <a:pt x="299" y="236"/>
                </a:lnTo>
                <a:lnTo>
                  <a:pt x="299" y="224"/>
                </a:lnTo>
                <a:lnTo>
                  <a:pt x="302" y="214"/>
                </a:lnTo>
                <a:lnTo>
                  <a:pt x="306" y="207"/>
                </a:lnTo>
                <a:lnTo>
                  <a:pt x="311" y="200"/>
                </a:lnTo>
                <a:lnTo>
                  <a:pt x="315" y="193"/>
                </a:lnTo>
                <a:lnTo>
                  <a:pt x="302" y="133"/>
                </a:lnTo>
                <a:lnTo>
                  <a:pt x="313" y="104"/>
                </a:lnTo>
                <a:lnTo>
                  <a:pt x="330" y="74"/>
                </a:lnTo>
                <a:lnTo>
                  <a:pt x="353" y="47"/>
                </a:lnTo>
                <a:lnTo>
                  <a:pt x="380" y="25"/>
                </a:lnTo>
                <a:lnTo>
                  <a:pt x="410" y="9"/>
                </a:lnTo>
                <a:lnTo>
                  <a:pt x="439"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ko-KR" altLang="en-US" sz="2701" dirty="0">
              <a:cs typeface="B Nazanin" panose="00000400000000000000" pitchFamily="2" charset="-78"/>
            </a:endParaRPr>
          </a:p>
        </p:txBody>
      </p:sp>
      <p:grpSp>
        <p:nvGrpSpPr>
          <p:cNvPr id="5" name="Group 1">
            <a:extLst>
              <a:ext uri="{FF2B5EF4-FFF2-40B4-BE49-F238E27FC236}">
                <a16:creationId xmlns:a16="http://schemas.microsoft.com/office/drawing/2014/main" id="{AFBCA7C4-033B-4FB7-859B-80C6B97A1959}"/>
              </a:ext>
            </a:extLst>
          </p:cNvPr>
          <p:cNvGrpSpPr/>
          <p:nvPr/>
        </p:nvGrpSpPr>
        <p:grpSpPr>
          <a:xfrm>
            <a:off x="7163958" y="1755736"/>
            <a:ext cx="3309288" cy="4464142"/>
            <a:chOff x="5745956" y="3501865"/>
            <a:chExt cx="2146216" cy="2895189"/>
          </a:xfrm>
        </p:grpSpPr>
        <p:sp>
          <p:nvSpPr>
            <p:cNvPr id="6" name="Freeform: Shape 2">
              <a:extLst>
                <a:ext uri="{FF2B5EF4-FFF2-40B4-BE49-F238E27FC236}">
                  <a16:creationId xmlns:a16="http://schemas.microsoft.com/office/drawing/2014/main" id="{7AFD68E5-DB4D-4920-9DE7-49E0CFD92766}"/>
                </a:ext>
              </a:extLst>
            </p:cNvPr>
            <p:cNvSpPr/>
            <p:nvPr/>
          </p:nvSpPr>
          <p:spPr>
            <a:xfrm>
              <a:off x="7498806" y="3501865"/>
              <a:ext cx="157347" cy="62939"/>
            </a:xfrm>
            <a:custGeom>
              <a:avLst/>
              <a:gdLst>
                <a:gd name="connsiteX0" fmla="*/ 45244 w 47625"/>
                <a:gd name="connsiteY0" fmla="*/ 13811 h 19050"/>
                <a:gd name="connsiteX1" fmla="*/ 45244 w 47625"/>
                <a:gd name="connsiteY1" fmla="*/ 13811 h 19050"/>
                <a:gd name="connsiteX2" fmla="*/ 38576 w 47625"/>
                <a:gd name="connsiteY2" fmla="*/ 20479 h 19050"/>
                <a:gd name="connsiteX3" fmla="*/ 13811 w 47625"/>
                <a:gd name="connsiteY3" fmla="*/ 20479 h 19050"/>
                <a:gd name="connsiteX4" fmla="*/ 7144 w 47625"/>
                <a:gd name="connsiteY4" fmla="*/ 13811 h 19050"/>
                <a:gd name="connsiteX5" fmla="*/ 7144 w 47625"/>
                <a:gd name="connsiteY5" fmla="*/ 13811 h 19050"/>
                <a:gd name="connsiteX6" fmla="*/ 13811 w 47625"/>
                <a:gd name="connsiteY6" fmla="*/ 7144 h 19050"/>
                <a:gd name="connsiteX7" fmla="*/ 38576 w 47625"/>
                <a:gd name="connsiteY7" fmla="*/ 7144 h 19050"/>
                <a:gd name="connsiteX8" fmla="*/ 45244 w 47625"/>
                <a:gd name="connsiteY8" fmla="*/ 13811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19050">
                  <a:moveTo>
                    <a:pt x="45244" y="13811"/>
                  </a:moveTo>
                  <a:lnTo>
                    <a:pt x="45244" y="13811"/>
                  </a:lnTo>
                  <a:cubicBezTo>
                    <a:pt x="45244" y="17621"/>
                    <a:pt x="42386" y="20479"/>
                    <a:pt x="38576" y="20479"/>
                  </a:cubicBezTo>
                  <a:lnTo>
                    <a:pt x="13811" y="20479"/>
                  </a:lnTo>
                  <a:cubicBezTo>
                    <a:pt x="10001" y="20479"/>
                    <a:pt x="7144" y="17621"/>
                    <a:pt x="7144" y="13811"/>
                  </a:cubicBezTo>
                  <a:lnTo>
                    <a:pt x="7144" y="13811"/>
                  </a:lnTo>
                  <a:cubicBezTo>
                    <a:pt x="7144" y="10001"/>
                    <a:pt x="10001" y="7144"/>
                    <a:pt x="13811" y="7144"/>
                  </a:cubicBezTo>
                  <a:lnTo>
                    <a:pt x="38576" y="7144"/>
                  </a:lnTo>
                  <a:cubicBezTo>
                    <a:pt x="42386" y="8096"/>
                    <a:pt x="45244" y="10954"/>
                    <a:pt x="45244" y="13811"/>
                  </a:cubicBezTo>
                  <a:close/>
                </a:path>
              </a:pathLst>
            </a:custGeom>
            <a:solidFill>
              <a:srgbClr val="808080"/>
            </a:solidFill>
            <a:ln w="9525" cap="flat">
              <a:noFill/>
              <a:prstDash val="solid"/>
              <a:miter/>
            </a:ln>
          </p:spPr>
          <p:txBody>
            <a:bodyPr rtlCol="0" anchor="ctr"/>
            <a:lstStyle/>
            <a:p>
              <a:endParaRPr lang="en-US">
                <a:cs typeface="B Nazanin" panose="00000400000000000000" pitchFamily="2" charset="-78"/>
              </a:endParaRPr>
            </a:p>
          </p:txBody>
        </p:sp>
        <p:sp>
          <p:nvSpPr>
            <p:cNvPr id="7" name="Freeform: Shape 3">
              <a:extLst>
                <a:ext uri="{FF2B5EF4-FFF2-40B4-BE49-F238E27FC236}">
                  <a16:creationId xmlns:a16="http://schemas.microsoft.com/office/drawing/2014/main" id="{C54AB652-4921-40E3-A908-9AB57D9F555D}"/>
                </a:ext>
              </a:extLst>
            </p:cNvPr>
            <p:cNvSpPr/>
            <p:nvPr/>
          </p:nvSpPr>
          <p:spPr>
            <a:xfrm>
              <a:off x="7829233" y="3977052"/>
              <a:ext cx="62939" cy="157347"/>
            </a:xfrm>
            <a:custGeom>
              <a:avLst/>
              <a:gdLst>
                <a:gd name="connsiteX0" fmla="*/ 13811 w 19050"/>
                <a:gd name="connsiteY0" fmla="*/ 45244 h 47625"/>
                <a:gd name="connsiteX1" fmla="*/ 13811 w 19050"/>
                <a:gd name="connsiteY1" fmla="*/ 45244 h 47625"/>
                <a:gd name="connsiteX2" fmla="*/ 7144 w 19050"/>
                <a:gd name="connsiteY2" fmla="*/ 38576 h 47625"/>
                <a:gd name="connsiteX3" fmla="*/ 7144 w 19050"/>
                <a:gd name="connsiteY3" fmla="*/ 13811 h 47625"/>
                <a:gd name="connsiteX4" fmla="*/ 13811 w 19050"/>
                <a:gd name="connsiteY4" fmla="*/ 7144 h 47625"/>
                <a:gd name="connsiteX5" fmla="*/ 13811 w 19050"/>
                <a:gd name="connsiteY5" fmla="*/ 7144 h 47625"/>
                <a:gd name="connsiteX6" fmla="*/ 20479 w 19050"/>
                <a:gd name="connsiteY6" fmla="*/ 13811 h 47625"/>
                <a:gd name="connsiteX7" fmla="*/ 20479 w 19050"/>
                <a:gd name="connsiteY7" fmla="*/ 38576 h 47625"/>
                <a:gd name="connsiteX8" fmla="*/ 13811 w 19050"/>
                <a:gd name="connsiteY8" fmla="*/ 4524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 h="47625">
                  <a:moveTo>
                    <a:pt x="13811" y="45244"/>
                  </a:moveTo>
                  <a:lnTo>
                    <a:pt x="13811" y="45244"/>
                  </a:lnTo>
                  <a:cubicBezTo>
                    <a:pt x="10001" y="45244"/>
                    <a:pt x="7144" y="42386"/>
                    <a:pt x="7144" y="38576"/>
                  </a:cubicBezTo>
                  <a:lnTo>
                    <a:pt x="7144" y="13811"/>
                  </a:lnTo>
                  <a:cubicBezTo>
                    <a:pt x="7144" y="10001"/>
                    <a:pt x="10001" y="7144"/>
                    <a:pt x="13811" y="7144"/>
                  </a:cubicBezTo>
                  <a:lnTo>
                    <a:pt x="13811" y="7144"/>
                  </a:lnTo>
                  <a:cubicBezTo>
                    <a:pt x="17621" y="7144"/>
                    <a:pt x="20479" y="10001"/>
                    <a:pt x="20479" y="13811"/>
                  </a:cubicBezTo>
                  <a:lnTo>
                    <a:pt x="20479" y="38576"/>
                  </a:lnTo>
                  <a:cubicBezTo>
                    <a:pt x="20479" y="42386"/>
                    <a:pt x="17621" y="45244"/>
                    <a:pt x="13811" y="45244"/>
                  </a:cubicBezTo>
                  <a:close/>
                </a:path>
              </a:pathLst>
            </a:custGeom>
            <a:solidFill>
              <a:srgbClr val="808080"/>
            </a:solidFill>
            <a:ln w="9525" cap="flat">
              <a:noFill/>
              <a:prstDash val="solid"/>
              <a:miter/>
            </a:ln>
          </p:spPr>
          <p:txBody>
            <a:bodyPr rtlCol="0" anchor="ctr"/>
            <a:lstStyle/>
            <a:p>
              <a:endParaRPr lang="en-US">
                <a:cs typeface="B Nazanin" panose="00000400000000000000" pitchFamily="2" charset="-78"/>
              </a:endParaRPr>
            </a:p>
          </p:txBody>
        </p:sp>
        <p:sp>
          <p:nvSpPr>
            <p:cNvPr id="8" name="Freeform: Shape 4">
              <a:extLst>
                <a:ext uri="{FF2B5EF4-FFF2-40B4-BE49-F238E27FC236}">
                  <a16:creationId xmlns:a16="http://schemas.microsoft.com/office/drawing/2014/main" id="{79DF26D8-1EA8-43AD-8D2E-EB3BA203B8A2}"/>
                </a:ext>
              </a:extLst>
            </p:cNvPr>
            <p:cNvSpPr/>
            <p:nvPr/>
          </p:nvSpPr>
          <p:spPr>
            <a:xfrm>
              <a:off x="7829233" y="3838586"/>
              <a:ext cx="62939" cy="157347"/>
            </a:xfrm>
            <a:custGeom>
              <a:avLst/>
              <a:gdLst>
                <a:gd name="connsiteX0" fmla="*/ 13811 w 19050"/>
                <a:gd name="connsiteY0" fmla="*/ 45244 h 47625"/>
                <a:gd name="connsiteX1" fmla="*/ 13811 w 19050"/>
                <a:gd name="connsiteY1" fmla="*/ 45244 h 47625"/>
                <a:gd name="connsiteX2" fmla="*/ 7144 w 19050"/>
                <a:gd name="connsiteY2" fmla="*/ 38576 h 47625"/>
                <a:gd name="connsiteX3" fmla="*/ 7144 w 19050"/>
                <a:gd name="connsiteY3" fmla="*/ 13811 h 47625"/>
                <a:gd name="connsiteX4" fmla="*/ 13811 w 19050"/>
                <a:gd name="connsiteY4" fmla="*/ 7144 h 47625"/>
                <a:gd name="connsiteX5" fmla="*/ 13811 w 19050"/>
                <a:gd name="connsiteY5" fmla="*/ 7144 h 47625"/>
                <a:gd name="connsiteX6" fmla="*/ 20479 w 19050"/>
                <a:gd name="connsiteY6" fmla="*/ 13811 h 47625"/>
                <a:gd name="connsiteX7" fmla="*/ 20479 w 19050"/>
                <a:gd name="connsiteY7" fmla="*/ 38576 h 47625"/>
                <a:gd name="connsiteX8" fmla="*/ 13811 w 19050"/>
                <a:gd name="connsiteY8" fmla="*/ 4524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 h="47625">
                  <a:moveTo>
                    <a:pt x="13811" y="45244"/>
                  </a:moveTo>
                  <a:lnTo>
                    <a:pt x="13811" y="45244"/>
                  </a:lnTo>
                  <a:cubicBezTo>
                    <a:pt x="10001" y="45244"/>
                    <a:pt x="7144" y="42386"/>
                    <a:pt x="7144" y="38576"/>
                  </a:cubicBezTo>
                  <a:lnTo>
                    <a:pt x="7144" y="13811"/>
                  </a:lnTo>
                  <a:cubicBezTo>
                    <a:pt x="7144" y="10001"/>
                    <a:pt x="10001" y="7144"/>
                    <a:pt x="13811" y="7144"/>
                  </a:cubicBezTo>
                  <a:lnTo>
                    <a:pt x="13811" y="7144"/>
                  </a:lnTo>
                  <a:cubicBezTo>
                    <a:pt x="17621" y="7144"/>
                    <a:pt x="20479" y="10001"/>
                    <a:pt x="20479" y="13811"/>
                  </a:cubicBezTo>
                  <a:lnTo>
                    <a:pt x="20479" y="38576"/>
                  </a:lnTo>
                  <a:cubicBezTo>
                    <a:pt x="20479" y="42386"/>
                    <a:pt x="17621" y="45244"/>
                    <a:pt x="13811" y="45244"/>
                  </a:cubicBezTo>
                  <a:close/>
                </a:path>
              </a:pathLst>
            </a:custGeom>
            <a:solidFill>
              <a:srgbClr val="808080"/>
            </a:solidFill>
            <a:ln w="9525" cap="flat">
              <a:noFill/>
              <a:prstDash val="solid"/>
              <a:miter/>
            </a:ln>
          </p:spPr>
          <p:txBody>
            <a:bodyPr rtlCol="0" anchor="ctr"/>
            <a:lstStyle/>
            <a:p>
              <a:endParaRPr lang="en-US">
                <a:cs typeface="B Nazanin" panose="00000400000000000000" pitchFamily="2" charset="-78"/>
              </a:endParaRPr>
            </a:p>
          </p:txBody>
        </p:sp>
        <p:sp>
          <p:nvSpPr>
            <p:cNvPr id="9" name="Freeform: Shape 5">
              <a:extLst>
                <a:ext uri="{FF2B5EF4-FFF2-40B4-BE49-F238E27FC236}">
                  <a16:creationId xmlns:a16="http://schemas.microsoft.com/office/drawing/2014/main" id="{2D49A536-87E5-40BB-80C8-DC0A34E055FB}"/>
                </a:ext>
              </a:extLst>
            </p:cNvPr>
            <p:cNvSpPr/>
            <p:nvPr/>
          </p:nvSpPr>
          <p:spPr>
            <a:xfrm>
              <a:off x="5745956" y="3523892"/>
              <a:ext cx="2139922" cy="2863720"/>
            </a:xfrm>
            <a:custGeom>
              <a:avLst/>
              <a:gdLst>
                <a:gd name="connsiteX0" fmla="*/ 611029 w 647700"/>
                <a:gd name="connsiteY0" fmla="*/ 7144 h 866775"/>
                <a:gd name="connsiteX1" fmla="*/ 40481 w 647700"/>
                <a:gd name="connsiteY1" fmla="*/ 7144 h 866775"/>
                <a:gd name="connsiteX2" fmla="*/ 7144 w 647700"/>
                <a:gd name="connsiteY2" fmla="*/ 41434 h 866775"/>
                <a:gd name="connsiteX3" fmla="*/ 7144 w 647700"/>
                <a:gd name="connsiteY3" fmla="*/ 831056 h 866775"/>
                <a:gd name="connsiteX4" fmla="*/ 40481 w 647700"/>
                <a:gd name="connsiteY4" fmla="*/ 865346 h 866775"/>
                <a:gd name="connsiteX5" fmla="*/ 611029 w 647700"/>
                <a:gd name="connsiteY5" fmla="*/ 865346 h 866775"/>
                <a:gd name="connsiteX6" fmla="*/ 644366 w 647700"/>
                <a:gd name="connsiteY6" fmla="*/ 831056 h 866775"/>
                <a:gd name="connsiteX7" fmla="*/ 644366 w 647700"/>
                <a:gd name="connsiteY7" fmla="*/ 41434 h 866775"/>
                <a:gd name="connsiteX8" fmla="*/ 611029 w 647700"/>
                <a:gd name="connsiteY8"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7700" h="866775">
                  <a:moveTo>
                    <a:pt x="611029" y="7144"/>
                  </a:moveTo>
                  <a:lnTo>
                    <a:pt x="40481" y="7144"/>
                  </a:lnTo>
                  <a:cubicBezTo>
                    <a:pt x="22384" y="7144"/>
                    <a:pt x="7144" y="22384"/>
                    <a:pt x="7144" y="41434"/>
                  </a:cubicBezTo>
                  <a:lnTo>
                    <a:pt x="7144" y="831056"/>
                  </a:lnTo>
                  <a:cubicBezTo>
                    <a:pt x="7144" y="850106"/>
                    <a:pt x="22384" y="865346"/>
                    <a:pt x="40481" y="865346"/>
                  </a:cubicBezTo>
                  <a:lnTo>
                    <a:pt x="611029" y="865346"/>
                  </a:lnTo>
                  <a:cubicBezTo>
                    <a:pt x="629126" y="865346"/>
                    <a:pt x="644366" y="850106"/>
                    <a:pt x="644366" y="831056"/>
                  </a:cubicBezTo>
                  <a:lnTo>
                    <a:pt x="644366" y="41434"/>
                  </a:lnTo>
                  <a:cubicBezTo>
                    <a:pt x="644366" y="23336"/>
                    <a:pt x="629126" y="7144"/>
                    <a:pt x="611029" y="7144"/>
                  </a:cubicBezTo>
                  <a:close/>
                </a:path>
              </a:pathLst>
            </a:custGeom>
            <a:solidFill>
              <a:srgbClr val="808080"/>
            </a:solidFill>
            <a:ln w="9525" cap="flat">
              <a:noFill/>
              <a:prstDash val="solid"/>
              <a:miter/>
            </a:ln>
          </p:spPr>
          <p:txBody>
            <a:bodyPr rtlCol="0" anchor="ctr"/>
            <a:lstStyle/>
            <a:p>
              <a:endParaRPr lang="en-US" dirty="0">
                <a:cs typeface="B Nazanin" panose="00000400000000000000" pitchFamily="2" charset="-78"/>
              </a:endParaRPr>
            </a:p>
          </p:txBody>
        </p:sp>
        <p:sp>
          <p:nvSpPr>
            <p:cNvPr id="10" name="Freeform: Shape 6">
              <a:extLst>
                <a:ext uri="{FF2B5EF4-FFF2-40B4-BE49-F238E27FC236}">
                  <a16:creationId xmlns:a16="http://schemas.microsoft.com/office/drawing/2014/main" id="{980A53E6-4114-4E33-B5BA-CF1141134017}"/>
                </a:ext>
              </a:extLst>
            </p:cNvPr>
            <p:cNvSpPr/>
            <p:nvPr/>
          </p:nvSpPr>
          <p:spPr>
            <a:xfrm>
              <a:off x="5755398" y="3533334"/>
              <a:ext cx="2108453" cy="2863720"/>
            </a:xfrm>
            <a:custGeom>
              <a:avLst/>
              <a:gdLst>
                <a:gd name="connsiteX0" fmla="*/ 605314 w 638175"/>
                <a:gd name="connsiteY0" fmla="*/ 7144 h 866775"/>
                <a:gd name="connsiteX1" fmla="*/ 40481 w 638175"/>
                <a:gd name="connsiteY1" fmla="*/ 7144 h 866775"/>
                <a:gd name="connsiteX2" fmla="*/ 7144 w 638175"/>
                <a:gd name="connsiteY2" fmla="*/ 41434 h 866775"/>
                <a:gd name="connsiteX3" fmla="*/ 7144 w 638175"/>
                <a:gd name="connsiteY3" fmla="*/ 826294 h 866775"/>
                <a:gd name="connsiteX4" fmla="*/ 40481 w 638175"/>
                <a:gd name="connsiteY4" fmla="*/ 860584 h 866775"/>
                <a:gd name="connsiteX5" fmla="*/ 604361 w 638175"/>
                <a:gd name="connsiteY5" fmla="*/ 860584 h 866775"/>
                <a:gd name="connsiteX6" fmla="*/ 637699 w 638175"/>
                <a:gd name="connsiteY6" fmla="*/ 826294 h 866775"/>
                <a:gd name="connsiteX7" fmla="*/ 637699 w 638175"/>
                <a:gd name="connsiteY7" fmla="*/ 41434 h 866775"/>
                <a:gd name="connsiteX8" fmla="*/ 605314 w 638175"/>
                <a:gd name="connsiteY8"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8175" h="866775">
                  <a:moveTo>
                    <a:pt x="605314" y="7144"/>
                  </a:moveTo>
                  <a:lnTo>
                    <a:pt x="40481" y="7144"/>
                  </a:lnTo>
                  <a:cubicBezTo>
                    <a:pt x="22384" y="7144"/>
                    <a:pt x="7144" y="22384"/>
                    <a:pt x="7144" y="41434"/>
                  </a:cubicBezTo>
                  <a:lnTo>
                    <a:pt x="7144" y="826294"/>
                  </a:lnTo>
                  <a:cubicBezTo>
                    <a:pt x="7144" y="845344"/>
                    <a:pt x="22384" y="860584"/>
                    <a:pt x="40481" y="860584"/>
                  </a:cubicBezTo>
                  <a:lnTo>
                    <a:pt x="604361" y="860584"/>
                  </a:lnTo>
                  <a:cubicBezTo>
                    <a:pt x="622459" y="860584"/>
                    <a:pt x="637699" y="845344"/>
                    <a:pt x="637699" y="826294"/>
                  </a:cubicBezTo>
                  <a:lnTo>
                    <a:pt x="637699" y="41434"/>
                  </a:lnTo>
                  <a:cubicBezTo>
                    <a:pt x="637699" y="22384"/>
                    <a:pt x="623411" y="7144"/>
                    <a:pt x="605314" y="7144"/>
                  </a:cubicBezTo>
                  <a:close/>
                </a:path>
              </a:pathLst>
            </a:custGeom>
            <a:solidFill>
              <a:srgbClr val="231F20"/>
            </a:solidFill>
            <a:ln w="9525" cap="flat">
              <a:noFill/>
              <a:prstDash val="solid"/>
              <a:miter/>
            </a:ln>
          </p:spPr>
          <p:txBody>
            <a:bodyPr rtlCol="0" anchor="ctr"/>
            <a:lstStyle/>
            <a:p>
              <a:endParaRPr lang="en-US">
                <a:cs typeface="B Nazanin" panose="00000400000000000000" pitchFamily="2" charset="-78"/>
              </a:endParaRPr>
            </a:p>
          </p:txBody>
        </p:sp>
        <p:sp>
          <p:nvSpPr>
            <p:cNvPr id="11" name="Freeform: Shape 7">
              <a:extLst>
                <a:ext uri="{FF2B5EF4-FFF2-40B4-BE49-F238E27FC236}">
                  <a16:creationId xmlns:a16="http://schemas.microsoft.com/office/drawing/2014/main" id="{4FCE9AE4-A00A-480F-A59D-C06C6135E936}"/>
                </a:ext>
              </a:extLst>
            </p:cNvPr>
            <p:cNvSpPr/>
            <p:nvPr/>
          </p:nvSpPr>
          <p:spPr>
            <a:xfrm>
              <a:off x="5972536" y="3781941"/>
              <a:ext cx="1699350" cy="2360208"/>
            </a:xfrm>
            <a:custGeom>
              <a:avLst/>
              <a:gdLst>
                <a:gd name="connsiteX0" fmla="*/ 7144 w 514350"/>
                <a:gd name="connsiteY0" fmla="*/ 7144 h 714375"/>
                <a:gd name="connsiteX1" fmla="*/ 508159 w 514350"/>
                <a:gd name="connsiteY1" fmla="*/ 7144 h 714375"/>
                <a:gd name="connsiteX2" fmla="*/ 508159 w 514350"/>
                <a:gd name="connsiteY2" fmla="*/ 711041 h 714375"/>
                <a:gd name="connsiteX3" fmla="*/ 7144 w 514350"/>
                <a:gd name="connsiteY3" fmla="*/ 711041 h 714375"/>
              </a:gdLst>
              <a:ahLst/>
              <a:cxnLst>
                <a:cxn ang="0">
                  <a:pos x="connsiteX0" y="connsiteY0"/>
                </a:cxn>
                <a:cxn ang="0">
                  <a:pos x="connsiteX1" y="connsiteY1"/>
                </a:cxn>
                <a:cxn ang="0">
                  <a:pos x="connsiteX2" y="connsiteY2"/>
                </a:cxn>
                <a:cxn ang="0">
                  <a:pos x="connsiteX3" y="connsiteY3"/>
                </a:cxn>
              </a:cxnLst>
              <a:rect l="l" t="t" r="r" b="b"/>
              <a:pathLst>
                <a:path w="514350" h="714375">
                  <a:moveTo>
                    <a:pt x="7144" y="7144"/>
                  </a:moveTo>
                  <a:lnTo>
                    <a:pt x="508159" y="7144"/>
                  </a:lnTo>
                  <a:lnTo>
                    <a:pt x="508159" y="711041"/>
                  </a:lnTo>
                  <a:lnTo>
                    <a:pt x="7144" y="711041"/>
                  </a:lnTo>
                  <a:close/>
                </a:path>
              </a:pathLst>
            </a:custGeom>
            <a:solidFill>
              <a:srgbClr val="F2F2F2"/>
            </a:solidFill>
            <a:ln w="9525" cap="flat">
              <a:noFill/>
              <a:prstDash val="solid"/>
              <a:miter/>
            </a:ln>
          </p:spPr>
          <p:txBody>
            <a:bodyPr rtlCol="0" anchor="ctr"/>
            <a:lstStyle/>
            <a:p>
              <a:endParaRPr lang="en-US">
                <a:cs typeface="B Nazanin" panose="00000400000000000000" pitchFamily="2" charset="-78"/>
              </a:endParaRPr>
            </a:p>
          </p:txBody>
        </p:sp>
        <p:sp>
          <p:nvSpPr>
            <p:cNvPr id="12" name="Freeform: Shape 8">
              <a:extLst>
                <a:ext uri="{FF2B5EF4-FFF2-40B4-BE49-F238E27FC236}">
                  <a16:creationId xmlns:a16="http://schemas.microsoft.com/office/drawing/2014/main" id="{CB881023-D254-4877-8602-B384BE678208}"/>
                </a:ext>
              </a:extLst>
            </p:cNvPr>
            <p:cNvSpPr/>
            <p:nvPr/>
          </p:nvSpPr>
          <p:spPr>
            <a:xfrm>
              <a:off x="6537278" y="3804313"/>
              <a:ext cx="1119116" cy="2330356"/>
            </a:xfrm>
            <a:custGeom>
              <a:avLst/>
              <a:gdLst>
                <a:gd name="connsiteX0" fmla="*/ 614149 w 1119116"/>
                <a:gd name="connsiteY0" fmla="*/ 0 h 2330356"/>
                <a:gd name="connsiteX1" fmla="*/ 1115704 w 1119116"/>
                <a:gd name="connsiteY1" fmla="*/ 6824 h 2330356"/>
                <a:gd name="connsiteX2" fmla="*/ 1119116 w 1119116"/>
                <a:gd name="connsiteY2" fmla="*/ 2330356 h 2330356"/>
                <a:gd name="connsiteX3" fmla="*/ 0 w 1119116"/>
                <a:gd name="connsiteY3" fmla="*/ 2330356 h 2330356"/>
                <a:gd name="connsiteX4" fmla="*/ 614149 w 1119116"/>
                <a:gd name="connsiteY4" fmla="*/ 0 h 2330356"/>
                <a:gd name="connsiteX0" fmla="*/ 614149 w 1119116"/>
                <a:gd name="connsiteY0" fmla="*/ 0 h 2330356"/>
                <a:gd name="connsiteX1" fmla="*/ 1115704 w 1119116"/>
                <a:gd name="connsiteY1" fmla="*/ 3412 h 2330356"/>
                <a:gd name="connsiteX2" fmla="*/ 1119116 w 1119116"/>
                <a:gd name="connsiteY2" fmla="*/ 2330356 h 2330356"/>
                <a:gd name="connsiteX3" fmla="*/ 0 w 1119116"/>
                <a:gd name="connsiteY3" fmla="*/ 2330356 h 2330356"/>
                <a:gd name="connsiteX4" fmla="*/ 614149 w 1119116"/>
                <a:gd name="connsiteY4" fmla="*/ 0 h 2330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9116" h="2330356">
                  <a:moveTo>
                    <a:pt x="614149" y="0"/>
                  </a:moveTo>
                  <a:lnTo>
                    <a:pt x="1115704" y="3412"/>
                  </a:lnTo>
                  <a:cubicBezTo>
                    <a:pt x="1116841" y="777923"/>
                    <a:pt x="1117979" y="1555845"/>
                    <a:pt x="1119116" y="2330356"/>
                  </a:cubicBezTo>
                  <a:lnTo>
                    <a:pt x="0" y="2330356"/>
                  </a:lnTo>
                  <a:lnTo>
                    <a:pt x="614149" y="0"/>
                  </a:lnTo>
                  <a:close/>
                </a:path>
              </a:pathLst>
            </a:custGeom>
            <a:solidFill>
              <a:srgbClr val="999999">
                <a:alpha val="10000"/>
              </a:srgb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chemeClr val="tx1"/>
                </a:solidFill>
                <a:cs typeface="B Nazanin" panose="00000400000000000000" pitchFamily="2" charset="-78"/>
              </a:endParaRPr>
            </a:p>
          </p:txBody>
        </p:sp>
        <p:grpSp>
          <p:nvGrpSpPr>
            <p:cNvPr id="13" name="Group 9">
              <a:extLst>
                <a:ext uri="{FF2B5EF4-FFF2-40B4-BE49-F238E27FC236}">
                  <a16:creationId xmlns:a16="http://schemas.microsoft.com/office/drawing/2014/main" id="{38103834-D5E1-4255-A76D-D85FB6A0DB20}"/>
                </a:ext>
              </a:extLst>
            </p:cNvPr>
            <p:cNvGrpSpPr/>
            <p:nvPr/>
          </p:nvGrpSpPr>
          <p:grpSpPr>
            <a:xfrm>
              <a:off x="6752948" y="6198983"/>
              <a:ext cx="113352" cy="113352"/>
              <a:chOff x="6768693" y="6038239"/>
              <a:chExt cx="147969" cy="147969"/>
            </a:xfrm>
          </p:grpSpPr>
          <p:sp>
            <p:nvSpPr>
              <p:cNvPr id="14" name="Oval 10">
                <a:extLst>
                  <a:ext uri="{FF2B5EF4-FFF2-40B4-BE49-F238E27FC236}">
                    <a16:creationId xmlns:a16="http://schemas.microsoft.com/office/drawing/2014/main" id="{7EF88E4F-27F2-48E2-ACA7-6CEDE68E19E4}"/>
                  </a:ext>
                </a:extLst>
              </p:cNvPr>
              <p:cNvSpPr/>
              <p:nvPr/>
            </p:nvSpPr>
            <p:spPr>
              <a:xfrm>
                <a:off x="6768693" y="6038239"/>
                <a:ext cx="147969" cy="14796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5" name="Oval 11">
                <a:extLst>
                  <a:ext uri="{FF2B5EF4-FFF2-40B4-BE49-F238E27FC236}">
                    <a16:creationId xmlns:a16="http://schemas.microsoft.com/office/drawing/2014/main" id="{B94F250C-3B45-4BB1-B853-6B1B7D1855D0}"/>
                  </a:ext>
                </a:extLst>
              </p:cNvPr>
              <p:cNvSpPr/>
              <p:nvPr/>
            </p:nvSpPr>
            <p:spPr>
              <a:xfrm>
                <a:off x="6802088" y="6071634"/>
                <a:ext cx="81180" cy="8118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B Nazanin" panose="00000400000000000000" pitchFamily="2" charset="-78"/>
                </a:endParaRPr>
              </a:p>
            </p:txBody>
          </p:sp>
        </p:grpSp>
      </p:grpSp>
    </p:spTree>
    <p:extLst>
      <p:ext uri="{BB962C8B-B14F-4D97-AF65-F5344CB8AC3E}">
        <p14:creationId xmlns:p14="http://schemas.microsoft.com/office/powerpoint/2010/main" val="3641219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1BB3ACD-39D6-4B07-B165-F979837486AA}"/>
              </a:ext>
            </a:extLst>
          </p:cNvPr>
          <p:cNvSpPr>
            <a:spLocks noGrp="1"/>
          </p:cNvSpPr>
          <p:nvPr>
            <p:ph type="body" sz="quarter" idx="10"/>
          </p:nvPr>
        </p:nvSpPr>
        <p:spPr/>
        <p:txBody>
          <a:bodyPr/>
          <a:lstStyle/>
          <a:p>
            <a:pPr rtl="1"/>
            <a:r>
              <a:rPr lang="fa-IR" dirty="0">
                <a:cs typeface="B Nazanin" panose="00000400000000000000" pitchFamily="2" charset="-78"/>
              </a:rPr>
              <a:t>سبک تیمی ما</a:t>
            </a:r>
            <a:endParaRPr lang="en-US" dirty="0">
              <a:cs typeface="B Nazanin" panose="00000400000000000000" pitchFamily="2" charset="-78"/>
            </a:endParaRPr>
          </a:p>
        </p:txBody>
      </p:sp>
      <p:sp>
        <p:nvSpPr>
          <p:cNvPr id="7" name="Content Placeholder 4">
            <a:extLst>
              <a:ext uri="{FF2B5EF4-FFF2-40B4-BE49-F238E27FC236}">
                <a16:creationId xmlns:a16="http://schemas.microsoft.com/office/drawing/2014/main" id="{E6A52D3D-1379-4F8F-9294-CEEC762FCCBE}"/>
              </a:ext>
            </a:extLst>
          </p:cNvPr>
          <p:cNvSpPr txBox="1">
            <a:spLocks/>
          </p:cNvSpPr>
          <p:nvPr/>
        </p:nvSpPr>
        <p:spPr>
          <a:xfrm>
            <a:off x="4192309" y="3604508"/>
            <a:ext cx="1621850" cy="287338"/>
          </a:xfrm>
          <a:prstGeom prst="rect">
            <a:avLst/>
          </a:prstGeom>
        </p:spPr>
        <p:txBody>
          <a:bodyPr anchor="ctr"/>
          <a:lstStyle>
            <a:lvl1pPr marL="0" indent="0" algn="ctr" defTabSz="914400" rtl="0" eaLnBrk="1" latinLnBrk="1" hangingPunct="1">
              <a:spcBef>
                <a:spcPct val="20000"/>
              </a:spcBef>
              <a:buFont typeface="Arial" pitchFamily="34" charset="0"/>
              <a:buNone/>
              <a:defRPr sz="1400" b="1"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rtl="1"/>
            <a:r>
              <a:rPr lang="fa-IR" altLang="ko-KR" sz="1600" dirty="0">
                <a:cs typeface="B Nazanin" panose="00000400000000000000" pitchFamily="2" charset="-78"/>
              </a:rPr>
              <a:t>نام عضو</a:t>
            </a:r>
            <a:endParaRPr lang="ko-KR" altLang="en-US" sz="1600" dirty="0">
              <a:cs typeface="B Nazanin" panose="00000400000000000000" pitchFamily="2" charset="-78"/>
            </a:endParaRPr>
          </a:p>
        </p:txBody>
      </p:sp>
      <p:sp>
        <p:nvSpPr>
          <p:cNvPr id="8" name="Content Placeholder 4">
            <a:extLst>
              <a:ext uri="{FF2B5EF4-FFF2-40B4-BE49-F238E27FC236}">
                <a16:creationId xmlns:a16="http://schemas.microsoft.com/office/drawing/2014/main" id="{96458353-1D69-4067-B8AF-2FBD2B5C8722}"/>
              </a:ext>
            </a:extLst>
          </p:cNvPr>
          <p:cNvSpPr txBox="1">
            <a:spLocks/>
          </p:cNvSpPr>
          <p:nvPr/>
        </p:nvSpPr>
        <p:spPr>
          <a:xfrm>
            <a:off x="6384114" y="3604508"/>
            <a:ext cx="1621850" cy="287338"/>
          </a:xfrm>
          <a:prstGeom prst="rect">
            <a:avLst/>
          </a:prstGeom>
        </p:spPr>
        <p:txBody>
          <a:bodyPr anchor="ctr"/>
          <a:lstStyle>
            <a:lvl1pPr marL="0" indent="0" algn="ctr" defTabSz="914400" rtl="0" eaLnBrk="1" latinLnBrk="1" hangingPunct="1">
              <a:spcBef>
                <a:spcPct val="20000"/>
              </a:spcBef>
              <a:buFont typeface="Arial" pitchFamily="34" charset="0"/>
              <a:buNone/>
              <a:defRPr sz="1400" b="1"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rtl="1"/>
            <a:r>
              <a:rPr lang="fa-IR" altLang="ko-KR" sz="1600" dirty="0">
                <a:cs typeface="B Nazanin" panose="00000400000000000000" pitchFamily="2" charset="-78"/>
              </a:rPr>
              <a:t>نام عضو</a:t>
            </a:r>
            <a:endParaRPr lang="ko-KR" altLang="en-US" sz="1600" dirty="0">
              <a:cs typeface="B Nazanin" panose="00000400000000000000" pitchFamily="2" charset="-78"/>
            </a:endParaRPr>
          </a:p>
        </p:txBody>
      </p:sp>
      <p:sp>
        <p:nvSpPr>
          <p:cNvPr id="9" name="Content Placeholder 4">
            <a:extLst>
              <a:ext uri="{FF2B5EF4-FFF2-40B4-BE49-F238E27FC236}">
                <a16:creationId xmlns:a16="http://schemas.microsoft.com/office/drawing/2014/main" id="{1CBED918-D0DB-4419-9D86-CC04E0200525}"/>
              </a:ext>
            </a:extLst>
          </p:cNvPr>
          <p:cNvSpPr txBox="1">
            <a:spLocks/>
          </p:cNvSpPr>
          <p:nvPr/>
        </p:nvSpPr>
        <p:spPr>
          <a:xfrm>
            <a:off x="4192309" y="6071664"/>
            <a:ext cx="1621850" cy="287338"/>
          </a:xfrm>
          <a:prstGeom prst="rect">
            <a:avLst/>
          </a:prstGeom>
        </p:spPr>
        <p:txBody>
          <a:bodyPr anchor="ctr"/>
          <a:lstStyle>
            <a:lvl1pPr marL="0" indent="0" algn="ctr" defTabSz="914400" rtl="0" eaLnBrk="1" latinLnBrk="1" hangingPunct="1">
              <a:spcBef>
                <a:spcPct val="20000"/>
              </a:spcBef>
              <a:buFont typeface="Arial" pitchFamily="34" charset="0"/>
              <a:buNone/>
              <a:defRPr sz="1400" b="1"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rtl="1"/>
            <a:r>
              <a:rPr lang="fa-IR" altLang="ko-KR" sz="1600" dirty="0">
                <a:cs typeface="B Nazanin" panose="00000400000000000000" pitchFamily="2" charset="-78"/>
              </a:rPr>
              <a:t>نام عضو</a:t>
            </a:r>
            <a:endParaRPr lang="ko-KR" altLang="en-US" sz="1600" dirty="0">
              <a:cs typeface="B Nazanin" panose="00000400000000000000" pitchFamily="2" charset="-78"/>
            </a:endParaRPr>
          </a:p>
        </p:txBody>
      </p:sp>
      <p:sp>
        <p:nvSpPr>
          <p:cNvPr id="10" name="Content Placeholder 4">
            <a:extLst>
              <a:ext uri="{FF2B5EF4-FFF2-40B4-BE49-F238E27FC236}">
                <a16:creationId xmlns:a16="http://schemas.microsoft.com/office/drawing/2014/main" id="{8FC23EDF-3B14-4F7C-AAB1-7CDF80EEDDE7}"/>
              </a:ext>
            </a:extLst>
          </p:cNvPr>
          <p:cNvSpPr txBox="1">
            <a:spLocks/>
          </p:cNvSpPr>
          <p:nvPr/>
        </p:nvSpPr>
        <p:spPr>
          <a:xfrm>
            <a:off x="6384114" y="6071664"/>
            <a:ext cx="1621850" cy="287338"/>
          </a:xfrm>
          <a:prstGeom prst="rect">
            <a:avLst/>
          </a:prstGeom>
        </p:spPr>
        <p:txBody>
          <a:bodyPr anchor="ctr"/>
          <a:lstStyle>
            <a:lvl1pPr marL="0" indent="0" algn="ctr" defTabSz="914400" rtl="0" eaLnBrk="1" latinLnBrk="1" hangingPunct="1">
              <a:spcBef>
                <a:spcPct val="20000"/>
              </a:spcBef>
              <a:buFont typeface="Arial" pitchFamily="34" charset="0"/>
              <a:buNone/>
              <a:defRPr sz="1400" b="1" kern="1200" baseline="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b="1" kern="1200">
                <a:solidFill>
                  <a:schemeClr val="tx1">
                    <a:lumMod val="75000"/>
                    <a:lumOff val="25000"/>
                  </a:schemeClr>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rtl="1"/>
            <a:r>
              <a:rPr lang="fa-IR" altLang="ko-KR" sz="1600" dirty="0">
                <a:cs typeface="B Nazanin" panose="00000400000000000000" pitchFamily="2" charset="-78"/>
              </a:rPr>
              <a:t>نام عضو</a:t>
            </a:r>
            <a:endParaRPr lang="ko-KR" altLang="en-US" sz="1600" dirty="0">
              <a:cs typeface="B Nazanin" panose="00000400000000000000" pitchFamily="2" charset="-78"/>
            </a:endParaRPr>
          </a:p>
        </p:txBody>
      </p:sp>
      <p:graphicFrame>
        <p:nvGraphicFramePr>
          <p:cNvPr id="13" name="Chart 12">
            <a:extLst>
              <a:ext uri="{FF2B5EF4-FFF2-40B4-BE49-F238E27FC236}">
                <a16:creationId xmlns:a16="http://schemas.microsoft.com/office/drawing/2014/main" id="{5F3E8927-CC55-4C09-85E1-810EB851FE23}"/>
              </a:ext>
            </a:extLst>
          </p:cNvPr>
          <p:cNvGraphicFramePr/>
          <p:nvPr>
            <p:extLst>
              <p:ext uri="{D42A27DB-BD31-4B8C-83A1-F6EECF244321}">
                <p14:modId xmlns:p14="http://schemas.microsoft.com/office/powerpoint/2010/main" val="1703222607"/>
              </p:ext>
            </p:extLst>
          </p:nvPr>
        </p:nvGraphicFramePr>
        <p:xfrm>
          <a:off x="8472443" y="2230934"/>
          <a:ext cx="3170916" cy="1373574"/>
        </p:xfrm>
        <a:graphic>
          <a:graphicData uri="http://schemas.openxmlformats.org/drawingml/2006/chart">
            <c:chart xmlns:c="http://schemas.openxmlformats.org/drawingml/2006/chart" xmlns:r="http://schemas.openxmlformats.org/officeDocument/2006/relationships" r:id="rId2"/>
          </a:graphicData>
        </a:graphic>
      </p:graphicFrame>
      <p:sp>
        <p:nvSpPr>
          <p:cNvPr id="14" name="TextBox 13">
            <a:extLst>
              <a:ext uri="{FF2B5EF4-FFF2-40B4-BE49-F238E27FC236}">
                <a16:creationId xmlns:a16="http://schemas.microsoft.com/office/drawing/2014/main" id="{E54F8134-B96E-4C79-B140-674A49A29585}"/>
              </a:ext>
            </a:extLst>
          </p:cNvPr>
          <p:cNvSpPr txBox="1"/>
          <p:nvPr/>
        </p:nvSpPr>
        <p:spPr>
          <a:xfrm>
            <a:off x="8472443" y="1769269"/>
            <a:ext cx="3170917" cy="461665"/>
          </a:xfrm>
          <a:prstGeom prst="homePlate">
            <a:avLst>
              <a:gd name="adj" fmla="val 0"/>
            </a:avLst>
          </a:prstGeom>
          <a:noFill/>
        </p:spPr>
        <p:txBody>
          <a:bodyPr wrap="square" rtlCol="0">
            <a:spAutoFit/>
          </a:bodyPr>
          <a:lstStyle/>
          <a:p>
            <a:pPr algn="r" rtl="1"/>
            <a:r>
              <a:rPr lang="fa-IR" altLang="ko-KR" sz="1200" dirty="0">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aphicFrame>
        <p:nvGraphicFramePr>
          <p:cNvPr id="15" name="Chart 14">
            <a:extLst>
              <a:ext uri="{FF2B5EF4-FFF2-40B4-BE49-F238E27FC236}">
                <a16:creationId xmlns:a16="http://schemas.microsoft.com/office/drawing/2014/main" id="{0C05C551-A544-4A58-BE65-26C2EA1C6D39}"/>
              </a:ext>
            </a:extLst>
          </p:cNvPr>
          <p:cNvGraphicFramePr/>
          <p:nvPr>
            <p:extLst>
              <p:ext uri="{D42A27DB-BD31-4B8C-83A1-F6EECF244321}">
                <p14:modId xmlns:p14="http://schemas.microsoft.com/office/powerpoint/2010/main" val="472119359"/>
              </p:ext>
            </p:extLst>
          </p:nvPr>
        </p:nvGraphicFramePr>
        <p:xfrm>
          <a:off x="8472443" y="4698090"/>
          <a:ext cx="3170916" cy="1373574"/>
        </p:xfrm>
        <a:graphic>
          <a:graphicData uri="http://schemas.openxmlformats.org/drawingml/2006/chart">
            <c:chart xmlns:c="http://schemas.openxmlformats.org/drawingml/2006/chart" xmlns:r="http://schemas.openxmlformats.org/officeDocument/2006/relationships" r:id="rId3"/>
          </a:graphicData>
        </a:graphic>
      </p:graphicFrame>
      <p:sp>
        <p:nvSpPr>
          <p:cNvPr id="16" name="TextBox 15">
            <a:extLst>
              <a:ext uri="{FF2B5EF4-FFF2-40B4-BE49-F238E27FC236}">
                <a16:creationId xmlns:a16="http://schemas.microsoft.com/office/drawing/2014/main" id="{20E97423-BAD9-4483-A2C3-F7B28AFC1B83}"/>
              </a:ext>
            </a:extLst>
          </p:cNvPr>
          <p:cNvSpPr txBox="1"/>
          <p:nvPr/>
        </p:nvSpPr>
        <p:spPr>
          <a:xfrm>
            <a:off x="8472443" y="4236425"/>
            <a:ext cx="3170917" cy="461665"/>
          </a:xfrm>
          <a:prstGeom prst="homePlate">
            <a:avLst>
              <a:gd name="adj" fmla="val 0"/>
            </a:avLst>
          </a:prstGeom>
          <a:noFill/>
        </p:spPr>
        <p:txBody>
          <a:bodyPr wrap="square" rtlCol="0">
            <a:spAutoFit/>
          </a:bodyPr>
          <a:lstStyle/>
          <a:p>
            <a:pPr algn="r" rtl="1"/>
            <a:r>
              <a:rPr lang="fa-IR" altLang="ko-KR" sz="1200" dirty="0">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aphicFrame>
        <p:nvGraphicFramePr>
          <p:cNvPr id="17" name="Chart 16">
            <a:extLst>
              <a:ext uri="{FF2B5EF4-FFF2-40B4-BE49-F238E27FC236}">
                <a16:creationId xmlns:a16="http://schemas.microsoft.com/office/drawing/2014/main" id="{F65CDF58-1C5B-4920-94F0-C942214DDCA2}"/>
              </a:ext>
            </a:extLst>
          </p:cNvPr>
          <p:cNvGraphicFramePr/>
          <p:nvPr>
            <p:extLst>
              <p:ext uri="{D42A27DB-BD31-4B8C-83A1-F6EECF244321}">
                <p14:modId xmlns:p14="http://schemas.microsoft.com/office/powerpoint/2010/main" val="2219774188"/>
              </p:ext>
            </p:extLst>
          </p:nvPr>
        </p:nvGraphicFramePr>
        <p:xfrm>
          <a:off x="548640" y="2230934"/>
          <a:ext cx="3170916" cy="1373574"/>
        </p:xfrm>
        <a:graphic>
          <a:graphicData uri="http://schemas.openxmlformats.org/drawingml/2006/chart">
            <c:chart xmlns:c="http://schemas.openxmlformats.org/drawingml/2006/chart" xmlns:r="http://schemas.openxmlformats.org/officeDocument/2006/relationships" r:id="rId4"/>
          </a:graphicData>
        </a:graphic>
      </p:graphicFrame>
      <p:sp>
        <p:nvSpPr>
          <p:cNvPr id="18" name="TextBox 17">
            <a:extLst>
              <a:ext uri="{FF2B5EF4-FFF2-40B4-BE49-F238E27FC236}">
                <a16:creationId xmlns:a16="http://schemas.microsoft.com/office/drawing/2014/main" id="{2D3025CA-1433-4AF1-8423-60F48E5C5DE1}"/>
              </a:ext>
            </a:extLst>
          </p:cNvPr>
          <p:cNvSpPr txBox="1"/>
          <p:nvPr/>
        </p:nvSpPr>
        <p:spPr>
          <a:xfrm>
            <a:off x="548640" y="1769269"/>
            <a:ext cx="3170917" cy="461665"/>
          </a:xfrm>
          <a:prstGeom prst="homePlate">
            <a:avLst>
              <a:gd name="adj" fmla="val 0"/>
            </a:avLst>
          </a:prstGeom>
          <a:noFill/>
        </p:spPr>
        <p:txBody>
          <a:bodyPr wrap="square" rtlCol="0">
            <a:spAutoFit/>
          </a:bodyPr>
          <a:lstStyle/>
          <a:p>
            <a:pPr algn="r" rtl="1"/>
            <a:r>
              <a:rPr lang="fa-IR" altLang="ko-KR" sz="1200" dirty="0">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aphicFrame>
        <p:nvGraphicFramePr>
          <p:cNvPr id="19" name="Chart 18">
            <a:extLst>
              <a:ext uri="{FF2B5EF4-FFF2-40B4-BE49-F238E27FC236}">
                <a16:creationId xmlns:a16="http://schemas.microsoft.com/office/drawing/2014/main" id="{B93485B2-BDFF-40D1-A242-E655943F97A1}"/>
              </a:ext>
            </a:extLst>
          </p:cNvPr>
          <p:cNvGraphicFramePr/>
          <p:nvPr>
            <p:extLst>
              <p:ext uri="{D42A27DB-BD31-4B8C-83A1-F6EECF244321}">
                <p14:modId xmlns:p14="http://schemas.microsoft.com/office/powerpoint/2010/main" val="2765972716"/>
              </p:ext>
            </p:extLst>
          </p:nvPr>
        </p:nvGraphicFramePr>
        <p:xfrm>
          <a:off x="548640" y="4698090"/>
          <a:ext cx="3170916" cy="1373574"/>
        </p:xfrm>
        <a:graphic>
          <a:graphicData uri="http://schemas.openxmlformats.org/drawingml/2006/chart">
            <c:chart xmlns:c="http://schemas.openxmlformats.org/drawingml/2006/chart" xmlns:r="http://schemas.openxmlformats.org/officeDocument/2006/relationships" r:id="rId5"/>
          </a:graphicData>
        </a:graphic>
      </p:graphicFrame>
      <p:sp>
        <p:nvSpPr>
          <p:cNvPr id="20" name="TextBox 19">
            <a:extLst>
              <a:ext uri="{FF2B5EF4-FFF2-40B4-BE49-F238E27FC236}">
                <a16:creationId xmlns:a16="http://schemas.microsoft.com/office/drawing/2014/main" id="{293D702A-6C85-48EB-816B-E648E025F837}"/>
              </a:ext>
            </a:extLst>
          </p:cNvPr>
          <p:cNvSpPr txBox="1"/>
          <p:nvPr/>
        </p:nvSpPr>
        <p:spPr>
          <a:xfrm>
            <a:off x="548640" y="4236425"/>
            <a:ext cx="3170917" cy="461665"/>
          </a:xfrm>
          <a:prstGeom prst="homePlate">
            <a:avLst>
              <a:gd name="adj" fmla="val 0"/>
            </a:avLst>
          </a:prstGeom>
          <a:noFill/>
        </p:spPr>
        <p:txBody>
          <a:bodyPr wrap="square" rtlCol="0">
            <a:spAutoFit/>
          </a:bodyPr>
          <a:lstStyle/>
          <a:p>
            <a:pPr algn="r" rtl="1"/>
            <a:r>
              <a:rPr lang="fa-IR" altLang="ko-KR" sz="1200" dirty="0">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4" name="그림 개체 틀 3">
            <a:extLst>
              <a:ext uri="{FF2B5EF4-FFF2-40B4-BE49-F238E27FC236}">
                <a16:creationId xmlns:a16="http://schemas.microsoft.com/office/drawing/2014/main" id="{450BCBAC-1648-49D7-8A6D-707DCE898364}"/>
              </a:ext>
            </a:extLst>
          </p:cNvPr>
          <p:cNvSpPr>
            <a:spLocks noGrp="1"/>
          </p:cNvSpPr>
          <p:nvPr>
            <p:ph type="pic" idx="14"/>
          </p:nvPr>
        </p:nvSpPr>
        <p:spPr/>
      </p:sp>
      <p:sp>
        <p:nvSpPr>
          <p:cNvPr id="6" name="그림 개체 틀 5">
            <a:extLst>
              <a:ext uri="{FF2B5EF4-FFF2-40B4-BE49-F238E27FC236}">
                <a16:creationId xmlns:a16="http://schemas.microsoft.com/office/drawing/2014/main" id="{1AA407E1-9B2E-401D-90DC-2B36B09E64C0}"/>
              </a:ext>
            </a:extLst>
          </p:cNvPr>
          <p:cNvSpPr>
            <a:spLocks noGrp="1"/>
          </p:cNvSpPr>
          <p:nvPr>
            <p:ph type="pic" idx="11"/>
          </p:nvPr>
        </p:nvSpPr>
        <p:spPr/>
      </p:sp>
      <p:sp>
        <p:nvSpPr>
          <p:cNvPr id="12" name="그림 개체 틀 11">
            <a:extLst>
              <a:ext uri="{FF2B5EF4-FFF2-40B4-BE49-F238E27FC236}">
                <a16:creationId xmlns:a16="http://schemas.microsoft.com/office/drawing/2014/main" id="{9766FE32-FF5B-4738-B7C4-EC604A5CF600}"/>
              </a:ext>
            </a:extLst>
          </p:cNvPr>
          <p:cNvSpPr>
            <a:spLocks noGrp="1"/>
          </p:cNvSpPr>
          <p:nvPr>
            <p:ph type="pic" idx="13"/>
          </p:nvPr>
        </p:nvSpPr>
        <p:spPr/>
      </p:sp>
      <p:sp>
        <p:nvSpPr>
          <p:cNvPr id="23" name="그림 개체 틀 22">
            <a:extLst>
              <a:ext uri="{FF2B5EF4-FFF2-40B4-BE49-F238E27FC236}">
                <a16:creationId xmlns:a16="http://schemas.microsoft.com/office/drawing/2014/main" id="{AE899BE1-5876-4BD9-B481-DB4EDC908C41}"/>
              </a:ext>
            </a:extLst>
          </p:cNvPr>
          <p:cNvSpPr>
            <a:spLocks noGrp="1"/>
          </p:cNvSpPr>
          <p:nvPr>
            <p:ph type="pic" idx="15"/>
          </p:nvPr>
        </p:nvSpPr>
        <p:spPr/>
      </p:sp>
    </p:spTree>
    <p:extLst>
      <p:ext uri="{BB962C8B-B14F-4D97-AF65-F5344CB8AC3E}">
        <p14:creationId xmlns:p14="http://schemas.microsoft.com/office/powerpoint/2010/main" val="14107854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mond 5">
            <a:extLst>
              <a:ext uri="{FF2B5EF4-FFF2-40B4-BE49-F238E27FC236}">
                <a16:creationId xmlns:a16="http://schemas.microsoft.com/office/drawing/2014/main" id="{55F57351-3B26-CCF6-E3AB-255123C25C3D}"/>
              </a:ext>
            </a:extLst>
          </p:cNvPr>
          <p:cNvSpPr/>
          <p:nvPr/>
        </p:nvSpPr>
        <p:spPr>
          <a:xfrm>
            <a:off x="4370356" y="1492155"/>
            <a:ext cx="523145" cy="524695"/>
          </a:xfrm>
          <a:custGeom>
            <a:avLst/>
            <a:gdLst>
              <a:gd name="f0" fmla="val w"/>
              <a:gd name="f1" fmla="val h"/>
              <a:gd name="f2" fmla="val 0"/>
              <a:gd name="f3" fmla="val 3240001"/>
              <a:gd name="f4" fmla="val 3249575"/>
              <a:gd name="f5" fmla="val 1275349"/>
              <a:gd name="f6" fmla="val 2002569"/>
              <a:gd name="f7" fmla="val 1625117"/>
              <a:gd name="f8" fmla="val 2233002"/>
              <a:gd name="f9" fmla="val 1968772"/>
              <a:gd name="f10" fmla="val 2006596"/>
              <a:gd name="f11" fmla="val 1067116"/>
              <a:gd name="f12" fmla="val 1473605"/>
              <a:gd name="f13" fmla="val 1581605"/>
              <a:gd name="f14" fmla="val 2183116"/>
              <a:gd name="f15" fmla="val 1267205"/>
              <a:gd name="f16" fmla="val 1375205"/>
              <a:gd name="f17" fmla="val 1172196"/>
              <a:gd name="f18" fmla="val 3142550"/>
              <a:gd name="f19" fmla="val 2026252"/>
              <a:gd name="f20" fmla="val 1968728"/>
              <a:gd name="f21" fmla="val 3049854"/>
              <a:gd name="f22" fmla="val 1294362"/>
              <a:gd name="f23" fmla="val 602850"/>
              <a:gd name="f24" fmla="val 1559516"/>
              <a:gd name="f25" fmla="val 1217896"/>
              <a:gd name="f26" fmla="val 1964719"/>
              <a:gd name="f27" fmla="val 1060805"/>
              <a:gd name="f28" fmla="val 1168805"/>
              <a:gd name="f29" fmla="val 869032"/>
              <a:gd name="f30" fmla="val 816137"/>
              <a:gd name="f31" fmla="val 2381200"/>
              <a:gd name="f32" fmla="val 1623491"/>
              <a:gd name="f33" fmla="val 1668045"/>
              <a:gd name="f34" fmla="val 2093329"/>
              <a:gd name="f35" fmla="val 1625116"/>
              <a:gd name="f36" fmla="val 2121611"/>
              <a:gd name="f37" fmla="val 3235286"/>
              <a:gd name="f38" fmla="val 1060806"/>
              <a:gd name="f39" fmla="val 2489212"/>
              <a:gd name="f40" fmla="val 1552331"/>
              <a:gd name="f41" fmla="val 708008"/>
              <a:gd name="f42" fmla="val 761020"/>
              <a:gd name="f43" fmla="val 14946"/>
              <a:gd name="f44" fmla="*/ f0 1 3240001"/>
              <a:gd name="f45" fmla="*/ f1 1 3249575"/>
              <a:gd name="f46" fmla="val f2"/>
              <a:gd name="f47" fmla="val f3"/>
              <a:gd name="f48" fmla="val f4"/>
              <a:gd name="f49" fmla="+- f48 0 f46"/>
              <a:gd name="f50" fmla="+- f47 0 f46"/>
              <a:gd name="f51" fmla="*/ f50 1 3240001"/>
              <a:gd name="f52" fmla="*/ f49 1 3249575"/>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3240001" h="3249575">
                <a:moveTo>
                  <a:pt x="f5" y="f6"/>
                </a:moveTo>
                <a:lnTo>
                  <a:pt x="f7" y="f8"/>
                </a:lnTo>
                <a:lnTo>
                  <a:pt x="f9" y="f10"/>
                </a:lnTo>
                <a:lnTo>
                  <a:pt x="f3" y="f4"/>
                </a:lnTo>
                <a:lnTo>
                  <a:pt x="f2" y="f4"/>
                </a:lnTo>
                <a:close/>
                <a:moveTo>
                  <a:pt x="f11" y="f12"/>
                </a:moveTo>
                <a:lnTo>
                  <a:pt x="f11" y="f13"/>
                </a:lnTo>
                <a:lnTo>
                  <a:pt x="f14" y="f13"/>
                </a:lnTo>
                <a:lnTo>
                  <a:pt x="f14" y="f12"/>
                </a:lnTo>
                <a:close/>
                <a:moveTo>
                  <a:pt x="f11" y="f15"/>
                </a:moveTo>
                <a:lnTo>
                  <a:pt x="f11" y="f16"/>
                </a:lnTo>
                <a:lnTo>
                  <a:pt x="f14" y="f16"/>
                </a:lnTo>
                <a:lnTo>
                  <a:pt x="f14" y="f15"/>
                </a:lnTo>
                <a:close/>
                <a:moveTo>
                  <a:pt x="f3" y="f17"/>
                </a:moveTo>
                <a:lnTo>
                  <a:pt x="f3" y="f18"/>
                </a:lnTo>
                <a:lnTo>
                  <a:pt x="f19" y="f20"/>
                </a:lnTo>
                <a:lnTo>
                  <a:pt x="f21" y="f22"/>
                </a:lnTo>
                <a:close/>
                <a:moveTo>
                  <a:pt x="f2" y="f17"/>
                </a:moveTo>
                <a:lnTo>
                  <a:pt x="f23" y="f24"/>
                </a:lnTo>
                <a:lnTo>
                  <a:pt x="f25" y="f26"/>
                </a:lnTo>
                <a:lnTo>
                  <a:pt x="f2" y="f18"/>
                </a:lnTo>
                <a:close/>
                <a:moveTo>
                  <a:pt x="f11" y="f27"/>
                </a:moveTo>
                <a:lnTo>
                  <a:pt x="f11" y="f28"/>
                </a:lnTo>
                <a:lnTo>
                  <a:pt x="f14" y="f28"/>
                </a:lnTo>
                <a:lnTo>
                  <a:pt x="f14" y="f27"/>
                </a:lnTo>
                <a:close/>
                <a:moveTo>
                  <a:pt x="f29" y="f30"/>
                </a:moveTo>
                <a:lnTo>
                  <a:pt x="f31" y="f30"/>
                </a:lnTo>
                <a:lnTo>
                  <a:pt x="f31" y="f32"/>
                </a:lnTo>
                <a:lnTo>
                  <a:pt x="f33" y="f34"/>
                </a:lnTo>
                <a:lnTo>
                  <a:pt x="f35" y="f36"/>
                </a:lnTo>
                <a:lnTo>
                  <a:pt x="f29" y="f32"/>
                </a:lnTo>
                <a:close/>
                <a:moveTo>
                  <a:pt x="f35" y="f2"/>
                </a:moveTo>
                <a:lnTo>
                  <a:pt x="f37" y="f38"/>
                </a:lnTo>
                <a:lnTo>
                  <a:pt x="f39" y="f40"/>
                </a:lnTo>
                <a:lnTo>
                  <a:pt x="f39" y="f41"/>
                </a:lnTo>
                <a:lnTo>
                  <a:pt x="f42" y="f41"/>
                </a:lnTo>
                <a:lnTo>
                  <a:pt x="f42" y="f40"/>
                </a:lnTo>
                <a:lnTo>
                  <a:pt x="f43" y="f38"/>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3" name="Isosceles Triangle 51">
            <a:extLst>
              <a:ext uri="{FF2B5EF4-FFF2-40B4-BE49-F238E27FC236}">
                <a16:creationId xmlns:a16="http://schemas.microsoft.com/office/drawing/2014/main" id="{DF3A3782-1244-8D5D-6A3B-7BF6B86B9313}"/>
              </a:ext>
            </a:extLst>
          </p:cNvPr>
          <p:cNvSpPr/>
          <p:nvPr/>
        </p:nvSpPr>
        <p:spPr>
          <a:xfrm>
            <a:off x="3531608" y="1562686"/>
            <a:ext cx="523145" cy="383620"/>
          </a:xfrm>
          <a:custGeom>
            <a:avLst/>
            <a:gdLst>
              <a:gd name="f0" fmla="val w"/>
              <a:gd name="f1" fmla="val h"/>
              <a:gd name="f2" fmla="val 0"/>
              <a:gd name="f3" fmla="val 3240001"/>
              <a:gd name="f4" fmla="val 2375905"/>
              <a:gd name="f5" fmla="val 1974640"/>
              <a:gd name="f6" fmla="val 1379575"/>
              <a:gd name="f7" fmla="val 1"/>
              <a:gd name="f8" fmla="val 1269863"/>
              <a:gd name="f9" fmla="val 1399042"/>
              <a:gd name="f10" fmla="val 1610574"/>
              <a:gd name="f11" fmla="val 1745545"/>
              <a:gd name="f12" fmla="val 126952"/>
              <a:gd name="f13" fmla="val 2258912"/>
              <a:gd name="f14" fmla="val 2032457"/>
              <a:gd name="f15" fmla="val 1334195"/>
              <a:gd name="f16" fmla="val 117525"/>
              <a:gd name="f17" fmla="val 1207545"/>
              <a:gd name="f18" fmla="val 1324768"/>
              <a:gd name="f19" fmla="val 2249485"/>
              <a:gd name="f20" fmla="val 3240000"/>
              <a:gd name="f21" fmla="val 1610572"/>
              <a:gd name="f22" fmla="val 1620513"/>
              <a:gd name="f23" fmla="*/ f0 1 3240001"/>
              <a:gd name="f24" fmla="*/ f1 1 2375905"/>
              <a:gd name="f25" fmla="val f2"/>
              <a:gd name="f26" fmla="val f3"/>
              <a:gd name="f27" fmla="val f4"/>
              <a:gd name="f28" fmla="+- f27 0 f25"/>
              <a:gd name="f29" fmla="+- f26 0 f25"/>
              <a:gd name="f30" fmla="*/ f29 1 3240001"/>
              <a:gd name="f31" fmla="*/ f28 1 237590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240001" h="2375905">
                <a:moveTo>
                  <a:pt x="f5" y="f6"/>
                </a:moveTo>
                <a:lnTo>
                  <a:pt x="f3" y="f4"/>
                </a:lnTo>
                <a:lnTo>
                  <a:pt x="f7" y="f4"/>
                </a:lnTo>
                <a:lnTo>
                  <a:pt x="f8" y="f9"/>
                </a:lnTo>
                <a:lnTo>
                  <a:pt x="f10" y="f11"/>
                </a:lnTo>
                <a:close/>
                <a:moveTo>
                  <a:pt x="f3" y="f12"/>
                </a:moveTo>
                <a:lnTo>
                  <a:pt x="f3" y="f13"/>
                </a:lnTo>
                <a:lnTo>
                  <a:pt x="f14" y="f15"/>
                </a:lnTo>
                <a:close/>
                <a:moveTo>
                  <a:pt x="f2" y="f16"/>
                </a:moveTo>
                <a:lnTo>
                  <a:pt x="f17" y="f18"/>
                </a:lnTo>
                <a:lnTo>
                  <a:pt x="f2" y="f19"/>
                </a:lnTo>
                <a:close/>
                <a:moveTo>
                  <a:pt x="f2" y="f2"/>
                </a:moveTo>
                <a:lnTo>
                  <a:pt x="f20" y="f2"/>
                </a:lnTo>
                <a:lnTo>
                  <a:pt x="f21" y="f22"/>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4" name="Isosceles Triangle 57">
            <a:extLst>
              <a:ext uri="{FF2B5EF4-FFF2-40B4-BE49-F238E27FC236}">
                <a16:creationId xmlns:a16="http://schemas.microsoft.com/office/drawing/2014/main" id="{1F4EAA07-5970-7C2E-078F-3EDAE0244D69}"/>
              </a:ext>
            </a:extLst>
          </p:cNvPr>
          <p:cNvSpPr/>
          <p:nvPr/>
        </p:nvSpPr>
        <p:spPr>
          <a:xfrm>
            <a:off x="4372439" y="4520208"/>
            <a:ext cx="313139" cy="707904"/>
          </a:xfrm>
          <a:custGeom>
            <a:avLst/>
            <a:gdLst>
              <a:gd name="f0" fmla="val 10800000"/>
              <a:gd name="f1" fmla="val 5400000"/>
              <a:gd name="f2" fmla="val 180"/>
              <a:gd name="f3" fmla="val w"/>
              <a:gd name="f4" fmla="val h"/>
              <a:gd name="f5" fmla="val 0"/>
              <a:gd name="f6" fmla="val 1346449"/>
              <a:gd name="f7" fmla="val 3166775"/>
              <a:gd name="f8" fmla="val 1148449"/>
              <a:gd name="f9" fmla="val 2374775"/>
              <a:gd name="f10" fmla="val 198001"/>
              <a:gd name="f11" fmla="val 1"/>
              <a:gd name="f12" fmla="val 755186"/>
              <a:gd name="f13" fmla="val 438198"/>
              <a:gd name="f14" fmla="val 734449"/>
              <a:gd name="f15" fmla="val 793446"/>
              <a:gd name="f16" fmla="val 1231644"/>
              <a:gd name="f17" fmla="val 803843"/>
              <a:gd name="f18" fmla="val 1256124"/>
              <a:gd name="f19" fmla="val 853246"/>
              <a:gd name="f20" fmla="val 1322425"/>
              <a:gd name="f21" fmla="val 1400264"/>
              <a:gd name="f22" fmla="val 1499686"/>
              <a:gd name="f23" fmla="val 772648"/>
              <a:gd name="f24" fmla="val 1580284"/>
              <a:gd name="f25" fmla="val 673226"/>
              <a:gd name="f26" fmla="val 573804"/>
              <a:gd name="f27" fmla="val 493206"/>
              <a:gd name="f28" fmla="val 1322426"/>
              <a:gd name="f29" fmla="val 542608"/>
              <a:gd name="f30" fmla="val 1256126"/>
              <a:gd name="f31" fmla="val 612000"/>
              <a:gd name="f32" fmla="val 1231645"/>
              <a:gd name="f33" fmla="val 591263"/>
              <a:gd name="f34" fmla="val 10368"/>
              <a:gd name="f35" fmla="val 2939"/>
              <a:gd name="f36" fmla="val 1491744"/>
              <a:gd name="f37" fmla="val 2009"/>
              <a:gd name="f38" fmla="val 1494147"/>
              <a:gd name="f39" fmla="val 1499342"/>
              <a:gd name="f40" fmla="val 6353"/>
              <a:gd name="f41" fmla="val 274151"/>
              <a:gd name="f42" fmla="val 1797289"/>
              <a:gd name="f43" fmla="val 320153"/>
              <a:gd name="f44" fmla="val 2031319"/>
              <a:gd name="f45" fmla="val 273414"/>
              <a:gd name="f46" fmla="val 2293171"/>
              <a:gd name="f47" fmla="val 1091887"/>
              <a:gd name="f48" fmla="val 2283744"/>
              <a:gd name="f49" fmla="val 1035756"/>
              <a:gd name="f50" fmla="val 1984266"/>
              <a:gd name="f51" fmla="val 1081794"/>
              <a:gd name="f52" fmla="val 1833397"/>
              <a:gd name="f53" fmla="val 1340768"/>
              <a:gd name="f54" fmla="val 1344512"/>
              <a:gd name="f55" fmla="val 1494334"/>
              <a:gd name="f56" fmla="val 1345124"/>
              <a:gd name="f57" fmla="val 1493447"/>
              <a:gd name="f58" fmla="val 1345785"/>
              <a:gd name="f59" fmla="val 1492596"/>
              <a:gd name="f60" fmla="val 1346448"/>
              <a:gd name="f61" fmla="val 1343510"/>
              <a:gd name="f62" fmla="val 1140490"/>
              <a:gd name="f63" fmla="val 966846"/>
              <a:gd name="f64" fmla="val 958206"/>
              <a:gd name="f65" fmla="val 524898"/>
              <a:gd name="f66" fmla="+- 0 0 -90"/>
              <a:gd name="f67" fmla="*/ f3 1 1346449"/>
              <a:gd name="f68" fmla="*/ f4 1 3166775"/>
              <a:gd name="f69" fmla="val f5"/>
              <a:gd name="f70" fmla="val f6"/>
              <a:gd name="f71" fmla="val f7"/>
              <a:gd name="f72" fmla="*/ f66 f0 1"/>
              <a:gd name="f73" fmla="+- f71 0 f69"/>
              <a:gd name="f74" fmla="+- f70 0 f69"/>
              <a:gd name="f75" fmla="*/ f72 1 f2"/>
              <a:gd name="f76" fmla="*/ f74 1 1346449"/>
              <a:gd name="f77" fmla="*/ f73 1 3166775"/>
              <a:gd name="f78" fmla="*/ 1148449 f74 1"/>
              <a:gd name="f79" fmla="*/ 198001 f74 1"/>
              <a:gd name="f80" fmla="*/ 1 f74 1"/>
              <a:gd name="f81" fmla="*/ 1346449 f74 1"/>
              <a:gd name="f82" fmla="*/ 755186 f74 1"/>
              <a:gd name="f83" fmla="*/ 734449 f74 1"/>
              <a:gd name="f84" fmla="*/ 853246 f74 1"/>
              <a:gd name="f85" fmla="*/ 673226 f74 1"/>
              <a:gd name="f86" fmla="*/ 493206 f74 1"/>
              <a:gd name="f87" fmla="*/ 612000 f74 1"/>
              <a:gd name="f88" fmla="*/ 2939 f74 1"/>
              <a:gd name="f89" fmla="*/ 0 f74 1"/>
              <a:gd name="f90" fmla="*/ 2009 f74 1"/>
              <a:gd name="f91" fmla="*/ 6353 f74 1"/>
              <a:gd name="f92" fmla="*/ 273414 f74 1"/>
              <a:gd name="f93" fmla="*/ 1091887 f74 1"/>
              <a:gd name="f94" fmla="*/ 1340768 f74 1"/>
              <a:gd name="f95" fmla="*/ 1344512 f74 1"/>
              <a:gd name="f96" fmla="*/ 1346448 f74 1"/>
              <a:gd name="f97" fmla="*/ 1343510 f74 1"/>
              <a:gd name="f98" fmla="*/ 2374775 f73 1"/>
              <a:gd name="f99" fmla="*/ 3166775 f73 1"/>
              <a:gd name="f100" fmla="*/ 0 f73 1"/>
              <a:gd name="f101" fmla="*/ 1231644 f73 1"/>
              <a:gd name="f102" fmla="*/ 1400264 f73 1"/>
              <a:gd name="f103" fmla="*/ 1580284 f73 1"/>
              <a:gd name="f104" fmla="*/ 1231645 f73 1"/>
              <a:gd name="f105" fmla="*/ 591263 f74 1"/>
              <a:gd name="f106" fmla="*/ 10368 f73 1"/>
              <a:gd name="f107" fmla="*/ 1491744 f73 1"/>
              <a:gd name="f108" fmla="*/ 1494147 f73 1"/>
              <a:gd name="f109" fmla="*/ 1499342 f73 1"/>
              <a:gd name="f110" fmla="*/ 2293171 f73 1"/>
              <a:gd name="f111" fmla="*/ 2283744 f73 1"/>
              <a:gd name="f112" fmla="*/ 1494334 f73 1"/>
              <a:gd name="f113" fmla="+- f75 0 f1"/>
              <a:gd name="f114" fmla="*/ f78 1 1346449"/>
              <a:gd name="f115" fmla="*/ f79 1 1346449"/>
              <a:gd name="f116" fmla="*/ f80 1 1346449"/>
              <a:gd name="f117" fmla="*/ f81 1 1346449"/>
              <a:gd name="f118" fmla="*/ f82 1 1346449"/>
              <a:gd name="f119" fmla="*/ f83 1 1346449"/>
              <a:gd name="f120" fmla="*/ f84 1 1346449"/>
              <a:gd name="f121" fmla="*/ f85 1 1346449"/>
              <a:gd name="f122" fmla="*/ f86 1 1346449"/>
              <a:gd name="f123" fmla="*/ f87 1 1346449"/>
              <a:gd name="f124" fmla="*/ f88 1 1346449"/>
              <a:gd name="f125" fmla="*/ f89 1 1346449"/>
              <a:gd name="f126" fmla="*/ f90 1 1346449"/>
              <a:gd name="f127" fmla="*/ f91 1 1346449"/>
              <a:gd name="f128" fmla="*/ f92 1 1346449"/>
              <a:gd name="f129" fmla="*/ f93 1 1346449"/>
              <a:gd name="f130" fmla="*/ f94 1 1346449"/>
              <a:gd name="f131" fmla="*/ f95 1 1346449"/>
              <a:gd name="f132" fmla="*/ f96 1 1346449"/>
              <a:gd name="f133" fmla="*/ f97 1 1346449"/>
              <a:gd name="f134" fmla="*/ f98 1 3166775"/>
              <a:gd name="f135" fmla="*/ f99 1 3166775"/>
              <a:gd name="f136" fmla="*/ f100 1 3166775"/>
              <a:gd name="f137" fmla="*/ f101 1 3166775"/>
              <a:gd name="f138" fmla="*/ f102 1 3166775"/>
              <a:gd name="f139" fmla="*/ f103 1 3166775"/>
              <a:gd name="f140" fmla="*/ f104 1 3166775"/>
              <a:gd name="f141" fmla="*/ f105 1 1346449"/>
              <a:gd name="f142" fmla="*/ f106 1 3166775"/>
              <a:gd name="f143" fmla="*/ f107 1 3166775"/>
              <a:gd name="f144" fmla="*/ f108 1 3166775"/>
              <a:gd name="f145" fmla="*/ f109 1 3166775"/>
              <a:gd name="f146" fmla="*/ f110 1 3166775"/>
              <a:gd name="f147" fmla="*/ f111 1 3166775"/>
              <a:gd name="f148" fmla="*/ f112 1 3166775"/>
              <a:gd name="f149" fmla="*/ f69 1 f76"/>
              <a:gd name="f150" fmla="*/ f70 1 f76"/>
              <a:gd name="f151" fmla="*/ f69 1 f77"/>
              <a:gd name="f152" fmla="*/ f71 1 f77"/>
              <a:gd name="f153" fmla="*/ f114 1 f76"/>
              <a:gd name="f154" fmla="*/ f134 1 f77"/>
              <a:gd name="f155" fmla="*/ f115 1 f76"/>
              <a:gd name="f156" fmla="*/ f116 1 f76"/>
              <a:gd name="f157" fmla="*/ f135 1 f77"/>
              <a:gd name="f158" fmla="*/ f117 1 f76"/>
              <a:gd name="f159" fmla="*/ f118 1 f76"/>
              <a:gd name="f160" fmla="*/ f136 1 f77"/>
              <a:gd name="f161" fmla="*/ f119 1 f76"/>
              <a:gd name="f162" fmla="*/ f137 1 f77"/>
              <a:gd name="f163" fmla="*/ f120 1 f76"/>
              <a:gd name="f164" fmla="*/ f138 1 f77"/>
              <a:gd name="f165" fmla="*/ f121 1 f76"/>
              <a:gd name="f166" fmla="*/ f139 1 f77"/>
              <a:gd name="f167" fmla="*/ f122 1 f76"/>
              <a:gd name="f168" fmla="*/ f123 1 f76"/>
              <a:gd name="f169" fmla="*/ f140 1 f77"/>
              <a:gd name="f170" fmla="*/ f141 1 f76"/>
              <a:gd name="f171" fmla="*/ f142 1 f77"/>
              <a:gd name="f172" fmla="*/ f124 1 f76"/>
              <a:gd name="f173" fmla="*/ f143 1 f77"/>
              <a:gd name="f174" fmla="*/ f125 1 f76"/>
              <a:gd name="f175" fmla="*/ f126 1 f76"/>
              <a:gd name="f176" fmla="*/ f144 1 f77"/>
              <a:gd name="f177" fmla="*/ f145 1 f77"/>
              <a:gd name="f178" fmla="*/ f127 1 f76"/>
              <a:gd name="f179" fmla="*/ f128 1 f76"/>
              <a:gd name="f180" fmla="*/ f146 1 f77"/>
              <a:gd name="f181" fmla="*/ f129 1 f76"/>
              <a:gd name="f182" fmla="*/ f147 1 f77"/>
              <a:gd name="f183" fmla="*/ f130 1 f76"/>
              <a:gd name="f184" fmla="*/ f131 1 f76"/>
              <a:gd name="f185" fmla="*/ f148 1 f77"/>
              <a:gd name="f186" fmla="*/ f132 1 f76"/>
              <a:gd name="f187" fmla="*/ f133 1 f76"/>
              <a:gd name="f188" fmla="*/ f149 f67 1"/>
              <a:gd name="f189" fmla="*/ f150 f67 1"/>
              <a:gd name="f190" fmla="*/ f152 f68 1"/>
              <a:gd name="f191" fmla="*/ f151 f68 1"/>
              <a:gd name="f192" fmla="*/ f153 f67 1"/>
              <a:gd name="f193" fmla="*/ f154 f68 1"/>
              <a:gd name="f194" fmla="*/ f155 f67 1"/>
              <a:gd name="f195" fmla="*/ f156 f67 1"/>
              <a:gd name="f196" fmla="*/ f157 f68 1"/>
              <a:gd name="f197" fmla="*/ f158 f67 1"/>
              <a:gd name="f198" fmla="*/ f159 f67 1"/>
              <a:gd name="f199" fmla="*/ f160 f68 1"/>
              <a:gd name="f200" fmla="*/ f161 f67 1"/>
              <a:gd name="f201" fmla="*/ f162 f68 1"/>
              <a:gd name="f202" fmla="*/ f163 f67 1"/>
              <a:gd name="f203" fmla="*/ f164 f68 1"/>
              <a:gd name="f204" fmla="*/ f165 f67 1"/>
              <a:gd name="f205" fmla="*/ f166 f68 1"/>
              <a:gd name="f206" fmla="*/ f167 f67 1"/>
              <a:gd name="f207" fmla="*/ f168 f67 1"/>
              <a:gd name="f208" fmla="*/ f169 f68 1"/>
              <a:gd name="f209" fmla="*/ f170 f67 1"/>
              <a:gd name="f210" fmla="*/ f171 f68 1"/>
              <a:gd name="f211" fmla="*/ f172 f67 1"/>
              <a:gd name="f212" fmla="*/ f173 f68 1"/>
              <a:gd name="f213" fmla="*/ f174 f67 1"/>
              <a:gd name="f214" fmla="*/ f175 f67 1"/>
              <a:gd name="f215" fmla="*/ f176 f68 1"/>
              <a:gd name="f216" fmla="*/ f177 f68 1"/>
              <a:gd name="f217" fmla="*/ f178 f67 1"/>
              <a:gd name="f218" fmla="*/ f179 f67 1"/>
              <a:gd name="f219" fmla="*/ f180 f68 1"/>
              <a:gd name="f220" fmla="*/ f181 f67 1"/>
              <a:gd name="f221" fmla="*/ f182 f68 1"/>
              <a:gd name="f222" fmla="*/ f183 f67 1"/>
              <a:gd name="f223" fmla="*/ f184 f67 1"/>
              <a:gd name="f224" fmla="*/ f185 f68 1"/>
              <a:gd name="f225" fmla="*/ f186 f67 1"/>
              <a:gd name="f226" fmla="*/ f187 f67 1"/>
            </a:gdLst>
            <a:ahLst/>
            <a:cxnLst>
              <a:cxn ang="3cd4">
                <a:pos x="hc" y="t"/>
              </a:cxn>
              <a:cxn ang="0">
                <a:pos x="r" y="vc"/>
              </a:cxn>
              <a:cxn ang="cd4">
                <a:pos x="hc" y="b"/>
              </a:cxn>
              <a:cxn ang="cd2">
                <a:pos x="l" y="vc"/>
              </a:cxn>
              <a:cxn ang="f113">
                <a:pos x="f192" y="f193"/>
              </a:cxn>
              <a:cxn ang="f113">
                <a:pos x="f194" y="f193"/>
              </a:cxn>
              <a:cxn ang="f113">
                <a:pos x="f195" y="f196"/>
              </a:cxn>
              <a:cxn ang="f113">
                <a:pos x="f197" y="f196"/>
              </a:cxn>
              <a:cxn ang="f113">
                <a:pos x="f192" y="f193"/>
              </a:cxn>
              <a:cxn ang="f113">
                <a:pos x="f198" y="f199"/>
              </a:cxn>
              <a:cxn ang="f113">
                <a:pos x="f200" y="f201"/>
              </a:cxn>
              <a:cxn ang="f113">
                <a:pos x="f202" y="f203"/>
              </a:cxn>
              <a:cxn ang="f113">
                <a:pos x="f204" y="f205"/>
              </a:cxn>
              <a:cxn ang="f113">
                <a:pos x="f206" y="f203"/>
              </a:cxn>
              <a:cxn ang="f113">
                <a:pos x="f207" y="f208"/>
              </a:cxn>
              <a:cxn ang="f113">
                <a:pos x="f209" y="f210"/>
              </a:cxn>
              <a:cxn ang="f113">
                <a:pos x="f211" y="f212"/>
              </a:cxn>
              <a:cxn ang="f113">
                <a:pos x="f213" y="f212"/>
              </a:cxn>
              <a:cxn ang="f113">
                <a:pos x="f214" y="f215"/>
              </a:cxn>
              <a:cxn ang="f113">
                <a:pos x="f213" y="f216"/>
              </a:cxn>
              <a:cxn ang="f113">
                <a:pos x="f217" y="f216"/>
              </a:cxn>
              <a:cxn ang="f113">
                <a:pos x="f218" y="f219"/>
              </a:cxn>
              <a:cxn ang="f113">
                <a:pos x="f220" y="f221"/>
              </a:cxn>
              <a:cxn ang="f113">
                <a:pos x="f222" y="f216"/>
              </a:cxn>
              <a:cxn ang="f113">
                <a:pos x="f197" y="f216"/>
              </a:cxn>
              <a:cxn ang="f113">
                <a:pos x="f223" y="f224"/>
              </a:cxn>
              <a:cxn ang="f113">
                <a:pos x="f225" y="f212"/>
              </a:cxn>
              <a:cxn ang="f113">
                <a:pos x="f226" y="f212"/>
              </a:cxn>
              <a:cxn ang="f113">
                <a:pos x="f198" y="f199"/>
              </a:cxn>
            </a:cxnLst>
            <a:rect l="f188" t="f191" r="f189" b="f190"/>
            <a:pathLst>
              <a:path w="1346449" h="3166775">
                <a:moveTo>
                  <a:pt x="f8" y="f9"/>
                </a:moveTo>
                <a:lnTo>
                  <a:pt x="f10" y="f9"/>
                </a:lnTo>
                <a:lnTo>
                  <a:pt x="f11" y="f7"/>
                </a:lnTo>
                <a:lnTo>
                  <a:pt x="f6" y="f7"/>
                </a:lnTo>
                <a:lnTo>
                  <a:pt x="f8" y="f9"/>
                </a:lnTo>
                <a:close/>
                <a:moveTo>
                  <a:pt x="f12" y="f5"/>
                </a:moveTo>
                <a:cubicBezTo>
                  <a:pt x="f12" y="f13"/>
                  <a:pt x="f14" y="f15"/>
                  <a:pt x="f14" y="f16"/>
                </a:cubicBezTo>
                <a:cubicBezTo>
                  <a:pt x="f17" y="f18"/>
                  <a:pt x="f19" y="f20"/>
                  <a:pt x="f19" y="f21"/>
                </a:cubicBezTo>
                <a:cubicBezTo>
                  <a:pt x="f19" y="f22"/>
                  <a:pt x="f23" y="f24"/>
                  <a:pt x="f25" y="f24"/>
                </a:cubicBezTo>
                <a:cubicBezTo>
                  <a:pt x="f26" y="f24"/>
                  <a:pt x="f27" y="f22"/>
                  <a:pt x="f27" y="f21"/>
                </a:cubicBezTo>
                <a:cubicBezTo>
                  <a:pt x="f27" y="f28"/>
                  <a:pt x="f29" y="f30"/>
                  <a:pt x="f31" y="f32"/>
                </a:cubicBezTo>
                <a:lnTo>
                  <a:pt x="f33" y="f34"/>
                </a:lnTo>
                <a:lnTo>
                  <a:pt x="f35" y="f36"/>
                </a:lnTo>
                <a:lnTo>
                  <a:pt x="f5" y="f36"/>
                </a:lnTo>
                <a:lnTo>
                  <a:pt x="f37" y="f38"/>
                </a:lnTo>
                <a:lnTo>
                  <a:pt x="f5" y="f39"/>
                </a:lnTo>
                <a:lnTo>
                  <a:pt x="f40" y="f39"/>
                </a:lnTo>
                <a:cubicBezTo>
                  <a:pt x="f41" y="f42"/>
                  <a:pt x="f43" y="f44"/>
                  <a:pt x="f45" y="f46"/>
                </a:cubicBezTo>
                <a:lnTo>
                  <a:pt x="f47" y="f48"/>
                </a:lnTo>
                <a:cubicBezTo>
                  <a:pt x="f49" y="f50"/>
                  <a:pt x="f51" y="f52"/>
                  <a:pt x="f53" y="f39"/>
                </a:cubicBezTo>
                <a:lnTo>
                  <a:pt x="f6" y="f39"/>
                </a:lnTo>
                <a:lnTo>
                  <a:pt x="f54" y="f55"/>
                </a:lnTo>
                <a:cubicBezTo>
                  <a:pt x="f56" y="f57"/>
                  <a:pt x="f58" y="f59"/>
                  <a:pt x="f60" y="f36"/>
                </a:cubicBezTo>
                <a:lnTo>
                  <a:pt x="f61" y="f36"/>
                </a:lnTo>
                <a:cubicBezTo>
                  <a:pt x="f62" y="f63"/>
                  <a:pt x="f64" y="f65"/>
                  <a:pt x="f12" y="f5"/>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5" name="Rectangle 7">
            <a:extLst>
              <a:ext uri="{FF2B5EF4-FFF2-40B4-BE49-F238E27FC236}">
                <a16:creationId xmlns:a16="http://schemas.microsoft.com/office/drawing/2014/main" id="{69B63B84-2D70-28E3-CA42-66F6B6FC572E}"/>
              </a:ext>
            </a:extLst>
          </p:cNvPr>
          <p:cNvSpPr/>
          <p:nvPr/>
        </p:nvSpPr>
        <p:spPr>
          <a:xfrm rot="18900010">
            <a:off x="7844020" y="3654565"/>
            <a:ext cx="225661" cy="502736"/>
          </a:xfrm>
          <a:custGeom>
            <a:avLst/>
            <a:gdLst>
              <a:gd name="f0" fmla="val w"/>
              <a:gd name="f1" fmla="val h"/>
              <a:gd name="f2" fmla="val 0"/>
              <a:gd name="f3" fmla="val 154109"/>
              <a:gd name="f4" fmla="val 343323"/>
              <a:gd name="f5" fmla="val 102909"/>
              <a:gd name="f6" fmla="val 313772"/>
              <a:gd name="f7" fmla="val 328547"/>
              <a:gd name="f8" fmla="val 336708"/>
              <a:gd name="f9" fmla="val 96294"/>
              <a:gd name="f10" fmla="val 343322"/>
              <a:gd name="f11" fmla="val 88133"/>
              <a:gd name="f12" fmla="val 65975"/>
              <a:gd name="f13" fmla="val 57814"/>
              <a:gd name="f14" fmla="val 51199"/>
              <a:gd name="f15" fmla="val 323622"/>
              <a:gd name="f16" fmla="val 51200"/>
              <a:gd name="f17" fmla="val 318696"/>
              <a:gd name="f18" fmla="val 313771"/>
              <a:gd name="f19" fmla="val 123327"/>
              <a:gd name="f20" fmla="val 15459"/>
              <a:gd name="f21" fmla="val 141678"/>
              <a:gd name="f22" fmla="val 29245"/>
              <a:gd name="f23" fmla="val 152926"/>
              <a:gd name="f24" fmla="val 50497"/>
              <a:gd name="f25" fmla="val 154008"/>
              <a:gd name="f26" fmla="val 73425"/>
              <a:gd name="f27" fmla="val 155089"/>
              <a:gd name="f28" fmla="val 96353"/>
              <a:gd name="f29" fmla="val 145890"/>
              <a:gd name="f30" fmla="val 118568"/>
              <a:gd name="f31" fmla="val 128916"/>
              <a:gd name="f32" fmla="val 134021"/>
              <a:gd name="f33" fmla="val 119294"/>
              <a:gd name="f34" fmla="val 123450"/>
              <a:gd name="f35" fmla="val 133118"/>
              <a:gd name="f36" fmla="val 110865"/>
              <a:gd name="f37" fmla="val 140611"/>
              <a:gd name="f38" fmla="val 92772"/>
              <a:gd name="f39" fmla="val 139730"/>
              <a:gd name="f40" fmla="val 74098"/>
              <a:gd name="f41" fmla="val 138850"/>
              <a:gd name="f42" fmla="val 55424"/>
              <a:gd name="f43" fmla="val 129689"/>
              <a:gd name="f44" fmla="val 38115"/>
              <a:gd name="f45" fmla="val 114743"/>
              <a:gd name="f46" fmla="val 26887"/>
              <a:gd name="f47" fmla="val 136698"/>
              <a:gd name="f48" fmla="val 17411"/>
              <a:gd name="f49" fmla="val 103758"/>
              <a:gd name="f50" fmla="val -15529"/>
              <a:gd name="f51" fmla="val 50351"/>
              <a:gd name="f52" fmla="val 17412"/>
              <a:gd name="f53" fmla="val -15528"/>
              <a:gd name="f54" fmla="val 103757"/>
              <a:gd name="f55" fmla="val 136697"/>
              <a:gd name="f56" fmla="val 169637"/>
              <a:gd name="f57" fmla="val 196665"/>
              <a:gd name="f58" fmla="val 42556"/>
              <a:gd name="f59" fmla="val 111552"/>
              <a:gd name="f60" fmla="val 154108"/>
              <a:gd name="f61" fmla="val 139576"/>
              <a:gd name="f62" fmla="val 168641"/>
              <a:gd name="f63" fmla="val 121959"/>
              <a:gd name="f64" fmla="val 178211"/>
              <a:gd name="f65" fmla="val 102912"/>
              <a:gd name="f66" fmla="val 180994"/>
              <a:gd name="f67" fmla="val 308310"/>
              <a:gd name="f68" fmla="val 51197"/>
              <a:gd name="f69" fmla="val 32150"/>
              <a:gd name="f70" fmla="val 14534"/>
              <a:gd name="f71" fmla="val -42555"/>
              <a:gd name="f72" fmla="val -42556"/>
              <a:gd name="f73" fmla="val 111553"/>
              <a:gd name="f74" fmla="*/ f0 1 154109"/>
              <a:gd name="f75" fmla="*/ f1 1 343323"/>
              <a:gd name="f76" fmla="val f2"/>
              <a:gd name="f77" fmla="val f3"/>
              <a:gd name="f78" fmla="val f4"/>
              <a:gd name="f79" fmla="+- f78 0 f76"/>
              <a:gd name="f80" fmla="+- f77 0 f76"/>
              <a:gd name="f81" fmla="*/ f80 1 154109"/>
              <a:gd name="f82" fmla="*/ f79 1 34332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54109" h="343323">
                <a:moveTo>
                  <a:pt x="f5" y="f6"/>
                </a:moveTo>
                <a:lnTo>
                  <a:pt x="f5" y="f7"/>
                </a:lnTo>
                <a:cubicBezTo>
                  <a:pt x="f5" y="f8"/>
                  <a:pt x="f9" y="f10"/>
                  <a:pt x="f11" y="f4"/>
                </a:cubicBezTo>
                <a:lnTo>
                  <a:pt x="f12" y="f10"/>
                </a:lnTo>
                <a:cubicBezTo>
                  <a:pt x="f13" y="f10"/>
                  <a:pt x="f14" y="f8"/>
                  <a:pt x="f14" y="f7"/>
                </a:cubicBezTo>
                <a:cubicBezTo>
                  <a:pt x="f14" y="f15"/>
                  <a:pt x="f16" y="f17"/>
                  <a:pt x="f16" y="f18"/>
                </a:cubicBezTo>
                <a:close/>
                <a:moveTo>
                  <a:pt x="f19" y="f20"/>
                </a:moveTo>
                <a:cubicBezTo>
                  <a:pt x="f21" y="f22"/>
                  <a:pt x="f23" y="f24"/>
                  <a:pt x="f25" y="f26"/>
                </a:cubicBezTo>
                <a:cubicBezTo>
                  <a:pt x="f27" y="f28"/>
                  <a:pt x="f29" y="f30"/>
                  <a:pt x="f31" y="f32"/>
                </a:cubicBezTo>
                <a:lnTo>
                  <a:pt x="f33" y="f34"/>
                </a:lnTo>
                <a:cubicBezTo>
                  <a:pt x="f35" y="f36"/>
                  <a:pt x="f37" y="f38"/>
                  <a:pt x="f39" y="f40"/>
                </a:cubicBezTo>
                <a:cubicBezTo>
                  <a:pt x="f41" y="f42"/>
                  <a:pt x="f43" y="f44"/>
                  <a:pt x="f45" y="f46"/>
                </a:cubicBezTo>
                <a:close/>
                <a:moveTo>
                  <a:pt x="f47" y="f48"/>
                </a:moveTo>
                <a:cubicBezTo>
                  <a:pt x="f49" y="f50"/>
                  <a:pt x="f51" y="f50"/>
                  <a:pt x="f52" y="f48"/>
                </a:cubicBezTo>
                <a:cubicBezTo>
                  <a:pt x="f53" y="f51"/>
                  <a:pt x="f53" y="f54"/>
                  <a:pt x="f52" y="f55"/>
                </a:cubicBezTo>
                <a:cubicBezTo>
                  <a:pt x="f51" y="f56"/>
                  <a:pt x="f49" y="f56"/>
                  <a:pt x="f47" y="f55"/>
                </a:cubicBezTo>
                <a:cubicBezTo>
                  <a:pt x="f56" y="f54"/>
                  <a:pt x="f56" y="f51"/>
                  <a:pt x="f47" y="f48"/>
                </a:cubicBezTo>
                <a:close/>
                <a:moveTo>
                  <a:pt x="f3" y="f2"/>
                </a:moveTo>
                <a:cubicBezTo>
                  <a:pt x="f57" y="f58"/>
                  <a:pt x="f57" y="f59"/>
                  <a:pt x="f3" y="f60"/>
                </a:cubicBezTo>
                <a:cubicBezTo>
                  <a:pt x="f61" y="f62"/>
                  <a:pt x="f63" y="f64"/>
                  <a:pt x="f65" y="f66"/>
                </a:cubicBezTo>
                <a:lnTo>
                  <a:pt x="f65" y="f67"/>
                </a:lnTo>
                <a:lnTo>
                  <a:pt x="f68" y="f67"/>
                </a:lnTo>
                <a:lnTo>
                  <a:pt x="f68" y="f66"/>
                </a:lnTo>
                <a:cubicBezTo>
                  <a:pt x="f69" y="f64"/>
                  <a:pt x="f70" y="f62"/>
                  <a:pt x="f2" y="f60"/>
                </a:cubicBezTo>
                <a:cubicBezTo>
                  <a:pt x="f71" y="f59"/>
                  <a:pt x="f71" y="f58"/>
                  <a:pt x="f2" y="f2"/>
                </a:cubicBezTo>
                <a:cubicBezTo>
                  <a:pt x="f58" y="f72"/>
                  <a:pt x="f73" y="f72"/>
                  <a:pt x="f3" y="f2"/>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6" name="Parallelogram 15">
            <a:extLst>
              <a:ext uri="{FF2B5EF4-FFF2-40B4-BE49-F238E27FC236}">
                <a16:creationId xmlns:a16="http://schemas.microsoft.com/office/drawing/2014/main" id="{ED32B1DE-E7DE-0CB0-1135-1AC7140BBFF1}"/>
              </a:ext>
            </a:extLst>
          </p:cNvPr>
          <p:cNvSpPr/>
          <p:nvPr/>
        </p:nvSpPr>
        <p:spPr>
          <a:xfrm flipH="1">
            <a:off x="3525315" y="4641909"/>
            <a:ext cx="464491" cy="464491"/>
          </a:xfrm>
          <a:custGeom>
            <a:avLst/>
            <a:gdLst>
              <a:gd name="f0" fmla="val w"/>
              <a:gd name="f1" fmla="val h"/>
              <a:gd name="f2" fmla="val 0"/>
              <a:gd name="f3" fmla="val 3242753"/>
              <a:gd name="f4" fmla="val 3227814"/>
              <a:gd name="f5" fmla="val 1621376"/>
              <a:gd name="f6" fmla="val 1043635"/>
              <a:gd name="f7" fmla="val 1557188"/>
              <a:gd name="f8" fmla="val 1505154"/>
              <a:gd name="f9" fmla="val 1095669"/>
              <a:gd name="f10" fmla="val 1159857"/>
              <a:gd name="f11" fmla="val 1625483"/>
              <a:gd name="f12" fmla="val 1033577"/>
              <a:gd name="f13" fmla="val 969389"/>
              <a:gd name="f14" fmla="val 917355"/>
              <a:gd name="f15" fmla="val 1677517"/>
              <a:gd name="f16" fmla="val 1741705"/>
              <a:gd name="f17" fmla="val 1805893"/>
              <a:gd name="f18" fmla="val 1857927"/>
              <a:gd name="f19" fmla="val 1614688"/>
              <a:gd name="f20" fmla="val 1619859"/>
              <a:gd name="f21" fmla="val 1856884"/>
              <a:gd name="f22" fmla="val 1620361"/>
              <a:gd name="f23" fmla="val 1857187"/>
              <a:gd name="f24" fmla="val 1620868"/>
              <a:gd name="f25" fmla="val 1857190"/>
              <a:gd name="f26" fmla="val 1685564"/>
              <a:gd name="f27" fmla="val 1737598"/>
              <a:gd name="f28" fmla="val 1805156"/>
              <a:gd name="f29" fmla="val 1740968"/>
              <a:gd name="f30" fmla="val 628818"/>
              <a:gd name="f31" fmla="val 2206882"/>
              <a:gd name="f32" fmla="val 2681529"/>
              <a:gd name="f33" fmla="val 1103464"/>
              <a:gd name="f34" fmla="val 1688970"/>
              <a:gd name="f35" fmla="val 2274476"/>
              <a:gd name="f36" fmla="val 2749122"/>
              <a:gd name="f37" fmla="val 1035870"/>
              <a:gd name="f38" fmla="val 561223"/>
              <a:gd name="f39" fmla="val 424596"/>
              <a:gd name="f40" fmla="val 923081"/>
              <a:gd name="f41" fmla="val 357001"/>
              <a:gd name="f42" fmla="val 990676"/>
              <a:gd name="f43" fmla="val 2128645"/>
              <a:gd name="f44" fmla="val 581423"/>
              <a:gd name="f45" fmla="val 2515905"/>
              <a:gd name="f46" fmla="val 922189"/>
              <a:gd name="f47" fmla="val 2742109"/>
              <a:gd name="f48" fmla="val 652992"/>
              <a:gd name="f49" fmla="val 911997"/>
              <a:gd name="f50" fmla="val 1121304"/>
              <a:gd name="f51" fmla="val 2850168"/>
              <a:gd name="f52" fmla="val 1274563"/>
              <a:gd name="f53" fmla="val 2916691"/>
              <a:gd name="f54" fmla="val 1443689"/>
              <a:gd name="f55" fmla="val 2953344"/>
              <a:gd name="f56" fmla="val 1799063"/>
              <a:gd name="f57" fmla="val 1968189"/>
              <a:gd name="f58" fmla="val 2121449"/>
              <a:gd name="f59" fmla="val 2330755"/>
              <a:gd name="f60" fmla="val 2589760"/>
              <a:gd name="f61" fmla="val 2320563"/>
              <a:gd name="f62" fmla="val 2661329"/>
              <a:gd name="f63" fmla="val 2885751"/>
              <a:gd name="f64" fmla="val 2319671"/>
              <a:gd name="f65" fmla="val 2599800"/>
              <a:gd name="f66" fmla="val 123238"/>
              <a:gd name="f67" fmla="val 2434609"/>
              <a:gd name="f68" fmla="val 120698"/>
              <a:gd name="f69" fmla="val 2268460"/>
              <a:gd name="f70" fmla="val 180476"/>
              <a:gd name="f71" fmla="val 2139563"/>
              <a:gd name="f72" fmla="val 303161"/>
              <a:gd name="f73" fmla="val 3057258"/>
              <a:gd name="f74" fmla="val 1232053"/>
              <a:gd name="f75" fmla="val 3305736"/>
              <a:gd name="f76" fmla="val 977255"/>
              <a:gd name="f77" fmla="val 3304415"/>
              <a:gd name="f78" fmla="val 570405"/>
              <a:gd name="f79" fmla="val 3054287"/>
              <a:gd name="f80" fmla="val 317226"/>
              <a:gd name="f81" fmla="val 2929224"/>
              <a:gd name="f82" fmla="val 190636"/>
              <a:gd name="f83" fmla="val 2764991"/>
              <a:gd name="f84" fmla="val 125778"/>
              <a:gd name="f85" fmla="val 642953"/>
              <a:gd name="f86" fmla="val 477762"/>
              <a:gd name="f87" fmla="val 313529"/>
              <a:gd name="f88" fmla="val 188466"/>
              <a:gd name="f89" fmla="val -61662"/>
              <a:gd name="f90" fmla="val -62983"/>
              <a:gd name="f91" fmla="val 185495"/>
              <a:gd name="f92" fmla="val 1103190"/>
              <a:gd name="f93" fmla="val 974294"/>
              <a:gd name="f94" fmla="val 808144"/>
              <a:gd name="f95" fmla="val 1722692"/>
              <a:gd name="f96" fmla="val 1520061"/>
              <a:gd name="f97" fmla="val 1440152"/>
              <a:gd name="f98" fmla="val 1375373"/>
              <a:gd name="f99" fmla="val 64779"/>
              <a:gd name="f100" fmla="val 144688"/>
              <a:gd name="f101" fmla="val 289376"/>
              <a:gd name="f102" fmla="val 1867380"/>
              <a:gd name="f103" fmla="val 1802601"/>
              <a:gd name="f104" fmla="*/ f0 1 3242753"/>
              <a:gd name="f105" fmla="*/ f1 1 3227814"/>
              <a:gd name="f106" fmla="val f2"/>
              <a:gd name="f107" fmla="val f3"/>
              <a:gd name="f108" fmla="val f4"/>
              <a:gd name="f109" fmla="+- f108 0 f106"/>
              <a:gd name="f110" fmla="+- f107 0 f106"/>
              <a:gd name="f111" fmla="*/ f110 1 3242753"/>
              <a:gd name="f112" fmla="*/ f109 1 3227814"/>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242753" h="3227814">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lnTo>
                  <a:pt x="f20" y="f21"/>
                </a:lnTo>
                <a:cubicBezTo>
                  <a:pt x="f22" y="f23"/>
                  <a:pt x="f24" y="f25"/>
                  <a:pt x="f5" y="f25"/>
                </a:cubicBezTo>
                <a:cubicBezTo>
                  <a:pt x="f26" y="f25"/>
                  <a:pt x="f27" y="f28"/>
                  <a:pt x="f27" y="f29"/>
                </a:cubicBezTo>
                <a:lnTo>
                  <a:pt x="f27" y="f10"/>
                </a:lnTo>
                <a:cubicBezTo>
                  <a:pt x="f27" y="f9"/>
                  <a:pt x="f26" y="f6"/>
                  <a:pt x="f5" y="f6"/>
                </a:cubicBezTo>
                <a:close/>
                <a:moveTo>
                  <a:pt x="f5" y="f30"/>
                </a:moveTo>
                <a:cubicBezTo>
                  <a:pt x="f31" y="f30"/>
                  <a:pt x="f32" y="f33"/>
                  <a:pt x="f32" y="f34"/>
                </a:cubicBezTo>
                <a:cubicBezTo>
                  <a:pt x="f32" y="f35"/>
                  <a:pt x="f31" y="f36"/>
                  <a:pt x="f5" y="f36"/>
                </a:cubicBezTo>
                <a:cubicBezTo>
                  <a:pt x="f37" y="f36"/>
                  <a:pt x="f38" y="f35"/>
                  <a:pt x="f38" y="f34"/>
                </a:cubicBezTo>
                <a:cubicBezTo>
                  <a:pt x="f38" y="f33"/>
                  <a:pt x="f37" y="f30"/>
                  <a:pt x="f5" y="f30"/>
                </a:cubicBezTo>
                <a:close/>
                <a:moveTo>
                  <a:pt x="f5" y="f39"/>
                </a:moveTo>
                <a:cubicBezTo>
                  <a:pt x="f40" y="f39"/>
                  <a:pt x="f41" y="f42"/>
                  <a:pt x="f41" y="f34"/>
                </a:cubicBezTo>
                <a:cubicBezTo>
                  <a:pt x="f41" y="f43"/>
                  <a:pt x="f44" y="f45"/>
                  <a:pt x="f46" y="f47"/>
                </a:cubicBezTo>
                <a:lnTo>
                  <a:pt x="f48" y="f4"/>
                </a:lnTo>
                <a:lnTo>
                  <a:pt x="f49" y="f4"/>
                </a:lnTo>
                <a:lnTo>
                  <a:pt x="f50" y="f51"/>
                </a:lnTo>
                <a:cubicBezTo>
                  <a:pt x="f52" y="f53"/>
                  <a:pt x="f54" y="f55"/>
                  <a:pt x="f5" y="f55"/>
                </a:cubicBezTo>
                <a:cubicBezTo>
                  <a:pt x="f56" y="f55"/>
                  <a:pt x="f57" y="f53"/>
                  <a:pt x="f58" y="f51"/>
                </a:cubicBezTo>
                <a:lnTo>
                  <a:pt x="f59" y="f4"/>
                </a:lnTo>
                <a:lnTo>
                  <a:pt x="f60" y="f4"/>
                </a:lnTo>
                <a:lnTo>
                  <a:pt x="f61" y="f47"/>
                </a:lnTo>
                <a:cubicBezTo>
                  <a:pt x="f62" y="f45"/>
                  <a:pt x="f63" y="f43"/>
                  <a:pt x="f63" y="f34"/>
                </a:cubicBezTo>
                <a:cubicBezTo>
                  <a:pt x="f63" y="f42"/>
                  <a:pt x="f64" y="f39"/>
                  <a:pt x="f5" y="f39"/>
                </a:cubicBezTo>
                <a:close/>
                <a:moveTo>
                  <a:pt x="f65" y="f66"/>
                </a:moveTo>
                <a:cubicBezTo>
                  <a:pt x="f67" y="f68"/>
                  <a:pt x="f69" y="f70"/>
                  <a:pt x="f71" y="f72"/>
                </a:cubicBezTo>
                <a:lnTo>
                  <a:pt x="f73" y="f74"/>
                </a:lnTo>
                <a:cubicBezTo>
                  <a:pt x="f75" y="f76"/>
                  <a:pt x="f77" y="f78"/>
                  <a:pt x="f79" y="f80"/>
                </a:cubicBezTo>
                <a:cubicBezTo>
                  <a:pt x="f81" y="f82"/>
                  <a:pt x="f83" y="f84"/>
                  <a:pt x="f65" y="f66"/>
                </a:cubicBezTo>
                <a:close/>
                <a:moveTo>
                  <a:pt x="f85" y="f66"/>
                </a:moveTo>
                <a:cubicBezTo>
                  <a:pt x="f86" y="f84"/>
                  <a:pt x="f87" y="f82"/>
                  <a:pt x="f88" y="f80"/>
                </a:cubicBezTo>
                <a:cubicBezTo>
                  <a:pt x="f89" y="f78"/>
                  <a:pt x="f90" y="f76"/>
                  <a:pt x="f91" y="f74"/>
                </a:cubicBezTo>
                <a:lnTo>
                  <a:pt x="f92" y="f72"/>
                </a:lnTo>
                <a:cubicBezTo>
                  <a:pt x="f93" y="f70"/>
                  <a:pt x="f94" y="f68"/>
                  <a:pt x="f85" y="f66"/>
                </a:cubicBezTo>
                <a:close/>
                <a:moveTo>
                  <a:pt x="f95" y="f2"/>
                </a:moveTo>
                <a:lnTo>
                  <a:pt x="f96" y="f2"/>
                </a:lnTo>
                <a:cubicBezTo>
                  <a:pt x="f97" y="f2"/>
                  <a:pt x="f98" y="f99"/>
                  <a:pt x="f98" y="f100"/>
                </a:cubicBezTo>
                <a:lnTo>
                  <a:pt x="f98" y="f101"/>
                </a:lnTo>
                <a:lnTo>
                  <a:pt x="f102" y="f101"/>
                </a:lnTo>
                <a:lnTo>
                  <a:pt x="f102" y="f100"/>
                </a:lnTo>
                <a:cubicBezTo>
                  <a:pt x="f102" y="f99"/>
                  <a:pt x="f103" y="f2"/>
                  <a:pt x="f95" y="f2"/>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7" name="Freeform 19">
            <a:extLst>
              <a:ext uri="{FF2B5EF4-FFF2-40B4-BE49-F238E27FC236}">
                <a16:creationId xmlns:a16="http://schemas.microsoft.com/office/drawing/2014/main" id="{AD62B169-D92E-0396-03ED-91AC5EAB05BC}"/>
              </a:ext>
            </a:extLst>
          </p:cNvPr>
          <p:cNvSpPr/>
          <p:nvPr/>
        </p:nvSpPr>
        <p:spPr>
          <a:xfrm>
            <a:off x="6003692" y="3642507"/>
            <a:ext cx="460784" cy="453383"/>
          </a:xfrm>
          <a:custGeom>
            <a:avLst/>
            <a:gdLst>
              <a:gd name="f0" fmla="val w"/>
              <a:gd name="f1" fmla="val h"/>
              <a:gd name="f2" fmla="val 0"/>
              <a:gd name="f3" fmla="val 3214097"/>
              <a:gd name="f4" fmla="val 3162551"/>
              <a:gd name="f5" fmla="val 1014592"/>
              <a:gd name="f6" fmla="val 2306036"/>
              <a:gd name="f7" fmla="val 854868"/>
              <a:gd name="f8" fmla="val 725386"/>
              <a:gd name="f9" fmla="val 2435518"/>
              <a:gd name="f10" fmla="val 2595242"/>
              <a:gd name="f11" fmla="val 2754966"/>
              <a:gd name="f12" fmla="val 2884448"/>
              <a:gd name="f13" fmla="val 1174316"/>
              <a:gd name="f14" fmla="val 1303798"/>
              <a:gd name="f15" fmla="val 481275"/>
              <a:gd name="f16" fmla="val 1691816"/>
              <a:gd name="f17" fmla="val 321551"/>
              <a:gd name="f18" fmla="val 192069"/>
              <a:gd name="f19" fmla="val 1821298"/>
              <a:gd name="f20" fmla="val 1981022"/>
              <a:gd name="f21" fmla="val 2140746"/>
              <a:gd name="f22" fmla="val 2270228"/>
              <a:gd name="f23" fmla="val 640999"/>
              <a:gd name="f24" fmla="val 770481"/>
              <a:gd name="f25" fmla="val 2764751"/>
              <a:gd name="f26" fmla="val 1113404"/>
              <a:gd name="f27" fmla="val 2605027"/>
              <a:gd name="f28" fmla="val 2475545"/>
              <a:gd name="f29" fmla="val 1242886"/>
              <a:gd name="f30" fmla="val 1402610"/>
              <a:gd name="f31" fmla="val 1562334"/>
              <a:gd name="f32" fmla="val 2924475"/>
              <a:gd name="f33" fmla="val 3053957"/>
              <a:gd name="f34" fmla="val 532503"/>
              <a:gd name="f35" fmla="val 881964"/>
              <a:gd name="f36" fmla="val 372779"/>
              <a:gd name="f37" fmla="val 243297"/>
              <a:gd name="f38" fmla="val 1011446"/>
              <a:gd name="f39" fmla="val 1171170"/>
              <a:gd name="f40" fmla="val 1330894"/>
              <a:gd name="f41" fmla="val 1460376"/>
              <a:gd name="f42" fmla="val 692227"/>
              <a:gd name="f43" fmla="val 821709"/>
              <a:gd name="f44" fmla="val 1162143"/>
              <a:gd name="f45" fmla="val 321316"/>
              <a:gd name="f46" fmla="val 1002419"/>
              <a:gd name="f47" fmla="val 872937"/>
              <a:gd name="f48" fmla="val 450798"/>
              <a:gd name="f49" fmla="val 610522"/>
              <a:gd name="f50" fmla="val 770246"/>
              <a:gd name="f51" fmla="val 899728"/>
              <a:gd name="f52" fmla="val 1321867"/>
              <a:gd name="f53" fmla="val 1451349"/>
              <a:gd name="f54" fmla="val 1963447"/>
              <a:gd name="f55" fmla="val 177300"/>
              <a:gd name="f56" fmla="val 1803723"/>
              <a:gd name="f57" fmla="val 1674241"/>
              <a:gd name="f58" fmla="val 306782"/>
              <a:gd name="f59" fmla="val 466506"/>
              <a:gd name="f60" fmla="val 626230"/>
              <a:gd name="f61" fmla="val 755712"/>
              <a:gd name="f62" fmla="val 2123171"/>
              <a:gd name="f63" fmla="val 2252653"/>
              <a:gd name="f64" fmla="val 1752672"/>
              <a:gd name="f65" fmla="val 312"/>
              <a:gd name="f66" fmla="val 1817888"/>
              <a:gd name="f67" fmla="val -690"/>
              <a:gd name="f68" fmla="val 1885249"/>
              <a:gd name="f69" fmla="val 703"/>
              <a:gd name="f70" fmla="val 1954799"/>
              <a:gd name="f71" fmla="val 4657"/>
              <a:gd name="f72" fmla="val 2504015"/>
              <a:gd name="f73" fmla="val 53541"/>
              <a:gd name="f74" fmla="val 2975590"/>
              <a:gd name="f75" fmla="val 412975"/>
              <a:gd name="f76" fmla="val 3145244"/>
              <a:gd name="f77" fmla="val 944937"/>
              <a:gd name="f78" fmla="val 3412664"/>
              <a:gd name="f79" fmla="val 2126757"/>
              <a:gd name="f80" fmla="val 2837568"/>
              <a:gd name="f81" fmla="val 2017487"/>
              <a:gd name="f82" fmla="val 2506889"/>
              <a:gd name="f83" fmla="val 1867964"/>
              <a:gd name="f84" fmla="val 1580987"/>
              <a:gd name="f85" fmla="val 1673869"/>
              <a:gd name="f86" fmla="val 2725425"/>
              <a:gd name="f87" fmla="val 3197869"/>
              <a:gd name="f88" fmla="val 1014520"/>
              <a:gd name="f89" fmla="val 3161925"/>
              <a:gd name="f90" fmla="val -14898"/>
              <a:gd name="f91" fmla="val 3061283"/>
              <a:gd name="f92" fmla="val -138545"/>
              <a:gd name="f93" fmla="val 1873713"/>
              <a:gd name="f94" fmla="val 108747"/>
              <a:gd name="f95" fmla="val 1100212"/>
              <a:gd name="f96" fmla="val 278579"/>
              <a:gd name="f97" fmla="val 569148"/>
              <a:gd name="f98" fmla="val 774429"/>
              <a:gd name="f99" fmla="val 15339"/>
              <a:gd name="f100" fmla="*/ f0 1 3214097"/>
              <a:gd name="f101" fmla="*/ f1 1 3162551"/>
              <a:gd name="f102" fmla="val f2"/>
              <a:gd name="f103" fmla="val f3"/>
              <a:gd name="f104" fmla="val f4"/>
              <a:gd name="f105" fmla="+- f104 0 f102"/>
              <a:gd name="f106" fmla="+- f103 0 f102"/>
              <a:gd name="f107" fmla="*/ f106 1 3214097"/>
              <a:gd name="f108" fmla="*/ f105 1 31625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3214097" h="3162551">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6"/>
                  <a:pt x="f28" y="f29"/>
                  <a:pt x="f28" y="f30"/>
                </a:cubicBezTo>
                <a:cubicBezTo>
                  <a:pt x="f28" y="f31"/>
                  <a:pt x="f27" y="f16"/>
                  <a:pt x="f25" y="f16"/>
                </a:cubicBezTo>
                <a:cubicBezTo>
                  <a:pt x="f32" y="f16"/>
                  <a:pt x="f33" y="f31"/>
                  <a:pt x="f33" y="f30"/>
                </a:cubicBezTo>
                <a:cubicBezTo>
                  <a:pt x="f33" y="f29"/>
                  <a:pt x="f32" y="f26"/>
                  <a:pt x="f25" y="f26"/>
                </a:cubicBezTo>
                <a:close/>
                <a:moveTo>
                  <a:pt x="f34" y="f35"/>
                </a:moveTo>
                <a:cubicBezTo>
                  <a:pt x="f36" y="f35"/>
                  <a:pt x="f37" y="f38"/>
                  <a:pt x="f37" y="f39"/>
                </a:cubicBezTo>
                <a:cubicBezTo>
                  <a:pt x="f37" y="f40"/>
                  <a:pt x="f36" y="f41"/>
                  <a:pt x="f34" y="f41"/>
                </a:cubicBezTo>
                <a:cubicBezTo>
                  <a:pt x="f42" y="f41"/>
                  <a:pt x="f43" y="f40"/>
                  <a:pt x="f43" y="f39"/>
                </a:cubicBezTo>
                <a:cubicBezTo>
                  <a:pt x="f43" y="f38"/>
                  <a:pt x="f42" y="f35"/>
                  <a:pt x="f34" y="f35"/>
                </a:cubicBezTo>
                <a:close/>
                <a:moveTo>
                  <a:pt x="f44" y="f45"/>
                </a:moveTo>
                <a:cubicBezTo>
                  <a:pt x="f46" y="f45"/>
                  <a:pt x="f47" y="f48"/>
                  <a:pt x="f47" y="f49"/>
                </a:cubicBezTo>
                <a:cubicBezTo>
                  <a:pt x="f47" y="f50"/>
                  <a:pt x="f46" y="f51"/>
                  <a:pt x="f44" y="f51"/>
                </a:cubicBezTo>
                <a:cubicBezTo>
                  <a:pt x="f52" y="f51"/>
                  <a:pt x="f53" y="f50"/>
                  <a:pt x="f53" y="f49"/>
                </a:cubicBezTo>
                <a:cubicBezTo>
                  <a:pt x="f53" y="f48"/>
                  <a:pt x="f52" y="f45"/>
                  <a:pt x="f44" y="f45"/>
                </a:cubicBezTo>
                <a:close/>
                <a:moveTo>
                  <a:pt x="f54" y="f55"/>
                </a:moveTo>
                <a:cubicBezTo>
                  <a:pt x="f56" y="f55"/>
                  <a:pt x="f57" y="f58"/>
                  <a:pt x="f57" y="f59"/>
                </a:cubicBezTo>
                <a:cubicBezTo>
                  <a:pt x="f57" y="f60"/>
                  <a:pt x="f56" y="f61"/>
                  <a:pt x="f54" y="f61"/>
                </a:cubicBezTo>
                <a:cubicBezTo>
                  <a:pt x="f62" y="f61"/>
                  <a:pt x="f63" y="f60"/>
                  <a:pt x="f63" y="f59"/>
                </a:cubicBezTo>
                <a:cubicBezTo>
                  <a:pt x="f63" y="f58"/>
                  <a:pt x="f62" y="f55"/>
                  <a:pt x="f54" y="f55"/>
                </a:cubicBezTo>
                <a:close/>
                <a:moveTo>
                  <a:pt x="f64" y="f65"/>
                </a:move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64" y="f65"/>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8" name="Rectangle 30">
            <a:extLst>
              <a:ext uri="{FF2B5EF4-FFF2-40B4-BE49-F238E27FC236}">
                <a16:creationId xmlns:a16="http://schemas.microsoft.com/office/drawing/2014/main" id="{6BD246A6-2437-B256-1B8C-03AE0AFF2146}"/>
              </a:ext>
            </a:extLst>
          </p:cNvPr>
          <p:cNvSpPr/>
          <p:nvPr/>
        </p:nvSpPr>
        <p:spPr>
          <a:xfrm>
            <a:off x="9321989" y="3600580"/>
            <a:ext cx="464491" cy="463137"/>
          </a:xfrm>
          <a:custGeom>
            <a:avLst/>
            <a:gdLst>
              <a:gd name="f0" fmla="val w"/>
              <a:gd name="f1" fmla="val h"/>
              <a:gd name="f2" fmla="val 0"/>
              <a:gd name="f3" fmla="val 3240000"/>
              <a:gd name="f4" fmla="val 3230531"/>
              <a:gd name="f5" fmla="val 720000"/>
              <a:gd name="f6" fmla="val 2697973"/>
              <a:gd name="f7" fmla="val 680235"/>
              <a:gd name="f8" fmla="val 648000"/>
              <a:gd name="f9" fmla="val 2730208"/>
              <a:gd name="f10" fmla="val 2769973"/>
              <a:gd name="f11" fmla="val 2809738"/>
              <a:gd name="f12" fmla="val 2841973"/>
              <a:gd name="f13" fmla="val 2520000"/>
              <a:gd name="f14" fmla="val 2559765"/>
              <a:gd name="f15" fmla="val 2592000"/>
              <a:gd name="f16" fmla="val 2366733"/>
              <a:gd name="f17" fmla="val 2398968"/>
              <a:gd name="f18" fmla="val 2438733"/>
              <a:gd name="f19" fmla="val 2478498"/>
              <a:gd name="f20" fmla="val 2510733"/>
              <a:gd name="f21" fmla="val 2035493"/>
              <a:gd name="f22" fmla="val 2067728"/>
              <a:gd name="f23" fmla="val 2107493"/>
              <a:gd name="f24" fmla="val 2147258"/>
              <a:gd name="f25" fmla="val 2179493"/>
              <a:gd name="f26" fmla="val 1704253"/>
              <a:gd name="f27" fmla="val 1736488"/>
              <a:gd name="f28" fmla="val 1776253"/>
              <a:gd name="f29" fmla="val 1816018"/>
              <a:gd name="f30" fmla="val 1848253"/>
              <a:gd name="f31" fmla="val 1373013"/>
              <a:gd name="f32" fmla="val 1405248"/>
              <a:gd name="f33" fmla="val 1445013"/>
              <a:gd name="f34" fmla="val 1484778"/>
              <a:gd name="f35" fmla="val 1517013"/>
              <a:gd name="f36" fmla="val 1041773"/>
              <a:gd name="f37" fmla="val 1074008"/>
              <a:gd name="f38" fmla="val 1113773"/>
              <a:gd name="f39" fmla="val 1153538"/>
              <a:gd name="f40" fmla="val 1185773"/>
              <a:gd name="f41" fmla="val 305988"/>
              <a:gd name="f42" fmla="val 181957"/>
              <a:gd name="f43" fmla="val 470032"/>
              <a:gd name="f44" fmla="val 599267"/>
              <a:gd name="f45" fmla="val 286722"/>
              <a:gd name="f46" fmla="val 704032"/>
              <a:gd name="f47" fmla="val 415957"/>
              <a:gd name="f48" fmla="val 545192"/>
              <a:gd name="f49" fmla="val 649957"/>
              <a:gd name="f50" fmla="val 802357"/>
              <a:gd name="f51" fmla="val 470031"/>
              <a:gd name="f52" fmla="val 599266"/>
              <a:gd name="f53" fmla="val 907122"/>
              <a:gd name="f54" fmla="val 704031"/>
              <a:gd name="f55" fmla="val 1036357"/>
              <a:gd name="f56" fmla="val 1165592"/>
              <a:gd name="f57" fmla="val 1270357"/>
              <a:gd name="f58" fmla="val 1422757"/>
              <a:gd name="f59" fmla="val 470030"/>
              <a:gd name="f60" fmla="val 599265"/>
              <a:gd name="f61" fmla="val 1527522"/>
              <a:gd name="f62" fmla="val 704030"/>
              <a:gd name="f63" fmla="val 1656757"/>
              <a:gd name="f64" fmla="val 1785992"/>
              <a:gd name="f65" fmla="val 1890757"/>
              <a:gd name="f66" fmla="val 2043157"/>
              <a:gd name="f67" fmla="val 470029"/>
              <a:gd name="f68" fmla="val 599264"/>
              <a:gd name="f69" fmla="val 2147922"/>
              <a:gd name="f70" fmla="val 704029"/>
              <a:gd name="f71" fmla="val 2277157"/>
              <a:gd name="f72" fmla="val 2406392"/>
              <a:gd name="f73" fmla="val 2511157"/>
              <a:gd name="f74" fmla="val 2663557"/>
              <a:gd name="f75" fmla="val 470028"/>
              <a:gd name="f76" fmla="val 599263"/>
              <a:gd name="f77" fmla="val 2768322"/>
              <a:gd name="f78" fmla="val 704028"/>
              <a:gd name="f79" fmla="val 2897557"/>
              <a:gd name="f80" fmla="val 3026792"/>
              <a:gd name="f81" fmla="val 3131557"/>
              <a:gd name="f82" fmla="val 4"/>
              <a:gd name="f83" fmla="val 485545"/>
              <a:gd name="f84" fmla="val 541957"/>
              <a:gd name="f85" fmla="val 56416"/>
              <a:gd name="f86" fmla="val 126004"/>
              <a:gd name="f87" fmla="val 485972"/>
              <a:gd name="f88" fmla="val 555560"/>
              <a:gd name="f89" fmla="val 611972"/>
              <a:gd name="f90" fmla="val 346369"/>
              <a:gd name="f91" fmla="val 289957"/>
              <a:gd name="f92" fmla="val 3"/>
              <a:gd name="f93" fmla="val 1105945"/>
              <a:gd name="f94" fmla="val 1162357"/>
              <a:gd name="f95" fmla="val 56415"/>
              <a:gd name="f96" fmla="val 126003"/>
              <a:gd name="f97" fmla="val 485971"/>
              <a:gd name="f98" fmla="val 555559"/>
              <a:gd name="f99" fmla="val 611971"/>
              <a:gd name="f100" fmla="val 966769"/>
              <a:gd name="f101" fmla="val 910357"/>
              <a:gd name="f102" fmla="val 2"/>
              <a:gd name="f103" fmla="val 1726345"/>
              <a:gd name="f104" fmla="val 1782757"/>
              <a:gd name="f105" fmla="val 56414"/>
              <a:gd name="f106" fmla="val 126002"/>
              <a:gd name="f107" fmla="val 485970"/>
              <a:gd name="f108" fmla="val 555558"/>
              <a:gd name="f109" fmla="val 611970"/>
              <a:gd name="f110" fmla="val 1587169"/>
              <a:gd name="f111" fmla="val 1530757"/>
              <a:gd name="f112" fmla="val 1"/>
              <a:gd name="f113" fmla="val 2346745"/>
              <a:gd name="f114" fmla="val 2403157"/>
              <a:gd name="f115" fmla="val 56413"/>
              <a:gd name="f116" fmla="val 126001"/>
              <a:gd name="f117" fmla="val 485969"/>
              <a:gd name="f118" fmla="val 555557"/>
              <a:gd name="f119" fmla="val 611969"/>
              <a:gd name="f120" fmla="val 2207569"/>
              <a:gd name="f121" fmla="val 2151157"/>
              <a:gd name="f122" fmla="val 2967145"/>
              <a:gd name="f123" fmla="val 3023557"/>
              <a:gd name="f124" fmla="val 56412"/>
              <a:gd name="f125" fmla="val 126000"/>
              <a:gd name="f126" fmla="val 485968"/>
              <a:gd name="f127" fmla="val 555556"/>
              <a:gd name="f128" fmla="val 611968"/>
              <a:gd name="f129" fmla="val 2827969"/>
              <a:gd name="f130" fmla="val 2771557"/>
              <a:gd name="f131" fmla="*/ f0 1 3240000"/>
              <a:gd name="f132" fmla="*/ f1 1 3230531"/>
              <a:gd name="f133" fmla="val f2"/>
              <a:gd name="f134" fmla="val f3"/>
              <a:gd name="f135" fmla="val f4"/>
              <a:gd name="f136" fmla="+- f135 0 f133"/>
              <a:gd name="f137" fmla="+- f134 0 f133"/>
              <a:gd name="f138" fmla="*/ f137 1 3240000"/>
              <a:gd name="f139" fmla="*/ f136 1 3230531"/>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3240000" h="3230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5" y="f26"/>
                </a:moveTo>
                <a:cubicBezTo>
                  <a:pt x="f7" y="f26"/>
                  <a:pt x="f8" y="f27"/>
                  <a:pt x="f8" y="f28"/>
                </a:cubicBezTo>
                <a:cubicBezTo>
                  <a:pt x="f8" y="f29"/>
                  <a:pt x="f7" y="f30"/>
                  <a:pt x="f5" y="f30"/>
                </a:cubicBezTo>
                <a:lnTo>
                  <a:pt x="f13" y="f30"/>
                </a:lnTo>
                <a:cubicBezTo>
                  <a:pt x="f14" y="f30"/>
                  <a:pt x="f15" y="f29"/>
                  <a:pt x="f15" y="f28"/>
                </a:cubicBezTo>
                <a:cubicBezTo>
                  <a:pt x="f15" y="f27"/>
                  <a:pt x="f14" y="f26"/>
                  <a:pt x="f13" y="f26"/>
                </a:cubicBezTo>
                <a:close/>
                <a:moveTo>
                  <a:pt x="f5" y="f31"/>
                </a:moveTo>
                <a:cubicBezTo>
                  <a:pt x="f7" y="f31"/>
                  <a:pt x="f8" y="f32"/>
                  <a:pt x="f8" y="f33"/>
                </a:cubicBezTo>
                <a:cubicBezTo>
                  <a:pt x="f8" y="f34"/>
                  <a:pt x="f7" y="f35"/>
                  <a:pt x="f5" y="f35"/>
                </a:cubicBezTo>
                <a:lnTo>
                  <a:pt x="f13" y="f35"/>
                </a:lnTo>
                <a:cubicBezTo>
                  <a:pt x="f14" y="f35"/>
                  <a:pt x="f15" y="f34"/>
                  <a:pt x="f15" y="f33"/>
                </a:cubicBezTo>
                <a:cubicBezTo>
                  <a:pt x="f15" y="f32"/>
                  <a:pt x="f14" y="f31"/>
                  <a:pt x="f13" y="f31"/>
                </a:cubicBezTo>
                <a:close/>
                <a:moveTo>
                  <a:pt x="f5" y="f36"/>
                </a:moveTo>
                <a:cubicBezTo>
                  <a:pt x="f7" y="f36"/>
                  <a:pt x="f8" y="f37"/>
                  <a:pt x="f8" y="f38"/>
                </a:cubicBezTo>
                <a:cubicBezTo>
                  <a:pt x="f8" y="f39"/>
                  <a:pt x="f7" y="f40"/>
                  <a:pt x="f5" y="f40"/>
                </a:cubicBezTo>
                <a:lnTo>
                  <a:pt x="f13" y="f40"/>
                </a:lnTo>
                <a:cubicBezTo>
                  <a:pt x="f14" y="f40"/>
                  <a:pt x="f15" y="f39"/>
                  <a:pt x="f15" y="f38"/>
                </a:cubicBezTo>
                <a:cubicBezTo>
                  <a:pt x="f15" y="f37"/>
                  <a:pt x="f14" y="f36"/>
                  <a:pt x="f13" y="f36"/>
                </a:cubicBezTo>
                <a:close/>
                <a:moveTo>
                  <a:pt x="f2" y="f41"/>
                </a:moveTo>
                <a:lnTo>
                  <a:pt x="f42" y="f41"/>
                </a:lnTo>
                <a:lnTo>
                  <a:pt x="f42" y="f43"/>
                </a:lnTo>
                <a:cubicBezTo>
                  <a:pt x="f42" y="f44"/>
                  <a:pt x="f45" y="f46"/>
                  <a:pt x="f47" y="f46"/>
                </a:cubicBezTo>
                <a:cubicBezTo>
                  <a:pt x="f48" y="f46"/>
                  <a:pt x="f49" y="f44"/>
                  <a:pt x="f49" y="f43"/>
                </a:cubicBezTo>
                <a:lnTo>
                  <a:pt x="f49" y="f41"/>
                </a:lnTo>
                <a:lnTo>
                  <a:pt x="f50" y="f41"/>
                </a:lnTo>
                <a:lnTo>
                  <a:pt x="f50" y="f51"/>
                </a:lnTo>
                <a:cubicBezTo>
                  <a:pt x="f50" y="f52"/>
                  <a:pt x="f53" y="f54"/>
                  <a:pt x="f55" y="f54"/>
                </a:cubicBezTo>
                <a:cubicBezTo>
                  <a:pt x="f56" y="f54"/>
                  <a:pt x="f57" y="f52"/>
                  <a:pt x="f57" y="f51"/>
                </a:cubicBezTo>
                <a:lnTo>
                  <a:pt x="f57" y="f41"/>
                </a:lnTo>
                <a:lnTo>
                  <a:pt x="f58" y="f41"/>
                </a:lnTo>
                <a:lnTo>
                  <a:pt x="f58" y="f59"/>
                </a:lnTo>
                <a:cubicBezTo>
                  <a:pt x="f58" y="f60"/>
                  <a:pt x="f61" y="f62"/>
                  <a:pt x="f63" y="f62"/>
                </a:cubicBezTo>
                <a:cubicBezTo>
                  <a:pt x="f64" y="f62"/>
                  <a:pt x="f65" y="f60"/>
                  <a:pt x="f65" y="f59"/>
                </a:cubicBezTo>
                <a:lnTo>
                  <a:pt x="f65" y="f41"/>
                </a:lnTo>
                <a:lnTo>
                  <a:pt x="f66" y="f41"/>
                </a:lnTo>
                <a:lnTo>
                  <a:pt x="f66" y="f67"/>
                </a:lnTo>
                <a:cubicBezTo>
                  <a:pt x="f66" y="f68"/>
                  <a:pt x="f69" y="f70"/>
                  <a:pt x="f71" y="f70"/>
                </a:cubicBezTo>
                <a:cubicBezTo>
                  <a:pt x="f72" y="f70"/>
                  <a:pt x="f73" y="f68"/>
                  <a:pt x="f73" y="f67"/>
                </a:cubicBezTo>
                <a:lnTo>
                  <a:pt x="f73" y="f41"/>
                </a:lnTo>
                <a:lnTo>
                  <a:pt x="f74" y="f41"/>
                </a:lnTo>
                <a:lnTo>
                  <a:pt x="f74" y="f75"/>
                </a:lnTo>
                <a:cubicBezTo>
                  <a:pt x="f74" y="f76"/>
                  <a:pt x="f77" y="f78"/>
                  <a:pt x="f79" y="f78"/>
                </a:cubicBezTo>
                <a:cubicBezTo>
                  <a:pt x="f80" y="f78"/>
                  <a:pt x="f81" y="f76"/>
                  <a:pt x="f81" y="f75"/>
                </a:cubicBezTo>
                <a:lnTo>
                  <a:pt x="f81" y="f41"/>
                </a:lnTo>
                <a:lnTo>
                  <a:pt x="f3" y="f41"/>
                </a:lnTo>
                <a:lnTo>
                  <a:pt x="f3" y="f4"/>
                </a:lnTo>
                <a:lnTo>
                  <a:pt x="f2" y="f4"/>
                </a:lnTo>
                <a:close/>
                <a:moveTo>
                  <a:pt x="f47" y="f82"/>
                </a:moveTo>
                <a:cubicBezTo>
                  <a:pt x="f83" y="f82"/>
                  <a:pt x="f84" y="f85"/>
                  <a:pt x="f84" y="f86"/>
                </a:cubicBezTo>
                <a:lnTo>
                  <a:pt x="f84" y="f87"/>
                </a:lnTo>
                <a:cubicBezTo>
                  <a:pt x="f84" y="f88"/>
                  <a:pt x="f83" y="f89"/>
                  <a:pt x="f47" y="f89"/>
                </a:cubicBezTo>
                <a:cubicBezTo>
                  <a:pt x="f90" y="f89"/>
                  <a:pt x="f91" y="f88"/>
                  <a:pt x="f91" y="f87"/>
                </a:cubicBezTo>
                <a:lnTo>
                  <a:pt x="f91" y="f86"/>
                </a:lnTo>
                <a:cubicBezTo>
                  <a:pt x="f91" y="f85"/>
                  <a:pt x="f90" y="f82"/>
                  <a:pt x="f47" y="f82"/>
                </a:cubicBezTo>
                <a:close/>
                <a:moveTo>
                  <a:pt x="f55" y="f92"/>
                </a:moveTo>
                <a:cubicBezTo>
                  <a:pt x="f93" y="f92"/>
                  <a:pt x="f94" y="f95"/>
                  <a:pt x="f94" y="f96"/>
                </a:cubicBezTo>
                <a:lnTo>
                  <a:pt x="f94" y="f97"/>
                </a:lnTo>
                <a:cubicBezTo>
                  <a:pt x="f94" y="f98"/>
                  <a:pt x="f93" y="f99"/>
                  <a:pt x="f55" y="f99"/>
                </a:cubicBezTo>
                <a:cubicBezTo>
                  <a:pt x="f100" y="f99"/>
                  <a:pt x="f101" y="f98"/>
                  <a:pt x="f101" y="f97"/>
                </a:cubicBezTo>
                <a:lnTo>
                  <a:pt x="f101" y="f96"/>
                </a:lnTo>
                <a:cubicBezTo>
                  <a:pt x="f101" y="f95"/>
                  <a:pt x="f100" y="f92"/>
                  <a:pt x="f55" y="f92"/>
                </a:cubicBezTo>
                <a:close/>
                <a:moveTo>
                  <a:pt x="f63" y="f102"/>
                </a:moveTo>
                <a:cubicBezTo>
                  <a:pt x="f103" y="f102"/>
                  <a:pt x="f104" y="f105"/>
                  <a:pt x="f104" y="f106"/>
                </a:cubicBezTo>
                <a:lnTo>
                  <a:pt x="f104" y="f107"/>
                </a:lnTo>
                <a:cubicBezTo>
                  <a:pt x="f104" y="f108"/>
                  <a:pt x="f103" y="f109"/>
                  <a:pt x="f63" y="f109"/>
                </a:cubicBezTo>
                <a:cubicBezTo>
                  <a:pt x="f110" y="f109"/>
                  <a:pt x="f111" y="f108"/>
                  <a:pt x="f111" y="f107"/>
                </a:cubicBezTo>
                <a:lnTo>
                  <a:pt x="f111" y="f106"/>
                </a:lnTo>
                <a:cubicBezTo>
                  <a:pt x="f111" y="f105"/>
                  <a:pt x="f110" y="f102"/>
                  <a:pt x="f63" y="f102"/>
                </a:cubicBezTo>
                <a:close/>
                <a:moveTo>
                  <a:pt x="f71" y="f112"/>
                </a:moveTo>
                <a:cubicBezTo>
                  <a:pt x="f113" y="f112"/>
                  <a:pt x="f114" y="f115"/>
                  <a:pt x="f114" y="f116"/>
                </a:cubicBezTo>
                <a:lnTo>
                  <a:pt x="f114" y="f117"/>
                </a:lnTo>
                <a:cubicBezTo>
                  <a:pt x="f114" y="f118"/>
                  <a:pt x="f113" y="f119"/>
                  <a:pt x="f71" y="f119"/>
                </a:cubicBezTo>
                <a:cubicBezTo>
                  <a:pt x="f120" y="f119"/>
                  <a:pt x="f121" y="f118"/>
                  <a:pt x="f121" y="f117"/>
                </a:cubicBezTo>
                <a:lnTo>
                  <a:pt x="f121" y="f116"/>
                </a:lnTo>
                <a:cubicBezTo>
                  <a:pt x="f121" y="f115"/>
                  <a:pt x="f120" y="f112"/>
                  <a:pt x="f71" y="f112"/>
                </a:cubicBezTo>
                <a:close/>
                <a:moveTo>
                  <a:pt x="f79" y="f2"/>
                </a:moveTo>
                <a:cubicBezTo>
                  <a:pt x="f122" y="f2"/>
                  <a:pt x="f123" y="f124"/>
                  <a:pt x="f123" y="f125"/>
                </a:cubicBezTo>
                <a:lnTo>
                  <a:pt x="f123" y="f126"/>
                </a:lnTo>
                <a:cubicBezTo>
                  <a:pt x="f123" y="f127"/>
                  <a:pt x="f122" y="f128"/>
                  <a:pt x="f79" y="f128"/>
                </a:cubicBezTo>
                <a:cubicBezTo>
                  <a:pt x="f129" y="f128"/>
                  <a:pt x="f130" y="f127"/>
                  <a:pt x="f130" y="f126"/>
                </a:cubicBezTo>
                <a:lnTo>
                  <a:pt x="f130" y="f125"/>
                </a:lnTo>
                <a:cubicBezTo>
                  <a:pt x="f130" y="f124"/>
                  <a:pt x="f129" y="f2"/>
                  <a:pt x="f79" y="f2"/>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9" name="Rectangle 7">
            <a:extLst>
              <a:ext uri="{FF2B5EF4-FFF2-40B4-BE49-F238E27FC236}">
                <a16:creationId xmlns:a16="http://schemas.microsoft.com/office/drawing/2014/main" id="{6331B0BB-77D1-1D83-FEFF-3A8508D042AF}"/>
              </a:ext>
            </a:extLst>
          </p:cNvPr>
          <p:cNvSpPr/>
          <p:nvPr/>
        </p:nvSpPr>
        <p:spPr>
          <a:xfrm>
            <a:off x="5209117" y="1518722"/>
            <a:ext cx="471561" cy="471561"/>
          </a:xfrm>
          <a:custGeom>
            <a:avLst/>
            <a:gdLst>
              <a:gd name="f0" fmla="val w"/>
              <a:gd name="f1" fmla="val h"/>
              <a:gd name="f2" fmla="val 0"/>
              <a:gd name="f3" fmla="val 3240000"/>
              <a:gd name="f4" fmla="val 401869"/>
              <a:gd name="f5" fmla="val 2055482"/>
              <a:gd name="f6" fmla="val 869869"/>
              <a:gd name="f7" fmla="val 2919482"/>
              <a:gd name="f8" fmla="val 1121949"/>
              <a:gd name="f9" fmla="val 1695482"/>
              <a:gd name="f10" fmla="val 1589949"/>
              <a:gd name="f11" fmla="val 1842029"/>
              <a:gd name="f12" fmla="val 1335482"/>
              <a:gd name="f13" fmla="val 2310029"/>
              <a:gd name="f14" fmla="val 2562109"/>
              <a:gd name="f15" fmla="val 975482"/>
              <a:gd name="f16" fmla="val 3030109"/>
              <a:gd name="f17" fmla="val 2321888"/>
              <a:gd name="f18" fmla="val 224805"/>
              <a:gd name="f19" fmla="val 2880631"/>
              <a:gd name="f20" fmla="val 247420"/>
              <a:gd name="f21" fmla="val 2620844"/>
              <a:gd name="f22" fmla="val 742612"/>
              <a:gd name="f23" fmla="val 2546105"/>
              <a:gd name="f24" fmla="val 613161"/>
              <a:gd name="f25" fmla="val 541555"/>
              <a:gd name="f26" fmla="val 1770488"/>
              <a:gd name="f27" fmla="val 392077"/>
              <a:gd name="f28" fmla="val 1511585"/>
              <a:gd name="f29" fmla="val 2396627"/>
              <a:gd name="f30" fmla="val 354257"/>
              <a:gd name="f31" fmla="val 180000"/>
              <a:gd name="f32" fmla="val 3059999"/>
              <a:gd name="f33" fmla="val 3239999"/>
              <a:gd name="f34" fmla="*/ f0 1 3240000"/>
              <a:gd name="f35" fmla="*/ f1 1 3240000"/>
              <a:gd name="f36" fmla="val f2"/>
              <a:gd name="f37" fmla="val f3"/>
              <a:gd name="f38" fmla="+- f37 0 f36"/>
              <a:gd name="f39" fmla="*/ f38 1 3240000"/>
              <a:gd name="f40" fmla="*/ f36 1 f39"/>
              <a:gd name="f41" fmla="*/ f37 1 f39"/>
              <a:gd name="f42" fmla="*/ f40 f34 1"/>
              <a:gd name="f43" fmla="*/ f41 f34 1"/>
              <a:gd name="f44" fmla="*/ f41 f35 1"/>
              <a:gd name="f45" fmla="*/ f40 f35 1"/>
            </a:gdLst>
            <a:ahLst/>
            <a:cxnLst>
              <a:cxn ang="3cd4">
                <a:pos x="hc" y="t"/>
              </a:cxn>
              <a:cxn ang="0">
                <a:pos x="r" y="vc"/>
              </a:cxn>
              <a:cxn ang="cd4">
                <a:pos x="hc" y="b"/>
              </a:cxn>
              <a:cxn ang="cd2">
                <a:pos x="l" y="vc"/>
              </a:cxn>
            </a:cxnLst>
            <a:rect l="f42" t="f45" r="f43" b="f44"/>
            <a:pathLst>
              <a:path w="3240000" h="3240000">
                <a:moveTo>
                  <a:pt x="f4" y="f5"/>
                </a:moveTo>
                <a:lnTo>
                  <a:pt x="f6" y="f5"/>
                </a:lnTo>
                <a:lnTo>
                  <a:pt x="f6" y="f7"/>
                </a:lnTo>
                <a:lnTo>
                  <a:pt x="f4" y="f7"/>
                </a:lnTo>
                <a:close/>
                <a:moveTo>
                  <a:pt x="f8" y="f9"/>
                </a:moveTo>
                <a:lnTo>
                  <a:pt x="f10" y="f9"/>
                </a:lnTo>
                <a:lnTo>
                  <a:pt x="f10" y="f7"/>
                </a:lnTo>
                <a:lnTo>
                  <a:pt x="f8" y="f7"/>
                </a:lnTo>
                <a:close/>
                <a:moveTo>
                  <a:pt x="f11" y="f12"/>
                </a:moveTo>
                <a:lnTo>
                  <a:pt x="f13" y="f12"/>
                </a:lnTo>
                <a:lnTo>
                  <a:pt x="f13" y="f7"/>
                </a:lnTo>
                <a:lnTo>
                  <a:pt x="f11" y="f7"/>
                </a:lnTo>
                <a:close/>
                <a:moveTo>
                  <a:pt x="f14" y="f15"/>
                </a:moveTo>
                <a:lnTo>
                  <a:pt x="f16" y="f15"/>
                </a:lnTo>
                <a:lnTo>
                  <a:pt x="f16" y="f7"/>
                </a:lnTo>
                <a:lnTo>
                  <a:pt x="f14" y="f7"/>
                </a:lnTo>
                <a:close/>
                <a:moveTo>
                  <a:pt x="f17" y="f18"/>
                </a:moveTo>
                <a:lnTo>
                  <a:pt x="f19" y="f20"/>
                </a:lnTo>
                <a:lnTo>
                  <a:pt x="f21" y="f22"/>
                </a:lnTo>
                <a:lnTo>
                  <a:pt x="f23" y="f24"/>
                </a:lnTo>
                <a:lnTo>
                  <a:pt x="f25" y="f26"/>
                </a:lnTo>
                <a:lnTo>
                  <a:pt x="f27" y="f28"/>
                </a:lnTo>
                <a:lnTo>
                  <a:pt x="f29" y="f30"/>
                </a:lnTo>
                <a:close/>
                <a:moveTo>
                  <a:pt x="f2" y="f2"/>
                </a:moveTo>
                <a:lnTo>
                  <a:pt x="f31" y="f2"/>
                </a:lnTo>
                <a:lnTo>
                  <a:pt x="f31" y="f32"/>
                </a:lnTo>
                <a:lnTo>
                  <a:pt x="f3" y="f32"/>
                </a:lnTo>
                <a:lnTo>
                  <a:pt x="f3" y="f33"/>
                </a:lnTo>
                <a:lnTo>
                  <a:pt x="f31" y="f33"/>
                </a:lnTo>
                <a:lnTo>
                  <a:pt x="f31" y="f3"/>
                </a:lnTo>
                <a:lnTo>
                  <a:pt x="f2" y="f3"/>
                </a:lnTo>
                <a:lnTo>
                  <a:pt x="f2" y="f33"/>
                </a:lnTo>
                <a:lnTo>
                  <a:pt x="f2" y="f32"/>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0" name="Rectangle 15">
            <a:extLst>
              <a:ext uri="{FF2B5EF4-FFF2-40B4-BE49-F238E27FC236}">
                <a16:creationId xmlns:a16="http://schemas.microsoft.com/office/drawing/2014/main" id="{6B6A36CF-1A7C-B675-BAAA-767C446FF8E4}"/>
              </a:ext>
            </a:extLst>
          </p:cNvPr>
          <p:cNvSpPr/>
          <p:nvPr/>
        </p:nvSpPr>
        <p:spPr>
          <a:xfrm rot="5400013">
            <a:off x="5995975" y="1518724"/>
            <a:ext cx="472196" cy="471561"/>
          </a:xfrm>
          <a:custGeom>
            <a:avLst/>
            <a:gdLst>
              <a:gd name="f0" fmla="val w"/>
              <a:gd name="f1" fmla="val h"/>
              <a:gd name="f2" fmla="val 0"/>
              <a:gd name="f3" fmla="val 3244313"/>
              <a:gd name="f4" fmla="val 3240000"/>
              <a:gd name="f5" fmla="val 2055482"/>
              <a:gd name="f6" fmla="val 677891"/>
              <a:gd name="f7" fmla="val 209891"/>
              <a:gd name="f8" fmla="val 2919482"/>
              <a:gd name="f9" fmla="val 1695482"/>
              <a:gd name="f10" fmla="val 1397971"/>
              <a:gd name="f11" fmla="val 929971"/>
              <a:gd name="f12" fmla="val 1335482"/>
              <a:gd name="f13" fmla="val 2118051"/>
              <a:gd name="f14" fmla="val 1650051"/>
              <a:gd name="f15" fmla="val 975482"/>
              <a:gd name="f16" fmla="val 2838131"/>
              <a:gd name="f17" fmla="val 2370131"/>
              <a:gd name="f18" fmla="val 10788"/>
              <a:gd name="f19" fmla="val 2651034"/>
              <a:gd name="f20" fmla="val 1168116"/>
              <a:gd name="f21" fmla="val 646484"/>
              <a:gd name="f22" fmla="val 1038664"/>
              <a:gd name="f23" fmla="val 571745"/>
              <a:gd name="f24" fmla="val 1533856"/>
              <a:gd name="f25" fmla="val 311959"/>
              <a:gd name="f26" fmla="val 1556471"/>
              <a:gd name="f27" fmla="val 870701"/>
              <a:gd name="f28" fmla="val 1427019"/>
              <a:gd name="f29" fmla="val 795962"/>
              <a:gd name="f30" fmla="val 269691"/>
              <a:gd name="f31" fmla="val 2800512"/>
              <a:gd name="f32" fmla="val 3060000"/>
              <a:gd name="f33" fmla="val 3064313"/>
              <a:gd name="f34" fmla="*/ f0 1 3244313"/>
              <a:gd name="f35" fmla="*/ f1 1 3240000"/>
              <a:gd name="f36" fmla="val f2"/>
              <a:gd name="f37" fmla="val f3"/>
              <a:gd name="f38" fmla="val f4"/>
              <a:gd name="f39" fmla="+- f38 0 f36"/>
              <a:gd name="f40" fmla="+- f37 0 f36"/>
              <a:gd name="f41" fmla="*/ f40 1 3244313"/>
              <a:gd name="f42" fmla="*/ f39 1 3240000"/>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44313" h="3240000">
                <a:moveTo>
                  <a:pt x="f5" y="f6"/>
                </a:moveTo>
                <a:lnTo>
                  <a:pt x="f5" y="f7"/>
                </a:lnTo>
                <a:lnTo>
                  <a:pt x="f8" y="f7"/>
                </a:lnTo>
                <a:lnTo>
                  <a:pt x="f8" y="f6"/>
                </a:lnTo>
                <a:close/>
                <a:moveTo>
                  <a:pt x="f9" y="f10"/>
                </a:moveTo>
                <a:lnTo>
                  <a:pt x="f9" y="f11"/>
                </a:lnTo>
                <a:lnTo>
                  <a:pt x="f8" y="f11"/>
                </a:lnTo>
                <a:lnTo>
                  <a:pt x="f8" y="f10"/>
                </a:lnTo>
                <a:close/>
                <a:moveTo>
                  <a:pt x="f12" y="f13"/>
                </a:moveTo>
                <a:lnTo>
                  <a:pt x="f12" y="f14"/>
                </a:lnTo>
                <a:lnTo>
                  <a:pt x="f8" y="f14"/>
                </a:lnTo>
                <a:lnTo>
                  <a:pt x="f8" y="f13"/>
                </a:lnTo>
                <a:close/>
                <a:moveTo>
                  <a:pt x="f15" y="f16"/>
                </a:moveTo>
                <a:lnTo>
                  <a:pt x="f15" y="f17"/>
                </a:lnTo>
                <a:lnTo>
                  <a:pt x="f8" y="f17"/>
                </a:lnTo>
                <a:lnTo>
                  <a:pt x="f8" y="f16"/>
                </a:lnTo>
                <a:close/>
                <a:moveTo>
                  <a:pt x="f18" y="f19"/>
                </a:moveTo>
                <a:lnTo>
                  <a:pt x="f20" y="f21"/>
                </a:lnTo>
                <a:lnTo>
                  <a:pt x="f22" y="f23"/>
                </a:lnTo>
                <a:lnTo>
                  <a:pt x="f24" y="f25"/>
                </a:lnTo>
                <a:lnTo>
                  <a:pt x="f26" y="f27"/>
                </a:lnTo>
                <a:lnTo>
                  <a:pt x="f28" y="f29"/>
                </a:lnTo>
                <a:lnTo>
                  <a:pt x="f30" y="f31"/>
                </a:lnTo>
                <a:close/>
                <a:moveTo>
                  <a:pt x="f2" y="f4"/>
                </a:moveTo>
                <a:lnTo>
                  <a:pt x="f2" y="f32"/>
                </a:lnTo>
                <a:lnTo>
                  <a:pt x="f33" y="f32"/>
                </a:lnTo>
                <a:lnTo>
                  <a:pt x="f33" y="f2"/>
                </a:lnTo>
                <a:lnTo>
                  <a:pt x="f3" y="f2"/>
                </a:lnTo>
                <a:lnTo>
                  <a:pt x="f3" y="f4"/>
                </a:lnTo>
                <a:lnTo>
                  <a:pt x="f4" y="f4"/>
                </a:lnTo>
                <a:lnTo>
                  <a:pt x="f33" y="f4"/>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1" name="Pie 24">
            <a:extLst>
              <a:ext uri="{FF2B5EF4-FFF2-40B4-BE49-F238E27FC236}">
                <a16:creationId xmlns:a16="http://schemas.microsoft.com/office/drawing/2014/main" id="{0C2D068E-D476-CC5D-4FBB-314495FBC0A2}"/>
              </a:ext>
            </a:extLst>
          </p:cNvPr>
          <p:cNvSpPr/>
          <p:nvPr/>
        </p:nvSpPr>
        <p:spPr>
          <a:xfrm>
            <a:off x="5068226" y="4618987"/>
            <a:ext cx="513185" cy="510344"/>
          </a:xfrm>
          <a:custGeom>
            <a:avLst/>
            <a:gdLst>
              <a:gd name="f0" fmla="val w"/>
              <a:gd name="f1" fmla="val h"/>
              <a:gd name="f2" fmla="val 0"/>
              <a:gd name="f3" fmla="val 3228711"/>
              <a:gd name="f4" fmla="val 3210836"/>
              <a:gd name="f5" fmla="val 351626"/>
              <a:gd name="f6" fmla="val 695968"/>
              <a:gd name="f7" fmla="val 1548007"/>
              <a:gd name="f8" fmla="val 1678300"/>
              <a:gd name="f9" fmla="val 236194"/>
              <a:gd name="f10" fmla="val 2500159"/>
              <a:gd name="f11" fmla="val -116985"/>
              <a:gd name="f12" fmla="val 1936431"/>
              <a:gd name="f13" fmla="val -70514"/>
              <a:gd name="f14" fmla="val 1210092"/>
              <a:gd name="f15" fmla="val 1957429"/>
              <a:gd name="f16" fmla="val 262366"/>
              <a:gd name="f17" fmla="val 2634256"/>
              <a:gd name="f18" fmla="val 359480"/>
              <a:gd name="f19" fmla="val 3156733"/>
              <a:gd name="f20" fmla="val 907132"/>
              <a:gd name="f21" fmla="val 3221913"/>
              <a:gd name="f22" fmla="val 1587776"/>
              <a:gd name="f23" fmla="val 3287093"/>
              <a:gd name="f24" fmla="val 2268421"/>
              <a:gd name="f25" fmla="val 2878048"/>
              <a:gd name="f26" fmla="val 2905277"/>
              <a:gd name="f27" fmla="val 2231953"/>
              <a:gd name="f28" fmla="val 3129078"/>
              <a:gd name="f29" fmla="val 1585858"/>
              <a:gd name="f30" fmla="val 3352879"/>
              <a:gd name="f31" fmla="val 870522"/>
              <a:gd name="f32" fmla="val 3105497"/>
              <a:gd name="f33" fmla="val 500715"/>
              <a:gd name="f34" fmla="val 2530372"/>
              <a:gd name="f35" fmla="val 1746987"/>
              <a:gd name="f36" fmla="val 1729019"/>
              <a:gd name="f37" fmla="val 1604447"/>
              <a:gd name="f38" fmla="val 200"/>
              <a:gd name="f39" fmla="val 1665125"/>
              <a:gd name="f40" fmla="val -778"/>
              <a:gd name="f41" fmla="val 1726175"/>
              <a:gd name="f42" fmla="val 1809"/>
              <a:gd name="f43" fmla="val 1787307"/>
              <a:gd name="f44" fmla="val 8072"/>
              <a:gd name="f45" fmla="val 1629532"/>
              <a:gd name="f46" fmla="val 1548011"/>
              <a:gd name="f47" fmla="val 483856"/>
              <a:gd name="f48" fmla="val 506987"/>
              <a:gd name="f49" fmla="val 773141"/>
              <a:gd name="f50" fmla="val 188622"/>
              <a:gd name="f51" fmla="val 1179697"/>
              <a:gd name="f52" fmla="val 7051"/>
              <a:gd name="f53" fmla="*/ f0 1 3228711"/>
              <a:gd name="f54" fmla="*/ f1 1 3210836"/>
              <a:gd name="f55" fmla="val f2"/>
              <a:gd name="f56" fmla="val f3"/>
              <a:gd name="f57" fmla="val f4"/>
              <a:gd name="f58" fmla="+- f57 0 f55"/>
              <a:gd name="f59" fmla="+- f56 0 f55"/>
              <a:gd name="f60" fmla="*/ f59 1 3228711"/>
              <a:gd name="f61" fmla="*/ f58 1 3210836"/>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3228711" h="3210836">
                <a:moveTo>
                  <a:pt x="f5" y="f6"/>
                </a:moveTo>
                <a:lnTo>
                  <a:pt x="f7" y="f8"/>
                </a:lnTo>
                <a:lnTo>
                  <a:pt x="f9" y="f10"/>
                </a:lnTo>
                <a:cubicBezTo>
                  <a:pt x="f11" y="f12"/>
                  <a:pt x="f13" y="f14"/>
                  <a:pt x="f5" y="f6"/>
                </a:cubicBezTo>
                <a:close/>
                <a:moveTo>
                  <a:pt x="f15" y="f16"/>
                </a:moveTo>
                <a:cubicBezTo>
                  <a:pt x="f17" y="f18"/>
                  <a:pt x="f19" y="f20"/>
                  <a:pt x="f21" y="f22"/>
                </a:cubicBezTo>
                <a:cubicBezTo>
                  <a:pt x="f23" y="f24"/>
                  <a:pt x="f25" y="f26"/>
                  <a:pt x="f27" y="f28"/>
                </a:cubicBezTo>
                <a:cubicBezTo>
                  <a:pt x="f29" y="f30"/>
                  <a:pt x="f31" y="f32"/>
                  <a:pt x="f33" y="f34"/>
                </a:cubicBezTo>
                <a:lnTo>
                  <a:pt x="f35" y="f36"/>
                </a:lnTo>
                <a:close/>
                <a:moveTo>
                  <a:pt x="f37" y="f38"/>
                </a:moveTo>
                <a:cubicBezTo>
                  <a:pt x="f39" y="f40"/>
                  <a:pt x="f41" y="f42"/>
                  <a:pt x="f43" y="f44"/>
                </a:cubicBezTo>
                <a:lnTo>
                  <a:pt x="f45" y="f46"/>
                </a:lnTo>
                <a:lnTo>
                  <a:pt x="f47" y="f48"/>
                </a:lnTo>
                <a:cubicBezTo>
                  <a:pt x="f49" y="f50"/>
                  <a:pt x="f51" y="f52"/>
                  <a:pt x="f37" y="f38"/>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2" name="Block Arc 14">
            <a:extLst>
              <a:ext uri="{FF2B5EF4-FFF2-40B4-BE49-F238E27FC236}">
                <a16:creationId xmlns:a16="http://schemas.microsoft.com/office/drawing/2014/main" id="{D53D9CB7-0D24-E245-A9CF-E41CAE85ABB1}"/>
              </a:ext>
            </a:extLst>
          </p:cNvPr>
          <p:cNvSpPr/>
          <p:nvPr/>
        </p:nvSpPr>
        <p:spPr>
          <a:xfrm rot="16200004">
            <a:off x="6783639" y="1470611"/>
            <a:ext cx="567403" cy="567768"/>
          </a:xfrm>
          <a:custGeom>
            <a:avLst/>
            <a:gdLst>
              <a:gd name="f0" fmla="val w"/>
              <a:gd name="f1" fmla="val h"/>
              <a:gd name="f2" fmla="val 0"/>
              <a:gd name="f3" fmla="val 3185463"/>
              <a:gd name="f4" fmla="val 3187558"/>
              <a:gd name="f5" fmla="val 764000"/>
              <a:gd name="f6" fmla="val 2343999"/>
              <a:gd name="f7" fmla="val 566798"/>
              <a:gd name="f8" fmla="val 2256389"/>
              <a:gd name="f9" fmla="val 385374"/>
              <a:gd name="f10" fmla="val 2134753"/>
              <a:gd name="f11" fmla="val 230072"/>
              <a:gd name="f12" fmla="val 1981662"/>
              <a:gd name="f13" fmla="val 297001"/>
              <a:gd name="f14" fmla="val 2223876"/>
              <a:gd name="f15" fmla="val 428049"/>
              <a:gd name="f16" fmla="val 2439341"/>
              <a:gd name="f17" fmla="val 603989"/>
              <a:gd name="f18" fmla="val 2608945"/>
              <a:gd name="f19" fmla="val 667739"/>
              <a:gd name="f20" fmla="val 2525681"/>
              <a:gd name="f21" fmla="val 720588"/>
              <a:gd name="f22" fmla="val 2436567"/>
              <a:gd name="f23" fmla="val 783530"/>
              <a:gd name="f24" fmla="val 862903"/>
              <a:gd name="f25" fmla="val 737619"/>
              <a:gd name="f26" fmla="val 760936"/>
              <a:gd name="f27" fmla="val 681240"/>
              <a:gd name="f28" fmla="val 662513"/>
              <a:gd name="f29" fmla="val 611676"/>
              <a:gd name="f30" fmla="val 571152"/>
              <a:gd name="f31" fmla="val 419218"/>
              <a:gd name="f32" fmla="val 754019"/>
              <a:gd name="f33" fmla="val 279227"/>
              <a:gd name="f34" fmla="val 991173"/>
              <a:gd name="f35" fmla="val 215545"/>
              <a:gd name="f36" fmla="val 1258034"/>
              <a:gd name="f37" fmla="val 378729"/>
              <a:gd name="f38" fmla="val 1090139"/>
              <a:gd name="f39" fmla="val 571934"/>
              <a:gd name="f40" fmla="val 956907"/>
              <a:gd name="f41" fmla="val 935657"/>
              <a:gd name="f42" fmla="val 1673146"/>
              <a:gd name="f43" fmla="val 227023"/>
              <a:gd name="f44" fmla="val 393068"/>
              <a:gd name="f45" fmla="val 1882941"/>
              <a:gd name="f46" fmla="val 605618"/>
              <a:gd name="f47" fmla="val 2045968"/>
              <a:gd name="f48" fmla="val 844267"/>
              <a:gd name="f49" fmla="val 2153109"/>
              <a:gd name="f50" fmla="val 897907"/>
              <a:gd name="f51" fmla="val 1997390"/>
              <a:gd name="f52" fmla="val 928862"/>
              <a:gd name="f53" fmla="val 1835739"/>
              <a:gd name="f54" fmla="val 935928"/>
              <a:gd name="f55" fmla="val 1493146"/>
              <a:gd name="f56" fmla="val 928922"/>
              <a:gd name="f57" fmla="val 1345638"/>
              <a:gd name="f58" fmla="val 902278"/>
              <a:gd name="f59" fmla="val 1198995"/>
              <a:gd name="f60" fmla="val 856775"/>
              <a:gd name="f61" fmla="val 1056956"/>
              <a:gd name="f62" fmla="val 636768"/>
              <a:gd name="f63" fmla="val 1156959"/>
              <a:gd name="f64" fmla="val 439487"/>
              <a:gd name="f65" fmla="val 1304654"/>
              <a:gd name="f66" fmla="val 281464"/>
              <a:gd name="f67" fmla="val 1469785"/>
              <a:gd name="f68" fmla="val 2515107"/>
              <a:gd name="f69" fmla="val 1283000"/>
              <a:gd name="f70" fmla="val 2508124"/>
              <a:gd name="f71" fmla="val 1100523"/>
              <a:gd name="f72" fmla="val 2472287"/>
              <a:gd name="f73" fmla="val 927628"/>
              <a:gd name="f74" fmla="val 2411229"/>
              <a:gd name="f75" fmla="val 876831"/>
              <a:gd name="f76" fmla="val 2520843"/>
              <a:gd name="f77" fmla="val 814172"/>
              <a:gd name="f78" fmla="val 2626182"/>
              <a:gd name="f79" fmla="val 738220"/>
              <a:gd name="f80" fmla="val 2724387"/>
              <a:gd name="f81" fmla="val 944637"/>
              <a:gd name="f82" fmla="val 2881665"/>
              <a:gd name="f83" fmla="val 1196120"/>
              <a:gd name="f84" fmla="val 2982471"/>
              <a:gd name="f85" fmla="val 3005418"/>
              <a:gd name="f86" fmla="val 1112275"/>
              <a:gd name="f87" fmla="val 1105327"/>
              <a:gd name="f88" fmla="val 1858153"/>
              <a:gd name="f89" fmla="val 1070032"/>
              <a:gd name="f90" fmla="val 2042144"/>
              <a:gd name="f91" fmla="val 1008001"/>
              <a:gd name="f92" fmla="val 2219039"/>
              <a:gd name="f93" fmla="val 1155519"/>
              <a:gd name="f94" fmla="val 2270408"/>
              <a:gd name="f95" fmla="val 1310845"/>
              <a:gd name="f96" fmla="val 2300826"/>
              <a:gd name="f97" fmla="val 2307834"/>
              <a:gd name="f98" fmla="val 898989"/>
              <a:gd name="f99" fmla="val 1315103"/>
              <a:gd name="f100" fmla="val 907762"/>
              <a:gd name="f101" fmla="val 1164166"/>
              <a:gd name="f102" fmla="val 938783"/>
              <a:gd name="f103" fmla="val 1020939"/>
              <a:gd name="f104" fmla="val 990066"/>
              <a:gd name="f105" fmla="val 1074574"/>
              <a:gd name="f106" fmla="val 1153655"/>
              <a:gd name="f107" fmla="val 1105461"/>
              <a:gd name="f108" fmla="val 1322925"/>
              <a:gd name="f109" fmla="val 1112368"/>
              <a:gd name="f110" fmla="val 182141"/>
              <a:gd name="f111" fmla="val 1199839"/>
              <a:gd name="f112" fmla="val 204777"/>
              <a:gd name="f113" fmla="val 951477"/>
              <a:gd name="f114" fmla="val 303168"/>
              <a:gd name="f115" fmla="val 746615"/>
              <a:gd name="f116" fmla="val 456764"/>
              <a:gd name="f117" fmla="val 828296"/>
              <a:gd name="f118" fmla="val 562801"/>
              <a:gd name="f119" fmla="val 894225"/>
              <a:gd name="f120" fmla="val 677310"/>
              <a:gd name="f121" fmla="val 947434"/>
              <a:gd name="f122" fmla="val 796072"/>
              <a:gd name="f123" fmla="val 1113886"/>
              <a:gd name="f124" fmla="val 736067"/>
              <a:gd name="f125" fmla="val 1289644"/>
              <a:gd name="f126" fmla="val 700323"/>
              <a:gd name="f127" fmla="val 691530"/>
              <a:gd name="f128" fmla="val 2150063"/>
              <a:gd name="f129" fmla="val 992171"/>
              <a:gd name="f130" fmla="val 1990712"/>
              <a:gd name="f131" fmla="val 935501"/>
              <a:gd name="f132" fmla="val 1822242"/>
              <a:gd name="f133" fmla="val 902595"/>
              <a:gd name="f134" fmla="val 1649785"/>
              <a:gd name="f135" fmla="val 897224"/>
              <a:gd name="f136" fmla="val 2063712"/>
              <a:gd name="f137" fmla="val 2069089"/>
              <a:gd name="f138" fmla="val 1323887"/>
              <a:gd name="f139" fmla="val 2098366"/>
              <a:gd name="f140" fmla="val 1155330"/>
              <a:gd name="f141" fmla="val 2168848"/>
              <a:gd name="f142" fmla="val 2199110"/>
              <a:gd name="f143" fmla="val 2108555"/>
              <a:gd name="f144" fmla="val 2028681"/>
              <a:gd name="f145" fmla="val 2073581"/>
              <a:gd name="f146" fmla="val 1851532"/>
              <a:gd name="f147" fmla="val 2065295"/>
              <a:gd name="f148" fmla="val 2307299"/>
              <a:gd name="f149" fmla="val 1829404"/>
              <a:gd name="f150" fmla="val 2299517"/>
              <a:gd name="f151" fmla="val 2004315"/>
              <a:gd name="f152" fmla="val 2261965"/>
              <a:gd name="f153" fmla="val 2422394"/>
              <a:gd name="f154" fmla="val 446879"/>
              <a:gd name="f155" fmla="val 2204309"/>
              <a:gd name="f156" fmla="val 287209"/>
              <a:gd name="f157" fmla="val 1938140"/>
              <a:gd name="f158" fmla="val 189883"/>
              <a:gd name="f159" fmla="val 178919"/>
              <a:gd name="f160" fmla="val 689876"/>
              <a:gd name="f161" fmla="val 1846998"/>
              <a:gd name="f162" fmla="val 695154"/>
              <a:gd name="f163" fmla="val 2039668"/>
              <a:gd name="f164" fmla="val 732502"/>
              <a:gd name="f165" fmla="val 2221721"/>
              <a:gd name="f166" fmla="val 797410"/>
              <a:gd name="f167" fmla="val 2275056"/>
              <a:gd name="f168" fmla="val 675360"/>
              <a:gd name="f169" fmla="val 2341760"/>
              <a:gd name="f170" fmla="val 557662"/>
              <a:gd name="f171" fmla="val 2447278"/>
              <a:gd name="f172" fmla="val 2722123"/>
              <a:gd name="f173" fmla="val 2366121"/>
              <a:gd name="f174" fmla="val 2618714"/>
              <a:gd name="f175" fmla="val 2299534"/>
              <a:gd name="f176" fmla="val 2507403"/>
              <a:gd name="f177" fmla="val 2246145"/>
              <a:gd name="f178" fmla="val 2391362"/>
              <a:gd name="f179" fmla="val 2057375"/>
              <a:gd name="f180" fmla="val 2464119"/>
              <a:gd name="f181" fmla="val 1856285"/>
              <a:gd name="f182" fmla="val 2506958"/>
              <a:gd name="f183" fmla="val 2514779"/>
              <a:gd name="f184" fmla="val 3008639"/>
              <a:gd name="f185" fmla="val 1949198"/>
              <a:gd name="f186" fmla="val 2997255"/>
              <a:gd name="f187" fmla="val 2224691"/>
              <a:gd name="f188" fmla="val 2892757"/>
              <a:gd name="f189" fmla="val 2878934"/>
              <a:gd name="f190" fmla="val 2723190"/>
              <a:gd name="f191" fmla="val 1307255"/>
              <a:gd name="f192" fmla="val 2529440"/>
              <a:gd name="f193" fmla="val 1161128"/>
              <a:gd name="f194" fmla="val 2313862"/>
              <a:gd name="f195" fmla="val 1060620"/>
              <a:gd name="f196" fmla="val 2270535"/>
              <a:gd name="f197" fmla="val 1201714"/>
              <a:gd name="f198" fmla="val 2245604"/>
              <a:gd name="f199" fmla="val 1347104"/>
              <a:gd name="f200" fmla="val 2240109"/>
              <a:gd name="f201" fmla="val 2890636"/>
              <a:gd name="f202" fmla="val 2241814"/>
              <a:gd name="f203" fmla="val 2249736"/>
              <a:gd name="f204" fmla="val 1827102"/>
              <a:gd name="f205" fmla="val 2279520"/>
              <a:gd name="f206" fmla="val 1979973"/>
              <a:gd name="f207" fmla="val 2329964"/>
              <a:gd name="f208" fmla="val 2127513"/>
              <a:gd name="f209" fmla="val 2545677"/>
              <a:gd name="f210" fmla="val 2019923"/>
              <a:gd name="f211" fmla="val 2738160"/>
              <a:gd name="f212" fmla="val 1866413"/>
              <a:gd name="f213" fmla="val 2973035"/>
              <a:gd name="f214" fmla="val 1284386"/>
              <a:gd name="f215" fmla="val 2912066"/>
              <a:gd name="f216" fmla="val 1001840"/>
              <a:gd name="f217" fmla="val 2765308"/>
              <a:gd name="f218" fmla="val 751379"/>
              <a:gd name="f219" fmla="val 2561381"/>
              <a:gd name="f220" fmla="val 561108"/>
              <a:gd name="f221" fmla="val 2489321"/>
              <a:gd name="f222" fmla="val 656437"/>
              <a:gd name="f223" fmla="val 2431363"/>
              <a:gd name="f224" fmla="val 759225"/>
              <a:gd name="f225" fmla="val 2384553"/>
              <a:gd name="f226" fmla="val 865647"/>
              <a:gd name="f227" fmla="val 2604520"/>
              <a:gd name="f228" fmla="val 964977"/>
              <a:gd name="f229" fmla="val 2804622"/>
              <a:gd name="f230" fmla="val 1106677"/>
              <a:gd name="f231" fmla="val 2974277"/>
              <a:gd name="f232" fmla="val 1897328"/>
              <a:gd name="f233" fmla="val 2812488"/>
              <a:gd name="f234" fmla="val 2073933"/>
              <a:gd name="f235" fmla="val 2619878"/>
              <a:gd name="f236" fmla="val 2216690"/>
              <a:gd name="f237" fmla="val 2407486"/>
              <a:gd name="f238" fmla="val 2319665"/>
              <a:gd name="f239" fmla="val 2454169"/>
              <a:gd name="f240" fmla="val 2420503"/>
              <a:gd name="f241" fmla="val 2511856"/>
              <a:gd name="f242" fmla="val 2517376"/>
              <a:gd name="f243" fmla="val 2582047"/>
              <a:gd name="f244" fmla="val 2607468"/>
              <a:gd name="f245" fmla="val 2776399"/>
              <a:gd name="f246" fmla="val 2417974"/>
              <a:gd name="f247" fmla="val 2916061"/>
              <a:gd name="f248" fmla="val 2172750"/>
              <a:gd name="f249" fmla="val 1593779"/>
              <a:gd name="f250" fmla="val 2473999"/>
              <a:gd name="f251" fmla="val 2471904"/>
              <a:gd name="f252" fmla="val 1591684"/>
              <a:gd name="f253" fmla="val 738111"/>
              <a:gd name="f254" fmla="val 41261"/>
              <a:gd name="f255" fmla="val 2516549"/>
              <a:gd name="f256" fmla="val 1913"/>
              <a:gd name="f257" fmla="val 2750"/>
              <a:gd name="f258" fmla="val 50490"/>
              <a:gd name="f259" fmla="val 700174"/>
              <a:gd name="f260" fmla="val 679654"/>
              <a:gd name="f261" fmla="val 64473"/>
              <a:gd name="f262" fmla="val 6156"/>
              <a:gd name="f263" fmla="val 2934"/>
              <a:gd name="f264" fmla="val 2503127"/>
              <a:gd name="f265" fmla="val 31654"/>
              <a:gd name="f266" fmla="val 733032"/>
              <a:gd name="f267" fmla="*/ f0 1 3185463"/>
              <a:gd name="f268" fmla="*/ f1 1 3187558"/>
              <a:gd name="f269" fmla="val f2"/>
              <a:gd name="f270" fmla="val f3"/>
              <a:gd name="f271" fmla="val f4"/>
              <a:gd name="f272" fmla="+- f271 0 f269"/>
              <a:gd name="f273" fmla="+- f270 0 f269"/>
              <a:gd name="f274" fmla="*/ f273 1 3185463"/>
              <a:gd name="f275" fmla="*/ f272 1 3187558"/>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3185463" h="3187558">
                <a:moveTo>
                  <a:pt x="f5" y="f6"/>
                </a:moveTo>
                <a:cubicBezTo>
                  <a:pt x="f7" y="f8"/>
                  <a:pt x="f9" y="f10"/>
                  <a:pt x="f11" y="f12"/>
                </a:cubicBezTo>
                <a:cubicBezTo>
                  <a:pt x="f13" y="f14"/>
                  <a:pt x="f15" y="f16"/>
                  <a:pt x="f17" y="f18"/>
                </a:cubicBezTo>
                <a:cubicBezTo>
                  <a:pt x="f19" y="f20"/>
                  <a:pt x="f21" y="f22"/>
                  <a:pt x="f5" y="f6"/>
                </a:cubicBezTo>
                <a:close/>
                <a:moveTo>
                  <a:pt x="f23" y="f24"/>
                </a:moveTo>
                <a:cubicBezTo>
                  <a:pt x="f25" y="f26"/>
                  <a:pt x="f27" y="f28"/>
                  <a:pt x="f29" y="f30"/>
                </a:cubicBezTo>
                <a:cubicBezTo>
                  <a:pt x="f31" y="f32"/>
                  <a:pt x="f33" y="f34"/>
                  <a:pt x="f35" y="f36"/>
                </a:cubicBezTo>
                <a:cubicBezTo>
                  <a:pt x="f37" y="f38"/>
                  <a:pt x="f39" y="f40"/>
                  <a:pt x="f23" y="f24"/>
                </a:cubicBezTo>
                <a:close/>
                <a:moveTo>
                  <a:pt x="f41" y="f42"/>
                </a:moveTo>
                <a:lnTo>
                  <a:pt x="f43" y="f42"/>
                </a:lnTo>
                <a:cubicBezTo>
                  <a:pt x="f44" y="f45"/>
                  <a:pt x="f46" y="f47"/>
                  <a:pt x="f48" y="f49"/>
                </a:cubicBezTo>
                <a:cubicBezTo>
                  <a:pt x="f50" y="f51"/>
                  <a:pt x="f52" y="f53"/>
                  <a:pt x="f41" y="f42"/>
                </a:cubicBezTo>
                <a:close/>
                <a:moveTo>
                  <a:pt x="f54" y="f55"/>
                </a:moveTo>
                <a:cubicBezTo>
                  <a:pt x="f56" y="f57"/>
                  <a:pt x="f58" y="f59"/>
                  <a:pt x="f60" y="f61"/>
                </a:cubicBezTo>
                <a:cubicBezTo>
                  <a:pt x="f62" y="f63"/>
                  <a:pt x="f64" y="f65"/>
                  <a:pt x="f66" y="f55"/>
                </a:cubicBezTo>
                <a:close/>
                <a:moveTo>
                  <a:pt x="f67" y="f68"/>
                </a:moveTo>
                <a:cubicBezTo>
                  <a:pt x="f69" y="f70"/>
                  <a:pt x="f71" y="f72"/>
                  <a:pt x="f73" y="f74"/>
                </a:cubicBezTo>
                <a:cubicBezTo>
                  <a:pt x="f75" y="f76"/>
                  <a:pt x="f77" y="f78"/>
                  <a:pt x="f79" y="f80"/>
                </a:cubicBezTo>
                <a:cubicBezTo>
                  <a:pt x="f81" y="f82"/>
                  <a:pt x="f83" y="f84"/>
                  <a:pt x="f67" y="f85"/>
                </a:cubicBezTo>
                <a:close/>
                <a:moveTo>
                  <a:pt x="f67" y="f42"/>
                </a:moveTo>
                <a:lnTo>
                  <a:pt x="f86" y="f42"/>
                </a:lnTo>
                <a:cubicBezTo>
                  <a:pt x="f87" y="f88"/>
                  <a:pt x="f89" y="f90"/>
                  <a:pt x="f91" y="f92"/>
                </a:cubicBezTo>
                <a:cubicBezTo>
                  <a:pt x="f93" y="f94"/>
                  <a:pt x="f95" y="f96"/>
                  <a:pt x="f67" y="f97"/>
                </a:cubicBezTo>
                <a:close/>
                <a:moveTo>
                  <a:pt x="f67" y="f98"/>
                </a:moveTo>
                <a:cubicBezTo>
                  <a:pt x="f99" y="f100"/>
                  <a:pt x="f101" y="f102"/>
                  <a:pt x="f103" y="f104"/>
                </a:cubicBezTo>
                <a:cubicBezTo>
                  <a:pt x="f105" y="f106"/>
                  <a:pt x="f107" y="f108"/>
                  <a:pt x="f109" y="f55"/>
                </a:cubicBezTo>
                <a:lnTo>
                  <a:pt x="f67" y="f55"/>
                </a:lnTo>
                <a:close/>
                <a:moveTo>
                  <a:pt x="f67" y="f110"/>
                </a:moveTo>
                <a:cubicBezTo>
                  <a:pt x="f111" y="f112"/>
                  <a:pt x="f113" y="f114"/>
                  <a:pt x="f115" y="f116"/>
                </a:cubicBezTo>
                <a:cubicBezTo>
                  <a:pt x="f117" y="f118"/>
                  <a:pt x="f119" y="f120"/>
                  <a:pt x="f121" y="f122"/>
                </a:cubicBezTo>
                <a:cubicBezTo>
                  <a:pt x="f123" y="f124"/>
                  <a:pt x="f125" y="f126"/>
                  <a:pt x="f67" y="f127"/>
                </a:cubicBezTo>
                <a:close/>
                <a:moveTo>
                  <a:pt x="f128" y="f129"/>
                </a:moveTo>
                <a:cubicBezTo>
                  <a:pt x="f130" y="f131"/>
                  <a:pt x="f132" y="f133"/>
                  <a:pt x="f134" y="f135"/>
                </a:cubicBezTo>
                <a:lnTo>
                  <a:pt x="f134" y="f55"/>
                </a:lnTo>
                <a:lnTo>
                  <a:pt x="f136" y="f55"/>
                </a:lnTo>
                <a:cubicBezTo>
                  <a:pt x="f137" y="f138"/>
                  <a:pt x="f139" y="f140"/>
                  <a:pt x="f128" y="f129"/>
                </a:cubicBezTo>
                <a:close/>
                <a:moveTo>
                  <a:pt x="f141" y="f142"/>
                </a:moveTo>
                <a:cubicBezTo>
                  <a:pt x="f143" y="f144"/>
                  <a:pt x="f145" y="f146"/>
                  <a:pt x="f147" y="f42"/>
                </a:cubicBezTo>
                <a:lnTo>
                  <a:pt x="f134" y="f42"/>
                </a:lnTo>
                <a:lnTo>
                  <a:pt x="f134" y="f148"/>
                </a:lnTo>
                <a:cubicBezTo>
                  <a:pt x="f149" y="f150"/>
                  <a:pt x="f151" y="f152"/>
                  <a:pt x="f141" y="f142"/>
                </a:cubicBezTo>
                <a:close/>
                <a:moveTo>
                  <a:pt x="f153" y="f154"/>
                </a:moveTo>
                <a:cubicBezTo>
                  <a:pt x="f155" y="f156"/>
                  <a:pt x="f157" y="f158"/>
                  <a:pt x="f134" y="f159"/>
                </a:cubicBezTo>
                <a:lnTo>
                  <a:pt x="f134" y="f160"/>
                </a:lnTo>
                <a:cubicBezTo>
                  <a:pt x="f161" y="f162"/>
                  <a:pt x="f163" y="f164"/>
                  <a:pt x="f165" y="f166"/>
                </a:cubicBezTo>
                <a:cubicBezTo>
                  <a:pt x="f167" y="f168"/>
                  <a:pt x="f169" y="f170"/>
                  <a:pt x="f153" y="f154"/>
                </a:cubicBezTo>
                <a:close/>
                <a:moveTo>
                  <a:pt x="f171" y="f172"/>
                </a:moveTo>
                <a:cubicBezTo>
                  <a:pt x="f173" y="f174"/>
                  <a:pt x="f175" y="f176"/>
                  <a:pt x="f177" y="f178"/>
                </a:cubicBezTo>
                <a:cubicBezTo>
                  <a:pt x="f179" y="f180"/>
                  <a:pt x="f181" y="f182"/>
                  <a:pt x="f134" y="f183"/>
                </a:cubicBezTo>
                <a:lnTo>
                  <a:pt x="f134" y="f184"/>
                </a:lnTo>
                <a:cubicBezTo>
                  <a:pt x="f185" y="f186"/>
                  <a:pt x="f187" y="f188"/>
                  <a:pt x="f171" y="f172"/>
                </a:cubicBezTo>
                <a:close/>
                <a:moveTo>
                  <a:pt x="f189" y="f55"/>
                </a:moveTo>
                <a:cubicBezTo>
                  <a:pt x="f190" y="f191"/>
                  <a:pt x="f192" y="f193"/>
                  <a:pt x="f194" y="f195"/>
                </a:cubicBezTo>
                <a:cubicBezTo>
                  <a:pt x="f196" y="f197"/>
                  <a:pt x="f198" y="f199"/>
                  <a:pt x="f200" y="f55"/>
                </a:cubicBezTo>
                <a:close/>
                <a:moveTo>
                  <a:pt x="f201" y="f42"/>
                </a:moveTo>
                <a:lnTo>
                  <a:pt x="f202" y="f42"/>
                </a:lnTo>
                <a:cubicBezTo>
                  <a:pt x="f203" y="f204"/>
                  <a:pt x="f205" y="f206"/>
                  <a:pt x="f207" y="f208"/>
                </a:cubicBezTo>
                <a:cubicBezTo>
                  <a:pt x="f209" y="f210"/>
                  <a:pt x="f211" y="f212"/>
                  <a:pt x="f201" y="f42"/>
                </a:cubicBezTo>
                <a:close/>
                <a:moveTo>
                  <a:pt x="f213" y="f214"/>
                </a:moveTo>
                <a:cubicBezTo>
                  <a:pt x="f215" y="f216"/>
                  <a:pt x="f217" y="f218"/>
                  <a:pt x="f219" y="f220"/>
                </a:cubicBezTo>
                <a:cubicBezTo>
                  <a:pt x="f221" y="f222"/>
                  <a:pt x="f223" y="f224"/>
                  <a:pt x="f225" y="f226"/>
                </a:cubicBezTo>
                <a:cubicBezTo>
                  <a:pt x="f227" y="f228"/>
                  <a:pt x="f229" y="f230"/>
                  <a:pt x="f213" y="f214"/>
                </a:cubicBezTo>
                <a:close/>
                <a:moveTo>
                  <a:pt x="f231" y="f232"/>
                </a:moveTo>
                <a:cubicBezTo>
                  <a:pt x="f233" y="f234"/>
                  <a:pt x="f235" y="f236"/>
                  <a:pt x="f237" y="f238"/>
                </a:cubicBezTo>
                <a:cubicBezTo>
                  <a:pt x="f239" y="f240"/>
                  <a:pt x="f241" y="f242"/>
                  <a:pt x="f243" y="f244"/>
                </a:cubicBezTo>
                <a:cubicBezTo>
                  <a:pt x="f245" y="f246"/>
                  <a:pt x="f247" y="f248"/>
                  <a:pt x="f231" y="f232"/>
                </a:cubicBezTo>
                <a:close/>
                <a:moveTo>
                  <a:pt x="f3" y="f249"/>
                </a:moveTo>
                <a:cubicBezTo>
                  <a:pt x="f3" y="f250"/>
                  <a:pt x="f251" y="f4"/>
                  <a:pt x="f252" y="f4"/>
                </a:cubicBezTo>
                <a:cubicBezTo>
                  <a:pt x="f253" y="f4"/>
                  <a:pt x="f254" y="f255"/>
                  <a:pt x="f256" y="f42"/>
                </a:cubicBezTo>
                <a:lnTo>
                  <a:pt x="f2" y="f42"/>
                </a:lnTo>
                <a:lnTo>
                  <a:pt x="f2" y="f55"/>
                </a:lnTo>
                <a:lnTo>
                  <a:pt x="f257" y="f55"/>
                </a:lnTo>
                <a:cubicBezTo>
                  <a:pt x="f258" y="f259"/>
                  <a:pt x="f260" y="f261"/>
                  <a:pt x="f67" y="f262"/>
                </a:cubicBezTo>
                <a:lnTo>
                  <a:pt x="f67" y="f2"/>
                </a:lnTo>
                <a:lnTo>
                  <a:pt x="f252" y="f2"/>
                </a:lnTo>
                <a:lnTo>
                  <a:pt x="f134" y="f2"/>
                </a:lnTo>
                <a:lnTo>
                  <a:pt x="f134" y="f263"/>
                </a:lnTo>
                <a:cubicBezTo>
                  <a:pt x="f264" y="f265"/>
                  <a:pt x="f3" y="f266"/>
                  <a:pt x="f3" y="f249"/>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3" name="Block Arc 41">
            <a:extLst>
              <a:ext uri="{FF2B5EF4-FFF2-40B4-BE49-F238E27FC236}">
                <a16:creationId xmlns:a16="http://schemas.microsoft.com/office/drawing/2014/main" id="{A6C82479-12E6-BEAA-4304-BA2534F55B33}"/>
              </a:ext>
            </a:extLst>
          </p:cNvPr>
          <p:cNvSpPr/>
          <p:nvPr/>
        </p:nvSpPr>
        <p:spPr>
          <a:xfrm>
            <a:off x="7666841" y="1424307"/>
            <a:ext cx="473305" cy="660391"/>
          </a:xfrm>
          <a:custGeom>
            <a:avLst/>
            <a:gdLst>
              <a:gd name="f0" fmla="val w"/>
              <a:gd name="f1" fmla="val h"/>
              <a:gd name="f2" fmla="val 0"/>
              <a:gd name="f3" fmla="val 2512265"/>
              <a:gd name="f4" fmla="val 3505352"/>
              <a:gd name="f5" fmla="val 1276582"/>
              <a:gd name="f6" fmla="val 2106401"/>
              <a:gd name="f7" fmla="val 1154832"/>
              <a:gd name="f8" fmla="val 2195007"/>
              <a:gd name="f9" fmla="val 1018024"/>
              <a:gd name="f10" fmla="val 2262207"/>
              <a:gd name="f11" fmla="val 871321"/>
              <a:gd name="f12" fmla="val 2302645"/>
              <a:gd name="f13" fmla="val 1041049"/>
              <a:gd name="f14" fmla="val 2346709"/>
              <a:gd name="f15" fmla="val 1216984"/>
              <a:gd name="f16" fmla="val 2342691"/>
              <a:gd name="f17" fmla="val 1380867"/>
              <a:gd name="f18" fmla="val 2295542"/>
              <a:gd name="f19" fmla="val 1352791"/>
              <a:gd name="f20" fmla="val 2227964"/>
              <a:gd name="f21" fmla="val 1317377"/>
              <a:gd name="f22" fmla="val 2164934"/>
              <a:gd name="f23" fmla="val 931061"/>
              <a:gd name="f24" fmla="val 1768598"/>
              <a:gd name="f25" fmla="val 785084"/>
              <a:gd name="f26" fmla="val 2021438"/>
              <a:gd name="f27" fmla="val 684448"/>
              <a:gd name="f28" fmla="val 2196711"/>
              <a:gd name="f29" fmla="val 868931"/>
              <a:gd name="f30" fmla="val 2169533"/>
              <a:gd name="f31" fmla="val 1041385"/>
              <a:gd name="f32" fmla="val 2098006"/>
              <a:gd name="f33" fmla="val 1189228"/>
              <a:gd name="f34" fmla="val 1991290"/>
              <a:gd name="f35" fmla="val 1113839"/>
              <a:gd name="f36" fmla="val 1904543"/>
              <a:gd name="f37" fmla="val 1026949"/>
              <a:gd name="f38" fmla="val 1829435"/>
              <a:gd name="f39" fmla="val 1626242"/>
              <a:gd name="f40" fmla="val 1739577"/>
              <a:gd name="f41" fmla="val 1556851"/>
              <a:gd name="f42" fmla="val 1850020"/>
              <a:gd name="f43" fmla="val 1471526"/>
              <a:gd name="f44" fmla="val 1947792"/>
              <a:gd name="f45" fmla="val 1374302"/>
              <a:gd name="f46" fmla="val 2030973"/>
              <a:gd name="f47" fmla="val 1422822"/>
              <a:gd name="f48" fmla="val 2099916"/>
              <a:gd name="f49" fmla="val 1464618"/>
              <a:gd name="f50" fmla="val 2174537"/>
              <a:gd name="f51" fmla="val 1497466"/>
              <a:gd name="f52" fmla="val 2254701"/>
              <a:gd name="f53" fmla="val 1664534"/>
              <a:gd name="f54" fmla="val 2184833"/>
              <a:gd name="f55" fmla="val 1813198"/>
              <a:gd name="f56" fmla="val 2068027"/>
              <a:gd name="f57" fmla="val 1922549"/>
              <a:gd name="f58" fmla="val 1910651"/>
              <a:gd name="f59" fmla="val 531158"/>
              <a:gd name="f60" fmla="val 1601275"/>
              <a:gd name="f61" fmla="val 514831"/>
              <a:gd name="f62" fmla="val 1769123"/>
              <a:gd name="f63" fmla="val 535254"/>
              <a:gd name="f64" fmla="val 1939877"/>
              <a:gd name="f65" fmla="val 594029"/>
              <a:gd name="f66" fmla="val 2101141"/>
              <a:gd name="f67" fmla="val 822377"/>
              <a:gd name="f68" fmla="val 1705631"/>
              <a:gd name="f69" fmla="val 730789"/>
              <a:gd name="f70" fmla="val 1658398"/>
              <a:gd name="f71" fmla="val 632873"/>
              <a:gd name="f72" fmla="val 1623335"/>
              <a:gd name="f73" fmla="val 270885"/>
              <a:gd name="f74" fmla="val 1572115"/>
              <a:gd name="f75" fmla="val 231457"/>
              <a:gd name="f76" fmla="val 1572339"/>
              <a:gd name="f77" fmla="val 191799"/>
              <a:gd name="f78" fmla="val 1574812"/>
              <a:gd name="f79" fmla="val 152057"/>
              <a:gd name="f80" fmla="val 1579894"/>
              <a:gd name="f81" fmla="val 195418"/>
              <a:gd name="f82" fmla="val 1760005"/>
              <a:gd name="f83" fmla="val 289893"/>
              <a:gd name="f84" fmla="val 1927350"/>
              <a:gd name="f85" fmla="val 428945"/>
              <a:gd name="f86" fmla="val 2058945"/>
              <a:gd name="f87" fmla="val 384418"/>
              <a:gd name="f88" fmla="val 1901749"/>
              <a:gd name="f89" fmla="val 371313"/>
              <a:gd name="f90" fmla="val 1738504"/>
              <a:gd name="f91" fmla="val 388331"/>
              <a:gd name="f92" fmla="val 1577832"/>
              <a:gd name="f93" fmla="val 349511"/>
              <a:gd name="f94" fmla="val 1573916"/>
              <a:gd name="f95" fmla="val 310313"/>
              <a:gd name="f96" fmla="val 1571891"/>
              <a:gd name="f97" fmla="val 1117422"/>
              <a:gd name="f98" fmla="val 1445810"/>
              <a:gd name="f99" fmla="val 992684"/>
              <a:gd name="f100" fmla="val 1661863"/>
              <a:gd name="f101" fmla="val 1102065"/>
              <a:gd name="f102" fmla="val 1730612"/>
              <a:gd name="f103" fmla="val 1200940"/>
              <a:gd name="f104" fmla="val 1816138"/>
              <a:gd name="f105" fmla="val 1286200"/>
              <a:gd name="f106" fmla="val 1915345"/>
              <a:gd name="f107" fmla="val 1368713"/>
              <a:gd name="f108" fmla="val 1844119"/>
              <a:gd name="f109" fmla="val 1441290"/>
              <a:gd name="f110" fmla="val 1760865"/>
              <a:gd name="f111" fmla="val 1500981"/>
              <a:gd name="f112" fmla="val 1667258"/>
              <a:gd name="f113" fmla="val 2092402"/>
              <a:gd name="f114" fmla="val 1221082"/>
              <a:gd name="f115" fmla="val 2001593"/>
              <a:gd name="f116" fmla="val 1234047"/>
              <a:gd name="f117" fmla="val 1911092"/>
              <a:gd name="f118" fmla="val 1235450"/>
              <a:gd name="f119" fmla="val 1822337"/>
              <a:gd name="f120" fmla="val 1227227"/>
              <a:gd name="f121" fmla="val 1800443"/>
              <a:gd name="f122" fmla="val 1366691"/>
              <a:gd name="f123" fmla="val 1756170"/>
              <a:gd name="f124" fmla="val 1503162"/>
              <a:gd name="f125" fmla="val 1688847"/>
              <a:gd name="f126" fmla="val 1630684"/>
              <a:gd name="f127" fmla="val 1987299"/>
              <a:gd name="f128" fmla="val 1802996"/>
              <a:gd name="f129" fmla="val 2084887"/>
              <a:gd name="f130" fmla="val 1618081"/>
              <a:gd name="f131" fmla="val 2117858"/>
              <a:gd name="f132" fmla="val 1415133"/>
              <a:gd name="f133" fmla="val 649579"/>
              <a:gd name="f134" fmla="val 1175701"/>
              <a:gd name="f135" fmla="val 600911"/>
              <a:gd name="f136" fmla="val 1272240"/>
              <a:gd name="f137" fmla="val 566994"/>
              <a:gd name="f138" fmla="val 1374279"/>
              <a:gd name="f139" fmla="val 548013"/>
              <a:gd name="f140" fmla="val 1478728"/>
              <a:gd name="f141" fmla="val 665588"/>
              <a:gd name="f142" fmla="val 1503392"/>
              <a:gd name="f143" fmla="val 778659"/>
              <a:gd name="f144" fmla="val 1543786"/>
              <a:gd name="f145" fmla="val 883938"/>
              <a:gd name="f146" fmla="val 1599004"/>
              <a:gd name="f147" fmla="val 1008644"/>
              <a:gd name="f148" fmla="val 1383007"/>
              <a:gd name="f149" fmla="val 1325201"/>
              <a:gd name="f150" fmla="val 1085928"/>
              <a:gd name="f151" fmla="val 1180226"/>
              <a:gd name="f152" fmla="val 1337032"/>
              <a:gd name="f153" fmla="val 1563461"/>
              <a:gd name="f154" fmla="val 1558293"/>
              <a:gd name="f155" fmla="val 1621429"/>
              <a:gd name="f156" fmla="val 1447029"/>
              <a:gd name="f157" fmla="val 1659763"/>
              <a:gd name="f158" fmla="val 1328223"/>
              <a:gd name="f159" fmla="val 1679185"/>
              <a:gd name="f160" fmla="val 1206861"/>
              <a:gd name="f161" fmla="val 1555153"/>
              <a:gd name="f162" fmla="val 1183834"/>
              <a:gd name="f163" fmla="val 1435895"/>
              <a:gd name="f164" fmla="val 1143161"/>
              <a:gd name="f165" fmla="val 216369"/>
              <a:gd name="f166" fmla="val 925587"/>
              <a:gd name="f167" fmla="val 135862"/>
              <a:gd name="f168" fmla="val 1096620"/>
              <a:gd name="f169" fmla="val 108667"/>
              <a:gd name="f170" fmla="val 1281041"/>
              <a:gd name="f171" fmla="val 130011"/>
              <a:gd name="f172" fmla="val 1458436"/>
              <a:gd name="f173" fmla="val 222591"/>
              <a:gd name="f174" fmla="val 1446071"/>
              <a:gd name="f175" fmla="val 314795"/>
              <a:gd name="f176" fmla="val 1446181"/>
              <a:gd name="f177" fmla="val 405131"/>
              <a:gd name="f178" fmla="val 1455463"/>
              <a:gd name="f179" fmla="val 426945"/>
              <a:gd name="f180" fmla="val 1333935"/>
              <a:gd name="f181" fmla="val 466667"/>
              <a:gd name="f182" fmla="val 1215249"/>
              <a:gd name="f183" fmla="val 524206"/>
              <a:gd name="f184" fmla="val 1103317"/>
              <a:gd name="f185" fmla="val 943246"/>
              <a:gd name="f186" fmla="val 797103"/>
              <a:gd name="f187" fmla="val 853400"/>
              <a:gd name="f188" fmla="val 873630"/>
              <a:gd name="f189" fmla="val 774733"/>
              <a:gd name="f190" fmla="val 963960"/>
              <a:gd name="f191" fmla="val 711316"/>
              <a:gd name="f192" fmla="val 1066306"/>
              <a:gd name="f193" fmla="val 1071447"/>
              <a:gd name="f194" fmla="val 1274228"/>
              <a:gd name="f195" fmla="val 1215869"/>
              <a:gd name="f196" fmla="val 1024081"/>
              <a:gd name="f197" fmla="val 1115458"/>
              <a:gd name="f198" fmla="val 961776"/>
              <a:gd name="f199" fmla="val 1023809"/>
              <a:gd name="f200" fmla="val 885272"/>
              <a:gd name="f201" fmla="val 1777831"/>
              <a:gd name="f202" fmla="val 614825"/>
              <a:gd name="f203" fmla="val 1828108"/>
              <a:gd name="f204" fmla="val 774217"/>
              <a:gd name="f205" fmla="val 1847177"/>
              <a:gd name="f206" fmla="val 940426"/>
              <a:gd name="f207" fmla="val 1835302"/>
              <a:gd name="f208" fmla="val 1104709"/>
              <a:gd name="f209" fmla="val 1912529"/>
              <a:gd name="f210" fmla="val 1111680"/>
              <a:gd name="f211" fmla="val 1991200"/>
              <a:gd name="f212" fmla="val 1110618"/>
              <a:gd name="f213" fmla="val 2070135"/>
              <a:gd name="f214" fmla="val 1099634"/>
              <a:gd name="f215" fmla="val 2023430"/>
              <a:gd name="f216" fmla="val 916066"/>
              <a:gd name="f217" fmla="val 1923963"/>
              <a:gd name="f218" fmla="val 746103"/>
              <a:gd name="f219" fmla="val 1613169"/>
              <a:gd name="f220" fmla="val 587153"/>
              <a:gd name="f221" fmla="val 1386789"/>
              <a:gd name="f222" fmla="val 979253"/>
              <a:gd name="f223" fmla="val 1482593"/>
              <a:gd name="f224" fmla="val 1028182"/>
              <a:gd name="f225" fmla="val 1585369"/>
              <a:gd name="f226" fmla="val 1063521"/>
              <a:gd name="f227" fmla="val 1692132"/>
              <a:gd name="f228" fmla="val 1084514"/>
              <a:gd name="f229" fmla="val 1702376"/>
              <a:gd name="f230" fmla="val 916614"/>
              <a:gd name="f231" fmla="val 1676765"/>
              <a:gd name="f232" fmla="val 746730"/>
              <a:gd name="f233" fmla="val 1500307"/>
              <a:gd name="f234" fmla="val 531421"/>
              <a:gd name="f235" fmla="val 1333628"/>
              <a:gd name="f236" fmla="val 560682"/>
              <a:gd name="f237" fmla="val 1177718"/>
              <a:gd name="f238" fmla="val 626786"/>
              <a:gd name="f239" fmla="val 1041762"/>
              <a:gd name="f240" fmla="val 721997"/>
              <a:gd name="f241" fmla="val 1111912"/>
              <a:gd name="f242" fmla="val 797410"/>
              <a:gd name="f243" fmla="val 1191076"/>
              <a:gd name="f244" fmla="val 863204"/>
              <a:gd name="f245" fmla="val 1277416"/>
              <a:gd name="f246" fmla="val 917480"/>
              <a:gd name="f247" fmla="val 708730"/>
              <a:gd name="f248" fmla="val 442269"/>
              <a:gd name="f249" fmla="val 536145"/>
              <a:gd name="f250" fmla="val 518354"/>
              <a:gd name="f251" fmla="val 384460"/>
              <a:gd name="f252" fmla="val 645249"/>
              <a:gd name="f253" fmla="val 277225"/>
              <a:gd name="f254" fmla="val 815684"/>
              <a:gd name="f255" fmla="val 586010"/>
              <a:gd name="f256" fmla="val 993961"/>
              <a:gd name="f257" fmla="val 658009"/>
              <a:gd name="f258" fmla="val 876621"/>
              <a:gd name="f259" fmla="val 747803"/>
              <a:gd name="f260" fmla="val 773217"/>
              <a:gd name="f261" fmla="val 850548"/>
              <a:gd name="f262" fmla="val 685844"/>
              <a:gd name="f263" fmla="val 795399"/>
              <a:gd name="f264" fmla="val 611028"/>
              <a:gd name="f265" fmla="val 747545"/>
              <a:gd name="f266" fmla="val 529652"/>
              <a:gd name="f267" fmla="val 1114411"/>
              <a:gd name="f268" fmla="val 355452"/>
              <a:gd name="f269" fmla="val 1016499"/>
              <a:gd name="f270" fmla="val 355167"/>
              <a:gd name="f271" fmla="val 919324"/>
              <a:gd name="f272" fmla="val 369705"/>
              <a:gd name="f273" fmla="val 826255"/>
              <a:gd name="f274" fmla="val 398131"/>
              <a:gd name="f275" fmla="val 858722"/>
              <a:gd name="f276" fmla="val 474940"/>
              <a:gd name="f277" fmla="val 900618"/>
              <a:gd name="f278" fmla="val 545829"/>
              <a:gd name="f279" fmla="val 948599"/>
              <a:gd name="f280" fmla="val 611249"/>
              <a:gd name="f281" fmla="val 1085375"/>
              <a:gd name="f282" fmla="val 512974"/>
              <a:gd name="f283" fmla="val 1240825"/>
              <a:gd name="f284" fmla="val 441488"/>
              <a:gd name="f285" fmla="val 1406980"/>
              <a:gd name="f286" fmla="val 401715"/>
              <a:gd name="f287" fmla="val 1310969"/>
              <a:gd name="f288" fmla="val 370847"/>
              <a:gd name="f289" fmla="val 1212322"/>
              <a:gd name="f290" fmla="val 355738"/>
              <a:gd name="f291" fmla="val 1776283"/>
              <a:gd name="f292" fmla="val 295101"/>
              <a:gd name="f293" fmla="val 1710896"/>
              <a:gd name="f294" fmla="val 408983"/>
              <a:gd name="f295" fmla="val 2209777"/>
              <a:gd name="f296" fmla="val 726145"/>
              <a:gd name="f297" fmla="val 2373723"/>
              <a:gd name="f298" fmla="val 1383396"/>
              <a:gd name="f299" fmla="val 2075153"/>
              <a:gd name="f300" fmla="val 1900534"/>
              <a:gd name="f301" fmla="val 1777480"/>
              <a:gd name="f302" fmla="val 2416119"/>
              <a:gd name="f303" fmla="val 1129323"/>
              <a:gd name="f304" fmla="val 2603192"/>
              <a:gd name="f305" fmla="val 606057"/>
              <a:gd name="f306" fmla="val 2333243"/>
              <a:gd name="f307" fmla="val 534769"/>
              <a:gd name="f308" fmla="val 2457402"/>
              <a:gd name="f309" fmla="val 1115347"/>
              <a:gd name="f310" fmla="val 2755664"/>
              <a:gd name="f311" fmla="val 1834151"/>
              <a:gd name="f312" fmla="val 2554240"/>
              <a:gd name="f313" fmla="val 2173557"/>
              <a:gd name="f314" fmla="val 1987198"/>
              <a:gd name="f315" fmla="val 2520801"/>
              <a:gd name="f316" fmla="val 1407062"/>
              <a:gd name="f317" fmla="val 2343129"/>
              <a:gd name="f318" fmla="val 657734"/>
              <a:gd name="f319" fmla="val 1831804"/>
              <a:gd name="f320" fmla="val 1881515"/>
              <a:gd name="f321" fmla="val 1921814"/>
              <a:gd name="f322" fmla="val 40299"/>
              <a:gd name="f323" fmla="val 90010"/>
              <a:gd name="f324" fmla="val 123853"/>
              <a:gd name="f325" fmla="val 1903137"/>
              <a:gd name="f326" fmla="val 153333"/>
              <a:gd name="f327" fmla="val 1874873"/>
              <a:gd name="f328" fmla="val 167531"/>
              <a:gd name="f329" fmla="val 2505724"/>
              <a:gd name="f330" fmla="val 579432"/>
              <a:gd name="f331" fmla="val 2701456"/>
              <a:gd name="f332" fmla="val 1419035"/>
              <a:gd name="f333" fmla="val 2311836"/>
              <a:gd name="f334" fmla="val 2069966"/>
              <a:gd name="f335" fmla="val 2067801"/>
              <a:gd name="f336" fmla="val 2477672"/>
              <a:gd name="f337" fmla="val 1650037"/>
              <a:gd name="f338" fmla="val 2717958"/>
              <a:gd name="f339" fmla="val 1209422"/>
              <a:gd name="f340" fmla="val 2750781"/>
              <a:gd name="f341" fmla="val 3191198"/>
              <a:gd name="f342" fmla="val 1228953"/>
              <a:gd name="f343" fmla="val 3190691"/>
              <a:gd name="f344" fmla="val 1248332"/>
              <a:gd name="f345" fmla="val 3191937"/>
              <a:gd name="f346" fmla="val 1267595"/>
              <a:gd name="f347" fmla="val 3193449"/>
              <a:gd name="f348" fmla="val 1660899"/>
              <a:gd name="f349" fmla="val 3224325"/>
              <a:gd name="f350" fmla="val 1926978"/>
              <a:gd name="f351" fmla="val 3358049"/>
              <a:gd name="f352" fmla="val 1884661"/>
              <a:gd name="f353" fmla="val 3503570"/>
              <a:gd name="f354" fmla="val 318693"/>
              <a:gd name="f355" fmla="val 273700"/>
              <a:gd name="f356" fmla="val 3359367"/>
              <a:gd name="f357" fmla="val 539657"/>
              <a:gd name="f358" fmla="val 3224666"/>
              <a:gd name="f359" fmla="val 934393"/>
              <a:gd name="f360" fmla="val 3193515"/>
              <a:gd name="f361" fmla="val 993398"/>
              <a:gd name="f362" fmla="val 3191208"/>
              <a:gd name="f363" fmla="val 2750894"/>
              <a:gd name="f364" fmla="val 812915"/>
              <a:gd name="f365" fmla="val 2737642"/>
              <a:gd name="f366" fmla="val 632784"/>
              <a:gd name="f367" fmla="val 2688481"/>
              <a:gd name="f368" fmla="val 463078"/>
              <a:gd name="f369" fmla="val 2601537"/>
              <a:gd name="f370" fmla="val 463677"/>
              <a:gd name="f371" fmla="val 2602537"/>
              <a:gd name="f372" fmla="val 463694"/>
              <a:gd name="f373" fmla="val 2603560"/>
              <a:gd name="f374" fmla="val 2604587"/>
              <a:gd name="f375" fmla="val 2654298"/>
              <a:gd name="f376" fmla="val 423395"/>
              <a:gd name="f377" fmla="val 2694597"/>
              <a:gd name="f378" fmla="val 373684"/>
              <a:gd name="f379" fmla="val 323973"/>
              <a:gd name="f380" fmla="val 283674"/>
              <a:gd name="f381" fmla="val 2554876"/>
              <a:gd name="f382" fmla="val 2514577"/>
              <a:gd name="f383" fmla="val 377019"/>
              <a:gd name="f384" fmla="val 2515250"/>
              <a:gd name="f385" fmla="val 511820"/>
              <a:gd name="f386" fmla="val 2280472"/>
              <a:gd name="f387" fmla="val 495824"/>
              <a:gd name="f388" fmla="val 2271237"/>
              <a:gd name="f389" fmla="val 496783"/>
              <a:gd name="f390" fmla="val 2269575"/>
              <a:gd name="f391" fmla="val 34226"/>
              <a:gd name="f392" fmla="val 1964050"/>
              <a:gd name="f393" fmla="val -130424"/>
              <a:gd name="f394" fmla="val 1362029"/>
              <a:gd name="f395" fmla="val 110016"/>
              <a:gd name="f396" fmla="val 864184"/>
              <a:gd name="f397" fmla="val 106296"/>
              <a:gd name="f398" fmla="val 862036"/>
              <a:gd name="f399" fmla="val 148828"/>
              <a:gd name="f400" fmla="val 788370"/>
              <a:gd name="f401" fmla="val 169099"/>
              <a:gd name="f402" fmla="val 753258"/>
              <a:gd name="f403" fmla="val 170873"/>
              <a:gd name="f404" fmla="val 754281"/>
              <a:gd name="f405" fmla="val 475914"/>
              <a:gd name="f406" fmla="val 264737"/>
              <a:gd name="f407" fmla="val 1106018"/>
              <a:gd name="f408" fmla="val 92008"/>
              <a:gd name="f409" fmla="val 1617242"/>
              <a:gd name="f410" fmla="val 355196"/>
              <a:gd name="f411" fmla="val 1748044"/>
              <a:gd name="f412" fmla="val 127384"/>
              <a:gd name="f413" fmla="val 1751959"/>
              <a:gd name="f414" fmla="val 129632"/>
              <a:gd name="f415" fmla="val 1745165"/>
              <a:gd name="f416" fmla="val 117975"/>
              <a:gd name="f417" fmla="val 1741794"/>
              <a:gd name="f418" fmla="val 104386"/>
              <a:gd name="f419" fmla="val 1782093"/>
              <a:gd name="f420" fmla="*/ f0 1 2512265"/>
              <a:gd name="f421" fmla="*/ f1 1 3505352"/>
              <a:gd name="f422" fmla="val f2"/>
              <a:gd name="f423" fmla="val f3"/>
              <a:gd name="f424" fmla="val f4"/>
              <a:gd name="f425" fmla="+- f424 0 f422"/>
              <a:gd name="f426" fmla="+- f423 0 f422"/>
              <a:gd name="f427" fmla="*/ f426 1 2512265"/>
              <a:gd name="f428" fmla="*/ f425 1 3505352"/>
              <a:gd name="f429" fmla="*/ f422 1 f427"/>
              <a:gd name="f430" fmla="*/ f423 1 f427"/>
              <a:gd name="f431" fmla="*/ f422 1 f428"/>
              <a:gd name="f432" fmla="*/ f424 1 f428"/>
              <a:gd name="f433" fmla="*/ f429 f420 1"/>
              <a:gd name="f434" fmla="*/ f430 f420 1"/>
              <a:gd name="f435" fmla="*/ f432 f421 1"/>
              <a:gd name="f436" fmla="*/ f431 f421 1"/>
            </a:gdLst>
            <a:ahLst/>
            <a:cxnLst>
              <a:cxn ang="3cd4">
                <a:pos x="hc" y="t"/>
              </a:cxn>
              <a:cxn ang="0">
                <a:pos x="r" y="vc"/>
              </a:cxn>
              <a:cxn ang="cd4">
                <a:pos x="hc" y="b"/>
              </a:cxn>
              <a:cxn ang="cd2">
                <a:pos x="l" y="vc"/>
              </a:cxn>
            </a:cxnLst>
            <a:rect l="f433" t="f436" r="f434" b="f435"/>
            <a:pathLst>
              <a:path w="2512265" h="3505352">
                <a:moveTo>
                  <a:pt x="f5" y="f6"/>
                </a:moveTo>
                <a:cubicBezTo>
                  <a:pt x="f7" y="f8"/>
                  <a:pt x="f9" y="f10"/>
                  <a:pt x="f11" y="f12"/>
                </a:cubicBezTo>
                <a:cubicBezTo>
                  <a:pt x="f13" y="f14"/>
                  <a:pt x="f15" y="f16"/>
                  <a:pt x="f17" y="f18"/>
                </a:cubicBezTo>
                <a:cubicBezTo>
                  <a:pt x="f19" y="f20"/>
                  <a:pt x="f21" y="f22"/>
                  <a:pt x="f5" y="f6"/>
                </a:cubicBezTo>
                <a:close/>
                <a:moveTo>
                  <a:pt x="f23" y="f24"/>
                </a:moveTo>
                <a:lnTo>
                  <a:pt x="f25" y="f26"/>
                </a:lnTo>
                <a:lnTo>
                  <a:pt x="f27" y="f28"/>
                </a:lnTo>
                <a:cubicBezTo>
                  <a:pt x="f29" y="f30"/>
                  <a:pt x="f31" y="f32"/>
                  <a:pt x="f33" y="f34"/>
                </a:cubicBezTo>
                <a:cubicBezTo>
                  <a:pt x="f35" y="f36"/>
                  <a:pt x="f37" y="f38"/>
                  <a:pt x="f23" y="f24"/>
                </a:cubicBezTo>
                <a:close/>
                <a:moveTo>
                  <a:pt x="f39" y="f40"/>
                </a:moveTo>
                <a:cubicBezTo>
                  <a:pt x="f41" y="f42"/>
                  <a:pt x="f43" y="f44"/>
                  <a:pt x="f45" y="f46"/>
                </a:cubicBezTo>
                <a:cubicBezTo>
                  <a:pt x="f47" y="f48"/>
                  <a:pt x="f49" y="f50"/>
                  <a:pt x="f51" y="f52"/>
                </a:cubicBezTo>
                <a:cubicBezTo>
                  <a:pt x="f53" y="f54"/>
                  <a:pt x="f55" y="f56"/>
                  <a:pt x="f57" y="f58"/>
                </a:cubicBezTo>
                <a:close/>
                <a:moveTo>
                  <a:pt x="f59" y="f60"/>
                </a:moveTo>
                <a:cubicBezTo>
                  <a:pt x="f61" y="f62"/>
                  <a:pt x="f63" y="f64"/>
                  <a:pt x="f65" y="f66"/>
                </a:cubicBezTo>
                <a:lnTo>
                  <a:pt x="f67" y="f68"/>
                </a:lnTo>
                <a:cubicBezTo>
                  <a:pt x="f69" y="f70"/>
                  <a:pt x="f71" y="f72"/>
                  <a:pt x="f59" y="f60"/>
                </a:cubicBezTo>
                <a:close/>
                <a:moveTo>
                  <a:pt x="f73" y="f74"/>
                </a:moveTo>
                <a:cubicBezTo>
                  <a:pt x="f75" y="f76"/>
                  <a:pt x="f77" y="f78"/>
                  <a:pt x="f79" y="f80"/>
                </a:cubicBezTo>
                <a:cubicBezTo>
                  <a:pt x="f81" y="f82"/>
                  <a:pt x="f83" y="f84"/>
                  <a:pt x="f85" y="f86"/>
                </a:cubicBezTo>
                <a:cubicBezTo>
                  <a:pt x="f87" y="f88"/>
                  <a:pt x="f89" y="f90"/>
                  <a:pt x="f91" y="f92"/>
                </a:cubicBezTo>
                <a:cubicBezTo>
                  <a:pt x="f93" y="f94"/>
                  <a:pt x="f95" y="f96"/>
                  <a:pt x="f73" y="f74"/>
                </a:cubicBezTo>
                <a:close/>
                <a:moveTo>
                  <a:pt x="f97" y="f98"/>
                </a:moveTo>
                <a:lnTo>
                  <a:pt x="f99" y="f100"/>
                </a:lnTo>
                <a:cubicBezTo>
                  <a:pt x="f101" y="f102"/>
                  <a:pt x="f103" y="f104"/>
                  <a:pt x="f105" y="f106"/>
                </a:cubicBezTo>
                <a:cubicBezTo>
                  <a:pt x="f107" y="f108"/>
                  <a:pt x="f109" y="f110"/>
                  <a:pt x="f111" y="f112"/>
                </a:cubicBezTo>
                <a:close/>
                <a:moveTo>
                  <a:pt x="f113" y="f114"/>
                </a:moveTo>
                <a:cubicBezTo>
                  <a:pt x="f115" y="f116"/>
                  <a:pt x="f117" y="f118"/>
                  <a:pt x="f119" y="f120"/>
                </a:cubicBezTo>
                <a:cubicBezTo>
                  <a:pt x="f121" y="f122"/>
                  <a:pt x="f123" y="f124"/>
                  <a:pt x="f125" y="f126"/>
                </a:cubicBezTo>
                <a:lnTo>
                  <a:pt x="f127" y="f128"/>
                </a:lnTo>
                <a:cubicBezTo>
                  <a:pt x="f129" y="f130"/>
                  <a:pt x="f131" y="f132"/>
                  <a:pt x="f113" y="f114"/>
                </a:cubicBezTo>
                <a:close/>
                <a:moveTo>
                  <a:pt x="f133" y="f134"/>
                </a:moveTo>
                <a:cubicBezTo>
                  <a:pt x="f135" y="f136"/>
                  <a:pt x="f137" y="f138"/>
                  <a:pt x="f139" y="f140"/>
                </a:cubicBezTo>
                <a:cubicBezTo>
                  <a:pt x="f141" y="f142"/>
                  <a:pt x="f143" y="f144"/>
                  <a:pt x="f145" y="f146"/>
                </a:cubicBezTo>
                <a:lnTo>
                  <a:pt x="f147" y="f148"/>
                </a:lnTo>
                <a:close/>
                <a:moveTo>
                  <a:pt x="f149" y="f150"/>
                </a:moveTo>
                <a:lnTo>
                  <a:pt x="f151" y="f152"/>
                </a:lnTo>
                <a:lnTo>
                  <a:pt x="f153" y="f154"/>
                </a:lnTo>
                <a:cubicBezTo>
                  <a:pt x="f155" y="f156"/>
                  <a:pt x="f157" y="f158"/>
                  <a:pt x="f159" y="f160"/>
                </a:cubicBezTo>
                <a:cubicBezTo>
                  <a:pt x="f161" y="f162"/>
                  <a:pt x="f163" y="f164"/>
                  <a:pt x="f149" y="f150"/>
                </a:cubicBezTo>
                <a:close/>
                <a:moveTo>
                  <a:pt x="f165" y="f166"/>
                </a:moveTo>
                <a:cubicBezTo>
                  <a:pt x="f167" y="f168"/>
                  <a:pt x="f169" y="f170"/>
                  <a:pt x="f171" y="f172"/>
                </a:cubicBezTo>
                <a:cubicBezTo>
                  <a:pt x="f173" y="f174"/>
                  <a:pt x="f175" y="f176"/>
                  <a:pt x="f177" y="f178"/>
                </a:cubicBezTo>
                <a:cubicBezTo>
                  <a:pt x="f179" y="f180"/>
                  <a:pt x="f181" y="f182"/>
                  <a:pt x="f183" y="f184"/>
                </a:cubicBezTo>
                <a:close/>
                <a:moveTo>
                  <a:pt x="f185" y="f186"/>
                </a:moveTo>
                <a:cubicBezTo>
                  <a:pt x="f187" y="f188"/>
                  <a:pt x="f189" y="f190"/>
                  <a:pt x="f191" y="f192"/>
                </a:cubicBezTo>
                <a:lnTo>
                  <a:pt x="f193" y="f194"/>
                </a:lnTo>
                <a:lnTo>
                  <a:pt x="f195" y="f196"/>
                </a:lnTo>
                <a:cubicBezTo>
                  <a:pt x="f197" y="f198"/>
                  <a:pt x="f199" y="f200"/>
                  <a:pt x="f185" y="f186"/>
                </a:cubicBezTo>
                <a:close/>
                <a:moveTo>
                  <a:pt x="f201" y="f202"/>
                </a:moveTo>
                <a:cubicBezTo>
                  <a:pt x="f203" y="f204"/>
                  <a:pt x="f205" y="f206"/>
                  <a:pt x="f207" y="f208"/>
                </a:cubicBezTo>
                <a:cubicBezTo>
                  <a:pt x="f209" y="f210"/>
                  <a:pt x="f211" y="f212"/>
                  <a:pt x="f213" y="f214"/>
                </a:cubicBezTo>
                <a:cubicBezTo>
                  <a:pt x="f215" y="f216"/>
                  <a:pt x="f217" y="f218"/>
                  <a:pt x="f201" y="f202"/>
                </a:cubicBezTo>
                <a:close/>
                <a:moveTo>
                  <a:pt x="f219" y="f220"/>
                </a:moveTo>
                <a:lnTo>
                  <a:pt x="f221" y="f222"/>
                </a:lnTo>
                <a:cubicBezTo>
                  <a:pt x="f223" y="f224"/>
                  <a:pt x="f225" y="f226"/>
                  <a:pt x="f227" y="f228"/>
                </a:cubicBezTo>
                <a:cubicBezTo>
                  <a:pt x="f229" y="f230"/>
                  <a:pt x="f231" y="f232"/>
                  <a:pt x="f219" y="f220"/>
                </a:cubicBezTo>
                <a:close/>
                <a:moveTo>
                  <a:pt x="f233" y="f234"/>
                </a:moveTo>
                <a:cubicBezTo>
                  <a:pt x="f235" y="f236"/>
                  <a:pt x="f237" y="f238"/>
                  <a:pt x="f239" y="f240"/>
                </a:cubicBezTo>
                <a:cubicBezTo>
                  <a:pt x="f241" y="f242"/>
                  <a:pt x="f243" y="f244"/>
                  <a:pt x="f245" y="f246"/>
                </a:cubicBezTo>
                <a:close/>
                <a:moveTo>
                  <a:pt x="f247" y="f248"/>
                </a:moveTo>
                <a:cubicBezTo>
                  <a:pt x="f249" y="f250"/>
                  <a:pt x="f251" y="f252"/>
                  <a:pt x="f253" y="f254"/>
                </a:cubicBezTo>
                <a:lnTo>
                  <a:pt x="f255" y="f256"/>
                </a:lnTo>
                <a:cubicBezTo>
                  <a:pt x="f257" y="f258"/>
                  <a:pt x="f259" y="f260"/>
                  <a:pt x="f261" y="f262"/>
                </a:cubicBezTo>
                <a:cubicBezTo>
                  <a:pt x="f263" y="f264"/>
                  <a:pt x="f265" y="f266"/>
                  <a:pt x="f247" y="f248"/>
                </a:cubicBezTo>
                <a:close/>
                <a:moveTo>
                  <a:pt x="f267" y="f268"/>
                </a:moveTo>
                <a:cubicBezTo>
                  <a:pt x="f269" y="f270"/>
                  <a:pt x="f271" y="f272"/>
                  <a:pt x="f273" y="f274"/>
                </a:cubicBezTo>
                <a:cubicBezTo>
                  <a:pt x="f275" y="f276"/>
                  <a:pt x="f277" y="f278"/>
                  <a:pt x="f279" y="f280"/>
                </a:cubicBezTo>
                <a:cubicBezTo>
                  <a:pt x="f281" y="f282"/>
                  <a:pt x="f283" y="f284"/>
                  <a:pt x="f285" y="f286"/>
                </a:cubicBezTo>
                <a:cubicBezTo>
                  <a:pt x="f287" y="f288"/>
                  <a:pt x="f289" y="f290"/>
                  <a:pt x="f267" y="f268"/>
                </a:cubicBezTo>
                <a:close/>
                <a:moveTo>
                  <a:pt x="f291" y="f292"/>
                </a:moveTo>
                <a:lnTo>
                  <a:pt x="f293" y="f294"/>
                </a:lnTo>
                <a:cubicBezTo>
                  <a:pt x="f295" y="f296"/>
                  <a:pt x="f297" y="f298"/>
                  <a:pt x="f299" y="f300"/>
                </a:cubicBezTo>
                <a:cubicBezTo>
                  <a:pt x="f301" y="f302"/>
                  <a:pt x="f303" y="f304"/>
                  <a:pt x="f305" y="f306"/>
                </a:cubicBezTo>
                <a:lnTo>
                  <a:pt x="f307" y="f308"/>
                </a:lnTo>
                <a:cubicBezTo>
                  <a:pt x="f309" y="f310"/>
                  <a:pt x="f311" y="f312"/>
                  <a:pt x="f313" y="f314"/>
                </a:cubicBezTo>
                <a:cubicBezTo>
                  <a:pt x="f315" y="f316"/>
                  <a:pt x="f317" y="f318"/>
                  <a:pt x="f291" y="f292"/>
                </a:cubicBezTo>
                <a:close/>
                <a:moveTo>
                  <a:pt x="f319" y="f2"/>
                </a:moveTo>
                <a:cubicBezTo>
                  <a:pt x="f320" y="f2"/>
                  <a:pt x="f321" y="f322"/>
                  <a:pt x="f321" y="f323"/>
                </a:cubicBezTo>
                <a:cubicBezTo>
                  <a:pt x="f321" y="f324"/>
                  <a:pt x="f325" y="f326"/>
                  <a:pt x="f327" y="f328"/>
                </a:cubicBezTo>
                <a:cubicBezTo>
                  <a:pt x="f329" y="f330"/>
                  <a:pt x="f331" y="f332"/>
                  <a:pt x="f333" y="f334"/>
                </a:cubicBezTo>
                <a:cubicBezTo>
                  <a:pt x="f335" y="f336"/>
                  <a:pt x="f337" y="f338"/>
                  <a:pt x="f339" y="f340"/>
                </a:cubicBezTo>
                <a:lnTo>
                  <a:pt x="f339" y="f341"/>
                </a:lnTo>
                <a:cubicBezTo>
                  <a:pt x="f342" y="f343"/>
                  <a:pt x="f344" y="f345"/>
                  <a:pt x="f346" y="f347"/>
                </a:cubicBezTo>
                <a:cubicBezTo>
                  <a:pt x="f348" y="f349"/>
                  <a:pt x="f350" y="f351"/>
                  <a:pt x="f352" y="f353"/>
                </a:cubicBezTo>
                <a:lnTo>
                  <a:pt x="f354" y="f4"/>
                </a:lnTo>
                <a:cubicBezTo>
                  <a:pt x="f355" y="f356"/>
                  <a:pt x="f357" y="f358"/>
                  <a:pt x="f359" y="f360"/>
                </a:cubicBezTo>
                <a:lnTo>
                  <a:pt x="f361" y="f362"/>
                </a:lnTo>
                <a:lnTo>
                  <a:pt x="f361" y="f363"/>
                </a:lnTo>
                <a:cubicBezTo>
                  <a:pt x="f364" y="f365"/>
                  <a:pt x="f366" y="f367"/>
                  <a:pt x="f368" y="f369"/>
                </a:cubicBezTo>
                <a:cubicBezTo>
                  <a:pt x="f370" y="f371"/>
                  <a:pt x="f372" y="f373"/>
                  <a:pt x="f372" y="f374"/>
                </a:cubicBezTo>
                <a:cubicBezTo>
                  <a:pt x="f372" y="f375"/>
                  <a:pt x="f376" y="f377"/>
                  <a:pt x="f378" y="f377"/>
                </a:cubicBezTo>
                <a:cubicBezTo>
                  <a:pt x="f379" y="f377"/>
                  <a:pt x="f380" y="f375"/>
                  <a:pt x="f380" y="f374"/>
                </a:cubicBezTo>
                <a:cubicBezTo>
                  <a:pt x="f380" y="f381"/>
                  <a:pt x="f379" y="f382"/>
                  <a:pt x="f378" y="f382"/>
                </a:cubicBezTo>
                <a:lnTo>
                  <a:pt x="f383" y="f384"/>
                </a:lnTo>
                <a:lnTo>
                  <a:pt x="f385" y="f386"/>
                </a:lnTo>
                <a:lnTo>
                  <a:pt x="f387" y="f388"/>
                </a:lnTo>
                <a:lnTo>
                  <a:pt x="f389" y="f390"/>
                </a:lnTo>
                <a:cubicBezTo>
                  <a:pt x="f391" y="f392"/>
                  <a:pt x="f393" y="f394"/>
                  <a:pt x="f395" y="f396"/>
                </a:cubicBezTo>
                <a:lnTo>
                  <a:pt x="f397" y="f398"/>
                </a:lnTo>
                <a:lnTo>
                  <a:pt x="f399" y="f400"/>
                </a:lnTo>
                <a:lnTo>
                  <a:pt x="f401" y="f402"/>
                </a:lnTo>
                <a:lnTo>
                  <a:pt x="f403" y="f404"/>
                </a:lnTo>
                <a:cubicBezTo>
                  <a:pt x="f405" y="f406"/>
                  <a:pt x="f407" y="f408"/>
                  <a:pt x="f409" y="f410"/>
                </a:cubicBezTo>
                <a:lnTo>
                  <a:pt x="f411" y="f412"/>
                </a:lnTo>
                <a:lnTo>
                  <a:pt x="f413" y="f414"/>
                </a:lnTo>
                <a:cubicBezTo>
                  <a:pt x="f415" y="f416"/>
                  <a:pt x="f417" y="f418"/>
                  <a:pt x="f417" y="f323"/>
                </a:cubicBezTo>
                <a:cubicBezTo>
                  <a:pt x="f417" y="f322"/>
                  <a:pt x="f419" y="f2"/>
                  <a:pt x="f319" y="f2"/>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4" name="Right Triangle 17">
            <a:extLst>
              <a:ext uri="{FF2B5EF4-FFF2-40B4-BE49-F238E27FC236}">
                <a16:creationId xmlns:a16="http://schemas.microsoft.com/office/drawing/2014/main" id="{E2F28BDC-4BC6-AC2C-ABF9-D314634D6F2F}"/>
              </a:ext>
            </a:extLst>
          </p:cNvPr>
          <p:cNvSpPr/>
          <p:nvPr/>
        </p:nvSpPr>
        <p:spPr>
          <a:xfrm>
            <a:off x="5964033" y="4600958"/>
            <a:ext cx="385791" cy="546396"/>
          </a:xfrm>
          <a:custGeom>
            <a:avLst/>
            <a:gdLst>
              <a:gd name="f0" fmla="val w"/>
              <a:gd name="f1" fmla="val h"/>
              <a:gd name="f2" fmla="val 0"/>
              <a:gd name="f3" fmla="val 2387678"/>
              <a:gd name="f4" fmla="val 3240000"/>
              <a:gd name="f5" fmla="val 1645041"/>
              <a:gd name="f6" fmla="val 17032"/>
              <a:gd name="f7" fmla="val 2376264"/>
              <a:gd name="f8" fmla="val 17033"/>
              <a:gd name="f9" fmla="val 1645042"/>
              <a:gd name="f10" fmla="val 1379678"/>
              <a:gd name="f11" fmla="val 996125"/>
              <a:gd name="f12" fmla="val 1498869"/>
              <a:gd name="f13" fmla="val 888809"/>
              <a:gd name="f14" fmla="*/ f0 1 2387678"/>
              <a:gd name="f15" fmla="*/ f1 1 3240000"/>
              <a:gd name="f16" fmla="val f2"/>
              <a:gd name="f17" fmla="val f3"/>
              <a:gd name="f18" fmla="val f4"/>
              <a:gd name="f19" fmla="+- f18 0 f16"/>
              <a:gd name="f20" fmla="+- f17 0 f16"/>
              <a:gd name="f21" fmla="*/ f20 1 2387678"/>
              <a:gd name="f22" fmla="*/ f19 1 3240000"/>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2387678" h="3240000">
                <a:moveTo>
                  <a:pt x="f5" y="f6"/>
                </a:moveTo>
                <a:lnTo>
                  <a:pt x="f7" y="f6"/>
                </a:lnTo>
                <a:lnTo>
                  <a:pt x="f7" y="f8"/>
                </a:lnTo>
                <a:lnTo>
                  <a:pt x="f9" y="f8"/>
                </a:lnTo>
                <a:close/>
                <a:moveTo>
                  <a:pt x="f2" y="f6"/>
                </a:moveTo>
                <a:lnTo>
                  <a:pt x="f10" y="f6"/>
                </a:lnTo>
                <a:lnTo>
                  <a:pt x="f10" y="f11"/>
                </a:lnTo>
                <a:lnTo>
                  <a:pt x="f7" y="f11"/>
                </a:lnTo>
                <a:lnTo>
                  <a:pt x="f7" y="f4"/>
                </a:lnTo>
                <a:lnTo>
                  <a:pt x="f2" y="f4"/>
                </a:lnTo>
                <a:close/>
                <a:moveTo>
                  <a:pt x="f12" y="f2"/>
                </a:moveTo>
                <a:lnTo>
                  <a:pt x="f3" y="f13"/>
                </a:lnTo>
                <a:lnTo>
                  <a:pt x="f12" y="f13"/>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5" name="Oval 66">
            <a:extLst>
              <a:ext uri="{FF2B5EF4-FFF2-40B4-BE49-F238E27FC236}">
                <a16:creationId xmlns:a16="http://schemas.microsoft.com/office/drawing/2014/main" id="{077DBA20-D173-9F13-D3EB-08E88A754D60}"/>
              </a:ext>
            </a:extLst>
          </p:cNvPr>
          <p:cNvSpPr/>
          <p:nvPr/>
        </p:nvSpPr>
        <p:spPr>
          <a:xfrm rot="20700014">
            <a:off x="4395813" y="3634219"/>
            <a:ext cx="548676" cy="469989"/>
          </a:xfrm>
          <a:custGeom>
            <a:avLst/>
            <a:gdLst>
              <a:gd name="f0" fmla="val w"/>
              <a:gd name="f1" fmla="val h"/>
              <a:gd name="f2" fmla="val 0"/>
              <a:gd name="f3" fmla="val 2901316"/>
              <a:gd name="f4" fmla="val 2485205"/>
              <a:gd name="f5" fmla="val 8833"/>
              <a:gd name="f6" fmla="val 2885407"/>
              <a:gd name="f7" fmla="val 69738"/>
              <a:gd name="f8" fmla="val 2890344"/>
              <a:gd name="f9" fmla="val 71061"/>
              <a:gd name="f10" fmla="val 2331295"/>
              <a:gd name="f11" fmla="val 2157461"/>
              <a:gd name="f12" fmla="val 2322295"/>
              <a:gd name="f13" fmla="val 2155049"/>
              <a:gd name="f14" fmla="val 2311779"/>
              <a:gd name="f15" fmla="val 2339141"/>
              <a:gd name="f16" fmla="val 2127696"/>
              <a:gd name="f17" fmla="val 1902404"/>
              <a:gd name="f18" fmla="val 1669201"/>
              <a:gd name="f19" fmla="val 1480151"/>
              <a:gd name="f20" fmla="val 2328701"/>
              <a:gd name="f21" fmla="val 1480150"/>
              <a:gd name="f22" fmla="val 2135644"/>
              <a:gd name="f23" fmla="val 1942587"/>
              <a:gd name="f24" fmla="val 1669200"/>
              <a:gd name="f25" fmla="val 1786083"/>
              <a:gd name="f26" fmla="val 2026046"/>
              <a:gd name="f27" fmla="val 2137276"/>
              <a:gd name="f28" fmla="val 1830075"/>
              <a:gd name="f29" fmla="val 2213623"/>
              <a:gd name="f30" fmla="val 1901150"/>
              <a:gd name="f31" fmla="val 2586815"/>
              <a:gd name="f32" fmla="val 508378"/>
              <a:gd name="f33" fmla="val 1283297"/>
              <a:gd name="f34" fmla="val 847984"/>
              <a:gd name="f35" fmla="val 2132988"/>
              <a:gd name="f36" fmla="val 841776"/>
              <a:gd name="f37" fmla="val 2131324"/>
              <a:gd name="f38" fmla="val 829584"/>
              <a:gd name="f39" fmla="val 2314002"/>
              <a:gd name="f40" fmla="val 646295"/>
              <a:gd name="f41" fmla="val 2458448"/>
              <a:gd name="f42" fmla="val 422254"/>
              <a:gd name="f43" fmla="val 189051"/>
              <a:gd name="f44" fmla="val 1"/>
              <a:gd name="f45" fmla="val 2301944"/>
              <a:gd name="f46" fmla="val 2108887"/>
              <a:gd name="f47" fmla="val 1915830"/>
              <a:gd name="f48" fmla="val 1759326"/>
              <a:gd name="f49" fmla="val 422255"/>
              <a:gd name="f50" fmla="val 544771"/>
              <a:gd name="f51" fmla="val 655100"/>
              <a:gd name="f52" fmla="val 1802522"/>
              <a:gd name="f53" fmla="val 731465"/>
              <a:gd name="f54" fmla="val 1872378"/>
              <a:gd name="f55" fmla="val 1233167"/>
              <a:gd name="f56" fmla="val 1266129"/>
              <a:gd name="f57" fmla="*/ f0 1 2901316"/>
              <a:gd name="f58" fmla="*/ f1 1 2485205"/>
              <a:gd name="f59" fmla="val f2"/>
              <a:gd name="f60" fmla="val f3"/>
              <a:gd name="f61" fmla="val f4"/>
              <a:gd name="f62" fmla="+- f61 0 f59"/>
              <a:gd name="f63" fmla="+- f60 0 f59"/>
              <a:gd name="f64" fmla="*/ f63 1 2901316"/>
              <a:gd name="f65" fmla="*/ f62 1 2485205"/>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2901316" h="2485205">
                <a:moveTo>
                  <a:pt x="f3" y="f5"/>
                </a:moveTo>
                <a:lnTo>
                  <a:pt x="f6" y="f7"/>
                </a:lnTo>
                <a:lnTo>
                  <a:pt x="f8" y="f9"/>
                </a:lnTo>
                <a:lnTo>
                  <a:pt x="f10" y="f11"/>
                </a:lnTo>
                <a:lnTo>
                  <a:pt x="f12" y="f13"/>
                </a:lnTo>
                <a:cubicBezTo>
                  <a:pt x="f14" y="f15"/>
                  <a:pt x="f16" y="f4"/>
                  <a:pt x="f17" y="f4"/>
                </a:cubicBezTo>
                <a:cubicBezTo>
                  <a:pt x="f18" y="f4"/>
                  <a:pt x="f19" y="f20"/>
                  <a:pt x="f21" y="f22"/>
                </a:cubicBezTo>
                <a:cubicBezTo>
                  <a:pt x="f21" y="f23"/>
                  <a:pt x="f24" y="f25"/>
                  <a:pt x="f17" y="f25"/>
                </a:cubicBezTo>
                <a:cubicBezTo>
                  <a:pt x="f26" y="f25"/>
                  <a:pt x="f27" y="f28"/>
                  <a:pt x="f29" y="f30"/>
                </a:cubicBezTo>
                <a:lnTo>
                  <a:pt x="f31" y="f32"/>
                </a:lnTo>
                <a:lnTo>
                  <a:pt x="f33" y="f32"/>
                </a:lnTo>
                <a:lnTo>
                  <a:pt x="f34" y="f35"/>
                </a:lnTo>
                <a:lnTo>
                  <a:pt x="f36" y="f37"/>
                </a:lnTo>
                <a:cubicBezTo>
                  <a:pt x="f38" y="f39"/>
                  <a:pt x="f40" y="f41"/>
                  <a:pt x="f42" y="f41"/>
                </a:cubicBezTo>
                <a:cubicBezTo>
                  <a:pt x="f43" y="f41"/>
                  <a:pt x="f44" y="f45"/>
                  <a:pt x="f2" y="f46"/>
                </a:cubicBezTo>
                <a:cubicBezTo>
                  <a:pt x="f2" y="f47"/>
                  <a:pt x="f43" y="f48"/>
                  <a:pt x="f49" y="f48"/>
                </a:cubicBezTo>
                <a:cubicBezTo>
                  <a:pt x="f50" y="f48"/>
                  <a:pt x="f51" y="f52"/>
                  <a:pt x="f53" y="f54"/>
                </a:cubicBezTo>
                <a:lnTo>
                  <a:pt x="f55" y="f2"/>
                </a:lnTo>
                <a:lnTo>
                  <a:pt x="f56" y="f5"/>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6" name="Rectangle 9">
            <a:extLst>
              <a:ext uri="{FF2B5EF4-FFF2-40B4-BE49-F238E27FC236}">
                <a16:creationId xmlns:a16="http://schemas.microsoft.com/office/drawing/2014/main" id="{9B72C610-8019-6128-76F3-C10142368743}"/>
              </a:ext>
            </a:extLst>
          </p:cNvPr>
          <p:cNvSpPr/>
          <p:nvPr/>
        </p:nvSpPr>
        <p:spPr>
          <a:xfrm>
            <a:off x="2659463" y="3545252"/>
            <a:ext cx="527340" cy="493629"/>
          </a:xfrm>
          <a:custGeom>
            <a:avLst/>
            <a:gdLst>
              <a:gd name="f0" fmla="val 10800000"/>
              <a:gd name="f1" fmla="val 5400000"/>
              <a:gd name="f2" fmla="val 180"/>
              <a:gd name="f3" fmla="val w"/>
              <a:gd name="f4" fmla="val h"/>
              <a:gd name="f5" fmla="val 0"/>
              <a:gd name="f6" fmla="val 3239999"/>
              <a:gd name="f7" fmla="val 3032924"/>
              <a:gd name="f8" fmla="val 1576606"/>
              <a:gd name="f9" fmla="val 2778202"/>
              <a:gd name="f10" fmla="val 2778795"/>
              <a:gd name="f11" fmla="val 1663394"/>
              <a:gd name="f12" fmla="val 2792670"/>
              <a:gd name="f13" fmla="val 2776423"/>
              <a:gd name="f14" fmla="val 2185083"/>
              <a:gd name="f15" fmla="val 2605634"/>
              <a:gd name="f16" fmla="val 2444552"/>
              <a:gd name="f17" fmla="val 2500589"/>
              <a:gd name="f18" fmla="val 2991331"/>
              <a:gd name="f19" fmla="val 2709748"/>
              <a:gd name="f20" fmla="val 3000856"/>
              <a:gd name="f21" fmla="val 526981"/>
              <a:gd name="f22" fmla="val 2855082"/>
              <a:gd name="f23" fmla="val 2857178"/>
              <a:gd name="f24" fmla="val 1175360"/>
              <a:gd name="f25" fmla="val 2859273"/>
              <a:gd name="f26" fmla="val 1823738"/>
              <a:gd name="f27" fmla="val 2861369"/>
              <a:gd name="f28" fmla="val 2472117"/>
              <a:gd name="f29" fmla="val 2483869"/>
              <a:gd name="f30" fmla="val 2318121"/>
              <a:gd name="f31" fmla="val 2052449"/>
              <a:gd name="f32" fmla="val 2439541"/>
              <a:gd name="f33" fmla="val 2765302"/>
              <a:gd name="f34" fmla="val 430441"/>
              <a:gd name="f35" fmla="val 402054"/>
              <a:gd name="f36" fmla="val 1896442"/>
              <a:gd name="f37" fmla="val 149589"/>
              <a:gd name="f38" fmla="val 2115835"/>
              <a:gd name="f39" fmla="val 2106"/>
              <a:gd name="f40" fmla="val 2406065"/>
              <a:gd name="f41" fmla="val 22"/>
              <a:gd name="f42" fmla="val 2537987"/>
              <a:gd name="f43" fmla="val -925"/>
              <a:gd name="f44" fmla="val 2684544"/>
              <a:gd name="f45" fmla="val 28169"/>
              <a:gd name="f46" fmla="val 2853673"/>
              <a:gd name="f47" fmla="val 91100"/>
              <a:gd name="f48" fmla="val 2854039"/>
              <a:gd name="f49" fmla="val 204214"/>
              <a:gd name="f50" fmla="val 2854404"/>
              <a:gd name="f51" fmla="val 317327"/>
              <a:gd name="f52" fmla="val 2854770"/>
              <a:gd name="f53" fmla="val 3120669"/>
              <a:gd name="f54" fmla="val 428517"/>
              <a:gd name="f55" fmla="val 738345"/>
              <a:gd name="f56" fmla="val 102477"/>
              <a:gd name="f57" fmla="val 385229"/>
              <a:gd name="f58" fmla="val 385595"/>
              <a:gd name="f59" fmla="val 385960"/>
              <a:gd name="f60" fmla="val 386326"/>
              <a:gd name="f61" fmla="val 555455"/>
              <a:gd name="f62" fmla="val 702013"/>
              <a:gd name="f63" fmla="val 833935"/>
              <a:gd name="f64" fmla="val 1124164"/>
              <a:gd name="f65" fmla="val 1343558"/>
              <a:gd name="f66" fmla="val 1187550"/>
              <a:gd name="f67" fmla="val 756130"/>
              <a:gd name="f68" fmla="val 378630"/>
              <a:gd name="f69" fmla="val 384918"/>
              <a:gd name="f70" fmla="val 239143"/>
              <a:gd name="f71" fmla="val 229618"/>
              <a:gd name="f72" fmla="val 2690698"/>
              <a:gd name="f73" fmla="val 773243"/>
              <a:gd name="f74" fmla="val 2466244"/>
              <a:gd name="f75" fmla="val 1081748"/>
              <a:gd name="f76" fmla="val 2626096"/>
              <a:gd name="f77" fmla="+- 0 0 -90"/>
              <a:gd name="f78" fmla="*/ f3 1 3239999"/>
              <a:gd name="f79" fmla="*/ f4 1 3032924"/>
              <a:gd name="f80" fmla="val f5"/>
              <a:gd name="f81" fmla="val f6"/>
              <a:gd name="f82" fmla="val f7"/>
              <a:gd name="f83" fmla="*/ f77 f0 1"/>
              <a:gd name="f84" fmla="+- f82 0 f80"/>
              <a:gd name="f85" fmla="+- f81 0 f80"/>
              <a:gd name="f86" fmla="*/ f83 1 f2"/>
              <a:gd name="f87" fmla="*/ f85 1 3239999"/>
              <a:gd name="f88" fmla="*/ f84 1 3032924"/>
              <a:gd name="f89" fmla="*/ 833935 f85 1"/>
              <a:gd name="f90" fmla="*/ 22 f84 1"/>
              <a:gd name="f91" fmla="*/ 1576606 f85 1"/>
              <a:gd name="f92" fmla="*/ 402054 f84 1"/>
              <a:gd name="f93" fmla="*/ 430441 f84 1"/>
              <a:gd name="f94" fmla="*/ 526981 f84 1"/>
              <a:gd name="f95" fmla="*/ 2765302 f84 1"/>
              <a:gd name="f96" fmla="*/ 378630 f85 1"/>
              <a:gd name="f97" fmla="*/ 2472117 f84 1"/>
              <a:gd name="f98" fmla="*/ 384918 f85 1"/>
              <a:gd name="f99" fmla="*/ 239143 f85 1"/>
              <a:gd name="f100" fmla="*/ 2776423 f84 1"/>
              <a:gd name="f101" fmla="*/ 2778202 f84 1"/>
              <a:gd name="f102" fmla="*/ 1663394 f85 1"/>
              <a:gd name="f103" fmla="*/ 3000856 f85 1"/>
              <a:gd name="f104" fmla="*/ 2855082 f85 1"/>
              <a:gd name="f105" fmla="*/ 2861369 f85 1"/>
              <a:gd name="f106" fmla="*/ 2406065 f85 1"/>
              <a:gd name="f107" fmla="*/ 2853673 f85 1"/>
              <a:gd name="f108" fmla="*/ 91100 f84 1"/>
              <a:gd name="f109" fmla="*/ 2854770 f85 1"/>
              <a:gd name="f110" fmla="*/ 3120669 f85 1"/>
              <a:gd name="f111" fmla="*/ 428517 f84 1"/>
              <a:gd name="f112" fmla="*/ 738345 f84 1"/>
              <a:gd name="f113" fmla="*/ 3239999 f85 1"/>
              <a:gd name="f114" fmla="*/ 3032924 f84 1"/>
              <a:gd name="f115" fmla="*/ 0 f85 1"/>
              <a:gd name="f116" fmla="*/ 102477 f85 1"/>
              <a:gd name="f117" fmla="*/ 385229 f85 1"/>
              <a:gd name="f118" fmla="*/ 386326 f85 1"/>
              <a:gd name="f119" fmla="*/ 229618 f85 1"/>
              <a:gd name="f120" fmla="*/ 2690698 f84 1"/>
              <a:gd name="f121" fmla="*/ 2991331 f85 1"/>
              <a:gd name="f122" fmla="*/ 2709748 f84 1"/>
              <a:gd name="f123" fmla="+- f86 0 f1"/>
              <a:gd name="f124" fmla="*/ f89 1 3239999"/>
              <a:gd name="f125" fmla="*/ f90 1 3032924"/>
              <a:gd name="f126" fmla="*/ f91 1 3239999"/>
              <a:gd name="f127" fmla="*/ f92 1 3032924"/>
              <a:gd name="f128" fmla="*/ f93 1 3032924"/>
              <a:gd name="f129" fmla="*/ f94 1 3032924"/>
              <a:gd name="f130" fmla="*/ f95 1 3032924"/>
              <a:gd name="f131" fmla="*/ f96 1 3239999"/>
              <a:gd name="f132" fmla="*/ f97 1 3032924"/>
              <a:gd name="f133" fmla="*/ f98 1 3239999"/>
              <a:gd name="f134" fmla="*/ f99 1 3239999"/>
              <a:gd name="f135" fmla="*/ f100 1 3032924"/>
              <a:gd name="f136" fmla="*/ f101 1 3032924"/>
              <a:gd name="f137" fmla="*/ f102 1 3239999"/>
              <a:gd name="f138" fmla="*/ f103 1 3239999"/>
              <a:gd name="f139" fmla="*/ f104 1 3239999"/>
              <a:gd name="f140" fmla="*/ f105 1 3239999"/>
              <a:gd name="f141" fmla="*/ f106 1 3239999"/>
              <a:gd name="f142" fmla="*/ f107 1 3239999"/>
              <a:gd name="f143" fmla="*/ f108 1 3032924"/>
              <a:gd name="f144" fmla="*/ f109 1 3239999"/>
              <a:gd name="f145" fmla="*/ f110 1 3239999"/>
              <a:gd name="f146" fmla="*/ f111 1 3032924"/>
              <a:gd name="f147" fmla="*/ f112 1 3032924"/>
              <a:gd name="f148" fmla="*/ f113 1 3239999"/>
              <a:gd name="f149" fmla="*/ f114 1 3032924"/>
              <a:gd name="f150" fmla="*/ f115 1 3239999"/>
              <a:gd name="f151" fmla="*/ f116 1 3239999"/>
              <a:gd name="f152" fmla="*/ f117 1 3239999"/>
              <a:gd name="f153" fmla="*/ f118 1 3239999"/>
              <a:gd name="f154" fmla="*/ f119 1 3239999"/>
              <a:gd name="f155" fmla="*/ f120 1 3032924"/>
              <a:gd name="f156" fmla="*/ f121 1 3239999"/>
              <a:gd name="f157" fmla="*/ f122 1 3032924"/>
              <a:gd name="f158" fmla="*/ f80 1 f87"/>
              <a:gd name="f159" fmla="*/ f81 1 f87"/>
              <a:gd name="f160" fmla="*/ f80 1 f88"/>
              <a:gd name="f161" fmla="*/ f82 1 f88"/>
              <a:gd name="f162" fmla="*/ f126 1 f87"/>
              <a:gd name="f163" fmla="*/ f136 1 f88"/>
              <a:gd name="f164" fmla="*/ f137 1 f87"/>
              <a:gd name="f165" fmla="*/ f135 1 f88"/>
              <a:gd name="f166" fmla="*/ f156 1 f87"/>
              <a:gd name="f167" fmla="*/ f157 1 f88"/>
              <a:gd name="f168" fmla="*/ f138 1 f87"/>
              <a:gd name="f169" fmla="*/ f129 1 f88"/>
              <a:gd name="f170" fmla="*/ f139 1 f87"/>
              <a:gd name="f171" fmla="*/ f140 1 f87"/>
              <a:gd name="f172" fmla="*/ f132 1 f88"/>
              <a:gd name="f173" fmla="*/ f130 1 f88"/>
              <a:gd name="f174" fmla="*/ f128 1 f88"/>
              <a:gd name="f175" fmla="*/ f127 1 f88"/>
              <a:gd name="f176" fmla="*/ f141 1 f87"/>
              <a:gd name="f177" fmla="*/ f125 1 f88"/>
              <a:gd name="f178" fmla="*/ f142 1 f87"/>
              <a:gd name="f179" fmla="*/ f143 1 f88"/>
              <a:gd name="f180" fmla="*/ f144 1 f87"/>
              <a:gd name="f181" fmla="*/ f145 1 f87"/>
              <a:gd name="f182" fmla="*/ f146 1 f88"/>
              <a:gd name="f183" fmla="*/ f147 1 f88"/>
              <a:gd name="f184" fmla="*/ f148 1 f87"/>
              <a:gd name="f185" fmla="*/ f149 1 f88"/>
              <a:gd name="f186" fmla="*/ f150 1 f87"/>
              <a:gd name="f187" fmla="*/ f151 1 f87"/>
              <a:gd name="f188" fmla="*/ f152 1 f87"/>
              <a:gd name="f189" fmla="*/ f153 1 f87"/>
              <a:gd name="f190" fmla="*/ f124 1 f87"/>
              <a:gd name="f191" fmla="*/ f131 1 f87"/>
              <a:gd name="f192" fmla="*/ f133 1 f87"/>
              <a:gd name="f193" fmla="*/ f134 1 f87"/>
              <a:gd name="f194" fmla="*/ f154 1 f87"/>
              <a:gd name="f195" fmla="*/ f155 1 f88"/>
              <a:gd name="f196" fmla="*/ f158 f78 1"/>
              <a:gd name="f197" fmla="*/ f159 f78 1"/>
              <a:gd name="f198" fmla="*/ f161 f79 1"/>
              <a:gd name="f199" fmla="*/ f160 f79 1"/>
              <a:gd name="f200" fmla="*/ f162 f78 1"/>
              <a:gd name="f201" fmla="*/ f163 f79 1"/>
              <a:gd name="f202" fmla="*/ f164 f78 1"/>
              <a:gd name="f203" fmla="*/ f165 f79 1"/>
              <a:gd name="f204" fmla="*/ f166 f78 1"/>
              <a:gd name="f205" fmla="*/ f167 f79 1"/>
              <a:gd name="f206" fmla="*/ f168 f78 1"/>
              <a:gd name="f207" fmla="*/ f169 f79 1"/>
              <a:gd name="f208" fmla="*/ f170 f78 1"/>
              <a:gd name="f209" fmla="*/ f171 f78 1"/>
              <a:gd name="f210" fmla="*/ f172 f79 1"/>
              <a:gd name="f211" fmla="*/ f173 f79 1"/>
              <a:gd name="f212" fmla="*/ f174 f79 1"/>
              <a:gd name="f213" fmla="*/ f175 f79 1"/>
              <a:gd name="f214" fmla="*/ f176 f78 1"/>
              <a:gd name="f215" fmla="*/ f177 f79 1"/>
              <a:gd name="f216" fmla="*/ f178 f78 1"/>
              <a:gd name="f217" fmla="*/ f179 f79 1"/>
              <a:gd name="f218" fmla="*/ f180 f78 1"/>
              <a:gd name="f219" fmla="*/ f181 f78 1"/>
              <a:gd name="f220" fmla="*/ f182 f79 1"/>
              <a:gd name="f221" fmla="*/ f183 f79 1"/>
              <a:gd name="f222" fmla="*/ f184 f78 1"/>
              <a:gd name="f223" fmla="*/ f185 f79 1"/>
              <a:gd name="f224" fmla="*/ f186 f78 1"/>
              <a:gd name="f225" fmla="*/ f187 f78 1"/>
              <a:gd name="f226" fmla="*/ f188 f78 1"/>
              <a:gd name="f227" fmla="*/ f189 f78 1"/>
              <a:gd name="f228" fmla="*/ f190 f78 1"/>
              <a:gd name="f229" fmla="*/ f191 f78 1"/>
              <a:gd name="f230" fmla="*/ f192 f78 1"/>
              <a:gd name="f231" fmla="*/ f193 f78 1"/>
              <a:gd name="f232" fmla="*/ f194 f78 1"/>
              <a:gd name="f233" fmla="*/ f195 f79 1"/>
            </a:gdLst>
            <a:ahLst/>
            <a:cxnLst>
              <a:cxn ang="3cd4">
                <a:pos x="hc" y="t"/>
              </a:cxn>
              <a:cxn ang="0">
                <a:pos x="r" y="vc"/>
              </a:cxn>
              <a:cxn ang="cd4">
                <a:pos x="hc" y="b"/>
              </a:cxn>
              <a:cxn ang="cd2">
                <a:pos x="l" y="vc"/>
              </a:cxn>
              <a:cxn ang="f123">
                <a:pos x="f200" y="f201"/>
              </a:cxn>
              <a:cxn ang="f123">
                <a:pos x="f202" y="f201"/>
              </a:cxn>
              <a:cxn ang="f123">
                <a:pos x="f202" y="f203"/>
              </a:cxn>
              <a:cxn ang="f123">
                <a:pos x="f204" y="f205"/>
              </a:cxn>
              <a:cxn ang="f123">
                <a:pos x="f206" y="f207"/>
              </a:cxn>
              <a:cxn ang="f123">
                <a:pos x="f208" y="f207"/>
              </a:cxn>
              <a:cxn ang="f123">
                <a:pos x="f209" y="f210"/>
              </a:cxn>
              <a:cxn ang="f123">
                <a:pos x="f202" y="f211"/>
              </a:cxn>
              <a:cxn ang="f123">
                <a:pos x="f202" y="f207"/>
              </a:cxn>
              <a:cxn ang="f123">
                <a:pos x="f202" y="f212"/>
              </a:cxn>
              <a:cxn ang="f123">
                <a:pos x="f202" y="f213"/>
              </a:cxn>
              <a:cxn ang="f123">
                <a:pos x="f214" y="f215"/>
              </a:cxn>
              <a:cxn ang="f123">
                <a:pos x="f216" y="f217"/>
              </a:cxn>
              <a:cxn ang="f123">
                <a:pos x="f218" y="f212"/>
              </a:cxn>
              <a:cxn ang="f123">
                <a:pos x="f219" y="f220"/>
              </a:cxn>
              <a:cxn ang="f123">
                <a:pos x="f219" y="f221"/>
              </a:cxn>
              <a:cxn ang="f123">
                <a:pos x="f222" y="f221"/>
              </a:cxn>
              <a:cxn ang="f123">
                <a:pos x="f222" y="f223"/>
              </a:cxn>
              <a:cxn ang="f123">
                <a:pos x="f224" y="f223"/>
              </a:cxn>
              <a:cxn ang="f123">
                <a:pos x="f224" y="f221"/>
              </a:cxn>
              <a:cxn ang="f123">
                <a:pos x="f225" y="f221"/>
              </a:cxn>
              <a:cxn ang="f123">
                <a:pos x="f225" y="f220"/>
              </a:cxn>
              <a:cxn ang="f123">
                <a:pos x="f226" y="f212"/>
              </a:cxn>
              <a:cxn ang="f123">
                <a:pos x="f227" y="f217"/>
              </a:cxn>
              <a:cxn ang="f123">
                <a:pos x="f228" y="f215"/>
              </a:cxn>
              <a:cxn ang="f123">
                <a:pos x="f200" y="f213"/>
              </a:cxn>
              <a:cxn ang="f123">
                <a:pos x="f200" y="f212"/>
              </a:cxn>
              <a:cxn ang="f123">
                <a:pos x="f200" y="f207"/>
              </a:cxn>
              <a:cxn ang="f123">
                <a:pos x="f200" y="f211"/>
              </a:cxn>
              <a:cxn ang="f123">
                <a:pos x="f229" y="f210"/>
              </a:cxn>
              <a:cxn ang="f123">
                <a:pos x="f230" y="f207"/>
              </a:cxn>
              <a:cxn ang="f123">
                <a:pos x="f231" y="f207"/>
              </a:cxn>
              <a:cxn ang="f123">
                <a:pos x="f232" y="f233"/>
              </a:cxn>
              <a:cxn ang="f123">
                <a:pos x="f200" y="f203"/>
              </a:cxn>
            </a:cxnLst>
            <a:rect l="f196" t="f199" r="f197" b="f198"/>
            <a:pathLst>
              <a:path w="3239999" h="3032924">
                <a:moveTo>
                  <a:pt x="f8" y="f9"/>
                </a:moveTo>
                <a:cubicBezTo>
                  <a:pt x="f8" y="f10"/>
                  <a:pt x="f11" y="f12"/>
                  <a:pt x="f11" y="f9"/>
                </a:cubicBezTo>
                <a:lnTo>
                  <a:pt x="f11" y="f13"/>
                </a:lnTo>
                <a:cubicBezTo>
                  <a:pt x="f14" y="f15"/>
                  <a:pt x="f16" y="f17"/>
                  <a:pt x="f18" y="f19"/>
                </a:cubicBezTo>
                <a:lnTo>
                  <a:pt x="f20" y="f21"/>
                </a:lnTo>
                <a:lnTo>
                  <a:pt x="f22" y="f21"/>
                </a:lnTo>
                <a:cubicBezTo>
                  <a:pt x="f23" y="f24"/>
                  <a:pt x="f25" y="f26"/>
                  <a:pt x="f27" y="f28"/>
                </a:cubicBezTo>
                <a:cubicBezTo>
                  <a:pt x="f29" y="f30"/>
                  <a:pt x="f31" y="f32"/>
                  <a:pt x="f11" y="f33"/>
                </a:cubicBezTo>
                <a:lnTo>
                  <a:pt x="f11" y="f21"/>
                </a:lnTo>
                <a:lnTo>
                  <a:pt x="f11" y="f34"/>
                </a:lnTo>
                <a:lnTo>
                  <a:pt x="f11" y="f35"/>
                </a:lnTo>
                <a:cubicBezTo>
                  <a:pt x="f36" y="f37"/>
                  <a:pt x="f38" y="f39"/>
                  <a:pt x="f40" y="f41"/>
                </a:cubicBezTo>
                <a:cubicBezTo>
                  <a:pt x="f42" y="f43"/>
                  <a:pt x="f44" y="f45"/>
                  <a:pt x="f46" y="f47"/>
                </a:cubicBezTo>
                <a:cubicBezTo>
                  <a:pt x="f48" y="f49"/>
                  <a:pt x="f50" y="f51"/>
                  <a:pt x="f52" y="f34"/>
                </a:cubicBezTo>
                <a:lnTo>
                  <a:pt x="f53" y="f54"/>
                </a:lnTo>
                <a:lnTo>
                  <a:pt x="f53" y="f55"/>
                </a:lnTo>
                <a:lnTo>
                  <a:pt x="f6" y="f55"/>
                </a:lnTo>
                <a:lnTo>
                  <a:pt x="f6" y="f7"/>
                </a:lnTo>
                <a:lnTo>
                  <a:pt x="f5" y="f7"/>
                </a:lnTo>
                <a:lnTo>
                  <a:pt x="f5" y="f55"/>
                </a:lnTo>
                <a:lnTo>
                  <a:pt x="f56" y="f55"/>
                </a:lnTo>
                <a:lnTo>
                  <a:pt x="f56" y="f54"/>
                </a:lnTo>
                <a:lnTo>
                  <a:pt x="f57" y="f34"/>
                </a:lnTo>
                <a:cubicBezTo>
                  <a:pt x="f58" y="f51"/>
                  <a:pt x="f59" y="f49"/>
                  <a:pt x="f60" y="f47"/>
                </a:cubicBezTo>
                <a:cubicBezTo>
                  <a:pt x="f61" y="f45"/>
                  <a:pt x="f62" y="f43"/>
                  <a:pt x="f63" y="f41"/>
                </a:cubicBezTo>
                <a:cubicBezTo>
                  <a:pt x="f64" y="f39"/>
                  <a:pt x="f65" y="f37"/>
                  <a:pt x="f8" y="f35"/>
                </a:cubicBezTo>
                <a:lnTo>
                  <a:pt x="f8" y="f34"/>
                </a:lnTo>
                <a:lnTo>
                  <a:pt x="f8" y="f21"/>
                </a:lnTo>
                <a:lnTo>
                  <a:pt x="f8" y="f33"/>
                </a:lnTo>
                <a:cubicBezTo>
                  <a:pt x="f66" y="f32"/>
                  <a:pt x="f67" y="f30"/>
                  <a:pt x="f68" y="f28"/>
                </a:cubicBezTo>
                <a:lnTo>
                  <a:pt x="f69" y="f21"/>
                </a:lnTo>
                <a:lnTo>
                  <a:pt x="f70" y="f21"/>
                </a:lnTo>
                <a:lnTo>
                  <a:pt x="f71" y="f72"/>
                </a:lnTo>
                <a:cubicBezTo>
                  <a:pt x="f73" y="f74"/>
                  <a:pt x="f75" y="f76"/>
                  <a:pt x="f8" y="f13"/>
                </a:cubicBezTo>
              </a:path>
            </a:pathLst>
          </a:custGeom>
          <a:solidFill>
            <a:schemeClr val="bg1"/>
          </a:solidFill>
          <a:ln cap="flat">
            <a:noFill/>
            <a:prstDash val="solid"/>
          </a:ln>
        </p:spPr>
        <p:txBody>
          <a:bodyPr vert="horz" wrap="square" lIns="121920" tIns="60960" rIns="121920" bIns="6096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7" name="Frame 17">
            <a:extLst>
              <a:ext uri="{FF2B5EF4-FFF2-40B4-BE49-F238E27FC236}">
                <a16:creationId xmlns:a16="http://schemas.microsoft.com/office/drawing/2014/main" id="{D3ED1EF4-D9E9-7CB2-5D17-8BB2A419007A}"/>
              </a:ext>
            </a:extLst>
          </p:cNvPr>
          <p:cNvSpPr/>
          <p:nvPr/>
        </p:nvSpPr>
        <p:spPr>
          <a:xfrm>
            <a:off x="2634530" y="4613428"/>
            <a:ext cx="508149" cy="508149"/>
          </a:xfrm>
          <a:custGeom>
            <a:avLst/>
            <a:gdLst>
              <a:gd name="f0" fmla="val w"/>
              <a:gd name="f1" fmla="val h"/>
              <a:gd name="f2" fmla="val 0"/>
              <a:gd name="f3" fmla="val 3240000"/>
              <a:gd name="f4" fmla="val 415456"/>
              <a:gd name="f5" fmla="val 380544"/>
              <a:gd name="f6" fmla="val 385333"/>
              <a:gd name="f7" fmla="val 2854667"/>
              <a:gd name="f8" fmla="val 1529120"/>
              <a:gd name="f9" fmla="val 1267123"/>
              <a:gd name="f10" fmla="val 2430711"/>
              <a:gd name="f11" fmla="val 997530"/>
              <a:gd name="f12" fmla="val 1721825"/>
              <a:gd name="f13" fmla="val 436017"/>
              <a:gd name="f14" fmla="val 1672600"/>
              <a:gd name="f15" fmla="val 600235"/>
              <a:gd name="f16" fmla="val 1185112"/>
              <a:gd name="f17" fmla="val 1132790"/>
              <a:gd name="f18" fmla="val 1359573"/>
              <a:gd name="f19" fmla="val 1278822"/>
              <a:gd name="f20" fmla="val 1550851"/>
              <a:gd name="f21" fmla="val 1544730"/>
              <a:gd name="f22" fmla="val 1923929"/>
              <a:gd name="f23" fmla="val 1789452"/>
              <a:gd name="f24" fmla="val 1379400"/>
              <a:gd name="f25" fmla="val 1927092"/>
              <a:gd name="f26" fmla="val 1088696"/>
              <a:gd name="f27" fmla="val 2233403"/>
              <a:gd name="f28" fmla="val 596568"/>
              <a:gd name="f29" fmla="val 2770666"/>
              <a:gd name="f30" fmla="val 2331495"/>
              <a:gd name="f31" fmla="val 1220469"/>
              <a:gd name="f32" fmla="val 1907612"/>
              <a:gd name="f33" fmla="val 2113878"/>
              <a:gd name="f34" fmla="val 1578489"/>
              <a:gd name="f35" fmla="val 2858395"/>
              <a:gd name="f36" fmla="*/ f0 1 3240000"/>
              <a:gd name="f37" fmla="*/ f1 1 3240000"/>
              <a:gd name="f38" fmla="val f2"/>
              <a:gd name="f39" fmla="val f3"/>
              <a:gd name="f40" fmla="+- f39 0 f38"/>
              <a:gd name="f41" fmla="*/ f40 1 3240000"/>
              <a:gd name="f42" fmla="*/ f38 1 f41"/>
              <a:gd name="f43" fmla="*/ f39 1 f41"/>
              <a:gd name="f44" fmla="*/ f42 f36 1"/>
              <a:gd name="f45" fmla="*/ f43 f36 1"/>
              <a:gd name="f46" fmla="*/ f43 f37 1"/>
              <a:gd name="f47" fmla="*/ f42 f37 1"/>
            </a:gdLst>
            <a:ahLst/>
            <a:cxnLst>
              <a:cxn ang="3cd4">
                <a:pos x="hc" y="t"/>
              </a:cxn>
              <a:cxn ang="0">
                <a:pos x="r" y="vc"/>
              </a:cxn>
              <a:cxn ang="cd4">
                <a:pos x="hc" y="b"/>
              </a:cxn>
              <a:cxn ang="cd2">
                <a:pos x="l" y="vc"/>
              </a:cxn>
            </a:cxnLst>
            <a:rect l="f44" t="f47" r="f45" b="f46"/>
            <a:pathLst>
              <a:path w="3240000" h="3240000">
                <a:moveTo>
                  <a:pt x="f4" y="f5"/>
                </a:moveTo>
                <a:lnTo>
                  <a:pt x="f4" y="f6"/>
                </a:lnTo>
                <a:lnTo>
                  <a:pt x="f6" y="f6"/>
                </a:lnTo>
                <a:lnTo>
                  <a:pt x="f6" y="f7"/>
                </a:lnTo>
                <a:lnTo>
                  <a:pt x="f8" y="f7"/>
                </a:lnTo>
                <a:cubicBezTo>
                  <a:pt x="f9" y="f10"/>
                  <a:pt x="f11" y="f12"/>
                  <a:pt x="f13" y="f14"/>
                </a:cubicBezTo>
                <a:lnTo>
                  <a:pt x="f15" y="f16"/>
                </a:lnTo>
                <a:cubicBezTo>
                  <a:pt x="f17" y="f18"/>
                  <a:pt x="f19" y="f20"/>
                  <a:pt x="f21" y="f22"/>
                </a:cubicBezTo>
                <a:cubicBezTo>
                  <a:pt x="f23" y="f24"/>
                  <a:pt x="f25" y="f26"/>
                  <a:pt x="f27" y="f28"/>
                </a:cubicBezTo>
                <a:lnTo>
                  <a:pt x="f29" y="f28"/>
                </a:lnTo>
                <a:cubicBezTo>
                  <a:pt x="f30" y="f31"/>
                  <a:pt x="f32" y="f33"/>
                  <a:pt x="f34" y="f7"/>
                </a:cubicBezTo>
                <a:lnTo>
                  <a:pt x="f7" y="f7"/>
                </a:lnTo>
                <a:lnTo>
                  <a:pt x="f7" y="f28"/>
                </a:lnTo>
                <a:lnTo>
                  <a:pt x="f35" y="f28"/>
                </a:lnTo>
                <a:lnTo>
                  <a:pt x="f35" y="f5"/>
                </a:lnTo>
                <a:close/>
                <a:moveTo>
                  <a:pt x="f2" y="f2"/>
                </a:moveTo>
                <a:lnTo>
                  <a:pt x="f3" y="f2"/>
                </a:lnTo>
                <a:lnTo>
                  <a:pt x="f3" y="f3"/>
                </a:lnTo>
                <a:lnTo>
                  <a:pt x="f2" y="f3"/>
                </a:lnTo>
                <a:close/>
              </a:path>
            </a:pathLst>
          </a:custGeom>
          <a:solidFill>
            <a:schemeClr val="bg1"/>
          </a:solidFill>
          <a:ln cap="flat">
            <a:noFill/>
            <a:prstDash val="solid"/>
          </a:ln>
        </p:spPr>
        <p:txBody>
          <a:bodyPr vert="horz" wrap="square" lIns="121920" tIns="60960" rIns="121920" bIns="6096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8" name="Teardrop 1">
            <a:extLst>
              <a:ext uri="{FF2B5EF4-FFF2-40B4-BE49-F238E27FC236}">
                <a16:creationId xmlns:a16="http://schemas.microsoft.com/office/drawing/2014/main" id="{7347C39D-3D58-8613-2BE5-21E287167271}"/>
              </a:ext>
            </a:extLst>
          </p:cNvPr>
          <p:cNvSpPr/>
          <p:nvPr/>
        </p:nvSpPr>
        <p:spPr>
          <a:xfrm rot="18805987">
            <a:off x="8384988" y="1539357"/>
            <a:ext cx="551845" cy="546091"/>
          </a:xfrm>
          <a:custGeom>
            <a:avLst/>
            <a:gdLst>
              <a:gd name="f0" fmla="val w"/>
              <a:gd name="f1" fmla="val h"/>
              <a:gd name="f2" fmla="val 0"/>
              <a:gd name="f3" fmla="val 1807241"/>
              <a:gd name="f4" fmla="val 1788383"/>
              <a:gd name="f5" fmla="val 712876"/>
              <a:gd name="f6" fmla="val 1117592"/>
              <a:gd name="f7" fmla="val 771173"/>
              <a:gd name="f8" fmla="val 1181828"/>
              <a:gd name="f9" fmla="val 811089"/>
              <a:gd name="f10" fmla="val 1255910"/>
              <a:gd name="f11" fmla="val 847925"/>
              <a:gd name="f12" fmla="val 1348018"/>
              <a:gd name="f13" fmla="val 814544"/>
              <a:gd name="f14" fmla="val 1418896"/>
              <a:gd name="f15" fmla="val 753893"/>
              <a:gd name="f16" fmla="val 1474052"/>
              <a:gd name="f17" fmla="val 679064"/>
              <a:gd name="f18" fmla="val 1498332"/>
              <a:gd name="f19" fmla="val 308226"/>
              <a:gd name="f20" fmla="val 1106637"/>
              <a:gd name="f21" fmla="val 336560"/>
              <a:gd name="f22" fmla="val 1033247"/>
              <a:gd name="f23" fmla="val 394949"/>
              <a:gd name="f24" fmla="val 975701"/>
              <a:gd name="f25" fmla="val 467546"/>
              <a:gd name="f26" fmla="val 946245"/>
              <a:gd name="f27" fmla="val 577903"/>
              <a:gd name="f28" fmla="val 998968"/>
              <a:gd name="f29" fmla="val 654580"/>
              <a:gd name="f30" fmla="val 1053357"/>
              <a:gd name="f31" fmla="val 1038527"/>
              <a:gd name="f32" fmla="val 398886"/>
              <a:gd name="f33" fmla="val 1405560"/>
              <a:gd name="f34" fmla="val 786562"/>
              <a:gd name="f35" fmla="val 1374476"/>
              <a:gd name="f36" fmla="val 799049"/>
              <a:gd name="f37" fmla="val 1340402"/>
              <a:gd name="f38" fmla="val 804299"/>
              <a:gd name="f39" fmla="val 1305054"/>
              <a:gd name="f40" fmla="val 803332"/>
              <a:gd name="f41" fmla="val 1008167"/>
              <a:gd name="f42" fmla="val 795212"/>
              <a:gd name="f43" fmla="val 1016288"/>
              <a:gd name="f44" fmla="val 498325"/>
              <a:gd name="f45" fmla="val 1017255"/>
              <a:gd name="f46" fmla="val 462976"/>
              <a:gd name="f47" fmla="val 1024360"/>
              <a:gd name="f48" fmla="val 429240"/>
              <a:gd name="f49" fmla="val 1097925"/>
              <a:gd name="f50" fmla="val 218888"/>
              <a:gd name="f51" fmla="val 992582"/>
              <a:gd name="f52" fmla="val 279303"/>
              <a:gd name="f53" fmla="val 921871"/>
              <a:gd name="f54" fmla="val 392886"/>
              <a:gd name="f55" fmla="val 921053"/>
              <a:gd name="f56" fmla="val 523256"/>
              <a:gd name="f57" fmla="val 919136"/>
              <a:gd name="f58" fmla="val 828763"/>
              <a:gd name="f59" fmla="val 830924"/>
              <a:gd name="f60" fmla="val 915875"/>
              <a:gd name="f61" fmla="val 525417"/>
              <a:gd name="f62" fmla="val 913958"/>
              <a:gd name="f63" fmla="val 403891"/>
              <a:gd name="f64" fmla="val 913196"/>
              <a:gd name="f65" fmla="val 296188"/>
              <a:gd name="f66" fmla="val 973343"/>
              <a:gd name="f67" fmla="val 234366"/>
              <a:gd name="f68" fmla="val 1067831"/>
              <a:gd name="f69" fmla="val 710285"/>
              <a:gd name="f70" fmla="val 1570519"/>
              <a:gd name="f71" fmla="val 811872"/>
              <a:gd name="f72" fmla="val 1510375"/>
              <a:gd name="f73" fmla="val 878808"/>
              <a:gd name="f74" fmla="val 1399439"/>
              <a:gd name="f75" fmla="val 879603"/>
              <a:gd name="f76" fmla="val 1272618"/>
              <a:gd name="f77" fmla="val 881520"/>
              <a:gd name="f78" fmla="val 967111"/>
              <a:gd name="f79" fmla="val 969732"/>
              <a:gd name="f80" fmla="val 879999"/>
              <a:gd name="f81" fmla="val 1275239"/>
              <a:gd name="f82" fmla="val 881916"/>
              <a:gd name="f83" fmla="val 1400271"/>
              <a:gd name="f84" fmla="val 882701"/>
              <a:gd name="f85" fmla="val 1510670"/>
              <a:gd name="f86" fmla="val 819011"/>
              <a:gd name="f87" fmla="val 1573529"/>
              <a:gd name="f88" fmla="val 721242"/>
              <a:gd name="f89" fmla="val 1162945"/>
              <a:gd name="f90" fmla="val 27894"/>
              <a:gd name="f91" fmla="val 1782798"/>
              <a:gd name="f92" fmla="val 682611"/>
              <a:gd name="f93" fmla="val 1816692"/>
              <a:gd name="f94" fmla="val 718411"/>
              <a:gd name="f95" fmla="val 1815147"/>
              <a:gd name="f96" fmla="val 774907"/>
              <a:gd name="f97" fmla="val 1779347"/>
              <a:gd name="f98" fmla="val 808801"/>
              <a:gd name="f99" fmla="val 1743547"/>
              <a:gd name="f100" fmla="val 842694"/>
              <a:gd name="f101" fmla="val 1687050"/>
              <a:gd name="f102" fmla="val 841149"/>
              <a:gd name="f103" fmla="val 1653157"/>
              <a:gd name="f104" fmla="val 805349"/>
              <a:gd name="f105" fmla="val 1644015"/>
              <a:gd name="f106" fmla="val 795693"/>
              <a:gd name="f107" fmla="val 1561789"/>
              <a:gd name="f108" fmla="val 910282"/>
              <a:gd name="f109" fmla="val 1426630"/>
              <a:gd name="f110" fmla="val 983636"/>
              <a:gd name="f111" fmla="val 1274606"/>
              <a:gd name="f112" fmla="val 982683"/>
              <a:gd name="f113" fmla="val 980378"/>
              <a:gd name="f114" fmla="val 980836"/>
              <a:gd name="f115" fmla="val 1270380"/>
              <a:gd name="f116" fmla="val 1427425"/>
              <a:gd name="f117" fmla="val 901198"/>
              <a:gd name="f118" fmla="val 1565976"/>
              <a:gd name="f119" fmla="val 779756"/>
              <a:gd name="f120" fmla="val 1647056"/>
              <a:gd name="f121" fmla="val 807405"/>
              <a:gd name="f122" fmla="val 1681913"/>
              <a:gd name="f123" fmla="val 803595"/>
              <a:gd name="f124" fmla="val 1732594"/>
              <a:gd name="f125" fmla="val 770486"/>
              <a:gd name="f126" fmla="val 1763941"/>
              <a:gd name="f127" fmla="val 734686"/>
              <a:gd name="f128" fmla="val 1797834"/>
              <a:gd name="f129" fmla="val 678189"/>
              <a:gd name="f130" fmla="val 1796289"/>
              <a:gd name="f131" fmla="val 644296"/>
              <a:gd name="f132" fmla="val 1760489"/>
              <a:gd name="f133" fmla="val 24442"/>
              <a:gd name="f134" fmla="val 1105772"/>
              <a:gd name="f135" fmla="val -9451"/>
              <a:gd name="f136" fmla="val 1069973"/>
              <a:gd name="f137" fmla="val -7906"/>
              <a:gd name="f138" fmla="val 1013476"/>
              <a:gd name="f139" fmla="val 979583"/>
              <a:gd name="f140" fmla="val 63694"/>
              <a:gd name="f141" fmla="val 945689"/>
              <a:gd name="f142" fmla="val 120190"/>
              <a:gd name="f143" fmla="val 947235"/>
              <a:gd name="f144" fmla="val 154084"/>
              <a:gd name="f145" fmla="val 983034"/>
              <a:gd name="f146" fmla="val 163237"/>
              <a:gd name="f147" fmla="val 992702"/>
              <a:gd name="f148" fmla="val 244774"/>
              <a:gd name="f149" fmla="val 882877"/>
              <a:gd name="f150" fmla="val 375836"/>
              <a:gd name="f151" fmla="val 813180"/>
              <a:gd name="f152" fmla="val 523178"/>
              <a:gd name="f153" fmla="val 818460"/>
              <a:gd name="f154" fmla="val 820284"/>
              <a:gd name="f155" fmla="val 522622"/>
              <a:gd name="f156" fmla="val 821285"/>
              <a:gd name="f157" fmla="val 363119"/>
              <a:gd name="f158" fmla="val 903845"/>
              <a:gd name="f159" fmla="val 223207"/>
              <a:gd name="f160" fmla="val 1028952"/>
              <a:gd name="f161" fmla="val 143673"/>
              <a:gd name="f162" fmla="val 999689"/>
              <a:gd name="f163" fmla="val 108599"/>
              <a:gd name="f164" fmla="val 1002953"/>
              <a:gd name="f165" fmla="val 56445"/>
              <a:gd name="f166" fmla="val 1036755"/>
              <a:gd name="f167" fmla="val 24443"/>
              <a:gd name="f168" fmla="val 1072555"/>
              <a:gd name="f169" fmla="val 1129052"/>
              <a:gd name="f170" fmla="*/ f0 1 1807241"/>
              <a:gd name="f171" fmla="*/ f1 1 1788383"/>
              <a:gd name="f172" fmla="val f2"/>
              <a:gd name="f173" fmla="val f3"/>
              <a:gd name="f174" fmla="val f4"/>
              <a:gd name="f175" fmla="+- f174 0 f172"/>
              <a:gd name="f176" fmla="+- f173 0 f172"/>
              <a:gd name="f177" fmla="*/ f176 1 1807241"/>
              <a:gd name="f178" fmla="*/ f175 1 1788383"/>
              <a:gd name="f179" fmla="*/ f172 1 f177"/>
              <a:gd name="f180" fmla="*/ f173 1 f177"/>
              <a:gd name="f181" fmla="*/ f172 1 f178"/>
              <a:gd name="f182" fmla="*/ f174 1 f178"/>
              <a:gd name="f183" fmla="*/ f179 f170 1"/>
              <a:gd name="f184" fmla="*/ f180 f170 1"/>
              <a:gd name="f185" fmla="*/ f182 f171 1"/>
              <a:gd name="f186" fmla="*/ f181 f171 1"/>
            </a:gdLst>
            <a:ahLst/>
            <a:cxnLst>
              <a:cxn ang="3cd4">
                <a:pos x="hc" y="t"/>
              </a:cxn>
              <a:cxn ang="0">
                <a:pos x="r" y="vc"/>
              </a:cxn>
              <a:cxn ang="cd4">
                <a:pos x="hc" y="b"/>
              </a:cxn>
              <a:cxn ang="cd2">
                <a:pos x="l" y="vc"/>
              </a:cxn>
            </a:cxnLst>
            <a:rect l="f183" t="f186" r="f184" b="f185"/>
            <a:pathLst>
              <a:path w="1807241" h="1788383">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5" y="f6"/>
                </a:cubicBezTo>
                <a:close/>
                <a:moveTo>
                  <a:pt x="f31" y="f32"/>
                </a:moveTo>
                <a:lnTo>
                  <a:pt x="f33" y="f34"/>
                </a:lnTo>
                <a:cubicBezTo>
                  <a:pt x="f35" y="f36"/>
                  <a:pt x="f37" y="f38"/>
                  <a:pt x="f39" y="f40"/>
                </a:cubicBezTo>
                <a:lnTo>
                  <a:pt x="f41" y="f42"/>
                </a:lnTo>
                <a:lnTo>
                  <a:pt x="f43" y="f44"/>
                </a:lnTo>
                <a:cubicBezTo>
                  <a:pt x="f45" y="f46"/>
                  <a:pt x="f47" y="f48"/>
                  <a:pt x="f31" y="f32"/>
                </a:cubicBezTo>
                <a:close/>
                <a:moveTo>
                  <a:pt x="f49" y="f50"/>
                </a:moveTo>
                <a:cubicBezTo>
                  <a:pt x="f51" y="f52"/>
                  <a:pt x="f53" y="f54"/>
                  <a:pt x="f55" y="f56"/>
                </a:cubicBezTo>
                <a:lnTo>
                  <a:pt x="f57" y="f58"/>
                </a:lnTo>
                <a:lnTo>
                  <a:pt x="f59" y="f60"/>
                </a:lnTo>
                <a:lnTo>
                  <a:pt x="f61" y="f62"/>
                </a:lnTo>
                <a:cubicBezTo>
                  <a:pt x="f63" y="f64"/>
                  <a:pt x="f65" y="f66"/>
                  <a:pt x="f67" y="f68"/>
                </a:cubicBezTo>
                <a:lnTo>
                  <a:pt x="f69" y="f70"/>
                </a:lnTo>
                <a:cubicBezTo>
                  <a:pt x="f71" y="f72"/>
                  <a:pt x="f73" y="f74"/>
                  <a:pt x="f75" y="f76"/>
                </a:cubicBezTo>
                <a:lnTo>
                  <a:pt x="f77" y="f78"/>
                </a:lnTo>
                <a:lnTo>
                  <a:pt x="f79" y="f80"/>
                </a:lnTo>
                <a:lnTo>
                  <a:pt x="f81" y="f82"/>
                </a:lnTo>
                <a:cubicBezTo>
                  <a:pt x="f83" y="f84"/>
                  <a:pt x="f85" y="f86"/>
                  <a:pt x="f87" y="f88"/>
                </a:cubicBezTo>
                <a:close/>
                <a:moveTo>
                  <a:pt x="f89" y="f90"/>
                </a:moveTo>
                <a:lnTo>
                  <a:pt x="f91" y="f92"/>
                </a:lnTo>
                <a:cubicBezTo>
                  <a:pt x="f93" y="f94"/>
                  <a:pt x="f95" y="f96"/>
                  <a:pt x="f97" y="f98"/>
                </a:cubicBezTo>
                <a:cubicBezTo>
                  <a:pt x="f99" y="f100"/>
                  <a:pt x="f101" y="f102"/>
                  <a:pt x="f103" y="f104"/>
                </a:cubicBezTo>
                <a:lnTo>
                  <a:pt x="f105" y="f106"/>
                </a:lnTo>
                <a:cubicBezTo>
                  <a:pt x="f107" y="f108"/>
                  <a:pt x="f109" y="f110"/>
                  <a:pt x="f111" y="f112"/>
                </a:cubicBezTo>
                <a:lnTo>
                  <a:pt x="f113" y="f114"/>
                </a:lnTo>
                <a:lnTo>
                  <a:pt x="f113" y="f115"/>
                </a:lnTo>
                <a:cubicBezTo>
                  <a:pt x="f113" y="f116"/>
                  <a:pt x="f117" y="f118"/>
                  <a:pt x="f119" y="f120"/>
                </a:cubicBezTo>
                <a:cubicBezTo>
                  <a:pt x="f121" y="f122"/>
                  <a:pt x="f123" y="f124"/>
                  <a:pt x="f125" y="f126"/>
                </a:cubicBezTo>
                <a:cubicBezTo>
                  <a:pt x="f127" y="f128"/>
                  <a:pt x="f129" y="f130"/>
                  <a:pt x="f131" y="f132"/>
                </a:cubicBezTo>
                <a:lnTo>
                  <a:pt x="f133" y="f134"/>
                </a:lnTo>
                <a:cubicBezTo>
                  <a:pt x="f135" y="f136"/>
                  <a:pt x="f137" y="f138"/>
                  <a:pt x="f90" y="f139"/>
                </a:cubicBezTo>
                <a:cubicBezTo>
                  <a:pt x="f140" y="f141"/>
                  <a:pt x="f142" y="f143"/>
                  <a:pt x="f144" y="f145"/>
                </a:cubicBezTo>
                <a:lnTo>
                  <a:pt x="f146" y="f147"/>
                </a:lnTo>
                <a:cubicBezTo>
                  <a:pt x="f148" y="f149"/>
                  <a:pt x="f150" y="f151"/>
                  <a:pt x="f152" y="f151"/>
                </a:cubicBezTo>
                <a:lnTo>
                  <a:pt x="f153" y="f151"/>
                </a:lnTo>
                <a:lnTo>
                  <a:pt x="f154" y="f155"/>
                </a:lnTo>
                <a:cubicBezTo>
                  <a:pt x="f156" y="f157"/>
                  <a:pt x="f158" y="f159"/>
                  <a:pt x="f160" y="f161"/>
                </a:cubicBezTo>
                <a:cubicBezTo>
                  <a:pt x="f162" y="f163"/>
                  <a:pt x="f164" y="f165"/>
                  <a:pt x="f166" y="f167"/>
                </a:cubicBezTo>
                <a:cubicBezTo>
                  <a:pt x="f168" y="f135"/>
                  <a:pt x="f169" y="f137"/>
                  <a:pt x="f89" y="f90"/>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9" name="Rectangle 130">
            <a:extLst>
              <a:ext uri="{FF2B5EF4-FFF2-40B4-BE49-F238E27FC236}">
                <a16:creationId xmlns:a16="http://schemas.microsoft.com/office/drawing/2014/main" id="{3EEF69BB-BD96-8EB4-614C-078CF62EEC69}"/>
              </a:ext>
            </a:extLst>
          </p:cNvPr>
          <p:cNvSpPr/>
          <p:nvPr/>
        </p:nvSpPr>
        <p:spPr>
          <a:xfrm>
            <a:off x="9191107" y="1539425"/>
            <a:ext cx="544580" cy="547055"/>
          </a:xfrm>
          <a:custGeom>
            <a:avLst/>
            <a:gdLst>
              <a:gd name="f0" fmla="val w"/>
              <a:gd name="f1" fmla="val h"/>
              <a:gd name="f2" fmla="val 0"/>
              <a:gd name="f3" fmla="val 371900"/>
              <a:gd name="f4" fmla="val 373588"/>
              <a:gd name="f5" fmla="val 297080"/>
              <a:gd name="f6" fmla="val 129105"/>
              <a:gd name="f7" fmla="val 284273"/>
              <a:gd name="f8" fmla="val 219737"/>
              <a:gd name="f9" fmla="val 305496"/>
              <a:gd name="f10" fmla="val 333001"/>
              <a:gd name="f11" fmla="val 228265"/>
              <a:gd name="f12" fmla="val 250807"/>
              <a:gd name="f13" fmla="val 263614"/>
              <a:gd name="f14" fmla="val 157021"/>
              <a:gd name="f15" fmla="val 175826"/>
              <a:gd name="f16" fmla="val 195129"/>
              <a:gd name="f17" fmla="val 93087"/>
              <a:gd name="f18" fmla="val 117372"/>
              <a:gd name="f19" fmla="val 141984"/>
              <a:gd name="f20" fmla="val 123179"/>
              <a:gd name="f21" fmla="val 58494"/>
              <a:gd name="f22" fmla="val 84208"/>
              <a:gd name="f23" fmla="val 95969"/>
              <a:gd name="f24" fmla="val 354346"/>
              <a:gd name="f25" fmla="val 97437"/>
              <a:gd name="f26" fmla="val 356087"/>
              <a:gd name="f27" fmla="val 96136"/>
              <a:gd name="f28" fmla="val 357928"/>
              <a:gd name="f29" fmla="val 96353"/>
              <a:gd name="f30" fmla="val 359747"/>
              <a:gd name="f31" fmla="val 96905"/>
              <a:gd name="f32" fmla="val 360371"/>
              <a:gd name="f33" fmla="val 97095"/>
              <a:gd name="f34" fmla="val 368954"/>
              <a:gd name="f35" fmla="val 99700"/>
              <a:gd name="f36" fmla="val 373801"/>
              <a:gd name="f37" fmla="val 108770"/>
              <a:gd name="f38" fmla="val 371196"/>
              <a:gd name="f39" fmla="val 117354"/>
              <a:gd name="f40" fmla="val 333339"/>
              <a:gd name="f41" fmla="val 242097"/>
              <a:gd name="f42" fmla="val 331591"/>
              <a:gd name="f43" fmla="val 247858"/>
              <a:gd name="f44" fmla="val 326929"/>
              <a:gd name="f45" fmla="val 251935"/>
              <a:gd name="f46" fmla="val 321206"/>
              <a:gd name="f47" fmla="val 252122"/>
              <a:gd name="f48" fmla="val 252873"/>
              <a:gd name="f49" fmla="val 313576"/>
              <a:gd name="f50" fmla="val 313378"/>
              <a:gd name="f51" fmla="val 253010"/>
              <a:gd name="f52" fmla="val 313229"/>
              <a:gd name="f53" fmla="val 252967"/>
              <a:gd name="f54" fmla="val 313080"/>
              <a:gd name="f55" fmla="val 252922"/>
              <a:gd name="f56" fmla="val 312919"/>
              <a:gd name="f57" fmla="val 126251"/>
              <a:gd name="f58" fmla="val 133971"/>
              <a:gd name="f59" fmla="val 281687"/>
              <a:gd name="f60" fmla="val 321075"/>
              <a:gd name="f61" fmla="val 314823"/>
              <a:gd name="f62" fmla="val 318480"/>
              <a:gd name="f63" fmla="val 329614"/>
              <a:gd name="f64" fmla="val 318311"/>
              <a:gd name="f65" fmla="val 336414"/>
              <a:gd name="f66" fmla="val 328969"/>
              <a:gd name="f67" fmla="val 341215"/>
              <a:gd name="f68" fmla="val 359094"/>
              <a:gd name="f69" fmla="val 321920"/>
              <a:gd name="f70" fmla="val 304041"/>
              <a:gd name="f71" fmla="val 286162"/>
              <a:gd name="f72" fmla="val 271668"/>
              <a:gd name="f73" fmla="val 278468"/>
              <a:gd name="f74" fmla="val 289602"/>
              <a:gd name="f75" fmla="val 142850"/>
              <a:gd name="f76" fmla="val 143397"/>
              <a:gd name="f77" fmla="val 316865"/>
              <a:gd name="f78" fmla="val 151629"/>
              <a:gd name="f79" fmla="val 321811"/>
              <a:gd name="f80" fmla="val 156401"/>
              <a:gd name="f81" fmla="val 330956"/>
              <a:gd name="f82" fmla="val 141907"/>
              <a:gd name="f83" fmla="val 124028"/>
              <a:gd name="f84" fmla="val 106149"/>
              <a:gd name="f85" fmla="val 91655"/>
              <a:gd name="f86" fmla="val 329356"/>
              <a:gd name="f87" fmla="val 98032"/>
              <a:gd name="f88" fmla="val 318986"/>
              <a:gd name="f89" fmla="val 108649"/>
              <a:gd name="f90" fmla="val 315212"/>
              <a:gd name="f91" fmla="val 33542"/>
              <a:gd name="f92" fmla="val 34909"/>
              <a:gd name="f93" fmla="val 1773"/>
              <a:gd name="f94" fmla="val 51879"/>
              <a:gd name="f95" fmla="*/ f0 1 371900"/>
              <a:gd name="f96" fmla="*/ f1 1 373588"/>
              <a:gd name="f97" fmla="val f2"/>
              <a:gd name="f98" fmla="val f3"/>
              <a:gd name="f99" fmla="val f4"/>
              <a:gd name="f100" fmla="+- f99 0 f97"/>
              <a:gd name="f101" fmla="+- f98 0 f97"/>
              <a:gd name="f102" fmla="*/ f101 1 371900"/>
              <a:gd name="f103" fmla="*/ f100 1 373588"/>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371900" h="373588">
                <a:moveTo>
                  <a:pt x="f5" y="f6"/>
                </a:moveTo>
                <a:lnTo>
                  <a:pt x="f7" y="f8"/>
                </a:lnTo>
                <a:lnTo>
                  <a:pt x="f9" y="f8"/>
                </a:lnTo>
                <a:lnTo>
                  <a:pt x="f10" y="f6"/>
                </a:lnTo>
                <a:close/>
                <a:moveTo>
                  <a:pt x="f11" y="f6"/>
                </a:moveTo>
                <a:lnTo>
                  <a:pt x="f11" y="f8"/>
                </a:lnTo>
                <a:lnTo>
                  <a:pt x="f12" y="f8"/>
                </a:lnTo>
                <a:lnTo>
                  <a:pt x="f13" y="f6"/>
                </a:lnTo>
                <a:close/>
                <a:moveTo>
                  <a:pt x="f14" y="f6"/>
                </a:moveTo>
                <a:lnTo>
                  <a:pt x="f15" y="f8"/>
                </a:lnTo>
                <a:lnTo>
                  <a:pt x="f16" y="f8"/>
                </a:lnTo>
                <a:lnTo>
                  <a:pt x="f16" y="f6"/>
                </a:lnTo>
                <a:close/>
                <a:moveTo>
                  <a:pt x="f17" y="f6"/>
                </a:moveTo>
                <a:lnTo>
                  <a:pt x="f18" y="f8"/>
                </a:lnTo>
                <a:lnTo>
                  <a:pt x="f19" y="f8"/>
                </a:lnTo>
                <a:lnTo>
                  <a:pt x="f20" y="f6"/>
                </a:lnTo>
                <a:close/>
                <a:moveTo>
                  <a:pt x="f21" y="f2"/>
                </a:moveTo>
                <a:lnTo>
                  <a:pt x="f22" y="f23"/>
                </a:lnTo>
                <a:lnTo>
                  <a:pt x="f24" y="f23"/>
                </a:lnTo>
                <a:lnTo>
                  <a:pt x="f24" y="f25"/>
                </a:lnTo>
                <a:cubicBezTo>
                  <a:pt x="f26" y="f27"/>
                  <a:pt x="f28" y="f29"/>
                  <a:pt x="f30" y="f31"/>
                </a:cubicBezTo>
                <a:lnTo>
                  <a:pt x="f32" y="f33"/>
                </a:lnTo>
                <a:cubicBezTo>
                  <a:pt x="f34" y="f35"/>
                  <a:pt x="f36" y="f37"/>
                  <a:pt x="f38" y="f39"/>
                </a:cubicBezTo>
                <a:lnTo>
                  <a:pt x="f40" y="f41"/>
                </a:lnTo>
                <a:cubicBezTo>
                  <a:pt x="f42" y="f43"/>
                  <a:pt x="f44" y="f45"/>
                  <a:pt x="f46" y="f47"/>
                </a:cubicBezTo>
                <a:lnTo>
                  <a:pt x="f46" y="f48"/>
                </a:lnTo>
                <a:lnTo>
                  <a:pt x="f49" y="f48"/>
                </a:lnTo>
                <a:cubicBezTo>
                  <a:pt x="f50" y="f51"/>
                  <a:pt x="f52" y="f53"/>
                  <a:pt x="f54" y="f55"/>
                </a:cubicBezTo>
                <a:lnTo>
                  <a:pt x="f56" y="f48"/>
                </a:lnTo>
                <a:lnTo>
                  <a:pt x="f57" y="f48"/>
                </a:lnTo>
                <a:lnTo>
                  <a:pt x="f58" y="f59"/>
                </a:lnTo>
                <a:lnTo>
                  <a:pt x="f60" y="f59"/>
                </a:lnTo>
                <a:lnTo>
                  <a:pt x="f60" y="f61"/>
                </a:lnTo>
                <a:lnTo>
                  <a:pt x="f62" y="f61"/>
                </a:lnTo>
                <a:cubicBezTo>
                  <a:pt x="f63" y="f64"/>
                  <a:pt x="f65" y="f66"/>
                  <a:pt x="f65" y="f67"/>
                </a:cubicBezTo>
                <a:cubicBezTo>
                  <a:pt x="f65" y="f68"/>
                  <a:pt x="f69" y="f4"/>
                  <a:pt x="f70" y="f4"/>
                </a:cubicBezTo>
                <a:cubicBezTo>
                  <a:pt x="f71" y="f4"/>
                  <a:pt x="f72" y="f68"/>
                  <a:pt x="f72" y="f67"/>
                </a:cubicBezTo>
                <a:cubicBezTo>
                  <a:pt x="f72" y="f66"/>
                  <a:pt x="f73" y="f64"/>
                  <a:pt x="f74" y="f61"/>
                </a:cubicBezTo>
                <a:lnTo>
                  <a:pt x="f75" y="f61"/>
                </a:lnTo>
                <a:lnTo>
                  <a:pt x="f76" y="f77"/>
                </a:lnTo>
                <a:cubicBezTo>
                  <a:pt x="f78" y="f79"/>
                  <a:pt x="f80" y="f81"/>
                  <a:pt x="f80" y="f67"/>
                </a:cubicBezTo>
                <a:cubicBezTo>
                  <a:pt x="f80" y="f68"/>
                  <a:pt x="f82" y="f4"/>
                  <a:pt x="f83" y="f4"/>
                </a:cubicBezTo>
                <a:cubicBezTo>
                  <a:pt x="f84" y="f4"/>
                  <a:pt x="f85" y="f68"/>
                  <a:pt x="f85" y="f67"/>
                </a:cubicBezTo>
                <a:cubicBezTo>
                  <a:pt x="f85" y="f86"/>
                  <a:pt x="f87" y="f88"/>
                  <a:pt x="f89" y="f90"/>
                </a:cubicBezTo>
                <a:lnTo>
                  <a:pt x="f91" y="f92"/>
                </a:lnTo>
                <a:lnTo>
                  <a:pt x="f2" y="f92"/>
                </a:lnTo>
                <a:lnTo>
                  <a:pt x="f2" y="f93"/>
                </a:lnTo>
                <a:lnTo>
                  <a:pt x="f94" y="f93"/>
                </a:lnTo>
                <a:close/>
              </a:path>
            </a:pathLst>
          </a:custGeom>
          <a:solidFill>
            <a:schemeClr val="bg1"/>
          </a:solidFill>
          <a:ln cap="flat">
            <a:noFill/>
            <a:prstDash val="solid"/>
          </a:ln>
        </p:spPr>
        <p:txBody>
          <a:bodyPr vert="horz" wrap="square" lIns="121920" tIns="60960" rIns="121920" bIns="6096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0" name="Right Triangle 17">
            <a:extLst>
              <a:ext uri="{FF2B5EF4-FFF2-40B4-BE49-F238E27FC236}">
                <a16:creationId xmlns:a16="http://schemas.microsoft.com/office/drawing/2014/main" id="{E3E6478A-2C64-8C1C-47CB-AE2DBB2F1B87}"/>
              </a:ext>
            </a:extLst>
          </p:cNvPr>
          <p:cNvSpPr/>
          <p:nvPr/>
        </p:nvSpPr>
        <p:spPr>
          <a:xfrm>
            <a:off x="7621768" y="4578025"/>
            <a:ext cx="478145" cy="569329"/>
          </a:xfrm>
          <a:custGeom>
            <a:avLst/>
            <a:gdLst>
              <a:gd name="f0" fmla="val w"/>
              <a:gd name="f1" fmla="val h"/>
              <a:gd name="f2" fmla="val 0"/>
              <a:gd name="f3" fmla="val 2721114"/>
              <a:gd name="f4" fmla="val 3240000"/>
              <a:gd name="f5" fmla="val 1999321"/>
              <a:gd name="f6" fmla="val 2603448"/>
              <a:gd name="f7" fmla="val 2772810"/>
              <a:gd name="f8" fmla="val 2528507"/>
              <a:gd name="f9" fmla="val 2263914"/>
              <a:gd name="f10" fmla="val 2230929"/>
              <a:gd name="f11" fmla="val 2516419"/>
              <a:gd name="f12" fmla="val 2435624"/>
              <a:gd name="f13" fmla="val 2688129"/>
              <a:gd name="f14" fmla="val 2940634"/>
              <a:gd name="f15" fmla="val 3145329"/>
              <a:gd name="f16" fmla="val 2011409"/>
              <a:gd name="f17" fmla="val 1806714"/>
              <a:gd name="f18" fmla="val 1576134"/>
              <a:gd name="f19" fmla="val 17032"/>
              <a:gd name="f20" fmla="val 2276728"/>
              <a:gd name="f21" fmla="val 17033"/>
              <a:gd name="f22" fmla="val 1576135"/>
              <a:gd name="f23" fmla="val 1321887"/>
              <a:gd name="f24" fmla="val 996125"/>
              <a:gd name="f25" fmla="val 2160187"/>
              <a:gd name="f26" fmla="val 1979345"/>
              <a:gd name="f27" fmla="val 2161001"/>
              <a:gd name="f28" fmla="val 1738579"/>
              <a:gd name="f29" fmla="val 2402384"/>
              <a:gd name="f30" fmla="val 2700000"/>
              <a:gd name="f31" fmla="val 2997617"/>
              <a:gd name="f32" fmla="val 3238999"/>
              <a:gd name="f33" fmla="val 3239814"/>
              <a:gd name="f34" fmla="val 1436085"/>
              <a:gd name="f35" fmla="val 2287664"/>
              <a:gd name="f36" fmla="val 888809"/>
              <a:gd name="f37" fmla="*/ f0 1 2721114"/>
              <a:gd name="f38" fmla="*/ f1 1 3240000"/>
              <a:gd name="f39" fmla="val f2"/>
              <a:gd name="f40" fmla="val f3"/>
              <a:gd name="f41" fmla="val f4"/>
              <a:gd name="f42" fmla="+- f41 0 f39"/>
              <a:gd name="f43" fmla="+- f40 0 f39"/>
              <a:gd name="f44" fmla="*/ f43 1 2721114"/>
              <a:gd name="f45" fmla="*/ f42 1 3240000"/>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2721114" h="3240000">
                <a:moveTo>
                  <a:pt x="f5" y="f6"/>
                </a:moveTo>
                <a:lnTo>
                  <a:pt x="f5" y="f7"/>
                </a:lnTo>
                <a:lnTo>
                  <a:pt x="f8" y="f7"/>
                </a:lnTo>
                <a:lnTo>
                  <a:pt x="f8" y="f6"/>
                </a:lnTo>
                <a:close/>
                <a:moveTo>
                  <a:pt x="f9" y="f10"/>
                </a:moveTo>
                <a:cubicBezTo>
                  <a:pt x="f11" y="f10"/>
                  <a:pt x="f3" y="f12"/>
                  <a:pt x="f3" y="f13"/>
                </a:cubicBezTo>
                <a:cubicBezTo>
                  <a:pt x="f3" y="f14"/>
                  <a:pt x="f11" y="f15"/>
                  <a:pt x="f9" y="f15"/>
                </a:cubicBezTo>
                <a:cubicBezTo>
                  <a:pt x="f16" y="f15"/>
                  <a:pt x="f17" y="f14"/>
                  <a:pt x="f17" y="f13"/>
                </a:cubicBezTo>
                <a:cubicBezTo>
                  <a:pt x="f17" y="f12"/>
                  <a:pt x="f16" y="f10"/>
                  <a:pt x="f9" y="f10"/>
                </a:cubicBezTo>
                <a:close/>
                <a:moveTo>
                  <a:pt x="f18" y="f19"/>
                </a:moveTo>
                <a:lnTo>
                  <a:pt x="f20" y="f19"/>
                </a:lnTo>
                <a:lnTo>
                  <a:pt x="f20" y="f21"/>
                </a:lnTo>
                <a:lnTo>
                  <a:pt x="f22" y="f21"/>
                </a:lnTo>
                <a:close/>
                <a:moveTo>
                  <a:pt x="f2" y="f19"/>
                </a:moveTo>
                <a:lnTo>
                  <a:pt x="f23" y="f19"/>
                </a:lnTo>
                <a:lnTo>
                  <a:pt x="f23" y="f24"/>
                </a:lnTo>
                <a:lnTo>
                  <a:pt x="f20" y="f24"/>
                </a:lnTo>
                <a:lnTo>
                  <a:pt x="f20" y="f25"/>
                </a:lnTo>
                <a:cubicBezTo>
                  <a:pt x="f26" y="f27"/>
                  <a:pt x="f28" y="f29"/>
                  <a:pt x="f28" y="f30"/>
                </a:cubicBezTo>
                <a:cubicBezTo>
                  <a:pt x="f28" y="f31"/>
                  <a:pt x="f26" y="f32"/>
                  <a:pt x="f20" y="f33"/>
                </a:cubicBezTo>
                <a:lnTo>
                  <a:pt x="f20" y="f4"/>
                </a:lnTo>
                <a:lnTo>
                  <a:pt x="f2" y="f4"/>
                </a:lnTo>
                <a:close/>
                <a:moveTo>
                  <a:pt x="f34" y="f2"/>
                </a:moveTo>
                <a:lnTo>
                  <a:pt x="f35" y="f36"/>
                </a:lnTo>
                <a:lnTo>
                  <a:pt x="f34" y="f36"/>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1" name="Right Triangle 17">
            <a:extLst>
              <a:ext uri="{FF2B5EF4-FFF2-40B4-BE49-F238E27FC236}">
                <a16:creationId xmlns:a16="http://schemas.microsoft.com/office/drawing/2014/main" id="{9AADC55A-9695-8DFF-5F50-FC5639181657}"/>
              </a:ext>
            </a:extLst>
          </p:cNvPr>
          <p:cNvSpPr/>
          <p:nvPr/>
        </p:nvSpPr>
        <p:spPr>
          <a:xfrm>
            <a:off x="6746724" y="4578025"/>
            <a:ext cx="478145" cy="569329"/>
          </a:xfrm>
          <a:custGeom>
            <a:avLst/>
            <a:gdLst>
              <a:gd name="f0" fmla="val w"/>
              <a:gd name="f1" fmla="val h"/>
              <a:gd name="f2" fmla="val 0"/>
              <a:gd name="f3" fmla="val 2721114"/>
              <a:gd name="f4" fmla="val 3240000"/>
              <a:gd name="f5" fmla="val 2179233"/>
              <a:gd name="f6" fmla="val 2431577"/>
              <a:gd name="f7" fmla="val 2611489"/>
              <a:gd name="f8" fmla="val 1999321"/>
              <a:gd name="f9" fmla="val 2780851"/>
              <a:gd name="f10" fmla="val 2960763"/>
              <a:gd name="f11" fmla="val 2348595"/>
              <a:gd name="f12" fmla="val 2528507"/>
              <a:gd name="f13" fmla="val 2263914"/>
              <a:gd name="f14" fmla="val 2238970"/>
              <a:gd name="f15" fmla="val 2516419"/>
              <a:gd name="f16" fmla="val 2443665"/>
              <a:gd name="f17" fmla="val 2696170"/>
              <a:gd name="f18" fmla="val 2948675"/>
              <a:gd name="f19" fmla="val 3153370"/>
              <a:gd name="f20" fmla="val 2011409"/>
              <a:gd name="f21" fmla="val 1806714"/>
              <a:gd name="f22" fmla="val 1576134"/>
              <a:gd name="f23" fmla="val 17032"/>
              <a:gd name="f24" fmla="val 2276728"/>
              <a:gd name="f25" fmla="val 17033"/>
              <a:gd name="f26" fmla="val 1576135"/>
              <a:gd name="f27" fmla="val 1321887"/>
              <a:gd name="f28" fmla="val 996125"/>
              <a:gd name="f29" fmla="val 2160187"/>
              <a:gd name="f30" fmla="val 1979345"/>
              <a:gd name="f31" fmla="val 2161001"/>
              <a:gd name="f32" fmla="val 1738579"/>
              <a:gd name="f33" fmla="val 2402384"/>
              <a:gd name="f34" fmla="val 2700000"/>
              <a:gd name="f35" fmla="val 2997617"/>
              <a:gd name="f36" fmla="val 3238999"/>
              <a:gd name="f37" fmla="val 3239814"/>
              <a:gd name="f38" fmla="val 1436085"/>
              <a:gd name="f39" fmla="val 2287664"/>
              <a:gd name="f40" fmla="val 888809"/>
              <a:gd name="f41" fmla="*/ f0 1 2721114"/>
              <a:gd name="f42" fmla="*/ f1 1 3240000"/>
              <a:gd name="f43" fmla="val f2"/>
              <a:gd name="f44" fmla="val f3"/>
              <a:gd name="f45" fmla="val f4"/>
              <a:gd name="f46" fmla="+- f45 0 f43"/>
              <a:gd name="f47" fmla="+- f44 0 f43"/>
              <a:gd name="f48" fmla="*/ f47 1 2721114"/>
              <a:gd name="f49" fmla="*/ f46 1 3240000"/>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272111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4"/>
                  <a:pt x="f3" y="f16"/>
                  <a:pt x="f3" y="f17"/>
                </a:cubicBezTo>
                <a:cubicBezTo>
                  <a:pt x="f3" y="f18"/>
                  <a:pt x="f15" y="f19"/>
                  <a:pt x="f13" y="f19"/>
                </a:cubicBezTo>
                <a:cubicBezTo>
                  <a:pt x="f20" y="f19"/>
                  <a:pt x="f21" y="f18"/>
                  <a:pt x="f21" y="f17"/>
                </a:cubicBezTo>
                <a:cubicBezTo>
                  <a:pt x="f21" y="f16"/>
                  <a:pt x="f20" y="f14"/>
                  <a:pt x="f13" y="f14"/>
                </a:cubicBezTo>
                <a:close/>
                <a:moveTo>
                  <a:pt x="f22" y="f23"/>
                </a:moveTo>
                <a:lnTo>
                  <a:pt x="f24" y="f23"/>
                </a:lnTo>
                <a:lnTo>
                  <a:pt x="f24" y="f25"/>
                </a:lnTo>
                <a:lnTo>
                  <a:pt x="f26" y="f25"/>
                </a:lnTo>
                <a:close/>
                <a:moveTo>
                  <a:pt x="f2" y="f23"/>
                </a:moveTo>
                <a:lnTo>
                  <a:pt x="f27" y="f23"/>
                </a:lnTo>
                <a:lnTo>
                  <a:pt x="f27" y="f28"/>
                </a:lnTo>
                <a:lnTo>
                  <a:pt x="f24" y="f28"/>
                </a:lnTo>
                <a:lnTo>
                  <a:pt x="f24" y="f29"/>
                </a:lnTo>
                <a:cubicBezTo>
                  <a:pt x="f30" y="f31"/>
                  <a:pt x="f32" y="f33"/>
                  <a:pt x="f32" y="f34"/>
                </a:cubicBezTo>
                <a:cubicBezTo>
                  <a:pt x="f32" y="f35"/>
                  <a:pt x="f30" y="f36"/>
                  <a:pt x="f24" y="f37"/>
                </a:cubicBezTo>
                <a:lnTo>
                  <a:pt x="f24" y="f4"/>
                </a:lnTo>
                <a:lnTo>
                  <a:pt x="f2" y="f4"/>
                </a:lnTo>
                <a:close/>
                <a:moveTo>
                  <a:pt x="f38" y="f2"/>
                </a:moveTo>
                <a:lnTo>
                  <a:pt x="f39" y="f40"/>
                </a:lnTo>
                <a:lnTo>
                  <a:pt x="f38" y="f40"/>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2" name="Right Triangle 17">
            <a:extLst>
              <a:ext uri="{FF2B5EF4-FFF2-40B4-BE49-F238E27FC236}">
                <a16:creationId xmlns:a16="http://schemas.microsoft.com/office/drawing/2014/main" id="{4C9CBC82-1B90-AA78-61F3-1E35F7443475}"/>
              </a:ext>
            </a:extLst>
          </p:cNvPr>
          <p:cNvSpPr/>
          <p:nvPr/>
        </p:nvSpPr>
        <p:spPr>
          <a:xfrm>
            <a:off x="8496800" y="4578025"/>
            <a:ext cx="478145" cy="569329"/>
          </a:xfrm>
          <a:custGeom>
            <a:avLst/>
            <a:gdLst>
              <a:gd name="f0" fmla="val w"/>
              <a:gd name="f1" fmla="val h"/>
              <a:gd name="f2" fmla="val 0"/>
              <a:gd name="f3" fmla="val 2721114"/>
              <a:gd name="f4" fmla="val 3240000"/>
              <a:gd name="f5" fmla="val 2136698"/>
              <a:gd name="f6" fmla="val 2449196"/>
              <a:gd name="f7" fmla="val 2016940"/>
              <a:gd name="f8" fmla="val 2568954"/>
              <a:gd name="f9" fmla="val 2144156"/>
              <a:gd name="f10" fmla="val 2696170"/>
              <a:gd name="f11" fmla="val 2823386"/>
              <a:gd name="f12" fmla="val 2943144"/>
              <a:gd name="f13" fmla="val 2263914"/>
              <a:gd name="f14" fmla="val 2815928"/>
              <a:gd name="f15" fmla="val 2391130"/>
              <a:gd name="f16" fmla="val 2510888"/>
              <a:gd name="f17" fmla="val 2383672"/>
              <a:gd name="f18" fmla="val 2576412"/>
              <a:gd name="f19" fmla="val 2238970"/>
              <a:gd name="f20" fmla="val 2516419"/>
              <a:gd name="f21" fmla="val 2443665"/>
              <a:gd name="f22" fmla="val 2948675"/>
              <a:gd name="f23" fmla="val 3153370"/>
              <a:gd name="f24" fmla="val 2011409"/>
              <a:gd name="f25" fmla="val 1806714"/>
              <a:gd name="f26" fmla="val 1576134"/>
              <a:gd name="f27" fmla="val 17032"/>
              <a:gd name="f28" fmla="val 2276728"/>
              <a:gd name="f29" fmla="val 17033"/>
              <a:gd name="f30" fmla="val 1576135"/>
              <a:gd name="f31" fmla="val 1321887"/>
              <a:gd name="f32" fmla="val 996125"/>
              <a:gd name="f33" fmla="val 2160187"/>
              <a:gd name="f34" fmla="val 1979345"/>
              <a:gd name="f35" fmla="val 2161001"/>
              <a:gd name="f36" fmla="val 1738579"/>
              <a:gd name="f37" fmla="val 2402384"/>
              <a:gd name="f38" fmla="val 2700000"/>
              <a:gd name="f39" fmla="val 2997617"/>
              <a:gd name="f40" fmla="val 3238999"/>
              <a:gd name="f41" fmla="val 3239814"/>
              <a:gd name="f42" fmla="val 1436085"/>
              <a:gd name="f43" fmla="val 2287664"/>
              <a:gd name="f44" fmla="val 888809"/>
              <a:gd name="f45" fmla="*/ f0 1 2721114"/>
              <a:gd name="f46" fmla="*/ f1 1 3240000"/>
              <a:gd name="f47" fmla="val f2"/>
              <a:gd name="f48" fmla="val f3"/>
              <a:gd name="f49" fmla="val f4"/>
              <a:gd name="f50" fmla="+- f49 0 f47"/>
              <a:gd name="f51" fmla="+- f48 0 f47"/>
              <a:gd name="f52" fmla="*/ f51 1 2721114"/>
              <a:gd name="f53" fmla="*/ f50 1 3240000"/>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2721114" h="3240000">
                <a:moveTo>
                  <a:pt x="f5" y="f6"/>
                </a:moveTo>
                <a:lnTo>
                  <a:pt x="f7" y="f8"/>
                </a:lnTo>
                <a:lnTo>
                  <a:pt x="f9" y="f10"/>
                </a:lnTo>
                <a:lnTo>
                  <a:pt x="f7" y="f11"/>
                </a:lnTo>
                <a:lnTo>
                  <a:pt x="f5" y="f12"/>
                </a:lnTo>
                <a:lnTo>
                  <a:pt x="f13" y="f14"/>
                </a:lnTo>
                <a:lnTo>
                  <a:pt x="f15" y="f12"/>
                </a:lnTo>
                <a:lnTo>
                  <a:pt x="f16" y="f11"/>
                </a:lnTo>
                <a:lnTo>
                  <a:pt x="f17" y="f10"/>
                </a:lnTo>
                <a:lnTo>
                  <a:pt x="f16" y="f8"/>
                </a:lnTo>
                <a:lnTo>
                  <a:pt x="f15" y="f6"/>
                </a:lnTo>
                <a:lnTo>
                  <a:pt x="f13" y="f18"/>
                </a:lnTo>
                <a:close/>
                <a:moveTo>
                  <a:pt x="f13" y="f19"/>
                </a:moveTo>
                <a:cubicBezTo>
                  <a:pt x="f20" y="f19"/>
                  <a:pt x="f3" y="f21"/>
                  <a:pt x="f3" y="f10"/>
                </a:cubicBezTo>
                <a:cubicBezTo>
                  <a:pt x="f3" y="f22"/>
                  <a:pt x="f20" y="f23"/>
                  <a:pt x="f13" y="f23"/>
                </a:cubicBezTo>
                <a:cubicBezTo>
                  <a:pt x="f24" y="f23"/>
                  <a:pt x="f25" y="f22"/>
                  <a:pt x="f25" y="f10"/>
                </a:cubicBezTo>
                <a:cubicBezTo>
                  <a:pt x="f25" y="f21"/>
                  <a:pt x="f24" y="f19"/>
                  <a:pt x="f13" y="f19"/>
                </a:cubicBezTo>
                <a:close/>
                <a:moveTo>
                  <a:pt x="f26" y="f27"/>
                </a:moveTo>
                <a:lnTo>
                  <a:pt x="f28" y="f27"/>
                </a:lnTo>
                <a:lnTo>
                  <a:pt x="f28" y="f29"/>
                </a:lnTo>
                <a:lnTo>
                  <a:pt x="f30" y="f29"/>
                </a:lnTo>
                <a:close/>
                <a:moveTo>
                  <a:pt x="f2" y="f27"/>
                </a:moveTo>
                <a:lnTo>
                  <a:pt x="f31" y="f27"/>
                </a:lnTo>
                <a:lnTo>
                  <a:pt x="f31" y="f32"/>
                </a:lnTo>
                <a:lnTo>
                  <a:pt x="f28" y="f32"/>
                </a:lnTo>
                <a:lnTo>
                  <a:pt x="f28" y="f33"/>
                </a:lnTo>
                <a:cubicBezTo>
                  <a:pt x="f34" y="f35"/>
                  <a:pt x="f36" y="f37"/>
                  <a:pt x="f36" y="f38"/>
                </a:cubicBezTo>
                <a:cubicBezTo>
                  <a:pt x="f36" y="f39"/>
                  <a:pt x="f34" y="f40"/>
                  <a:pt x="f28" y="f41"/>
                </a:cubicBezTo>
                <a:lnTo>
                  <a:pt x="f28" y="f4"/>
                </a:lnTo>
                <a:lnTo>
                  <a:pt x="f2" y="f4"/>
                </a:lnTo>
                <a:close/>
                <a:moveTo>
                  <a:pt x="f42" y="f2"/>
                </a:moveTo>
                <a:lnTo>
                  <a:pt x="f43" y="f44"/>
                </a:lnTo>
                <a:lnTo>
                  <a:pt x="f42" y="f44"/>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3" name="Oval 44">
            <a:extLst>
              <a:ext uri="{FF2B5EF4-FFF2-40B4-BE49-F238E27FC236}">
                <a16:creationId xmlns:a16="http://schemas.microsoft.com/office/drawing/2014/main" id="{AAE9E6D8-824A-DBA3-FB32-C7F054158939}"/>
              </a:ext>
            </a:extLst>
          </p:cNvPr>
          <p:cNvSpPr/>
          <p:nvPr/>
        </p:nvSpPr>
        <p:spPr>
          <a:xfrm>
            <a:off x="9371844" y="4578025"/>
            <a:ext cx="478145" cy="569329"/>
          </a:xfrm>
          <a:custGeom>
            <a:avLst/>
            <a:gdLst>
              <a:gd name="f0" fmla="val w"/>
              <a:gd name="f1" fmla="val h"/>
              <a:gd name="f2" fmla="val 0"/>
              <a:gd name="f3" fmla="val 2721114"/>
              <a:gd name="f4" fmla="val 3240000"/>
              <a:gd name="f5" fmla="val 2519839"/>
              <a:gd name="f6" fmla="val 2469622"/>
              <a:gd name="f7" fmla="val 2201779"/>
              <a:gd name="f8" fmla="val 2787682"/>
              <a:gd name="f9" fmla="val 2003023"/>
              <a:gd name="f10" fmla="val 2588926"/>
              <a:gd name="f11" fmla="val 1901669"/>
              <a:gd name="f12" fmla="val 2690281"/>
              <a:gd name="f13" fmla="val 2203868"/>
              <a:gd name="f14" fmla="val 2992480"/>
              <a:gd name="f15" fmla="val 2305222"/>
              <a:gd name="f16" fmla="val 2891125"/>
              <a:gd name="f17" fmla="val 2303133"/>
              <a:gd name="f18" fmla="val 2889037"/>
              <a:gd name="f19" fmla="val 2621194"/>
              <a:gd name="f20" fmla="val 2570977"/>
              <a:gd name="f21" fmla="val 2263914"/>
              <a:gd name="f22" fmla="val 2238970"/>
              <a:gd name="f23" fmla="val 2516419"/>
              <a:gd name="f24" fmla="val 2443665"/>
              <a:gd name="f25" fmla="val 2696170"/>
              <a:gd name="f26" fmla="val 2948675"/>
              <a:gd name="f27" fmla="val 3153370"/>
              <a:gd name="f28" fmla="val 2011409"/>
              <a:gd name="f29" fmla="val 1806714"/>
              <a:gd name="f30" fmla="val 1576134"/>
              <a:gd name="f31" fmla="val 17032"/>
              <a:gd name="f32" fmla="val 2276728"/>
              <a:gd name="f33" fmla="val 17033"/>
              <a:gd name="f34" fmla="val 1576135"/>
              <a:gd name="f35" fmla="val 1321887"/>
              <a:gd name="f36" fmla="val 996125"/>
              <a:gd name="f37" fmla="val 2160187"/>
              <a:gd name="f38" fmla="val 1979345"/>
              <a:gd name="f39" fmla="val 2161001"/>
              <a:gd name="f40" fmla="val 1738579"/>
              <a:gd name="f41" fmla="val 2402384"/>
              <a:gd name="f42" fmla="val 2700000"/>
              <a:gd name="f43" fmla="val 2997617"/>
              <a:gd name="f44" fmla="val 3238999"/>
              <a:gd name="f45" fmla="val 3239814"/>
              <a:gd name="f46" fmla="val 1436085"/>
              <a:gd name="f47" fmla="val 2287664"/>
              <a:gd name="f48" fmla="val 888809"/>
              <a:gd name="f49" fmla="*/ f0 1 2721114"/>
              <a:gd name="f50" fmla="*/ f1 1 3240000"/>
              <a:gd name="f51" fmla="val f2"/>
              <a:gd name="f52" fmla="val f3"/>
              <a:gd name="f53" fmla="val f4"/>
              <a:gd name="f54" fmla="+- f53 0 f51"/>
              <a:gd name="f55" fmla="+- f52 0 f51"/>
              <a:gd name="f56" fmla="*/ f55 1 2721114"/>
              <a:gd name="f57" fmla="*/ f54 1 324000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2721114" h="3240000">
                <a:moveTo>
                  <a:pt x="f5" y="f6"/>
                </a:moveTo>
                <a:lnTo>
                  <a:pt x="f7" y="f8"/>
                </a:lnTo>
                <a:lnTo>
                  <a:pt x="f9" y="f10"/>
                </a:lnTo>
                <a:lnTo>
                  <a:pt x="f11" y="f12"/>
                </a:lnTo>
                <a:lnTo>
                  <a:pt x="f13" y="f14"/>
                </a:lnTo>
                <a:lnTo>
                  <a:pt x="f15" y="f16"/>
                </a:lnTo>
                <a:lnTo>
                  <a:pt x="f17" y="f18"/>
                </a:lnTo>
                <a:lnTo>
                  <a:pt x="f19" y="f20"/>
                </a:lnTo>
                <a:close/>
                <a:moveTo>
                  <a:pt x="f21" y="f22"/>
                </a:moveTo>
                <a:cubicBezTo>
                  <a:pt x="f23" y="f22"/>
                  <a:pt x="f3" y="f24"/>
                  <a:pt x="f3" y="f25"/>
                </a:cubicBezTo>
                <a:cubicBezTo>
                  <a:pt x="f3" y="f26"/>
                  <a:pt x="f23" y="f27"/>
                  <a:pt x="f21" y="f27"/>
                </a:cubicBezTo>
                <a:cubicBezTo>
                  <a:pt x="f28" y="f27"/>
                  <a:pt x="f29" y="f26"/>
                  <a:pt x="f29" y="f25"/>
                </a:cubicBezTo>
                <a:cubicBezTo>
                  <a:pt x="f29" y="f24"/>
                  <a:pt x="f28" y="f22"/>
                  <a:pt x="f21" y="f22"/>
                </a:cubicBezTo>
                <a:close/>
                <a:moveTo>
                  <a:pt x="f30" y="f31"/>
                </a:moveTo>
                <a:lnTo>
                  <a:pt x="f32" y="f31"/>
                </a:lnTo>
                <a:lnTo>
                  <a:pt x="f32" y="f33"/>
                </a:lnTo>
                <a:lnTo>
                  <a:pt x="f34" y="f33"/>
                </a:lnTo>
                <a:close/>
                <a:moveTo>
                  <a:pt x="f2" y="f31"/>
                </a:moveTo>
                <a:lnTo>
                  <a:pt x="f35" y="f31"/>
                </a:lnTo>
                <a:lnTo>
                  <a:pt x="f35" y="f36"/>
                </a:lnTo>
                <a:lnTo>
                  <a:pt x="f32" y="f36"/>
                </a:lnTo>
                <a:lnTo>
                  <a:pt x="f32" y="f37"/>
                </a:lnTo>
                <a:cubicBezTo>
                  <a:pt x="f38" y="f39"/>
                  <a:pt x="f40" y="f41"/>
                  <a:pt x="f40" y="f42"/>
                </a:cubicBezTo>
                <a:cubicBezTo>
                  <a:pt x="f40" y="f43"/>
                  <a:pt x="f38" y="f44"/>
                  <a:pt x="f32" y="f45"/>
                </a:cubicBezTo>
                <a:lnTo>
                  <a:pt x="f32" y="f4"/>
                </a:lnTo>
                <a:lnTo>
                  <a:pt x="f2" y="f4"/>
                </a:lnTo>
                <a:close/>
                <a:moveTo>
                  <a:pt x="f46" y="f2"/>
                </a:moveTo>
                <a:lnTo>
                  <a:pt x="f47" y="f48"/>
                </a:lnTo>
                <a:lnTo>
                  <a:pt x="f46" y="f48"/>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4" name="Google Shape;6000;p67">
            <a:extLst>
              <a:ext uri="{FF2B5EF4-FFF2-40B4-BE49-F238E27FC236}">
                <a16:creationId xmlns:a16="http://schemas.microsoft.com/office/drawing/2014/main" id="{356012A9-2939-BA2E-AD72-7C3F8930AAAD}"/>
              </a:ext>
            </a:extLst>
          </p:cNvPr>
          <p:cNvSpPr/>
          <p:nvPr/>
        </p:nvSpPr>
        <p:spPr>
          <a:xfrm>
            <a:off x="2609478" y="1478779"/>
            <a:ext cx="604247" cy="616476"/>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bg1"/>
          </a:solid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nvGrpSpPr>
          <p:cNvPr id="25" name="Google Shape;6029;p67">
            <a:extLst>
              <a:ext uri="{FF2B5EF4-FFF2-40B4-BE49-F238E27FC236}">
                <a16:creationId xmlns:a16="http://schemas.microsoft.com/office/drawing/2014/main" id="{EB7830EF-822E-4248-80D2-7597F4D2DDF2}"/>
              </a:ext>
            </a:extLst>
          </p:cNvPr>
          <p:cNvGrpSpPr/>
          <p:nvPr/>
        </p:nvGrpSpPr>
        <p:grpSpPr>
          <a:xfrm>
            <a:off x="7626093" y="5419906"/>
            <a:ext cx="404152" cy="560233"/>
            <a:chOff x="7025856" y="4064928"/>
            <a:chExt cx="303114" cy="420175"/>
          </a:xfrm>
          <a:solidFill>
            <a:schemeClr val="tx1">
              <a:lumMod val="75000"/>
              <a:lumOff val="25000"/>
            </a:schemeClr>
          </a:solidFill>
        </p:grpSpPr>
        <p:sp>
          <p:nvSpPr>
            <p:cNvPr id="26" name="Google Shape;6030;p67">
              <a:extLst>
                <a:ext uri="{FF2B5EF4-FFF2-40B4-BE49-F238E27FC236}">
                  <a16:creationId xmlns:a16="http://schemas.microsoft.com/office/drawing/2014/main" id="{B0C98D5D-B9B5-AB86-C8D9-433FAC9F86FE}"/>
                </a:ext>
              </a:extLst>
            </p:cNvPr>
            <p:cNvSpPr/>
            <p:nvPr/>
          </p:nvSpPr>
          <p:spPr>
            <a:xfrm>
              <a:off x="7190997" y="4065989"/>
              <a:ext cx="137973" cy="164107"/>
            </a:xfrm>
            <a:custGeom>
              <a:avLst/>
              <a:gdLst>
                <a:gd name="f0" fmla="val w"/>
                <a:gd name="f1" fmla="val h"/>
                <a:gd name="f2" fmla="val 0"/>
                <a:gd name="f3" fmla="val 4159"/>
                <a:gd name="f4" fmla="val 4947"/>
                <a:gd name="f5" fmla="val 2552"/>
                <a:gd name="f6" fmla="val 473"/>
                <a:gd name="f7" fmla="val 2710"/>
                <a:gd name="f8" fmla="val 851"/>
                <a:gd name="f9" fmla="val 3182"/>
                <a:gd name="f10" fmla="val 3750"/>
                <a:gd name="f11" fmla="val 3687"/>
                <a:gd name="f12" fmla="val 1639"/>
                <a:gd name="f13" fmla="val 2489"/>
                <a:gd name="f14" fmla="val 441"/>
                <a:gd name="f15" fmla="*/ f0 1 4159"/>
                <a:gd name="f16" fmla="*/ f1 1 4947"/>
                <a:gd name="f17" fmla="val f2"/>
                <a:gd name="f18" fmla="val f3"/>
                <a:gd name="f19" fmla="val f4"/>
                <a:gd name="f20" fmla="+- f19 0 f17"/>
                <a:gd name="f21" fmla="+- f18 0 f17"/>
                <a:gd name="f22" fmla="*/ f21 1 4159"/>
                <a:gd name="f23" fmla="*/ f20 1 494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159" h="4947">
                  <a:moveTo>
                    <a:pt x="f2" y="f2"/>
                  </a:moveTo>
                  <a:lnTo>
                    <a:pt x="f2" y="f5"/>
                  </a:lnTo>
                  <a:cubicBezTo>
                    <a:pt x="f6" y="f7"/>
                    <a:pt x="f8" y="f9"/>
                    <a:pt x="f8" y="f10"/>
                  </a:cubicBezTo>
                  <a:lnTo>
                    <a:pt x="f8" y="f4"/>
                  </a:lnTo>
                  <a:lnTo>
                    <a:pt x="f3" y="f4"/>
                  </a:lnTo>
                  <a:lnTo>
                    <a:pt x="f3" y="f11"/>
                  </a:lnTo>
                  <a:cubicBezTo>
                    <a:pt x="f3" y="f12"/>
                    <a:pt x="f13" y="f2"/>
                    <a:pt x="f14"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7" name="Google Shape;6031;p67">
              <a:extLst>
                <a:ext uri="{FF2B5EF4-FFF2-40B4-BE49-F238E27FC236}">
                  <a16:creationId xmlns:a16="http://schemas.microsoft.com/office/drawing/2014/main" id="{C519F471-7C1E-508B-943F-49BC673D7CC5}"/>
                </a:ext>
              </a:extLst>
            </p:cNvPr>
            <p:cNvSpPr/>
            <p:nvPr/>
          </p:nvSpPr>
          <p:spPr>
            <a:xfrm>
              <a:off x="7163793" y="4172580"/>
              <a:ext cx="29297" cy="83667"/>
            </a:xfrm>
            <a:custGeom>
              <a:avLst/>
              <a:gdLst>
                <a:gd name="f0" fmla="val w"/>
                <a:gd name="f1" fmla="val h"/>
                <a:gd name="f2" fmla="val 0"/>
                <a:gd name="f3" fmla="val 883"/>
                <a:gd name="f4" fmla="val 2522"/>
                <a:gd name="f5" fmla="val 474"/>
                <a:gd name="f6" fmla="val 1"/>
                <a:gd name="f7" fmla="val 253"/>
                <a:gd name="f8" fmla="val 95"/>
                <a:gd name="f9" fmla="val 222"/>
                <a:gd name="f10" fmla="val 442"/>
                <a:gd name="f11" fmla="val 2112"/>
                <a:gd name="f12" fmla="val 2332"/>
                <a:gd name="f13" fmla="val 190"/>
                <a:gd name="f14" fmla="val 2521"/>
                <a:gd name="f15" fmla="val 663"/>
                <a:gd name="f16" fmla="val 820"/>
                <a:gd name="f17" fmla="val 64"/>
                <a:gd name="f18" fmla="*/ f0 1 883"/>
                <a:gd name="f19" fmla="*/ f1 1 2522"/>
                <a:gd name="f20" fmla="val f2"/>
                <a:gd name="f21" fmla="val f3"/>
                <a:gd name="f22" fmla="val f4"/>
                <a:gd name="f23" fmla="+- f22 0 f20"/>
                <a:gd name="f24" fmla="+- f21 0 f20"/>
                <a:gd name="f25" fmla="*/ f24 1 883"/>
                <a:gd name="f26" fmla="*/ f23 1 252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883" h="2522">
                  <a:moveTo>
                    <a:pt x="f5" y="f6"/>
                  </a:moveTo>
                  <a:cubicBezTo>
                    <a:pt x="f7" y="f6"/>
                    <a:pt x="f8" y="f9"/>
                    <a:pt x="f8" y="f10"/>
                  </a:cubicBezTo>
                  <a:lnTo>
                    <a:pt x="f8" y="f11"/>
                  </a:lnTo>
                  <a:cubicBezTo>
                    <a:pt x="f6" y="f12"/>
                    <a:pt x="f13" y="f14"/>
                    <a:pt x="f10" y="f14"/>
                  </a:cubicBezTo>
                  <a:cubicBezTo>
                    <a:pt x="f15" y="f14"/>
                    <a:pt x="f16" y="f12"/>
                    <a:pt x="f3" y="f11"/>
                  </a:cubicBezTo>
                  <a:lnTo>
                    <a:pt x="f3" y="f10"/>
                  </a:lnTo>
                  <a:cubicBezTo>
                    <a:pt x="f3" y="f9"/>
                    <a:pt x="f15" y="f17"/>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8" name="Google Shape;6032;p67">
              <a:extLst>
                <a:ext uri="{FF2B5EF4-FFF2-40B4-BE49-F238E27FC236}">
                  <a16:creationId xmlns:a16="http://schemas.microsoft.com/office/drawing/2014/main" id="{67839475-547A-52B3-BE29-947CD16FEA6D}"/>
                </a:ext>
              </a:extLst>
            </p:cNvPr>
            <p:cNvSpPr/>
            <p:nvPr/>
          </p:nvSpPr>
          <p:spPr>
            <a:xfrm>
              <a:off x="7026889" y="4064928"/>
              <a:ext cx="136940" cy="163083"/>
            </a:xfrm>
            <a:custGeom>
              <a:avLst/>
              <a:gdLst>
                <a:gd name="f0" fmla="val w"/>
                <a:gd name="f1" fmla="val h"/>
                <a:gd name="f2" fmla="val 0"/>
                <a:gd name="f3" fmla="val 4128"/>
                <a:gd name="f4" fmla="val 4916"/>
                <a:gd name="f5" fmla="val 3687"/>
                <a:gd name="f6" fmla="val 1"/>
                <a:gd name="f7" fmla="val 1671"/>
                <a:gd name="f8" fmla="val 1639"/>
                <a:gd name="f9" fmla="val 3309"/>
                <a:gd name="f10" fmla="val 3151"/>
                <a:gd name="f11" fmla="val 3655"/>
                <a:gd name="f12" fmla="val 2710"/>
                <a:gd name="f13" fmla="val 2521"/>
                <a:gd name="f14" fmla="*/ f0 1 4128"/>
                <a:gd name="f15" fmla="*/ f1 1 4916"/>
                <a:gd name="f16" fmla="val f2"/>
                <a:gd name="f17" fmla="val f3"/>
                <a:gd name="f18" fmla="val f4"/>
                <a:gd name="f19" fmla="+- f18 0 f16"/>
                <a:gd name="f20" fmla="+- f17 0 f16"/>
                <a:gd name="f21" fmla="*/ f20 1 4128"/>
                <a:gd name="f22" fmla="*/ f19 1 4916"/>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4128" h="4916">
                  <a:moveTo>
                    <a:pt x="f5" y="f6"/>
                  </a:moveTo>
                  <a:cubicBezTo>
                    <a:pt x="f7" y="f6"/>
                    <a:pt x="f6" y="f8"/>
                    <a:pt x="f6" y="f5"/>
                  </a:cubicBezTo>
                  <a:lnTo>
                    <a:pt x="f6" y="f4"/>
                  </a:lnTo>
                  <a:lnTo>
                    <a:pt x="f9" y="f4"/>
                  </a:lnTo>
                  <a:lnTo>
                    <a:pt x="f9" y="f5"/>
                  </a:lnTo>
                  <a:cubicBezTo>
                    <a:pt x="f9" y="f10"/>
                    <a:pt x="f11" y="f12"/>
                    <a:pt x="f3" y="f13"/>
                  </a:cubicBezTo>
                  <a:lnTo>
                    <a:pt x="f3"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9" name="Google Shape;6033;p67">
              <a:extLst>
                <a:ext uri="{FF2B5EF4-FFF2-40B4-BE49-F238E27FC236}">
                  <a16:creationId xmlns:a16="http://schemas.microsoft.com/office/drawing/2014/main" id="{2A5E7A4A-4E8F-6F78-4FF3-A05A734EB80A}"/>
                </a:ext>
              </a:extLst>
            </p:cNvPr>
            <p:cNvSpPr/>
            <p:nvPr/>
          </p:nvSpPr>
          <p:spPr>
            <a:xfrm>
              <a:off x="7025856" y="4258296"/>
              <a:ext cx="303114" cy="226807"/>
            </a:xfrm>
            <a:custGeom>
              <a:avLst/>
              <a:gdLst>
                <a:gd name="f0" fmla="val w"/>
                <a:gd name="f1" fmla="val h"/>
                <a:gd name="f2" fmla="val 0"/>
                <a:gd name="f3" fmla="val 9137"/>
                <a:gd name="f4" fmla="val 6837"/>
                <a:gd name="f5" fmla="val 3151"/>
                <a:gd name="f6" fmla="val 5199"/>
                <a:gd name="f7" fmla="val 1639"/>
                <a:gd name="f8" fmla="val 3686"/>
                <a:gd name="f9" fmla="val 5356"/>
                <a:gd name="f10" fmla="val 7467"/>
                <a:gd name="f11" fmla="val 5734"/>
                <a:gd name="f12" fmla="val 5577"/>
                <a:gd name="f13" fmla="val 473"/>
                <a:gd name="f14" fmla="val 5104"/>
                <a:gd name="f15" fmla="val 819"/>
                <a:gd name="f16" fmla="val 4568"/>
                <a:gd name="f17" fmla="val 4001"/>
                <a:gd name="f18" fmla="val 3560"/>
                <a:gd name="f19" fmla="val 3371"/>
                <a:gd name="f20" fmla="*/ f0 1 9137"/>
                <a:gd name="f21" fmla="*/ f1 1 6837"/>
                <a:gd name="f22" fmla="val f2"/>
                <a:gd name="f23" fmla="val f3"/>
                <a:gd name="f24" fmla="val f4"/>
                <a:gd name="f25" fmla="+- f24 0 f22"/>
                <a:gd name="f26" fmla="+- f23 0 f22"/>
                <a:gd name="f27" fmla="*/ f26 1 9137"/>
                <a:gd name="f28" fmla="*/ f25 1 683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9137" h="6837">
                  <a:moveTo>
                    <a:pt x="f2" y="f2"/>
                  </a:moveTo>
                  <a:lnTo>
                    <a:pt x="f2" y="f5"/>
                  </a:lnTo>
                  <a:cubicBezTo>
                    <a:pt x="f2" y="f6"/>
                    <a:pt x="f7" y="f4"/>
                    <a:pt x="f8" y="f4"/>
                  </a:cubicBezTo>
                  <a:lnTo>
                    <a:pt x="f9" y="f4"/>
                  </a:lnTo>
                  <a:cubicBezTo>
                    <a:pt x="f10" y="f4"/>
                    <a:pt x="f3" y="f6"/>
                    <a:pt x="f3" y="f5"/>
                  </a:cubicBezTo>
                  <a:lnTo>
                    <a:pt x="f3" y="f2"/>
                  </a:lnTo>
                  <a:lnTo>
                    <a:pt x="f11" y="f2"/>
                  </a:lnTo>
                  <a:cubicBezTo>
                    <a:pt x="f12" y="f13"/>
                    <a:pt x="f14" y="f15"/>
                    <a:pt x="f16" y="f15"/>
                  </a:cubicBezTo>
                  <a:cubicBezTo>
                    <a:pt x="f17" y="f15"/>
                    <a:pt x="f18" y="f13"/>
                    <a:pt x="f19"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30" name="Google Shape;6066;p67">
            <a:extLst>
              <a:ext uri="{FF2B5EF4-FFF2-40B4-BE49-F238E27FC236}">
                <a16:creationId xmlns:a16="http://schemas.microsoft.com/office/drawing/2014/main" id="{882266A2-2D5C-EEBE-74A2-659212663645}"/>
              </a:ext>
            </a:extLst>
          </p:cNvPr>
          <p:cNvGrpSpPr/>
          <p:nvPr/>
        </p:nvGrpSpPr>
        <p:grpSpPr>
          <a:xfrm>
            <a:off x="2572083" y="2400900"/>
            <a:ext cx="644200" cy="641017"/>
            <a:chOff x="3235348" y="1800673"/>
            <a:chExt cx="483150" cy="480763"/>
          </a:xfrm>
          <a:solidFill>
            <a:schemeClr val="bg1"/>
          </a:solidFill>
        </p:grpSpPr>
        <p:sp>
          <p:nvSpPr>
            <p:cNvPr id="31" name="Google Shape;6067;p67">
              <a:extLst>
                <a:ext uri="{FF2B5EF4-FFF2-40B4-BE49-F238E27FC236}">
                  <a16:creationId xmlns:a16="http://schemas.microsoft.com/office/drawing/2014/main" id="{64264571-B5C8-9038-2AF2-5AD010B3C23F}"/>
                </a:ext>
              </a:extLst>
            </p:cNvPr>
            <p:cNvSpPr/>
            <p:nvPr/>
          </p:nvSpPr>
          <p:spPr>
            <a:xfrm>
              <a:off x="3235348" y="1800673"/>
              <a:ext cx="386288" cy="385072"/>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2" name="Google Shape;6068;p67">
              <a:extLst>
                <a:ext uri="{FF2B5EF4-FFF2-40B4-BE49-F238E27FC236}">
                  <a16:creationId xmlns:a16="http://schemas.microsoft.com/office/drawing/2014/main" id="{8F08C7E6-A63A-50F2-D985-BE4095E79813}"/>
                </a:ext>
              </a:extLst>
            </p:cNvPr>
            <p:cNvSpPr/>
            <p:nvPr/>
          </p:nvSpPr>
          <p:spPr>
            <a:xfrm>
              <a:off x="3299914" y="1994214"/>
              <a:ext cx="418584" cy="287222"/>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33" name="Google Shape;5976;p67">
            <a:extLst>
              <a:ext uri="{FF2B5EF4-FFF2-40B4-BE49-F238E27FC236}">
                <a16:creationId xmlns:a16="http://schemas.microsoft.com/office/drawing/2014/main" id="{67D9E118-4C67-4D24-9B85-58BF1A3E9ADB}"/>
              </a:ext>
            </a:extLst>
          </p:cNvPr>
          <p:cNvGrpSpPr/>
          <p:nvPr/>
        </p:nvGrpSpPr>
        <p:grpSpPr>
          <a:xfrm>
            <a:off x="2658171" y="5618927"/>
            <a:ext cx="495396" cy="442068"/>
            <a:chOff x="3299914" y="4214195"/>
            <a:chExt cx="371547" cy="331551"/>
          </a:xfrm>
          <a:solidFill>
            <a:schemeClr val="tx1">
              <a:lumMod val="75000"/>
              <a:lumOff val="25000"/>
            </a:schemeClr>
          </a:solidFill>
        </p:grpSpPr>
        <p:sp>
          <p:nvSpPr>
            <p:cNvPr id="34" name="Google Shape;5977;p67">
              <a:extLst>
                <a:ext uri="{FF2B5EF4-FFF2-40B4-BE49-F238E27FC236}">
                  <a16:creationId xmlns:a16="http://schemas.microsoft.com/office/drawing/2014/main" id="{B03D4E62-C78F-700B-5F41-EB3FE93974A6}"/>
                </a:ext>
              </a:extLst>
            </p:cNvPr>
            <p:cNvSpPr/>
            <p:nvPr/>
          </p:nvSpPr>
          <p:spPr>
            <a:xfrm>
              <a:off x="3393932" y="4214195"/>
              <a:ext cx="277529" cy="274603"/>
            </a:xfrm>
            <a:custGeom>
              <a:avLst/>
              <a:gdLst>
                <a:gd name="f0" fmla="val w"/>
                <a:gd name="f1" fmla="val h"/>
                <a:gd name="f2" fmla="val 0"/>
                <a:gd name="f3" fmla="val 9673"/>
                <a:gd name="f4" fmla="val 9571"/>
                <a:gd name="f5" fmla="val 5963"/>
                <a:gd name="f6" fmla="val 1"/>
                <a:gd name="f7" fmla="val 5661"/>
                <a:gd name="f8" fmla="val 5365"/>
                <a:gd name="f9" fmla="val 127"/>
                <a:gd name="f10" fmla="val 5136"/>
                <a:gd name="f11" fmla="val 371"/>
                <a:gd name="f12" fmla="val 5507"/>
                <a:gd name="f13" fmla="val 4064"/>
                <a:gd name="f14" fmla="val 9200"/>
                <a:gd name="f15" fmla="val 4436"/>
                <a:gd name="f16" fmla="val 9672"/>
                <a:gd name="f17" fmla="val 3963"/>
                <a:gd name="f18" fmla="val 3207"/>
                <a:gd name="f19" fmla="val 2734"/>
                <a:gd name="f20" fmla="val 6868"/>
                <a:gd name="f21" fmla="val 434"/>
                <a:gd name="f22" fmla="val 6609"/>
                <a:gd name="f23" fmla="val 143"/>
                <a:gd name="f24" fmla="val 6283"/>
                <a:gd name="f25" fmla="*/ f0 1 9673"/>
                <a:gd name="f26" fmla="*/ f1 1 9571"/>
                <a:gd name="f27" fmla="val f2"/>
                <a:gd name="f28" fmla="val f3"/>
                <a:gd name="f29" fmla="val f4"/>
                <a:gd name="f30" fmla="+- f29 0 f27"/>
                <a:gd name="f31" fmla="+- f28 0 f27"/>
                <a:gd name="f32" fmla="*/ f31 1 9673"/>
                <a:gd name="f33" fmla="*/ f30 1 9571"/>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9673" h="9571">
                  <a:moveTo>
                    <a:pt x="f5" y="f6"/>
                  </a:moveTo>
                  <a:cubicBezTo>
                    <a:pt x="f7" y="f6"/>
                    <a:pt x="f8" y="f9"/>
                    <a:pt x="f10" y="f11"/>
                  </a:cubicBezTo>
                  <a:lnTo>
                    <a:pt x="f2" y="f12"/>
                  </a:lnTo>
                  <a:lnTo>
                    <a:pt x="f13" y="f4"/>
                  </a:lnTo>
                  <a:lnTo>
                    <a:pt x="f14" y="f15"/>
                  </a:lnTo>
                  <a:cubicBezTo>
                    <a:pt x="f16" y="f17"/>
                    <a:pt x="f16" y="f18"/>
                    <a:pt x="f14" y="f19"/>
                  </a:cubicBezTo>
                  <a:lnTo>
                    <a:pt x="f20" y="f21"/>
                  </a:lnTo>
                  <a:cubicBezTo>
                    <a:pt x="f22" y="f23"/>
                    <a:pt x="f24"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5" name="Google Shape;5978;p67">
              <a:extLst>
                <a:ext uri="{FF2B5EF4-FFF2-40B4-BE49-F238E27FC236}">
                  <a16:creationId xmlns:a16="http://schemas.microsoft.com/office/drawing/2014/main" id="{4C2E1177-8028-134F-0F16-3C5B51DF8495}"/>
                </a:ext>
              </a:extLst>
            </p:cNvPr>
            <p:cNvSpPr/>
            <p:nvPr/>
          </p:nvSpPr>
          <p:spPr>
            <a:xfrm>
              <a:off x="3356862" y="4386623"/>
              <a:ext cx="136510" cy="136510"/>
            </a:xfrm>
            <a:custGeom>
              <a:avLst/>
              <a:gdLst>
                <a:gd name="f0" fmla="val w"/>
                <a:gd name="f1" fmla="val h"/>
                <a:gd name="f2" fmla="val 0"/>
                <a:gd name="f3" fmla="val 4758"/>
                <a:gd name="f4" fmla="val 725"/>
                <a:gd name="f5" fmla="val 1"/>
                <a:gd name="f6" fmla="val 473"/>
                <a:gd name="f7" fmla="val 284"/>
                <a:gd name="f8" fmla="val 253"/>
                <a:gd name="f9" fmla="val 505"/>
                <a:gd name="f10" fmla="val 95"/>
                <a:gd name="f11" fmla="val 820"/>
                <a:gd name="f12" fmla="val 1198"/>
                <a:gd name="f13" fmla="val 1450"/>
                <a:gd name="f14" fmla="val 190"/>
                <a:gd name="f15" fmla="val 1765"/>
                <a:gd name="f16" fmla="val 442"/>
                <a:gd name="f17" fmla="val 1986"/>
                <a:gd name="f18" fmla="val 631"/>
                <a:gd name="f19" fmla="val 2112"/>
                <a:gd name="f20" fmla="val 599"/>
                <a:gd name="f21" fmla="val 2458"/>
                <a:gd name="f22" fmla="val 2616"/>
                <a:gd name="f23" fmla="val 3025"/>
                <a:gd name="f24" fmla="val 1733"/>
                <a:gd name="f25" fmla="val 2174"/>
                <a:gd name="f26" fmla="val 4348"/>
                <a:gd name="f27" fmla="val 2253"/>
                <a:gd name="f28" fmla="val 4270"/>
                <a:gd name="f29" fmla="val 2363"/>
                <a:gd name="f30" fmla="val 4230"/>
                <a:gd name="f31" fmla="val 2478"/>
                <a:gd name="f32" fmla="val 2592"/>
                <a:gd name="f33" fmla="val 2710"/>
                <a:gd name="f34" fmla="val 2804"/>
                <a:gd name="f35" fmla="val 4569"/>
                <a:gd name="f36" fmla="val 3340"/>
                <a:gd name="f37" fmla="val 4695"/>
                <a:gd name="f38" fmla="val 3655"/>
                <a:gd name="f39" fmla="val 3970"/>
                <a:gd name="f40" fmla="val 4254"/>
                <a:gd name="f41" fmla="val 4506"/>
                <a:gd name="f42" fmla="val 4065"/>
                <a:gd name="f43" fmla="*/ f0 1 4758"/>
                <a:gd name="f44" fmla="*/ f1 1 4758"/>
                <a:gd name="f45" fmla="val f2"/>
                <a:gd name="f46" fmla="val f3"/>
                <a:gd name="f47" fmla="+- f46 0 f45"/>
                <a:gd name="f48" fmla="*/ f47 1 4758"/>
                <a:gd name="f49" fmla="*/ f45 1 f48"/>
                <a:gd name="f50" fmla="*/ f46 1 f48"/>
                <a:gd name="f51" fmla="*/ f49 f43 1"/>
                <a:gd name="f52" fmla="*/ f50 f43 1"/>
                <a:gd name="f53" fmla="*/ f50 f44 1"/>
                <a:gd name="f54" fmla="*/ f49 f44 1"/>
              </a:gdLst>
              <a:ahLst/>
              <a:cxnLst>
                <a:cxn ang="3cd4">
                  <a:pos x="hc" y="t"/>
                </a:cxn>
                <a:cxn ang="0">
                  <a:pos x="r" y="vc"/>
                </a:cxn>
                <a:cxn ang="cd4">
                  <a:pos x="hc" y="b"/>
                </a:cxn>
                <a:cxn ang="cd2">
                  <a:pos x="l" y="vc"/>
                </a:cxn>
              </a:cxnLst>
              <a:rect l="f51" t="f54" r="f52" b="f53"/>
              <a:pathLst>
                <a:path w="4758" h="4758">
                  <a:moveTo>
                    <a:pt x="f4" y="f5"/>
                  </a:moveTo>
                  <a:lnTo>
                    <a:pt x="f6" y="f7"/>
                  </a:lnTo>
                  <a:cubicBezTo>
                    <a:pt x="f8" y="f9"/>
                    <a:pt x="f10" y="f11"/>
                    <a:pt x="f10" y="f12"/>
                  </a:cubicBezTo>
                  <a:cubicBezTo>
                    <a:pt x="f10" y="f13"/>
                    <a:pt x="f14" y="f15"/>
                    <a:pt x="f16" y="f17"/>
                  </a:cubicBezTo>
                  <a:cubicBezTo>
                    <a:pt x="f18" y="f19"/>
                    <a:pt x="f20" y="f21"/>
                    <a:pt x="f16" y="f22"/>
                  </a:cubicBezTo>
                  <a:lnTo>
                    <a:pt x="f5" y="f23"/>
                  </a:lnTo>
                  <a:lnTo>
                    <a:pt x="f24" y="f3"/>
                  </a:lnTo>
                  <a:lnTo>
                    <a:pt x="f25" y="f26"/>
                  </a:lnTo>
                  <a:cubicBezTo>
                    <a:pt x="f27" y="f28"/>
                    <a:pt x="f29" y="f30"/>
                    <a:pt x="f31" y="f30"/>
                  </a:cubicBezTo>
                  <a:cubicBezTo>
                    <a:pt x="f32" y="f30"/>
                    <a:pt x="f33" y="f28"/>
                    <a:pt x="f34" y="f26"/>
                  </a:cubicBezTo>
                  <a:cubicBezTo>
                    <a:pt x="f23" y="f35"/>
                    <a:pt x="f36" y="f37"/>
                    <a:pt x="f38" y="f37"/>
                  </a:cubicBezTo>
                  <a:cubicBezTo>
                    <a:pt x="f39" y="f37"/>
                    <a:pt x="f40" y="f35"/>
                    <a:pt x="f41" y="f26"/>
                  </a:cubicBezTo>
                  <a:lnTo>
                    <a:pt x="f3" y="f42"/>
                  </a:lnTo>
                  <a:lnTo>
                    <a:pt x="f4"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6" name="Google Shape;5979;p67">
              <a:extLst>
                <a:ext uri="{FF2B5EF4-FFF2-40B4-BE49-F238E27FC236}">
                  <a16:creationId xmlns:a16="http://schemas.microsoft.com/office/drawing/2014/main" id="{482C768E-9381-0572-0DD4-B8CEC4E31802}"/>
                </a:ext>
              </a:extLst>
            </p:cNvPr>
            <p:cNvSpPr/>
            <p:nvPr/>
          </p:nvSpPr>
          <p:spPr>
            <a:xfrm>
              <a:off x="3299914" y="4493297"/>
              <a:ext cx="89510" cy="52449"/>
            </a:xfrm>
            <a:custGeom>
              <a:avLst/>
              <a:gdLst>
                <a:gd name="f0" fmla="val w"/>
                <a:gd name="f1" fmla="val h"/>
                <a:gd name="f2" fmla="val 0"/>
                <a:gd name="f3" fmla="val 3120"/>
                <a:gd name="f4" fmla="val 1828"/>
                <a:gd name="f5" fmla="val 1450"/>
                <a:gd name="f6" fmla="val 253"/>
                <a:gd name="f7" fmla="val 1166"/>
                <a:gd name="f8" fmla="val 1"/>
                <a:gd name="f9" fmla="val 1355"/>
                <a:gd name="f10" fmla="val 190"/>
                <a:gd name="f11" fmla="val 536"/>
                <a:gd name="f12" fmla="val 2773"/>
                <a:gd name="f13" fmla="val 2931"/>
                <a:gd name="f14" fmla="val 3025"/>
                <a:gd name="f15" fmla="val 1765"/>
                <a:gd name="f16" fmla="val 1670"/>
                <a:gd name="f17" fmla="*/ f0 1 3120"/>
                <a:gd name="f18" fmla="*/ f1 1 1828"/>
                <a:gd name="f19" fmla="val f2"/>
                <a:gd name="f20" fmla="val f3"/>
                <a:gd name="f21" fmla="val f4"/>
                <a:gd name="f22" fmla="+- f21 0 f19"/>
                <a:gd name="f23" fmla="+- f20 0 f19"/>
                <a:gd name="f24" fmla="*/ f23 1 3120"/>
                <a:gd name="f25" fmla="*/ f22 1 1828"/>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120" h="1828">
                  <a:moveTo>
                    <a:pt x="f5" y="f2"/>
                  </a:moveTo>
                  <a:lnTo>
                    <a:pt x="f6" y="f7"/>
                  </a:lnTo>
                  <a:cubicBezTo>
                    <a:pt x="f8" y="f9"/>
                    <a:pt x="f10" y="f4"/>
                    <a:pt x="f11" y="f4"/>
                  </a:cubicBezTo>
                  <a:lnTo>
                    <a:pt x="f12" y="f4"/>
                  </a:lnTo>
                  <a:cubicBezTo>
                    <a:pt x="f13" y="f4"/>
                    <a:pt x="f14" y="f15"/>
                    <a:pt x="f3" y="f16"/>
                  </a:cubicBez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37" name="Google Shape;5989;p67">
            <a:extLst>
              <a:ext uri="{FF2B5EF4-FFF2-40B4-BE49-F238E27FC236}">
                <a16:creationId xmlns:a16="http://schemas.microsoft.com/office/drawing/2014/main" id="{1102D96B-CF9F-D61F-91BE-54F5127964A2}"/>
              </a:ext>
            </a:extLst>
          </p:cNvPr>
          <p:cNvGrpSpPr/>
          <p:nvPr/>
        </p:nvGrpSpPr>
        <p:grpSpPr>
          <a:xfrm>
            <a:off x="6690991" y="5501969"/>
            <a:ext cx="496544" cy="485827"/>
            <a:chOff x="6324529" y="4126476"/>
            <a:chExt cx="372408" cy="364370"/>
          </a:xfrm>
          <a:solidFill>
            <a:schemeClr val="tx1">
              <a:lumMod val="75000"/>
              <a:lumOff val="25000"/>
            </a:schemeClr>
          </a:solidFill>
        </p:grpSpPr>
        <p:sp>
          <p:nvSpPr>
            <p:cNvPr id="38" name="Google Shape;5990;p67">
              <a:extLst>
                <a:ext uri="{FF2B5EF4-FFF2-40B4-BE49-F238E27FC236}">
                  <a16:creationId xmlns:a16="http://schemas.microsoft.com/office/drawing/2014/main" id="{6ABB2BFD-5F5E-87A6-3400-35E97B5DEF6F}"/>
                </a:ext>
              </a:extLst>
            </p:cNvPr>
            <p:cNvSpPr/>
            <p:nvPr/>
          </p:nvSpPr>
          <p:spPr>
            <a:xfrm>
              <a:off x="6440210" y="4126476"/>
              <a:ext cx="122054" cy="120929"/>
            </a:xfrm>
            <a:custGeom>
              <a:avLst/>
              <a:gdLst>
                <a:gd name="f0" fmla="val w"/>
                <a:gd name="f1" fmla="val h"/>
                <a:gd name="f2" fmla="val 0"/>
                <a:gd name="f3" fmla="val 4254"/>
                <a:gd name="f4" fmla="val 4215"/>
                <a:gd name="f5" fmla="val 2064"/>
                <a:gd name="f6" fmla="val 1"/>
                <a:gd name="f7" fmla="val 1954"/>
                <a:gd name="f8" fmla="val 1844"/>
                <a:gd name="f9" fmla="val 40"/>
                <a:gd name="f10" fmla="val 1765"/>
                <a:gd name="f11" fmla="val 119"/>
                <a:gd name="f12" fmla="val 1883"/>
                <a:gd name="f13" fmla="val 2332"/>
                <a:gd name="f14" fmla="val 4214"/>
                <a:gd name="f15" fmla="val 4096"/>
                <a:gd name="f16" fmla="val 2450"/>
                <a:gd name="f17" fmla="val 2293"/>
                <a:gd name="f18" fmla="val 2009"/>
                <a:gd name="f19" fmla="val 1852"/>
                <a:gd name="f20" fmla="val 2364"/>
                <a:gd name="f21" fmla="val 2285"/>
                <a:gd name="f22" fmla="val 2175"/>
                <a:gd name="f23" fmla="*/ f0 1 4254"/>
                <a:gd name="f24" fmla="*/ f1 1 4215"/>
                <a:gd name="f25" fmla="val f2"/>
                <a:gd name="f26" fmla="val f3"/>
                <a:gd name="f27" fmla="val f4"/>
                <a:gd name="f28" fmla="+- f27 0 f25"/>
                <a:gd name="f29" fmla="+- f26 0 f25"/>
                <a:gd name="f30" fmla="*/ f29 1 4254"/>
                <a:gd name="f31" fmla="*/ f28 1 421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254" h="4215">
                  <a:moveTo>
                    <a:pt x="f5" y="f6"/>
                  </a:moveTo>
                  <a:cubicBezTo>
                    <a:pt x="f7" y="f6"/>
                    <a:pt x="f8" y="f9"/>
                    <a:pt x="f10" y="f11"/>
                  </a:cubicBezTo>
                  <a:lnTo>
                    <a:pt x="f6" y="f12"/>
                  </a:lnTo>
                  <a:lnTo>
                    <a:pt x="f13" y="f14"/>
                  </a:lnTo>
                  <a:lnTo>
                    <a:pt x="f15" y="f16"/>
                  </a:lnTo>
                  <a:cubicBezTo>
                    <a:pt x="f3" y="f17"/>
                    <a:pt x="f3" y="f18"/>
                    <a:pt x="f15" y="f19"/>
                  </a:cubicBezTo>
                  <a:lnTo>
                    <a:pt x="f20" y="f11"/>
                  </a:lnTo>
                  <a:cubicBezTo>
                    <a:pt x="f21" y="f9"/>
                    <a:pt x="f22"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9" name="Google Shape;5991;p67">
              <a:extLst>
                <a:ext uri="{FF2B5EF4-FFF2-40B4-BE49-F238E27FC236}">
                  <a16:creationId xmlns:a16="http://schemas.microsoft.com/office/drawing/2014/main" id="{569577F2-544C-F06E-92EF-D661037E049A}"/>
                </a:ext>
              </a:extLst>
            </p:cNvPr>
            <p:cNvSpPr/>
            <p:nvPr/>
          </p:nvSpPr>
          <p:spPr>
            <a:xfrm>
              <a:off x="6573996" y="4259339"/>
              <a:ext cx="122941" cy="120929"/>
            </a:xfrm>
            <a:custGeom>
              <a:avLst/>
              <a:gdLst>
                <a:gd name="f0" fmla="val w"/>
                <a:gd name="f1" fmla="val h"/>
                <a:gd name="f2" fmla="val 0"/>
                <a:gd name="f3" fmla="val 4285"/>
                <a:gd name="f4" fmla="val 4215"/>
                <a:gd name="f5" fmla="val 2064"/>
                <a:gd name="f6" fmla="val 1"/>
                <a:gd name="f7" fmla="val 1954"/>
                <a:gd name="f8" fmla="val 1843"/>
                <a:gd name="f9" fmla="val 40"/>
                <a:gd name="f10" fmla="val 1765"/>
                <a:gd name="f11" fmla="val 119"/>
                <a:gd name="f12" fmla="val 1915"/>
                <a:gd name="f13" fmla="val 2300"/>
                <a:gd name="f14" fmla="val 4128"/>
                <a:gd name="f15" fmla="val 2482"/>
                <a:gd name="f16" fmla="val 2324"/>
                <a:gd name="f17" fmla="val 2072"/>
                <a:gd name="f18" fmla="val 2363"/>
                <a:gd name="f19" fmla="val 2285"/>
                <a:gd name="f20" fmla="val 2174"/>
                <a:gd name="f21" fmla="*/ f0 1 4285"/>
                <a:gd name="f22" fmla="*/ f1 1 4215"/>
                <a:gd name="f23" fmla="val f2"/>
                <a:gd name="f24" fmla="val f3"/>
                <a:gd name="f25" fmla="val f4"/>
                <a:gd name="f26" fmla="+- f25 0 f23"/>
                <a:gd name="f27" fmla="+- f24 0 f23"/>
                <a:gd name="f28" fmla="*/ f27 1 4285"/>
                <a:gd name="f29" fmla="*/ f26 1 4215"/>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285" h="4215">
                  <a:moveTo>
                    <a:pt x="f5" y="f6"/>
                  </a:moveTo>
                  <a:cubicBezTo>
                    <a:pt x="f7" y="f6"/>
                    <a:pt x="f8" y="f9"/>
                    <a:pt x="f10" y="f11"/>
                  </a:cubicBezTo>
                  <a:lnTo>
                    <a:pt x="f2" y="f12"/>
                  </a:lnTo>
                  <a:lnTo>
                    <a:pt x="f13" y="f4"/>
                  </a:lnTo>
                  <a:lnTo>
                    <a:pt x="f14" y="f15"/>
                  </a:lnTo>
                  <a:cubicBezTo>
                    <a:pt x="f3" y="f16"/>
                    <a:pt x="f3" y="f17"/>
                    <a:pt x="f14" y="f12"/>
                  </a:cubicBezTo>
                  <a:lnTo>
                    <a:pt x="f18" y="f11"/>
                  </a:lnTo>
                  <a:cubicBezTo>
                    <a:pt x="f19" y="f9"/>
                    <a:pt x="f20"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0" name="Google Shape;5992;p67">
              <a:extLst>
                <a:ext uri="{FF2B5EF4-FFF2-40B4-BE49-F238E27FC236}">
                  <a16:creationId xmlns:a16="http://schemas.microsoft.com/office/drawing/2014/main" id="{9EDB65C1-E2BE-BAEB-95BE-2FB5A0F08676}"/>
                </a:ext>
              </a:extLst>
            </p:cNvPr>
            <p:cNvSpPr/>
            <p:nvPr/>
          </p:nvSpPr>
          <p:spPr>
            <a:xfrm>
              <a:off x="6324529" y="4198577"/>
              <a:ext cx="301020" cy="292269"/>
            </a:xfrm>
            <a:custGeom>
              <a:avLst/>
              <a:gdLst>
                <a:gd name="f0" fmla="val w"/>
                <a:gd name="f1" fmla="val h"/>
                <a:gd name="f2" fmla="val 0"/>
                <a:gd name="f3" fmla="val 10492"/>
                <a:gd name="f4" fmla="val 10187"/>
                <a:gd name="f5" fmla="val 3497"/>
                <a:gd name="f6" fmla="val 1764"/>
                <a:gd name="f7" fmla="val 1733"/>
                <a:gd name="f8" fmla="val 1166"/>
                <a:gd name="f9" fmla="val 2332"/>
                <a:gd name="f10" fmla="val 725"/>
                <a:gd name="f11" fmla="val 3088"/>
                <a:gd name="f12" fmla="val 504"/>
                <a:gd name="f13" fmla="val 3812"/>
                <a:gd name="f14" fmla="val 5514"/>
                <a:gd name="f15" fmla="val 410"/>
                <a:gd name="f16" fmla="val 7404"/>
                <a:gd name="f17" fmla="val 8759"/>
                <a:gd name="f18" fmla="val 2667"/>
                <a:gd name="f19" fmla="val 9661"/>
                <a:gd name="f20" fmla="val 3919"/>
                <a:gd name="f21" fmla="val 5273"/>
                <a:gd name="f22" fmla="val 5384"/>
                <a:gd name="f23" fmla="val 5496"/>
                <a:gd name="f24" fmla="val 10183"/>
                <a:gd name="f25" fmla="val 5608"/>
                <a:gd name="f26" fmla="val 10176"/>
                <a:gd name="f27" fmla="val 6679"/>
                <a:gd name="f28" fmla="val 10082"/>
                <a:gd name="f29" fmla="val 7876"/>
                <a:gd name="f30" fmla="val 9609"/>
                <a:gd name="f31" fmla="val 8758"/>
                <a:gd name="f32" fmla="val 10491"/>
                <a:gd name="f33" fmla="val 7026"/>
                <a:gd name="f34" fmla="val 8191"/>
                <a:gd name="f35" fmla="val 4694"/>
                <a:gd name="f36" fmla="val 6396"/>
                <a:gd name="f37" fmla="val 6077"/>
                <a:gd name="f38" fmla="val 6715"/>
                <a:gd name="f39" fmla="val 5645"/>
                <a:gd name="f40" fmla="val 6880"/>
                <a:gd name="f41" fmla="val 5214"/>
                <a:gd name="f42" fmla="val 4794"/>
                <a:gd name="f43" fmla="val 4375"/>
                <a:gd name="f44" fmla="val 6722"/>
                <a:gd name="f45" fmla="val 4064"/>
                <a:gd name="f46" fmla="val 3434"/>
                <a:gd name="f47" fmla="val 5766"/>
                <a:gd name="f48" fmla="val 5797"/>
                <a:gd name="f49" fmla="*/ f0 1 10492"/>
                <a:gd name="f50" fmla="*/ f1 1 10187"/>
                <a:gd name="f51" fmla="val f2"/>
                <a:gd name="f52" fmla="val f3"/>
                <a:gd name="f53" fmla="val f4"/>
                <a:gd name="f54" fmla="+- f53 0 f51"/>
                <a:gd name="f55" fmla="+- f52 0 f51"/>
                <a:gd name="f56" fmla="*/ f55 1 10492"/>
                <a:gd name="f57" fmla="*/ f54 1 10187"/>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10492" h="10187">
                  <a:moveTo>
                    <a:pt x="f5" y="f2"/>
                  </a:moveTo>
                  <a:lnTo>
                    <a:pt x="f6" y="f7"/>
                  </a:lnTo>
                  <a:cubicBezTo>
                    <a:pt x="f8" y="f9"/>
                    <a:pt x="f10" y="f11"/>
                    <a:pt x="f12" y="f13"/>
                  </a:cubicBezTo>
                  <a:cubicBezTo>
                    <a:pt x="f2" y="f14"/>
                    <a:pt x="f15" y="f16"/>
                    <a:pt x="f6" y="f17"/>
                  </a:cubicBezTo>
                  <a:cubicBezTo>
                    <a:pt x="f18" y="f19"/>
                    <a:pt x="f20" y="f4"/>
                    <a:pt x="f21" y="f4"/>
                  </a:cubicBezTo>
                  <a:cubicBezTo>
                    <a:pt x="f22" y="f4"/>
                    <a:pt x="f23" y="f24"/>
                    <a:pt x="f25" y="f26"/>
                  </a:cubicBezTo>
                  <a:cubicBezTo>
                    <a:pt x="f27" y="f28"/>
                    <a:pt x="f29" y="f30"/>
                    <a:pt x="f31" y="f17"/>
                  </a:cubicBezTo>
                  <a:lnTo>
                    <a:pt x="f32" y="f33"/>
                  </a:lnTo>
                  <a:lnTo>
                    <a:pt x="f34" y="f35"/>
                  </a:lnTo>
                  <a:lnTo>
                    <a:pt x="f36" y="f36"/>
                  </a:lnTo>
                  <a:cubicBezTo>
                    <a:pt x="f37" y="f38"/>
                    <a:pt x="f39" y="f40"/>
                    <a:pt x="f41" y="f40"/>
                  </a:cubicBezTo>
                  <a:cubicBezTo>
                    <a:pt x="f42" y="f40"/>
                    <a:pt x="f43" y="f44"/>
                    <a:pt x="f45" y="f36"/>
                  </a:cubicBezTo>
                  <a:cubicBezTo>
                    <a:pt x="f46" y="f47"/>
                    <a:pt x="f46" y="f35"/>
                    <a:pt x="f45" y="f45"/>
                  </a:cubicBezTo>
                  <a:lnTo>
                    <a:pt x="f48" y="f9"/>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41" name="Google Shape;6007;p67">
            <a:extLst>
              <a:ext uri="{FF2B5EF4-FFF2-40B4-BE49-F238E27FC236}">
                <a16:creationId xmlns:a16="http://schemas.microsoft.com/office/drawing/2014/main" id="{9F8BA5E7-FAA9-A95A-F88E-998D40C45D97}"/>
              </a:ext>
            </a:extLst>
          </p:cNvPr>
          <p:cNvGrpSpPr/>
          <p:nvPr/>
        </p:nvGrpSpPr>
        <p:grpSpPr>
          <a:xfrm>
            <a:off x="3543847" y="5542729"/>
            <a:ext cx="469684" cy="475695"/>
            <a:chOff x="3964170" y="4157045"/>
            <a:chExt cx="352263" cy="356771"/>
          </a:xfrm>
          <a:solidFill>
            <a:schemeClr val="tx1">
              <a:lumMod val="75000"/>
              <a:lumOff val="25000"/>
            </a:schemeClr>
          </a:solidFill>
        </p:grpSpPr>
        <p:sp>
          <p:nvSpPr>
            <p:cNvPr id="42" name="Google Shape;6008;p67">
              <a:extLst>
                <a:ext uri="{FF2B5EF4-FFF2-40B4-BE49-F238E27FC236}">
                  <a16:creationId xmlns:a16="http://schemas.microsoft.com/office/drawing/2014/main" id="{58322650-754C-07BB-4E2E-157EC08C6F15}"/>
                </a:ext>
              </a:extLst>
            </p:cNvPr>
            <p:cNvSpPr/>
            <p:nvPr/>
          </p:nvSpPr>
          <p:spPr>
            <a:xfrm>
              <a:off x="3964170" y="4157045"/>
              <a:ext cx="352263" cy="356771"/>
            </a:xfrm>
            <a:custGeom>
              <a:avLst/>
              <a:gdLst>
                <a:gd name="f0" fmla="val w"/>
                <a:gd name="f1" fmla="val h"/>
                <a:gd name="f2" fmla="val 0"/>
                <a:gd name="f3" fmla="val 12278"/>
                <a:gd name="f4" fmla="val 12435"/>
                <a:gd name="f5" fmla="val 5905"/>
                <a:gd name="f6" fmla="val 860"/>
                <a:gd name="f7" fmla="val 6421"/>
                <a:gd name="f8" fmla="val 6926"/>
                <a:gd name="f9" fmla="val 1412"/>
                <a:gd name="f10" fmla="val 7341"/>
                <a:gd name="f11" fmla="val 2467"/>
                <a:gd name="f12" fmla="val 6837"/>
                <a:gd name="f13" fmla="val 2593"/>
                <a:gd name="f14" fmla="val 6365"/>
                <a:gd name="f15" fmla="val 2782"/>
                <a:gd name="f16" fmla="val 5892"/>
                <a:gd name="f17" fmla="val 3003"/>
                <a:gd name="f18" fmla="val 5419"/>
                <a:gd name="f19" fmla="val 4947"/>
                <a:gd name="f20" fmla="val 4443"/>
                <a:gd name="f21" fmla="val 4893"/>
                <a:gd name="f22" fmla="val 1381"/>
                <a:gd name="f23" fmla="val 5404"/>
                <a:gd name="f24" fmla="val 4191"/>
                <a:gd name="f25" fmla="val 3255"/>
                <a:gd name="f26" fmla="val 3349"/>
                <a:gd name="f27" fmla="val 4632"/>
                <a:gd name="f28" fmla="val 3381"/>
                <a:gd name="f29" fmla="val 4884"/>
                <a:gd name="f30" fmla="val 3475"/>
                <a:gd name="f31" fmla="val 4726"/>
                <a:gd name="f32" fmla="val 3538"/>
                <a:gd name="f33" fmla="val 4600"/>
                <a:gd name="f34" fmla="val 3601"/>
                <a:gd name="f35" fmla="val 3696"/>
                <a:gd name="f36" fmla="val 4285"/>
                <a:gd name="f37" fmla="val 3790"/>
                <a:gd name="f38" fmla="val 4159"/>
                <a:gd name="f39" fmla="val 3853"/>
                <a:gd name="f40" fmla="val 4002"/>
                <a:gd name="f41" fmla="val 3948"/>
                <a:gd name="f42" fmla="val 4096"/>
                <a:gd name="f43" fmla="val 3727"/>
                <a:gd name="f44" fmla="val 3507"/>
                <a:gd name="f45" fmla="val 7625"/>
                <a:gd name="f46" fmla="val 3318"/>
                <a:gd name="f47" fmla="val 7688"/>
                <a:gd name="f48" fmla="val 7751"/>
                <a:gd name="f49" fmla="val 7782"/>
                <a:gd name="f50" fmla="val 3979"/>
                <a:gd name="f51" fmla="val 7499"/>
                <a:gd name="f52" fmla="val 7247"/>
                <a:gd name="f53" fmla="val 3633"/>
                <a:gd name="f54" fmla="val 6963"/>
                <a:gd name="f55" fmla="val 7184"/>
                <a:gd name="f56" fmla="val 3412"/>
                <a:gd name="f57" fmla="val 7404"/>
                <a:gd name="f58" fmla="val 2611"/>
                <a:gd name="f59" fmla="val 3034"/>
                <a:gd name="f60" fmla="val 2846"/>
                <a:gd name="f61" fmla="val 3110"/>
                <a:gd name="f62" fmla="val 3054"/>
                <a:gd name="f63" fmla="val 3403"/>
                <a:gd name="f64" fmla="val 3097"/>
                <a:gd name="f65" fmla="val 3309"/>
                <a:gd name="f66" fmla="val 3570"/>
                <a:gd name="f67" fmla="val 3183"/>
                <a:gd name="f68" fmla="val 4042"/>
                <a:gd name="f69" fmla="val 3151"/>
                <a:gd name="f70" fmla="val 4609"/>
                <a:gd name="f71" fmla="val 2742"/>
                <a:gd name="f72" fmla="val 4924"/>
                <a:gd name="f73" fmla="val 2363"/>
                <a:gd name="f74" fmla="val 5240"/>
                <a:gd name="f75" fmla="val 1954"/>
                <a:gd name="f76" fmla="val 5586"/>
                <a:gd name="f77" fmla="val 712"/>
                <a:gd name="f78" fmla="val 4068"/>
                <a:gd name="f79" fmla="val 945"/>
                <a:gd name="f80" fmla="val 9301"/>
                <a:gd name="f81" fmla="val 3075"/>
                <a:gd name="f82" fmla="val 10879"/>
                <a:gd name="f83" fmla="val 11079"/>
                <a:gd name="f84" fmla="val 4102"/>
                <a:gd name="f85" fmla="val 9862"/>
                <a:gd name="f86" fmla="val 5618"/>
                <a:gd name="f87" fmla="val 9515"/>
                <a:gd name="f88" fmla="val 5271"/>
                <a:gd name="f89" fmla="val 9137"/>
                <a:gd name="f90" fmla="val 8696"/>
                <a:gd name="f91" fmla="val 4641"/>
                <a:gd name="f92" fmla="val 8601"/>
                <a:gd name="f93" fmla="val 4137"/>
                <a:gd name="f94" fmla="val 8538"/>
                <a:gd name="f95" fmla="val 8412"/>
                <a:gd name="f96" fmla="val 3160"/>
                <a:gd name="f97" fmla="val 8746"/>
                <a:gd name="f98" fmla="val 3102"/>
                <a:gd name="f99" fmla="val 9042"/>
                <a:gd name="f100" fmla="val 8822"/>
                <a:gd name="f101" fmla="val 5744"/>
                <a:gd name="f102" fmla="val 9011"/>
                <a:gd name="f103" fmla="val 5901"/>
                <a:gd name="f104" fmla="val 9169"/>
                <a:gd name="f105" fmla="val 6059"/>
                <a:gd name="f106" fmla="val 9326"/>
                <a:gd name="f107" fmla="val 6216"/>
                <a:gd name="f108" fmla="val 6374"/>
                <a:gd name="f109" fmla="val 8980"/>
                <a:gd name="f110" fmla="val 6531"/>
                <a:gd name="f111" fmla="val 6689"/>
                <a:gd name="f112" fmla="val 3025"/>
                <a:gd name="f113" fmla="val 5775"/>
                <a:gd name="f114" fmla="val 6720"/>
                <a:gd name="f115" fmla="val 2836"/>
                <a:gd name="f116" fmla="val 6563"/>
                <a:gd name="f117" fmla="val 2679"/>
                <a:gd name="f118" fmla="val 6405"/>
                <a:gd name="f119" fmla="val 2521"/>
                <a:gd name="f120" fmla="val 6248"/>
                <a:gd name="f121" fmla="val 6090"/>
                <a:gd name="f122" fmla="val 2868"/>
                <a:gd name="f123" fmla="val 5933"/>
                <a:gd name="f124" fmla="val 3885"/>
                <a:gd name="f125" fmla="val 6617"/>
                <a:gd name="f126" fmla="val 4200"/>
                <a:gd name="f127" fmla="val 7278"/>
                <a:gd name="f128" fmla="val 7908"/>
                <a:gd name="f129" fmla="val 5082"/>
                <a:gd name="f130" fmla="val 8003"/>
                <a:gd name="f131" fmla="val 5838"/>
                <a:gd name="f132" fmla="val 6626"/>
                <a:gd name="f133" fmla="val 7413"/>
                <a:gd name="f134" fmla="val 7823"/>
                <a:gd name="f135" fmla="val 6585"/>
                <a:gd name="f136" fmla="val 8232"/>
                <a:gd name="f137" fmla="val 8579"/>
                <a:gd name="f138" fmla="val 5545"/>
                <a:gd name="f139" fmla="val 8421"/>
                <a:gd name="f140" fmla="val 5230"/>
                <a:gd name="f141" fmla="val 8043"/>
                <a:gd name="f142" fmla="val 4537"/>
                <a:gd name="f143" fmla="val 7634"/>
                <a:gd name="f144" fmla="val 3876"/>
                <a:gd name="f145" fmla="val 3844"/>
                <a:gd name="f146" fmla="val 6657"/>
                <a:gd name="f147" fmla="val 5870"/>
                <a:gd name="f148" fmla="val 4830"/>
                <a:gd name="f149" fmla="val 4452"/>
                <a:gd name="f150" fmla="val 4263"/>
                <a:gd name="f151" fmla="val 5577"/>
                <a:gd name="f152" fmla="val 4033"/>
                <a:gd name="f153" fmla="val 8516"/>
                <a:gd name="f154" fmla="val 4317"/>
                <a:gd name="f155" fmla="val 8674"/>
                <a:gd name="f156" fmla="val 4474"/>
                <a:gd name="f157" fmla="val 8737"/>
                <a:gd name="f158" fmla="val 8831"/>
                <a:gd name="f159" fmla="val 4758"/>
                <a:gd name="f160" fmla="val 8894"/>
                <a:gd name="f161" fmla="val 4915"/>
                <a:gd name="f162" fmla="val 8989"/>
                <a:gd name="f163" fmla="val 4663"/>
                <a:gd name="f164" fmla="val 9052"/>
                <a:gd name="f165" fmla="val 9146"/>
                <a:gd name="f166" fmla="val 4254"/>
                <a:gd name="f167" fmla="val 9178"/>
                <a:gd name="f168" fmla="val 8926"/>
                <a:gd name="f169" fmla="val 9083"/>
                <a:gd name="f170" fmla="val 6846"/>
                <a:gd name="f171" fmla="val 2300"/>
                <a:gd name="f172" fmla="val 7193"/>
                <a:gd name="f173" fmla="val 2710"/>
                <a:gd name="f174" fmla="val 7571"/>
                <a:gd name="f175" fmla="val 3214"/>
                <a:gd name="f176" fmla="val 8358"/>
                <a:gd name="f177" fmla="val 8863"/>
                <a:gd name="f178" fmla="val 9335"/>
                <a:gd name="f179" fmla="val 3090"/>
                <a:gd name="f180" fmla="val 9388"/>
                <a:gd name="f181" fmla="val 2806"/>
                <a:gd name="f182" fmla="val 9414"/>
                <a:gd name="f183" fmla="val 2555"/>
                <a:gd name="f184" fmla="val 1015"/>
                <a:gd name="f185" fmla="val 681"/>
                <a:gd name="f186" fmla="val 8445"/>
                <a:gd name="f187" fmla="val 9925"/>
                <a:gd name="f188" fmla="val 11167"/>
                <a:gd name="f189" fmla="val 8392"/>
                <a:gd name="f190" fmla="val 10934"/>
                <a:gd name="f191" fmla="val 9430"/>
                <a:gd name="f192" fmla="val 9267"/>
                <a:gd name="f193" fmla="val 9032"/>
                <a:gd name="f194" fmla="val 8768"/>
                <a:gd name="f195" fmla="val 9410"/>
                <a:gd name="f196" fmla="val 8475"/>
                <a:gd name="f197" fmla="val 9367"/>
                <a:gd name="f198" fmla="val 8664"/>
                <a:gd name="f199" fmla="val 8390"/>
                <a:gd name="f200" fmla="val 8727"/>
                <a:gd name="f201" fmla="val 7508"/>
                <a:gd name="f202" fmla="val 5924"/>
                <a:gd name="f203" fmla="val 9461"/>
                <a:gd name="f204" fmla="val 6396"/>
                <a:gd name="f205" fmla="val 9650"/>
                <a:gd name="f206" fmla="val 6869"/>
                <a:gd name="f207" fmla="val 9839"/>
                <a:gd name="f208" fmla="val 9965"/>
                <a:gd name="f209" fmla="val 6962"/>
                <a:gd name="f210" fmla="val 11056"/>
                <a:gd name="f211" fmla="val 6440"/>
                <a:gd name="f212" fmla="val 11607"/>
                <a:gd name="f213" fmla="val 5922"/>
                <a:gd name="f214" fmla="val 5408"/>
                <a:gd name="f215" fmla="val 4898"/>
                <a:gd name="f216" fmla="val 11064"/>
                <a:gd name="f217" fmla="val 4978"/>
                <a:gd name="f218" fmla="val 5451"/>
                <a:gd name="f219" fmla="val 5931"/>
                <a:gd name="f220" fmla="val 1"/>
                <a:gd name="f221" fmla="val 5817"/>
                <a:gd name="f222" fmla="val 5699"/>
                <a:gd name="f223" fmla="val 14"/>
                <a:gd name="f224" fmla="val 41"/>
                <a:gd name="f225" fmla="val 262"/>
                <a:gd name="f226" fmla="val 1333"/>
                <a:gd name="f227" fmla="val 3655"/>
                <a:gd name="f228" fmla="val 2278"/>
                <a:gd name="f229" fmla="val 3326"/>
                <a:gd name="f230" fmla="val 2223"/>
                <a:gd name="f231" fmla="val 2973"/>
                <a:gd name="f232" fmla="val 2187"/>
                <a:gd name="f233" fmla="val 2624"/>
                <a:gd name="f234" fmla="val 1770"/>
                <a:gd name="f235" fmla="val 939"/>
                <a:gd name="f236" fmla="val 2404"/>
                <a:gd name="f237" fmla="val 536"/>
                <a:gd name="f238" fmla="val 4074"/>
                <a:gd name="f239" fmla="val 662"/>
                <a:gd name="f240" fmla="val 5334"/>
                <a:gd name="f241" fmla="val 1387"/>
                <a:gd name="f242" fmla="val 788"/>
                <a:gd name="f243" fmla="val 6972"/>
                <a:gd name="f244" fmla="val 158"/>
                <a:gd name="f245" fmla="val 379"/>
                <a:gd name="f246" fmla="val 599"/>
                <a:gd name="f247" fmla="val 1166"/>
                <a:gd name="f248" fmla="val 10028"/>
                <a:gd name="f249" fmla="val 1922"/>
                <a:gd name="f250" fmla="val 10186"/>
                <a:gd name="f251" fmla="val 2157"/>
                <a:gd name="f252" fmla="val 10241"/>
                <a:gd name="f253" fmla="val 2410"/>
                <a:gd name="f254" fmla="val 10266"/>
                <a:gd name="f255" fmla="val 2668"/>
                <a:gd name="f256" fmla="val 2998"/>
                <a:gd name="f257" fmla="val 3337"/>
                <a:gd name="f258" fmla="val 10225"/>
                <a:gd name="f259" fmla="val 10154"/>
                <a:gd name="f260" fmla="val 4221"/>
                <a:gd name="f261" fmla="val 11678"/>
                <a:gd name="f262" fmla="val 5076"/>
                <a:gd name="f263" fmla="val 12434"/>
                <a:gd name="f264" fmla="val 5929"/>
                <a:gd name="f265" fmla="val 6786"/>
                <a:gd name="f266" fmla="val 7639"/>
                <a:gd name="f267" fmla="val 11670"/>
                <a:gd name="f268" fmla="val 8192"/>
                <a:gd name="f269" fmla="val 8550"/>
                <a:gd name="f270" fmla="val 10215"/>
                <a:gd name="f271" fmla="val 8882"/>
                <a:gd name="f272" fmla="val 10243"/>
                <a:gd name="f273" fmla="val 9186"/>
                <a:gd name="f274" fmla="val 11589"/>
                <a:gd name="f275" fmla="val 8453"/>
                <a:gd name="f276" fmla="val 10460"/>
                <a:gd name="f277" fmla="val 12272"/>
                <a:gd name="f278" fmla="val 4014"/>
                <a:gd name="f279" fmla="val 11618"/>
                <a:gd name="f280" fmla="val 2182"/>
                <a:gd name="f281" fmla="val 9217"/>
                <a:gd name="f282" fmla="val 8904"/>
                <a:gd name="f283" fmla="val 8562"/>
                <a:gd name="f284" fmla="val 2213"/>
                <a:gd name="f285" fmla="val 7765"/>
                <a:gd name="f286" fmla="val 1139"/>
                <a:gd name="f287" fmla="val 7004"/>
                <a:gd name="f288" fmla="*/ f0 1 12278"/>
                <a:gd name="f289" fmla="*/ f1 1 12435"/>
                <a:gd name="f290" fmla="val f2"/>
                <a:gd name="f291" fmla="val f3"/>
                <a:gd name="f292" fmla="val f4"/>
                <a:gd name="f293" fmla="+- f292 0 f290"/>
                <a:gd name="f294" fmla="+- f291 0 f290"/>
                <a:gd name="f295" fmla="*/ f294 1 12278"/>
                <a:gd name="f296" fmla="*/ f293 1 12435"/>
                <a:gd name="f297" fmla="*/ f290 1 f295"/>
                <a:gd name="f298" fmla="*/ f291 1 f295"/>
                <a:gd name="f299" fmla="*/ f290 1 f296"/>
                <a:gd name="f300" fmla="*/ f292 1 f296"/>
                <a:gd name="f301" fmla="*/ f297 f288 1"/>
                <a:gd name="f302" fmla="*/ f298 f288 1"/>
                <a:gd name="f303" fmla="*/ f300 f289 1"/>
                <a:gd name="f304" fmla="*/ f299 f289 1"/>
              </a:gdLst>
              <a:ahLst/>
              <a:cxnLst>
                <a:cxn ang="3cd4">
                  <a:pos x="hc" y="t"/>
                </a:cxn>
                <a:cxn ang="0">
                  <a:pos x="r" y="vc"/>
                </a:cxn>
                <a:cxn ang="cd4">
                  <a:pos x="hc" y="b"/>
                </a:cxn>
                <a:cxn ang="cd2">
                  <a:pos x="l" y="vc"/>
                </a:cxn>
              </a:cxnLst>
              <a:rect l="f301" t="f304" r="f302" b="f303"/>
              <a:pathLst>
                <a:path w="12278" h="12435">
                  <a:moveTo>
                    <a:pt x="f5" y="f6"/>
                  </a:moveTo>
                  <a:cubicBezTo>
                    <a:pt x="f7" y="f6"/>
                    <a:pt x="f8" y="f9"/>
                    <a:pt x="f10" y="f11"/>
                  </a:cubicBezTo>
                  <a:cubicBezTo>
                    <a:pt x="f12" y="f13"/>
                    <a:pt x="f14" y="f15"/>
                    <a:pt x="f16" y="f17"/>
                  </a:cubicBezTo>
                  <a:cubicBezTo>
                    <a:pt x="f18" y="f15"/>
                    <a:pt x="f19" y="f13"/>
                    <a:pt x="f20" y="f11"/>
                  </a:cubicBezTo>
                  <a:cubicBezTo>
                    <a:pt x="f21" y="f22"/>
                    <a:pt x="f23" y="f6"/>
                    <a:pt x="f5" y="f6"/>
                  </a:cubicBezTo>
                  <a:close/>
                  <a:moveTo>
                    <a:pt x="f24" y="f25"/>
                  </a:moveTo>
                  <a:cubicBezTo>
                    <a:pt x="f20" y="f26"/>
                    <a:pt x="f27" y="f28"/>
                    <a:pt x="f29" y="f30"/>
                  </a:cubicBezTo>
                  <a:cubicBezTo>
                    <a:pt x="f31" y="f32"/>
                    <a:pt x="f33" y="f34"/>
                    <a:pt x="f20" y="f35"/>
                  </a:cubicBezTo>
                  <a:cubicBezTo>
                    <a:pt x="f36" y="f37"/>
                    <a:pt x="f38" y="f39"/>
                    <a:pt x="f40" y="f41"/>
                  </a:cubicBezTo>
                  <a:cubicBezTo>
                    <a:pt x="f42" y="f43"/>
                    <a:pt x="f38" y="f44"/>
                    <a:pt x="f24" y="f25"/>
                  </a:cubicBezTo>
                  <a:close/>
                  <a:moveTo>
                    <a:pt x="f45" y="f46"/>
                  </a:moveTo>
                  <a:cubicBezTo>
                    <a:pt x="f47" y="f44"/>
                    <a:pt x="f48" y="f43"/>
                    <a:pt x="f49" y="f50"/>
                  </a:cubicBezTo>
                  <a:cubicBezTo>
                    <a:pt x="f51" y="f37"/>
                    <a:pt x="f52" y="f53"/>
                    <a:pt x="f54" y="f44"/>
                  </a:cubicBezTo>
                  <a:cubicBezTo>
                    <a:pt x="f55" y="f56"/>
                    <a:pt x="f57" y="f26"/>
                    <a:pt x="f45" y="f46"/>
                  </a:cubicBezTo>
                  <a:close/>
                  <a:moveTo>
                    <a:pt x="f58" y="f59"/>
                  </a:moveTo>
                  <a:cubicBezTo>
                    <a:pt x="f60" y="f59"/>
                    <a:pt x="f61" y="f62"/>
                    <a:pt x="f63" y="f64"/>
                  </a:cubicBezTo>
                  <a:cubicBezTo>
                    <a:pt x="f65" y="f66"/>
                    <a:pt x="f67" y="f68"/>
                    <a:pt x="f69" y="f70"/>
                  </a:cubicBezTo>
                  <a:cubicBezTo>
                    <a:pt x="f71" y="f72"/>
                    <a:pt x="f73" y="f74"/>
                    <a:pt x="f75" y="f76"/>
                  </a:cubicBezTo>
                  <a:cubicBezTo>
                    <a:pt x="f77" y="f78"/>
                    <a:pt x="f79" y="f59"/>
                    <a:pt x="f58" y="f59"/>
                  </a:cubicBezTo>
                  <a:close/>
                  <a:moveTo>
                    <a:pt x="f80" y="f81"/>
                  </a:moveTo>
                  <a:cubicBezTo>
                    <a:pt x="f82" y="f81"/>
                    <a:pt x="f83" y="f84"/>
                    <a:pt x="f85" y="f86"/>
                  </a:cubicBezTo>
                  <a:cubicBezTo>
                    <a:pt x="f87" y="f88"/>
                    <a:pt x="f89" y="f72"/>
                    <a:pt x="f90" y="f91"/>
                  </a:cubicBezTo>
                  <a:cubicBezTo>
                    <a:pt x="f92" y="f93"/>
                    <a:pt x="f94" y="f34"/>
                    <a:pt x="f95" y="f96"/>
                  </a:cubicBezTo>
                  <a:cubicBezTo>
                    <a:pt x="f97" y="f98"/>
                    <a:pt x="f99" y="f81"/>
                    <a:pt x="f80" y="f81"/>
                  </a:cubicBezTo>
                  <a:close/>
                  <a:moveTo>
                    <a:pt x="f100" y="f101"/>
                  </a:moveTo>
                  <a:cubicBezTo>
                    <a:pt x="f102" y="f103"/>
                    <a:pt x="f104" y="f105"/>
                    <a:pt x="f106" y="f107"/>
                  </a:cubicBezTo>
                  <a:cubicBezTo>
                    <a:pt x="f104" y="f108"/>
                    <a:pt x="f109" y="f110"/>
                    <a:pt x="f100" y="f111"/>
                  </a:cubicBezTo>
                  <a:lnTo>
                    <a:pt x="f100" y="f101"/>
                  </a:lnTo>
                  <a:close/>
                  <a:moveTo>
                    <a:pt x="f112" y="f113"/>
                  </a:moveTo>
                  <a:lnTo>
                    <a:pt x="f112" y="f114"/>
                  </a:lnTo>
                  <a:cubicBezTo>
                    <a:pt x="f115" y="f116"/>
                    <a:pt x="f117" y="f118"/>
                    <a:pt x="f119" y="f120"/>
                  </a:cubicBezTo>
                  <a:cubicBezTo>
                    <a:pt x="f117" y="f121"/>
                    <a:pt x="f122" y="f123"/>
                    <a:pt x="f112" y="f113"/>
                  </a:cubicBezTo>
                  <a:close/>
                  <a:moveTo>
                    <a:pt x="f16" y="f124"/>
                  </a:moveTo>
                  <a:cubicBezTo>
                    <a:pt x="f125" y="f126"/>
                    <a:pt x="f127" y="f70"/>
                    <a:pt x="f128" y="f129"/>
                  </a:cubicBezTo>
                  <a:cubicBezTo>
                    <a:pt x="f130" y="f131"/>
                    <a:pt x="f130" y="f132"/>
                    <a:pt x="f128" y="f133"/>
                  </a:cubicBezTo>
                  <a:cubicBezTo>
                    <a:pt x="f127" y="f134"/>
                    <a:pt x="f135" y="f136"/>
                    <a:pt x="f16" y="f137"/>
                  </a:cubicBezTo>
                  <a:cubicBezTo>
                    <a:pt x="f138" y="f139"/>
                    <a:pt x="f140" y="f136"/>
                    <a:pt x="f29" y="f141"/>
                  </a:cubicBezTo>
                  <a:cubicBezTo>
                    <a:pt x="f142" y="f134"/>
                    <a:pt x="f24" y="f143"/>
                    <a:pt x="f144" y="f133"/>
                  </a:cubicBezTo>
                  <a:cubicBezTo>
                    <a:pt x="f145" y="f146"/>
                    <a:pt x="f145" y="f147"/>
                    <a:pt x="f144" y="f129"/>
                  </a:cubicBezTo>
                  <a:cubicBezTo>
                    <a:pt x="f24" y="f148"/>
                    <a:pt x="f142" y="f91"/>
                    <a:pt x="f29" y="f149"/>
                  </a:cubicBezTo>
                  <a:cubicBezTo>
                    <a:pt x="f140" y="f150"/>
                    <a:pt x="f151" y="f68"/>
                    <a:pt x="f16" y="f124"/>
                  </a:cubicBezTo>
                  <a:close/>
                  <a:moveTo>
                    <a:pt x="f152" y="f153"/>
                  </a:moveTo>
                  <a:cubicBezTo>
                    <a:pt x="f38" y="f137"/>
                    <a:pt x="f154" y="f155"/>
                    <a:pt x="f156" y="f157"/>
                  </a:cubicBezTo>
                  <a:cubicBezTo>
                    <a:pt x="f27" y="f158"/>
                    <a:pt x="f159" y="f160"/>
                    <a:pt x="f161" y="f162"/>
                  </a:cubicBezTo>
                  <a:cubicBezTo>
                    <a:pt x="f163" y="f164"/>
                    <a:pt x="f156" y="f165"/>
                    <a:pt x="f166" y="f167"/>
                  </a:cubicBezTo>
                  <a:cubicBezTo>
                    <a:pt x="f38" y="f168"/>
                    <a:pt x="f42" y="f157"/>
                    <a:pt x="f152" y="f153"/>
                  </a:cubicBezTo>
                  <a:close/>
                  <a:moveTo>
                    <a:pt x="f49" y="f153"/>
                  </a:moveTo>
                  <a:cubicBezTo>
                    <a:pt x="f48" y="f157"/>
                    <a:pt x="f47" y="f162"/>
                    <a:pt x="f45" y="f167"/>
                  </a:cubicBezTo>
                  <a:cubicBezTo>
                    <a:pt x="f57" y="f169"/>
                    <a:pt x="f55" y="f164"/>
                    <a:pt x="f54" y="f162"/>
                  </a:cubicBezTo>
                  <a:cubicBezTo>
                    <a:pt x="f127" y="f158"/>
                    <a:pt x="f51" y="f155"/>
                    <a:pt x="f49" y="f153"/>
                  </a:cubicBezTo>
                  <a:close/>
                  <a:moveTo>
                    <a:pt x="f75" y="f170"/>
                  </a:moveTo>
                  <a:cubicBezTo>
                    <a:pt x="f171" y="f172"/>
                    <a:pt x="f173" y="f174"/>
                    <a:pt x="f69" y="f134"/>
                  </a:cubicBezTo>
                  <a:cubicBezTo>
                    <a:pt x="f175" y="f176"/>
                    <a:pt x="f65" y="f177"/>
                    <a:pt x="f63" y="f178"/>
                  </a:cubicBezTo>
                  <a:cubicBezTo>
                    <a:pt x="f179" y="f180"/>
                    <a:pt x="f181" y="f182"/>
                    <a:pt x="f183" y="f182"/>
                  </a:cubicBezTo>
                  <a:cubicBezTo>
                    <a:pt x="f184" y="f182"/>
                    <a:pt x="f185" y="f186"/>
                    <a:pt x="f75" y="f170"/>
                  </a:cubicBezTo>
                  <a:close/>
                  <a:moveTo>
                    <a:pt x="f187" y="f170"/>
                  </a:moveTo>
                  <a:lnTo>
                    <a:pt x="f187" y="f170"/>
                  </a:lnTo>
                  <a:cubicBezTo>
                    <a:pt x="f188" y="f189"/>
                    <a:pt x="f190" y="f191"/>
                    <a:pt x="f192" y="f191"/>
                  </a:cubicBezTo>
                  <a:cubicBezTo>
                    <a:pt x="f193" y="f191"/>
                    <a:pt x="f194" y="f195"/>
                    <a:pt x="f196" y="f197"/>
                  </a:cubicBezTo>
                  <a:cubicBezTo>
                    <a:pt x="f94" y="f160"/>
                    <a:pt x="f198" y="f199"/>
                    <a:pt x="f200" y="f134"/>
                  </a:cubicBezTo>
                  <a:cubicBezTo>
                    <a:pt x="f89" y="f201"/>
                    <a:pt x="f87" y="f172"/>
                    <a:pt x="f187" y="f170"/>
                  </a:cubicBezTo>
                  <a:close/>
                  <a:moveTo>
                    <a:pt x="f202" y="f203"/>
                  </a:moveTo>
                  <a:cubicBezTo>
                    <a:pt x="f204" y="f205"/>
                    <a:pt x="f206" y="f207"/>
                    <a:pt x="f57" y="f208"/>
                  </a:cubicBezTo>
                  <a:cubicBezTo>
                    <a:pt x="f209" y="f210"/>
                    <a:pt x="f211" y="f212"/>
                    <a:pt x="f213" y="f212"/>
                  </a:cubicBezTo>
                  <a:cubicBezTo>
                    <a:pt x="f214" y="f212"/>
                    <a:pt x="f215" y="f216"/>
                    <a:pt x="f156" y="f208"/>
                  </a:cubicBezTo>
                  <a:cubicBezTo>
                    <a:pt x="f217" y="f207"/>
                    <a:pt x="f218" y="f205"/>
                    <a:pt x="f202" y="f203"/>
                  </a:cubicBezTo>
                  <a:close/>
                  <a:moveTo>
                    <a:pt x="f219" y="f220"/>
                  </a:moveTo>
                  <a:cubicBezTo>
                    <a:pt x="f221" y="f220"/>
                    <a:pt x="f222" y="f223"/>
                    <a:pt x="f151" y="f224"/>
                  </a:cubicBezTo>
                  <a:cubicBezTo>
                    <a:pt x="f27" y="f225"/>
                    <a:pt x="f40" y="f226"/>
                    <a:pt x="f227" y="f228"/>
                  </a:cubicBezTo>
                  <a:cubicBezTo>
                    <a:pt x="f229" y="f230"/>
                    <a:pt x="f231" y="f232"/>
                    <a:pt x="f233" y="f232"/>
                  </a:cubicBezTo>
                  <a:cubicBezTo>
                    <a:pt x="f234" y="f232"/>
                    <a:pt x="f235" y="f236"/>
                    <a:pt x="f237" y="f64"/>
                  </a:cubicBezTo>
                  <a:cubicBezTo>
                    <a:pt x="f220" y="f238"/>
                    <a:pt x="f239" y="f240"/>
                    <a:pt x="f241" y="f107"/>
                  </a:cubicBezTo>
                  <a:cubicBezTo>
                    <a:pt x="f242" y="f243"/>
                    <a:pt x="f244" y="f141"/>
                    <a:pt x="f245" y="f168"/>
                  </a:cubicBezTo>
                  <a:cubicBezTo>
                    <a:pt x="f246" y="f205"/>
                    <a:pt x="f247" y="f248"/>
                    <a:pt x="f249" y="f250"/>
                  </a:cubicBezTo>
                  <a:cubicBezTo>
                    <a:pt x="f251" y="f252"/>
                    <a:pt x="f253" y="f254"/>
                    <a:pt x="f255" y="f254"/>
                  </a:cubicBezTo>
                  <a:cubicBezTo>
                    <a:pt x="f256" y="f254"/>
                    <a:pt x="f257" y="f258"/>
                    <a:pt x="f227" y="f259"/>
                  </a:cubicBezTo>
                  <a:cubicBezTo>
                    <a:pt x="f260" y="f261"/>
                    <a:pt x="f262" y="f263"/>
                    <a:pt x="f264" y="f263"/>
                  </a:cubicBezTo>
                  <a:cubicBezTo>
                    <a:pt x="f265" y="f263"/>
                    <a:pt x="f266" y="f267"/>
                    <a:pt x="f268" y="f259"/>
                  </a:cubicBezTo>
                  <a:cubicBezTo>
                    <a:pt x="f269" y="f270"/>
                    <a:pt x="f271" y="f272"/>
                    <a:pt x="f273" y="f272"/>
                  </a:cubicBezTo>
                  <a:cubicBezTo>
                    <a:pt x="f274" y="f272"/>
                    <a:pt x="f3" y="f275"/>
                    <a:pt x="f276" y="f107"/>
                  </a:cubicBezTo>
                  <a:cubicBezTo>
                    <a:pt x="f277" y="f278"/>
                    <a:pt x="f279" y="f280"/>
                    <a:pt x="f281" y="f280"/>
                  </a:cubicBezTo>
                  <a:cubicBezTo>
                    <a:pt x="f282" y="f280"/>
                    <a:pt x="f283" y="f284"/>
                    <a:pt x="f268" y="f228"/>
                  </a:cubicBezTo>
                  <a:cubicBezTo>
                    <a:pt x="f285" y="f286"/>
                    <a:pt x="f287" y="f220"/>
                    <a:pt x="f219" y="f220"/>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3" name="Google Shape;6009;p67">
              <a:extLst>
                <a:ext uri="{FF2B5EF4-FFF2-40B4-BE49-F238E27FC236}">
                  <a16:creationId xmlns:a16="http://schemas.microsoft.com/office/drawing/2014/main" id="{067CBED4-9B13-17A7-0D4E-43A7E46E2436}"/>
                </a:ext>
              </a:extLst>
            </p:cNvPr>
            <p:cNvSpPr/>
            <p:nvPr/>
          </p:nvSpPr>
          <p:spPr>
            <a:xfrm>
              <a:off x="4097947" y="4300094"/>
              <a:ext cx="72329" cy="71469"/>
            </a:xfrm>
            <a:custGeom>
              <a:avLst/>
              <a:gdLst>
                <a:gd name="f0" fmla="val w"/>
                <a:gd name="f1" fmla="val h"/>
                <a:gd name="f2" fmla="val 0"/>
                <a:gd name="f3" fmla="val 2521"/>
                <a:gd name="f4" fmla="val 2491"/>
                <a:gd name="f5" fmla="val 1313"/>
                <a:gd name="f6" fmla="val 1295"/>
                <a:gd name="f7" fmla="val 1278"/>
                <a:gd name="f8" fmla="val 1"/>
                <a:gd name="f9" fmla="val 1261"/>
                <a:gd name="f10" fmla="val 599"/>
                <a:gd name="f11" fmla="val 569"/>
                <a:gd name="f12" fmla="val 63"/>
                <a:gd name="f13" fmla="val 1230"/>
                <a:gd name="f14" fmla="val 1955"/>
                <a:gd name="f15" fmla="val 567"/>
                <a:gd name="f16" fmla="val 2490"/>
                <a:gd name="f17" fmla="val 1954"/>
                <a:gd name="f18" fmla="val 2489"/>
                <a:gd name="f19" fmla="val 585"/>
                <a:gd name="f20" fmla="val 1980"/>
                <a:gd name="f21" fmla="*/ f0 1 2521"/>
                <a:gd name="f22" fmla="*/ f1 1 2491"/>
                <a:gd name="f23" fmla="val f2"/>
                <a:gd name="f24" fmla="val f3"/>
                <a:gd name="f25" fmla="val f4"/>
                <a:gd name="f26" fmla="+- f25 0 f23"/>
                <a:gd name="f27" fmla="+- f24 0 f23"/>
                <a:gd name="f28" fmla="*/ f27 1 2521"/>
                <a:gd name="f29" fmla="*/ f26 1 249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521" h="2491">
                  <a:moveTo>
                    <a:pt x="f5" y="f2"/>
                  </a:moveTo>
                  <a:cubicBezTo>
                    <a:pt x="f6" y="f2"/>
                    <a:pt x="f7" y="f8"/>
                    <a:pt x="f9" y="f8"/>
                  </a:cubicBezTo>
                  <a:cubicBezTo>
                    <a:pt x="f10" y="f8"/>
                    <a:pt x="f2" y="f11"/>
                    <a:pt x="f12" y="f13"/>
                  </a:cubicBezTo>
                  <a:cubicBezTo>
                    <a:pt x="f2" y="f14"/>
                    <a:pt x="f15" y="f16"/>
                    <a:pt x="f9" y="f16"/>
                  </a:cubicBezTo>
                  <a:cubicBezTo>
                    <a:pt x="f17" y="f16"/>
                    <a:pt x="f3" y="f14"/>
                    <a:pt x="f18" y="f13"/>
                  </a:cubicBezTo>
                  <a:cubicBezTo>
                    <a:pt x="f18" y="f19"/>
                    <a:pt x="f20"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44" name="Google Shape;6018;p67">
            <a:extLst>
              <a:ext uri="{FF2B5EF4-FFF2-40B4-BE49-F238E27FC236}">
                <a16:creationId xmlns:a16="http://schemas.microsoft.com/office/drawing/2014/main" id="{902060B2-FDA1-32CC-62AD-9BEC2B65C72D}"/>
              </a:ext>
            </a:extLst>
          </p:cNvPr>
          <p:cNvGrpSpPr/>
          <p:nvPr/>
        </p:nvGrpSpPr>
        <p:grpSpPr>
          <a:xfrm>
            <a:off x="8479521" y="5564686"/>
            <a:ext cx="486936" cy="443569"/>
            <a:chOff x="7665927" y="4173513"/>
            <a:chExt cx="365202" cy="332677"/>
          </a:xfrm>
          <a:solidFill>
            <a:schemeClr val="tx1">
              <a:lumMod val="75000"/>
              <a:lumOff val="25000"/>
            </a:schemeClr>
          </a:solidFill>
        </p:grpSpPr>
        <p:sp>
          <p:nvSpPr>
            <p:cNvPr id="45" name="Google Shape;6019;p67">
              <a:extLst>
                <a:ext uri="{FF2B5EF4-FFF2-40B4-BE49-F238E27FC236}">
                  <a16:creationId xmlns:a16="http://schemas.microsoft.com/office/drawing/2014/main" id="{4B358EB5-B5B0-CD5C-1026-061F84FD3A84}"/>
                </a:ext>
              </a:extLst>
            </p:cNvPr>
            <p:cNvSpPr/>
            <p:nvPr/>
          </p:nvSpPr>
          <p:spPr>
            <a:xfrm>
              <a:off x="7665927" y="4173513"/>
              <a:ext cx="344436" cy="94942"/>
            </a:xfrm>
            <a:custGeom>
              <a:avLst/>
              <a:gdLst>
                <a:gd name="f0" fmla="val w"/>
                <a:gd name="f1" fmla="val h"/>
                <a:gd name="f2" fmla="val 0"/>
                <a:gd name="f3" fmla="val 12005"/>
                <a:gd name="f4" fmla="val 3309"/>
                <a:gd name="f5" fmla="val 1671"/>
                <a:gd name="f6" fmla="val 757"/>
                <a:gd name="f7" fmla="val 1"/>
                <a:gd name="f8" fmla="val 1670"/>
                <a:gd name="f9" fmla="val 2552"/>
                <a:gd name="f10" fmla="val 3308"/>
                <a:gd name="f11" fmla="val 11469"/>
                <a:gd name="f12" fmla="val 11815"/>
                <a:gd name="f13" fmla="val 12004"/>
                <a:gd name="f14" fmla="val 2930"/>
                <a:gd name="f15" fmla="val 11784"/>
                <a:gd name="f16" fmla="val 2647"/>
                <a:gd name="f17" fmla="val 11595"/>
                <a:gd name="f18" fmla="val 2363"/>
                <a:gd name="f19" fmla="val 2017"/>
                <a:gd name="f20" fmla="val 1292"/>
                <a:gd name="f21" fmla="val 946"/>
                <a:gd name="f22" fmla="val 662"/>
                <a:gd name="f23" fmla="val 11973"/>
                <a:gd name="f24" fmla="val 410"/>
                <a:gd name="f25" fmla="*/ f0 1 12005"/>
                <a:gd name="f26" fmla="*/ f1 1 3309"/>
                <a:gd name="f27" fmla="val f2"/>
                <a:gd name="f28" fmla="val f3"/>
                <a:gd name="f29" fmla="val f4"/>
                <a:gd name="f30" fmla="+- f29 0 f27"/>
                <a:gd name="f31" fmla="+- f28 0 f27"/>
                <a:gd name="f32" fmla="*/ f31 1 12005"/>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2005" h="3309">
                  <a:moveTo>
                    <a:pt x="f5" y="f2"/>
                  </a:moveTo>
                  <a:cubicBezTo>
                    <a:pt x="f6" y="f2"/>
                    <a:pt x="f7" y="f6"/>
                    <a:pt x="f7" y="f8"/>
                  </a:cubicBezTo>
                  <a:cubicBezTo>
                    <a:pt x="f7" y="f9"/>
                    <a:pt x="f6" y="f10"/>
                    <a:pt x="f5" y="f10"/>
                  </a:cubicBezTo>
                  <a:lnTo>
                    <a:pt x="f11" y="f10"/>
                  </a:lnTo>
                  <a:cubicBezTo>
                    <a:pt x="f12" y="f10"/>
                    <a:pt x="f13" y="f14"/>
                    <a:pt x="f15" y="f16"/>
                  </a:cubicBezTo>
                  <a:cubicBezTo>
                    <a:pt x="f17" y="f18"/>
                    <a:pt x="f11" y="f19"/>
                    <a:pt x="f11" y="f8"/>
                  </a:cubicBezTo>
                  <a:cubicBezTo>
                    <a:pt x="f11" y="f20"/>
                    <a:pt x="f17" y="f21"/>
                    <a:pt x="f15" y="f22"/>
                  </a:cubicBezTo>
                  <a:cubicBezTo>
                    <a:pt x="f23" y="f24"/>
                    <a:pt x="f15" y="f2"/>
                    <a:pt x="f11"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6" name="Google Shape;6020;p67">
              <a:extLst>
                <a:ext uri="{FF2B5EF4-FFF2-40B4-BE49-F238E27FC236}">
                  <a16:creationId xmlns:a16="http://schemas.microsoft.com/office/drawing/2014/main" id="{9DED4606-4A3D-BC12-4C29-2991FCFDD12C}"/>
                </a:ext>
              </a:extLst>
            </p:cNvPr>
            <p:cNvSpPr/>
            <p:nvPr/>
          </p:nvSpPr>
          <p:spPr>
            <a:xfrm>
              <a:off x="7937997" y="4291919"/>
              <a:ext cx="24441" cy="94942"/>
            </a:xfrm>
            <a:custGeom>
              <a:avLst/>
              <a:gdLst>
                <a:gd name="f0" fmla="val w"/>
                <a:gd name="f1" fmla="val h"/>
                <a:gd name="f2" fmla="val 0"/>
                <a:gd name="f3" fmla="val 852"/>
                <a:gd name="f4" fmla="val 3309"/>
                <a:gd name="f5" fmla="val 1"/>
                <a:gd name="f6" fmla="*/ f0 1 852"/>
                <a:gd name="f7" fmla="*/ f1 1 3309"/>
                <a:gd name="f8" fmla="val f2"/>
                <a:gd name="f9" fmla="val f3"/>
                <a:gd name="f10" fmla="val f4"/>
                <a:gd name="f11" fmla="+- f10 0 f8"/>
                <a:gd name="f12" fmla="+- f9 0 f8"/>
                <a:gd name="f13" fmla="*/ f12 1 852"/>
                <a:gd name="f14" fmla="*/ f11 1 3309"/>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852" h="3309">
                  <a:moveTo>
                    <a:pt x="f5" y="f5"/>
                  </a:moveTo>
                  <a:lnTo>
                    <a:pt x="f5" y="f4"/>
                  </a:lnTo>
                  <a:lnTo>
                    <a:pt x="f3" y="f4"/>
                  </a:lnTo>
                  <a:lnTo>
                    <a:pt x="f3"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7" name="Google Shape;6021;p67">
              <a:extLst>
                <a:ext uri="{FF2B5EF4-FFF2-40B4-BE49-F238E27FC236}">
                  <a16:creationId xmlns:a16="http://schemas.microsoft.com/office/drawing/2014/main" id="{EB5FB3A6-5D70-FC69-35BD-39C0F72E0249}"/>
                </a:ext>
              </a:extLst>
            </p:cNvPr>
            <p:cNvSpPr/>
            <p:nvPr/>
          </p:nvSpPr>
          <p:spPr>
            <a:xfrm>
              <a:off x="7985912" y="4292842"/>
              <a:ext cx="45217" cy="94942"/>
            </a:xfrm>
            <a:custGeom>
              <a:avLst/>
              <a:gdLst>
                <a:gd name="f0" fmla="val w"/>
                <a:gd name="f1" fmla="val h"/>
                <a:gd name="f2" fmla="val 0"/>
                <a:gd name="f3" fmla="val 1576"/>
                <a:gd name="f4" fmla="val 3309"/>
                <a:gd name="f5" fmla="val 1"/>
                <a:gd name="f6" fmla="val 3308"/>
                <a:gd name="f7" fmla="val 1198"/>
                <a:gd name="f8" fmla="val 1387"/>
                <a:gd name="f9" fmla="val 3277"/>
                <a:gd name="f10" fmla="val 3088"/>
                <a:gd name="f11" fmla="val 2899"/>
                <a:gd name="f12" fmla="val 410"/>
                <a:gd name="f13" fmla="val 158"/>
                <a:gd name="f14" fmla="*/ f0 1 1576"/>
                <a:gd name="f15" fmla="*/ f1 1 3309"/>
                <a:gd name="f16" fmla="val f2"/>
                <a:gd name="f17" fmla="val f3"/>
                <a:gd name="f18" fmla="val f4"/>
                <a:gd name="f19" fmla="+- f18 0 f16"/>
                <a:gd name="f20" fmla="+- f17 0 f16"/>
                <a:gd name="f21" fmla="*/ f20 1 1576"/>
                <a:gd name="f22" fmla="*/ f19 1 330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1576" h="3309">
                  <a:moveTo>
                    <a:pt x="f5" y="f2"/>
                  </a:moveTo>
                  <a:lnTo>
                    <a:pt x="f5" y="f6"/>
                  </a:lnTo>
                  <a:lnTo>
                    <a:pt x="f7" y="f6"/>
                  </a:lnTo>
                  <a:cubicBezTo>
                    <a:pt x="f8" y="f9"/>
                    <a:pt x="f3" y="f10"/>
                    <a:pt x="f3" y="f11"/>
                  </a:cubicBezTo>
                  <a:lnTo>
                    <a:pt x="f3" y="f12"/>
                  </a:lnTo>
                  <a:cubicBezTo>
                    <a:pt x="f3" y="f13"/>
                    <a:pt x="f8" y="f2"/>
                    <a:pt x="f7"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8" name="Google Shape;6022;p67">
              <a:extLst>
                <a:ext uri="{FF2B5EF4-FFF2-40B4-BE49-F238E27FC236}">
                  <a16:creationId xmlns:a16="http://schemas.microsoft.com/office/drawing/2014/main" id="{7D757EC4-17DB-92F5-E2E3-3BB2A09EFFDB}"/>
                </a:ext>
              </a:extLst>
            </p:cNvPr>
            <p:cNvSpPr/>
            <p:nvPr/>
          </p:nvSpPr>
          <p:spPr>
            <a:xfrm>
              <a:off x="7691265" y="4291919"/>
              <a:ext cx="223269" cy="94942"/>
            </a:xfrm>
            <a:custGeom>
              <a:avLst/>
              <a:gdLst>
                <a:gd name="f0" fmla="val w"/>
                <a:gd name="f1" fmla="val h"/>
                <a:gd name="f2" fmla="val 0"/>
                <a:gd name="f3" fmla="val 7782"/>
                <a:gd name="f4" fmla="val 3309"/>
                <a:gd name="f5" fmla="val 441"/>
                <a:gd name="f6" fmla="val 1"/>
                <a:gd name="f7" fmla="val 189"/>
                <a:gd name="f8" fmla="val 221"/>
                <a:gd name="f9" fmla="val 442"/>
                <a:gd name="f10" fmla="val 2931"/>
                <a:gd name="f11" fmla="val 3151"/>
                <a:gd name="f12" fmla="*/ f0 1 7782"/>
                <a:gd name="f13" fmla="*/ f1 1 3309"/>
                <a:gd name="f14" fmla="val f2"/>
                <a:gd name="f15" fmla="val f3"/>
                <a:gd name="f16" fmla="val f4"/>
                <a:gd name="f17" fmla="+- f16 0 f14"/>
                <a:gd name="f18" fmla="+- f15 0 f14"/>
                <a:gd name="f19" fmla="*/ f18 1 7782"/>
                <a:gd name="f20" fmla="*/ f17 1 33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7782" h="3309">
                  <a:moveTo>
                    <a:pt x="f5" y="f6"/>
                  </a:moveTo>
                  <a:cubicBezTo>
                    <a:pt x="f7" y="f6"/>
                    <a:pt x="f2" y="f8"/>
                    <a:pt x="f2" y="f9"/>
                  </a:cubicBezTo>
                  <a:lnTo>
                    <a:pt x="f2" y="f10"/>
                  </a:lnTo>
                  <a:cubicBezTo>
                    <a:pt x="f2" y="f11"/>
                    <a:pt x="f7" y="f4"/>
                    <a:pt x="f5" y="f4"/>
                  </a:cubicBezTo>
                  <a:lnTo>
                    <a:pt x="f3" y="f4"/>
                  </a:lnTo>
                  <a:lnTo>
                    <a:pt x="f3"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9" name="Google Shape;6023;p67">
              <a:extLst>
                <a:ext uri="{FF2B5EF4-FFF2-40B4-BE49-F238E27FC236}">
                  <a16:creationId xmlns:a16="http://schemas.microsoft.com/office/drawing/2014/main" id="{FA249E12-70BF-69AC-07E3-CF0C5721178D}"/>
                </a:ext>
              </a:extLst>
            </p:cNvPr>
            <p:cNvSpPr/>
            <p:nvPr/>
          </p:nvSpPr>
          <p:spPr>
            <a:xfrm>
              <a:off x="7739143" y="4410324"/>
              <a:ext cx="24441" cy="94942"/>
            </a:xfrm>
            <a:custGeom>
              <a:avLst/>
              <a:gdLst>
                <a:gd name="f0" fmla="val w"/>
                <a:gd name="f1" fmla="val h"/>
                <a:gd name="f2" fmla="val 0"/>
                <a:gd name="f3" fmla="val 852"/>
                <a:gd name="f4" fmla="val 3309"/>
                <a:gd name="f5" fmla="val 1"/>
                <a:gd name="f6" fmla="val 851"/>
                <a:gd name="f7" fmla="*/ f0 1 852"/>
                <a:gd name="f8" fmla="*/ f1 1 3309"/>
                <a:gd name="f9" fmla="val f2"/>
                <a:gd name="f10" fmla="val f3"/>
                <a:gd name="f11" fmla="val f4"/>
                <a:gd name="f12" fmla="+- f11 0 f9"/>
                <a:gd name="f13" fmla="+- f10 0 f9"/>
                <a:gd name="f14" fmla="*/ f13 1 852"/>
                <a:gd name="f15" fmla="*/ f12 1 330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852" h="3309">
                  <a:moveTo>
                    <a:pt x="f5" y="f5"/>
                  </a:moveTo>
                  <a:lnTo>
                    <a:pt x="f5" y="f4"/>
                  </a:lnTo>
                  <a:lnTo>
                    <a:pt x="f6" y="f4"/>
                  </a:lnTo>
                  <a:lnTo>
                    <a:pt x="f6"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0" name="Google Shape;6024;p67">
              <a:extLst>
                <a:ext uri="{FF2B5EF4-FFF2-40B4-BE49-F238E27FC236}">
                  <a16:creationId xmlns:a16="http://schemas.microsoft.com/office/drawing/2014/main" id="{C6F0F99F-4827-2579-0AF0-9F98B89265C6}"/>
                </a:ext>
              </a:extLst>
            </p:cNvPr>
            <p:cNvSpPr/>
            <p:nvPr/>
          </p:nvSpPr>
          <p:spPr>
            <a:xfrm>
              <a:off x="7787057" y="4412135"/>
              <a:ext cx="218770" cy="94046"/>
            </a:xfrm>
            <a:custGeom>
              <a:avLst/>
              <a:gdLst>
                <a:gd name="f0" fmla="val w"/>
                <a:gd name="f1" fmla="val h"/>
                <a:gd name="f2" fmla="val 0"/>
                <a:gd name="f3" fmla="val 7625"/>
                <a:gd name="f4" fmla="val 3278"/>
                <a:gd name="f5" fmla="val 1"/>
                <a:gd name="f6" fmla="val 3277"/>
                <a:gd name="f7" fmla="val 7247"/>
                <a:gd name="f8" fmla="val 7467"/>
                <a:gd name="f9" fmla="val 3057"/>
                <a:gd name="f10" fmla="val 2868"/>
                <a:gd name="f11" fmla="val 379"/>
                <a:gd name="f12" fmla="val 158"/>
                <a:gd name="f13" fmla="val 7436"/>
                <a:gd name="f14" fmla="*/ f0 1 7625"/>
                <a:gd name="f15" fmla="*/ f1 1 3278"/>
                <a:gd name="f16" fmla="val f2"/>
                <a:gd name="f17" fmla="val f3"/>
                <a:gd name="f18" fmla="val f4"/>
                <a:gd name="f19" fmla="+- f18 0 f16"/>
                <a:gd name="f20" fmla="+- f17 0 f16"/>
                <a:gd name="f21" fmla="*/ f20 1 7625"/>
                <a:gd name="f22" fmla="*/ f19 1 327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25" h="3278">
                  <a:moveTo>
                    <a:pt x="f5" y="f5"/>
                  </a:moveTo>
                  <a:lnTo>
                    <a:pt x="f5" y="f6"/>
                  </a:lnTo>
                  <a:lnTo>
                    <a:pt x="f7" y="f6"/>
                  </a:lnTo>
                  <a:cubicBezTo>
                    <a:pt x="f8" y="f6"/>
                    <a:pt x="f3" y="f9"/>
                    <a:pt x="f3" y="f10"/>
                  </a:cubicBezTo>
                  <a:lnTo>
                    <a:pt x="f3" y="f11"/>
                  </a:lnTo>
                  <a:cubicBezTo>
                    <a:pt x="f3" y="f12"/>
                    <a:pt x="f13" y="f5"/>
                    <a:pt x="f7" y="f5"/>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1" name="Google Shape;6025;p67">
              <a:extLst>
                <a:ext uri="{FF2B5EF4-FFF2-40B4-BE49-F238E27FC236}">
                  <a16:creationId xmlns:a16="http://schemas.microsoft.com/office/drawing/2014/main" id="{F73CB8AF-B4D7-362D-4A5C-12893A445171}"/>
                </a:ext>
              </a:extLst>
            </p:cNvPr>
            <p:cNvSpPr/>
            <p:nvPr/>
          </p:nvSpPr>
          <p:spPr>
            <a:xfrm>
              <a:off x="7665927" y="4411248"/>
              <a:ext cx="49752" cy="94942"/>
            </a:xfrm>
            <a:custGeom>
              <a:avLst/>
              <a:gdLst>
                <a:gd name="f0" fmla="val w"/>
                <a:gd name="f1" fmla="val h"/>
                <a:gd name="f2" fmla="val 0"/>
                <a:gd name="f3" fmla="val 1734"/>
                <a:gd name="f4" fmla="val 3309"/>
                <a:gd name="f5" fmla="val 442"/>
                <a:gd name="f6" fmla="val 190"/>
                <a:gd name="f7" fmla="val 1"/>
                <a:gd name="f8" fmla="val 189"/>
                <a:gd name="f9" fmla="val 378"/>
                <a:gd name="f10" fmla="val 2867"/>
                <a:gd name="f11" fmla="val 3088"/>
                <a:gd name="f12" fmla="val 3308"/>
                <a:gd name="f13" fmla="*/ f0 1 1734"/>
                <a:gd name="f14" fmla="*/ f1 1 3309"/>
                <a:gd name="f15" fmla="val f2"/>
                <a:gd name="f16" fmla="val f3"/>
                <a:gd name="f17" fmla="val f4"/>
                <a:gd name="f18" fmla="+- f17 0 f15"/>
                <a:gd name="f19" fmla="+- f16 0 f15"/>
                <a:gd name="f20" fmla="*/ f19 1 1734"/>
                <a:gd name="f21" fmla="*/ f18 1 330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734" h="3309">
                  <a:moveTo>
                    <a:pt x="f5" y="f2"/>
                  </a:moveTo>
                  <a:cubicBezTo>
                    <a:pt x="f6" y="f2"/>
                    <a:pt x="f7" y="f8"/>
                    <a:pt x="f7" y="f9"/>
                  </a:cubicBezTo>
                  <a:lnTo>
                    <a:pt x="f7" y="f10"/>
                  </a:lnTo>
                  <a:cubicBezTo>
                    <a:pt x="f7" y="f11"/>
                    <a:pt x="f6" y="f12"/>
                    <a:pt x="f5" y="f12"/>
                  </a:cubicBezTo>
                  <a:lnTo>
                    <a:pt x="f3" y="f12"/>
                  </a:lnTo>
                  <a:lnTo>
                    <a:pt x="f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52" name="Google Shape;6043;p67">
            <a:extLst>
              <a:ext uri="{FF2B5EF4-FFF2-40B4-BE49-F238E27FC236}">
                <a16:creationId xmlns:a16="http://schemas.microsoft.com/office/drawing/2014/main" id="{607CB2D9-5A50-6D6D-21A4-EB8020C595ED}"/>
              </a:ext>
            </a:extLst>
          </p:cNvPr>
          <p:cNvSpPr/>
          <p:nvPr/>
        </p:nvSpPr>
        <p:spPr>
          <a:xfrm>
            <a:off x="4335755" y="5543604"/>
            <a:ext cx="412223" cy="486936"/>
          </a:xfrm>
          <a:custGeom>
            <a:avLst/>
            <a:gdLst>
              <a:gd name="f0" fmla="val w"/>
              <a:gd name="f1" fmla="val h"/>
              <a:gd name="f2" fmla="val 0"/>
              <a:gd name="f3" fmla="val 10776"/>
              <a:gd name="f4" fmla="val 12729"/>
              <a:gd name="f5" fmla="val 1670"/>
              <a:gd name="f6" fmla="val 851"/>
              <a:gd name="f7" fmla="val 9326"/>
              <a:gd name="f8" fmla="val 1355"/>
              <a:gd name="f9" fmla="val 1072"/>
              <a:gd name="f10" fmla="val 9421"/>
              <a:gd name="f11" fmla="val 9578"/>
              <a:gd name="f12" fmla="val 2049"/>
              <a:gd name="f13" fmla="val 1481"/>
              <a:gd name="f14" fmla="val 1198"/>
              <a:gd name="f15" fmla="val 9925"/>
              <a:gd name="f16" fmla="val 10177"/>
              <a:gd name="f17" fmla="val 10208"/>
              <a:gd name="f18" fmla="val 11846"/>
              <a:gd name="f19" fmla="val 1229"/>
              <a:gd name="f20" fmla="val 11468"/>
              <a:gd name="f21" fmla="val 11027"/>
              <a:gd name="f22" fmla="val 10586"/>
              <a:gd name="f23" fmla="val 2111"/>
              <a:gd name="f24" fmla="val 1"/>
              <a:gd name="f25" fmla="val 914"/>
              <a:gd name="f26" fmla="val 946"/>
              <a:gd name="f27" fmla="val 2080"/>
              <a:gd name="f28" fmla="val 11059"/>
              <a:gd name="f29" fmla="val 11973"/>
              <a:gd name="f30" fmla="val 757"/>
              <a:gd name="f31" fmla="val 10334"/>
              <a:gd name="f32" fmla="val 10775"/>
              <a:gd name="f33" fmla="val 12508"/>
              <a:gd name="f34" fmla="val 12319"/>
              <a:gd name="f35" fmla="val 473"/>
              <a:gd name="f36" fmla="val 221"/>
              <a:gd name="f37" fmla="val 64"/>
              <a:gd name="f38" fmla="val 9105"/>
              <a:gd name="f39" fmla="val 3781"/>
              <a:gd name="f40" fmla="val 4011"/>
              <a:gd name="f41" fmla="val 8912"/>
              <a:gd name="f42" fmla="val 4171"/>
              <a:gd name="f43" fmla="val 8708"/>
              <a:gd name="f44" fmla="val 8604"/>
              <a:gd name="f45" fmla="val 8498"/>
              <a:gd name="f46" fmla="val 4129"/>
              <a:gd name="f47" fmla="val 8412"/>
              <a:gd name="f48" fmla="val 4033"/>
              <a:gd name="f49" fmla="val 7845"/>
              <a:gd name="f50" fmla="val 3498"/>
              <a:gd name="f51" fmla="val 7310"/>
              <a:gd name="f52" fmla="val 7214"/>
              <a:gd name="f53" fmla="val 7100"/>
              <a:gd name="f54" fmla="val 6991"/>
              <a:gd name="f55" fmla="val 6778"/>
              <a:gd name="f56" fmla="val 6585"/>
              <a:gd name="f57" fmla="*/ f0 1 10776"/>
              <a:gd name="f58" fmla="*/ f1 1 12729"/>
              <a:gd name="f59" fmla="val f2"/>
              <a:gd name="f60" fmla="val f3"/>
              <a:gd name="f61" fmla="val f4"/>
              <a:gd name="f62" fmla="+- f61 0 f59"/>
              <a:gd name="f63" fmla="+- f60 0 f59"/>
              <a:gd name="f64" fmla="*/ f63 1 10776"/>
              <a:gd name="f65" fmla="*/ f62 1 12729"/>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0776" h="12729">
                <a:moveTo>
                  <a:pt x="f5" y="f6"/>
                </a:moveTo>
                <a:lnTo>
                  <a:pt x="f5" y="f7"/>
                </a:lnTo>
                <a:cubicBezTo>
                  <a:pt x="f8" y="f7"/>
                  <a:pt x="f9" y="f10"/>
                  <a:pt x="f6" y="f11"/>
                </a:cubicBezTo>
                <a:lnTo>
                  <a:pt x="f6" y="f12"/>
                </a:lnTo>
                <a:cubicBezTo>
                  <a:pt x="f6" y="f13"/>
                  <a:pt x="f14" y="f9"/>
                  <a:pt x="f5" y="f6"/>
                </a:cubicBezTo>
                <a:close/>
                <a:moveTo>
                  <a:pt x="f15" y="f16"/>
                </a:moveTo>
                <a:lnTo>
                  <a:pt x="f15" y="f17"/>
                </a:lnTo>
                <a:lnTo>
                  <a:pt x="f15" y="f18"/>
                </a:lnTo>
                <a:lnTo>
                  <a:pt x="f5" y="f18"/>
                </a:lnTo>
                <a:cubicBezTo>
                  <a:pt x="f19" y="f18"/>
                  <a:pt x="f6" y="f20"/>
                  <a:pt x="f6" y="f21"/>
                </a:cubicBezTo>
                <a:cubicBezTo>
                  <a:pt x="f6" y="f22"/>
                  <a:pt x="f19" y="f16"/>
                  <a:pt x="f5" y="f16"/>
                </a:cubicBezTo>
                <a:close/>
                <a:moveTo>
                  <a:pt x="f23" y="f24"/>
                </a:moveTo>
                <a:cubicBezTo>
                  <a:pt x="f25" y="f24"/>
                  <a:pt x="f24" y="f26"/>
                  <a:pt x="f24" y="f27"/>
                </a:cubicBezTo>
                <a:lnTo>
                  <a:pt x="f24" y="f28"/>
                </a:lnTo>
                <a:cubicBezTo>
                  <a:pt x="f24" y="f29"/>
                  <a:pt x="f30" y="f4"/>
                  <a:pt x="f5" y="f4"/>
                </a:cubicBezTo>
                <a:lnTo>
                  <a:pt x="f31" y="f4"/>
                </a:lnTo>
                <a:cubicBezTo>
                  <a:pt x="f22" y="f4"/>
                  <a:pt x="f32" y="f33"/>
                  <a:pt x="f32" y="f34"/>
                </a:cubicBezTo>
                <a:lnTo>
                  <a:pt x="f32" y="f35"/>
                </a:lnTo>
                <a:cubicBezTo>
                  <a:pt x="f32" y="f36"/>
                  <a:pt x="f22" y="f37"/>
                  <a:pt x="f31" y="f37"/>
                </a:cubicBezTo>
                <a:lnTo>
                  <a:pt x="f38" y="f37"/>
                </a:lnTo>
                <a:lnTo>
                  <a:pt x="f38" y="f39"/>
                </a:lnTo>
                <a:cubicBezTo>
                  <a:pt x="f38" y="f40"/>
                  <a:pt x="f41" y="f42"/>
                  <a:pt x="f43" y="f42"/>
                </a:cubicBezTo>
                <a:cubicBezTo>
                  <a:pt x="f44" y="f42"/>
                  <a:pt x="f45" y="f46"/>
                  <a:pt x="f47" y="f48"/>
                </a:cubicBezTo>
                <a:lnTo>
                  <a:pt x="f49" y="f50"/>
                </a:lnTo>
                <a:lnTo>
                  <a:pt x="f51" y="f48"/>
                </a:lnTo>
                <a:cubicBezTo>
                  <a:pt x="f52" y="f46"/>
                  <a:pt x="f53" y="f42"/>
                  <a:pt x="f54" y="f42"/>
                </a:cubicBezTo>
                <a:cubicBezTo>
                  <a:pt x="f55" y="f42"/>
                  <a:pt x="f56" y="f40"/>
                  <a:pt x="f56" y="f39"/>
                </a:cubicBezTo>
                <a:lnTo>
                  <a:pt x="f56" y="f37"/>
                </a:lnTo>
                <a:lnTo>
                  <a:pt x="f23" y="f37"/>
                </a:lnTo>
                <a:lnTo>
                  <a:pt x="f23" y="f24"/>
                </a:lnTo>
                <a:close/>
              </a:path>
            </a:pathLst>
          </a:custGeom>
          <a:solidFill>
            <a:schemeClr val="tx1">
              <a:lumMod val="75000"/>
              <a:lumOff val="25000"/>
            </a:schemeClr>
          </a:solid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nvGrpSpPr>
          <p:cNvPr id="53" name="Google Shape;6052;p67">
            <a:extLst>
              <a:ext uri="{FF2B5EF4-FFF2-40B4-BE49-F238E27FC236}">
                <a16:creationId xmlns:a16="http://schemas.microsoft.com/office/drawing/2014/main" id="{64FC4CB9-1DE3-4C68-3C93-233E3AC9E456}"/>
              </a:ext>
            </a:extLst>
          </p:cNvPr>
          <p:cNvGrpSpPr/>
          <p:nvPr/>
        </p:nvGrpSpPr>
        <p:grpSpPr>
          <a:xfrm>
            <a:off x="9363552" y="5521087"/>
            <a:ext cx="476109" cy="484535"/>
            <a:chOff x="8328949" y="4140814"/>
            <a:chExt cx="357082" cy="363401"/>
          </a:xfrm>
          <a:solidFill>
            <a:schemeClr val="tx1">
              <a:lumMod val="75000"/>
              <a:lumOff val="25000"/>
            </a:schemeClr>
          </a:solidFill>
        </p:grpSpPr>
        <p:sp>
          <p:nvSpPr>
            <p:cNvPr id="54" name="Google Shape;6053;p67">
              <a:extLst>
                <a:ext uri="{FF2B5EF4-FFF2-40B4-BE49-F238E27FC236}">
                  <a16:creationId xmlns:a16="http://schemas.microsoft.com/office/drawing/2014/main" id="{838CA5DE-7D7A-83E7-20C1-0B3D47D6C0BF}"/>
                </a:ext>
              </a:extLst>
            </p:cNvPr>
            <p:cNvSpPr/>
            <p:nvPr/>
          </p:nvSpPr>
          <p:spPr>
            <a:xfrm>
              <a:off x="8328949" y="4140814"/>
              <a:ext cx="357082" cy="154332"/>
            </a:xfrm>
            <a:custGeom>
              <a:avLst/>
              <a:gdLst>
                <a:gd name="f0" fmla="val w"/>
                <a:gd name="f1" fmla="val h"/>
                <a:gd name="f2" fmla="val 0"/>
                <a:gd name="f3" fmla="val 12446"/>
                <a:gd name="f4" fmla="val 5379"/>
                <a:gd name="f5" fmla="val 3088"/>
                <a:gd name="f6" fmla="val 1639"/>
                <a:gd name="f7" fmla="val 316"/>
                <a:gd name="f8" fmla="val 1008"/>
                <a:gd name="f9" fmla="val 95"/>
                <a:gd name="f10" fmla="val 2489"/>
                <a:gd name="f11" fmla="val 1"/>
                <a:gd name="f12" fmla="val 3214"/>
                <a:gd name="f13" fmla="val 190"/>
                <a:gd name="f14" fmla="val 3938"/>
                <a:gd name="f15" fmla="val 568"/>
                <a:gd name="f16" fmla="val 4506"/>
                <a:gd name="f17" fmla="val 962"/>
                <a:gd name="f18" fmla="val 5071"/>
                <a:gd name="f19" fmla="val 1607"/>
                <a:gd name="f20" fmla="val 5366"/>
                <a:gd name="f21" fmla="val 2240"/>
                <a:gd name="f22" fmla="val 2772"/>
                <a:gd name="f23" fmla="val 3296"/>
                <a:gd name="f24" fmla="val 5157"/>
                <a:gd name="f25" fmla="val 3655"/>
                <a:gd name="f26" fmla="val 4726"/>
                <a:gd name="f27" fmla="val 4569"/>
                <a:gd name="f28" fmla="val 3844"/>
                <a:gd name="f29" fmla="val 2836"/>
                <a:gd name="f30" fmla="val 2584"/>
                <a:gd name="f31" fmla="val 2427"/>
                <a:gd name="f32" fmla="val 2678"/>
                <a:gd name="f33" fmla="val 2899"/>
                <a:gd name="f34" fmla="val 3151"/>
                <a:gd name="f35" fmla="val 2616"/>
                <a:gd name="f36" fmla="val 3308"/>
                <a:gd name="f37" fmla="val 3340"/>
                <a:gd name="f38" fmla="val 3057"/>
                <a:gd name="f39" fmla="val 3529"/>
                <a:gd name="f40" fmla="val 3749"/>
                <a:gd name="f41" fmla="val 3970"/>
                <a:gd name="f42" fmla="val 3025"/>
                <a:gd name="f43" fmla="val 4127"/>
                <a:gd name="f44" fmla="val 2049"/>
                <a:gd name="f45" fmla="val 1450"/>
                <a:gd name="f46" fmla="val 3434"/>
                <a:gd name="f47" fmla="val 1608"/>
                <a:gd name="f48" fmla="val 1754"/>
                <a:gd name="f49" fmla="val 1999"/>
                <a:gd name="f50" fmla="val 2279"/>
                <a:gd name="f51" fmla="val 1632"/>
                <a:gd name="f52" fmla="val 2882"/>
                <a:gd name="f53" fmla="val 2930"/>
                <a:gd name="f54" fmla="val 2977"/>
                <a:gd name="f55" fmla="val 1634"/>
                <a:gd name="f56" fmla="val 3624"/>
                <a:gd name="f57" fmla="val 1733"/>
                <a:gd name="f58" fmla="val 4128"/>
                <a:gd name="f59" fmla="val 2048"/>
                <a:gd name="f60" fmla="val 4474"/>
                <a:gd name="f61" fmla="val 7908"/>
                <a:gd name="f62" fmla="val 8255"/>
                <a:gd name="f63" fmla="val 2017"/>
                <a:gd name="f64" fmla="val 8759"/>
                <a:gd name="f65" fmla="val 1702"/>
                <a:gd name="f66" fmla="val 9358"/>
                <a:gd name="f67" fmla="val 9406"/>
                <a:gd name="f68" fmla="val 9453"/>
                <a:gd name="f69" fmla="val 9501"/>
                <a:gd name="f70" fmla="val 10104"/>
                <a:gd name="f71" fmla="val 10629"/>
                <a:gd name="f72" fmla="val 10775"/>
                <a:gd name="f73" fmla="val 10964"/>
                <a:gd name="f74" fmla="val 10334"/>
                <a:gd name="f75" fmla="val 9547"/>
                <a:gd name="f76" fmla="val 9326"/>
                <a:gd name="f77" fmla="val 9137"/>
                <a:gd name="f78" fmla="val 3497"/>
                <a:gd name="f79" fmla="val 9799"/>
                <a:gd name="f80" fmla="val 9956"/>
                <a:gd name="f81" fmla="val 9767"/>
                <a:gd name="f82" fmla="val 2521"/>
                <a:gd name="f83" fmla="val 8539"/>
                <a:gd name="f84" fmla="val 7814"/>
                <a:gd name="f85" fmla="val 3686"/>
                <a:gd name="f86" fmla="val 8728"/>
                <a:gd name="f87" fmla="val 9099"/>
                <a:gd name="f88" fmla="val 5169"/>
                <a:gd name="f89" fmla="val 9626"/>
                <a:gd name="f90" fmla="val 10158"/>
                <a:gd name="f91" fmla="val 10800"/>
                <a:gd name="f92" fmla="val 11451"/>
                <a:gd name="f93" fmla="val 5074"/>
                <a:gd name="f94" fmla="val 11847"/>
                <a:gd name="f95" fmla="val 12225"/>
                <a:gd name="f96" fmla="val 12445"/>
                <a:gd name="f97" fmla="val 3277"/>
                <a:gd name="f98" fmla="val 12319"/>
                <a:gd name="f99" fmla="val 12130"/>
                <a:gd name="f100" fmla="*/ f0 1 12446"/>
                <a:gd name="f101" fmla="*/ f1 1 5379"/>
                <a:gd name="f102" fmla="val f2"/>
                <a:gd name="f103" fmla="val f3"/>
                <a:gd name="f104" fmla="val f4"/>
                <a:gd name="f105" fmla="+- f104 0 f102"/>
                <a:gd name="f106" fmla="+- f103 0 f102"/>
                <a:gd name="f107" fmla="*/ f106 1 12446"/>
                <a:gd name="f108" fmla="*/ f105 1 5379"/>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446" h="5379">
                  <a:moveTo>
                    <a:pt x="f5" y="f2"/>
                  </a:moveTo>
                  <a:cubicBezTo>
                    <a:pt x="f6" y="f2"/>
                    <a:pt x="f7" y="f8"/>
                    <a:pt x="f9" y="f10"/>
                  </a:cubicBezTo>
                  <a:cubicBezTo>
                    <a:pt x="f11" y="f12"/>
                    <a:pt x="f13" y="f14"/>
                    <a:pt x="f15" y="f16"/>
                  </a:cubicBezTo>
                  <a:cubicBezTo>
                    <a:pt x="f17" y="f18"/>
                    <a:pt x="f19" y="f20"/>
                    <a:pt x="f21" y="f20"/>
                  </a:cubicBezTo>
                  <a:cubicBezTo>
                    <a:pt x="f22" y="f20"/>
                    <a:pt x="f23" y="f24"/>
                    <a:pt x="f25" y="f26"/>
                  </a:cubicBezTo>
                  <a:cubicBezTo>
                    <a:pt x="f27" y="f25"/>
                    <a:pt x="f28" y="f10"/>
                    <a:pt x="f29" y="f10"/>
                  </a:cubicBezTo>
                  <a:cubicBezTo>
                    <a:pt x="f30" y="f10"/>
                    <a:pt x="f31" y="f32"/>
                    <a:pt x="f31" y="f33"/>
                  </a:cubicBezTo>
                  <a:cubicBezTo>
                    <a:pt x="f31" y="f34"/>
                    <a:pt x="f35" y="f36"/>
                    <a:pt x="f29" y="f37"/>
                  </a:cubicBezTo>
                  <a:cubicBezTo>
                    <a:pt x="f38" y="f37"/>
                    <a:pt x="f12" y="f39"/>
                    <a:pt x="f12" y="f40"/>
                  </a:cubicBezTo>
                  <a:cubicBezTo>
                    <a:pt x="f12" y="f41"/>
                    <a:pt x="f42" y="f43"/>
                    <a:pt x="f29" y="f43"/>
                  </a:cubicBezTo>
                  <a:cubicBezTo>
                    <a:pt x="f44" y="f43"/>
                    <a:pt x="f45" y="f46"/>
                    <a:pt x="f47" y="f30"/>
                  </a:cubicBezTo>
                  <a:cubicBezTo>
                    <a:pt x="f48" y="f49"/>
                    <a:pt x="f50" y="f51"/>
                    <a:pt x="f52" y="f51"/>
                  </a:cubicBezTo>
                  <a:cubicBezTo>
                    <a:pt x="f53" y="f51"/>
                    <a:pt x="f54" y="f55"/>
                    <a:pt x="f42" y="f6"/>
                  </a:cubicBezTo>
                  <a:cubicBezTo>
                    <a:pt x="f56" y="f57"/>
                    <a:pt x="f58" y="f59"/>
                    <a:pt x="f60" y="f10"/>
                  </a:cubicBezTo>
                  <a:lnTo>
                    <a:pt x="f61" y="f10"/>
                  </a:lnTo>
                  <a:cubicBezTo>
                    <a:pt x="f62" y="f63"/>
                    <a:pt x="f64" y="f65"/>
                    <a:pt x="f66" y="f6"/>
                  </a:cubicBezTo>
                  <a:cubicBezTo>
                    <a:pt x="f67" y="f55"/>
                    <a:pt x="f68" y="f51"/>
                    <a:pt x="f69" y="f51"/>
                  </a:cubicBezTo>
                  <a:cubicBezTo>
                    <a:pt x="f70" y="f51"/>
                    <a:pt x="f71" y="f49"/>
                    <a:pt x="f72" y="f30"/>
                  </a:cubicBezTo>
                  <a:cubicBezTo>
                    <a:pt x="f73" y="f46"/>
                    <a:pt x="f74" y="f43"/>
                    <a:pt x="f75" y="f43"/>
                  </a:cubicBezTo>
                  <a:cubicBezTo>
                    <a:pt x="f76" y="f43"/>
                    <a:pt x="f77" y="f14"/>
                    <a:pt x="f77" y="f40"/>
                  </a:cubicBezTo>
                  <a:cubicBezTo>
                    <a:pt x="f77" y="f78"/>
                    <a:pt x="f76" y="f37"/>
                    <a:pt x="f75" y="f37"/>
                  </a:cubicBezTo>
                  <a:cubicBezTo>
                    <a:pt x="f79" y="f37"/>
                    <a:pt x="f80" y="f34"/>
                    <a:pt x="f80" y="f33"/>
                  </a:cubicBezTo>
                  <a:cubicBezTo>
                    <a:pt x="f80" y="f32"/>
                    <a:pt x="f81" y="f82"/>
                    <a:pt x="f75" y="f10"/>
                  </a:cubicBezTo>
                  <a:cubicBezTo>
                    <a:pt x="f83" y="f10"/>
                    <a:pt x="f84" y="f85"/>
                    <a:pt x="f86" y="f26"/>
                  </a:cubicBezTo>
                  <a:cubicBezTo>
                    <a:pt x="f87" y="f88"/>
                    <a:pt x="f89" y="f4"/>
                    <a:pt x="f90" y="f4"/>
                  </a:cubicBezTo>
                  <a:cubicBezTo>
                    <a:pt x="f91" y="f4"/>
                    <a:pt x="f92" y="f93"/>
                    <a:pt x="f94" y="f16"/>
                  </a:cubicBezTo>
                  <a:cubicBezTo>
                    <a:pt x="f95" y="f41"/>
                    <a:pt x="f96" y="f97"/>
                    <a:pt x="f98" y="f10"/>
                  </a:cubicBezTo>
                  <a:cubicBezTo>
                    <a:pt x="f99" y="f8"/>
                    <a:pt x="f72" y="f2"/>
                    <a:pt x="f76"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5" name="Google Shape;6054;p67">
              <a:extLst>
                <a:ext uri="{FF2B5EF4-FFF2-40B4-BE49-F238E27FC236}">
                  <a16:creationId xmlns:a16="http://schemas.microsoft.com/office/drawing/2014/main" id="{7B3E6DF9-D597-ED02-3097-814DDCBB3A4D}"/>
                </a:ext>
              </a:extLst>
            </p:cNvPr>
            <p:cNvSpPr/>
            <p:nvPr/>
          </p:nvSpPr>
          <p:spPr>
            <a:xfrm>
              <a:off x="8397657" y="4285445"/>
              <a:ext cx="212424" cy="218770"/>
            </a:xfrm>
            <a:custGeom>
              <a:avLst/>
              <a:gdLst>
                <a:gd name="f0" fmla="val w"/>
                <a:gd name="f1" fmla="val h"/>
                <a:gd name="f2" fmla="val 0"/>
                <a:gd name="f3" fmla="val 7404"/>
                <a:gd name="f4" fmla="val 7625"/>
                <a:gd name="f5" fmla="val 2426"/>
                <a:gd name="f6" fmla="val 5639"/>
                <a:gd name="f7" fmla="val 5860"/>
                <a:gd name="f8" fmla="val 2237"/>
                <a:gd name="f9" fmla="val 6017"/>
                <a:gd name="f10" fmla="val 2048"/>
                <a:gd name="f11" fmla="val 1796"/>
                <a:gd name="f12" fmla="val 1638"/>
                <a:gd name="f13" fmla="val 5828"/>
                <a:gd name="f14" fmla="val 473"/>
                <a:gd name="f15" fmla="val 1229"/>
                <a:gd name="f16" fmla="val 851"/>
                <a:gd name="f17" fmla="val 630"/>
                <a:gd name="f18" fmla="val 1103"/>
                <a:gd name="f19" fmla="val 1134"/>
                <a:gd name="f20" fmla="val 7246"/>
                <a:gd name="f21" fmla="val 7467"/>
                <a:gd name="f22" fmla="val 189"/>
                <a:gd name="f23" fmla="val 7624"/>
                <a:gd name="f24" fmla="val 378"/>
                <a:gd name="f25" fmla="val 6994"/>
                <a:gd name="f26" fmla="val 7435"/>
                <a:gd name="f27" fmla="val 6774"/>
                <a:gd name="f28" fmla="val 1071"/>
                <a:gd name="f29" fmla="val 6175"/>
                <a:gd name="f30" fmla="val 788"/>
                <a:gd name="f31" fmla="val 5734"/>
                <a:gd name="f32" fmla="val 315"/>
                <a:gd name="f33" fmla="val 5545"/>
                <a:gd name="f34" fmla="val 5324"/>
                <a:gd name="f35" fmla="val 5072"/>
                <a:gd name="f36" fmla="val 4915"/>
                <a:gd name="f37" fmla="val 4096"/>
                <a:gd name="f38" fmla="val 3907"/>
                <a:gd name="f39" fmla="val 3686"/>
                <a:gd name="f40" fmla="val 3466"/>
                <a:gd name="f41" fmla="val 3277"/>
                <a:gd name="f42" fmla="*/ f0 1 7404"/>
                <a:gd name="f43" fmla="*/ f1 1 7625"/>
                <a:gd name="f44" fmla="val f2"/>
                <a:gd name="f45" fmla="val f3"/>
                <a:gd name="f46" fmla="val f4"/>
                <a:gd name="f47" fmla="+- f46 0 f44"/>
                <a:gd name="f48" fmla="+- f45 0 f44"/>
                <a:gd name="f49" fmla="*/ f48 1 7404"/>
                <a:gd name="f50" fmla="*/ f47 1 7625"/>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7404" h="7625">
                  <a:moveTo>
                    <a:pt x="f5" y="f2"/>
                  </a:moveTo>
                  <a:lnTo>
                    <a:pt x="f5" y="f6"/>
                  </a:lnTo>
                  <a:cubicBezTo>
                    <a:pt x="f5" y="f7"/>
                    <a:pt x="f8" y="f9"/>
                    <a:pt x="f10" y="f9"/>
                  </a:cubicBezTo>
                  <a:cubicBezTo>
                    <a:pt x="f11" y="f9"/>
                    <a:pt x="f12" y="f13"/>
                    <a:pt x="f12" y="f6"/>
                  </a:cubicBezTo>
                  <a:lnTo>
                    <a:pt x="f12" y="f14"/>
                  </a:lnTo>
                  <a:cubicBezTo>
                    <a:pt x="f15" y="f16"/>
                    <a:pt x="f17" y="f18"/>
                    <a:pt x="f2" y="f19"/>
                  </a:cubicBezTo>
                  <a:lnTo>
                    <a:pt x="f2" y="f20"/>
                  </a:lnTo>
                  <a:cubicBezTo>
                    <a:pt x="f2" y="f21"/>
                    <a:pt x="f22" y="f23"/>
                    <a:pt x="f24" y="f23"/>
                  </a:cubicBezTo>
                  <a:lnTo>
                    <a:pt x="f25" y="f23"/>
                  </a:lnTo>
                  <a:cubicBezTo>
                    <a:pt x="f20" y="f23"/>
                    <a:pt x="f3" y="f26"/>
                    <a:pt x="f3" y="f20"/>
                  </a:cubicBezTo>
                  <a:lnTo>
                    <a:pt x="f3" y="f19"/>
                  </a:lnTo>
                  <a:cubicBezTo>
                    <a:pt x="f27" y="f28"/>
                    <a:pt x="f29" y="f30"/>
                    <a:pt x="f31" y="f32"/>
                  </a:cubicBezTo>
                  <a:lnTo>
                    <a:pt x="f31" y="f6"/>
                  </a:lnTo>
                  <a:cubicBezTo>
                    <a:pt x="f31" y="f7"/>
                    <a:pt x="f33" y="f9"/>
                    <a:pt x="f34" y="f9"/>
                  </a:cubicBezTo>
                  <a:cubicBezTo>
                    <a:pt x="f35" y="f9"/>
                    <a:pt x="f36" y="f13"/>
                    <a:pt x="f36" y="f6"/>
                  </a:cubicBezTo>
                  <a:lnTo>
                    <a:pt x="f36" y="f2"/>
                  </a:lnTo>
                  <a:lnTo>
                    <a:pt x="f37" y="f2"/>
                  </a:lnTo>
                  <a:lnTo>
                    <a:pt x="f37" y="f6"/>
                  </a:lnTo>
                  <a:cubicBezTo>
                    <a:pt x="f37" y="f7"/>
                    <a:pt x="f38" y="f9"/>
                    <a:pt x="f39" y="f9"/>
                  </a:cubicBezTo>
                  <a:cubicBezTo>
                    <a:pt x="f40" y="f9"/>
                    <a:pt x="f41" y="f13"/>
                    <a:pt x="f41" y="f6"/>
                  </a:cubicBezTo>
                  <a:lnTo>
                    <a:pt x="f41"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6" name="Google Shape;6055;p67">
              <a:extLst>
                <a:ext uri="{FF2B5EF4-FFF2-40B4-BE49-F238E27FC236}">
                  <a16:creationId xmlns:a16="http://schemas.microsoft.com/office/drawing/2014/main" id="{A375B594-31EF-2395-197D-4A08AD49C9B3}"/>
                </a:ext>
              </a:extLst>
            </p:cNvPr>
            <p:cNvSpPr/>
            <p:nvPr/>
          </p:nvSpPr>
          <p:spPr>
            <a:xfrm>
              <a:off x="8469072" y="4236616"/>
              <a:ext cx="76837" cy="23527"/>
            </a:xfrm>
            <a:custGeom>
              <a:avLst/>
              <a:gdLst>
                <a:gd name="f0" fmla="val w"/>
                <a:gd name="f1" fmla="val h"/>
                <a:gd name="f2" fmla="val 0"/>
                <a:gd name="f3" fmla="val 2678"/>
                <a:gd name="f4" fmla="val 820"/>
                <a:gd name="f5" fmla="val 1"/>
                <a:gd name="f6" fmla="val 32"/>
                <a:gd name="f7" fmla="val 127"/>
                <a:gd name="f8" fmla="val 284"/>
                <a:gd name="f9" fmla="val 379"/>
                <a:gd name="f10" fmla="val 536"/>
                <a:gd name="f11" fmla="val 662"/>
                <a:gd name="f12" fmla="val 788"/>
                <a:gd name="f13" fmla="val 2666"/>
                <a:gd name="f14" fmla="val 2615"/>
                <a:gd name="f15" fmla="val 649"/>
                <a:gd name="f16" fmla="val 555"/>
                <a:gd name="f17" fmla="val 2670"/>
                <a:gd name="f18" fmla="val 799"/>
                <a:gd name="f19" fmla="val 2674"/>
                <a:gd name="f20" fmla="val 809"/>
                <a:gd name="f21" fmla="*/ f0 1 2678"/>
                <a:gd name="f22" fmla="*/ f1 1 820"/>
                <a:gd name="f23" fmla="val f2"/>
                <a:gd name="f24" fmla="val f3"/>
                <a:gd name="f25" fmla="val f4"/>
                <a:gd name="f26" fmla="+- f25 0 f23"/>
                <a:gd name="f27" fmla="+- f24 0 f23"/>
                <a:gd name="f28" fmla="*/ f27 1 2678"/>
                <a:gd name="f29" fmla="*/ f26 1 820"/>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678" h="820">
                  <a:moveTo>
                    <a:pt x="f2" y="f5"/>
                  </a:moveTo>
                  <a:cubicBezTo>
                    <a:pt x="f6" y="f7"/>
                    <a:pt x="f6" y="f8"/>
                    <a:pt x="f6" y="f9"/>
                  </a:cubicBezTo>
                  <a:cubicBezTo>
                    <a:pt x="f6" y="f10"/>
                    <a:pt x="f6" y="f11"/>
                    <a:pt x="f2" y="f12"/>
                  </a:cubicBezTo>
                  <a:lnTo>
                    <a:pt x="f13" y="f12"/>
                  </a:lnTo>
                  <a:cubicBezTo>
                    <a:pt x="f14" y="f15"/>
                    <a:pt x="f14" y="f16"/>
                    <a:pt x="f14" y="f9"/>
                  </a:cubicBezTo>
                  <a:cubicBezTo>
                    <a:pt x="f14" y="f8"/>
                    <a:pt x="f14" y="f7"/>
                    <a:pt x="f3" y="f5"/>
                  </a:cubicBezTo>
                  <a:close/>
                  <a:moveTo>
                    <a:pt x="f13" y="f12"/>
                  </a:moveTo>
                  <a:cubicBezTo>
                    <a:pt x="f17" y="f18"/>
                    <a:pt x="f19" y="f20"/>
                    <a:pt x="f3" y="f4"/>
                  </a:cubicBezTo>
                  <a:lnTo>
                    <a:pt x="f3" y="f1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57" name="Google Shape;6078;p67">
            <a:extLst>
              <a:ext uri="{FF2B5EF4-FFF2-40B4-BE49-F238E27FC236}">
                <a16:creationId xmlns:a16="http://schemas.microsoft.com/office/drawing/2014/main" id="{20CEC4A0-D205-C48A-2A21-AFBBAE3E9C96}"/>
              </a:ext>
            </a:extLst>
          </p:cNvPr>
          <p:cNvGrpSpPr/>
          <p:nvPr/>
        </p:nvGrpSpPr>
        <p:grpSpPr>
          <a:xfrm>
            <a:off x="5093291" y="5544800"/>
            <a:ext cx="486936" cy="484533"/>
            <a:chOff x="5126254" y="4158599"/>
            <a:chExt cx="365202" cy="363400"/>
          </a:xfrm>
          <a:solidFill>
            <a:schemeClr val="tx1">
              <a:lumMod val="75000"/>
              <a:lumOff val="25000"/>
            </a:schemeClr>
          </a:solidFill>
        </p:grpSpPr>
        <p:sp>
          <p:nvSpPr>
            <p:cNvPr id="58" name="Google Shape;6079;p67">
              <a:extLst>
                <a:ext uri="{FF2B5EF4-FFF2-40B4-BE49-F238E27FC236}">
                  <a16:creationId xmlns:a16="http://schemas.microsoft.com/office/drawing/2014/main" id="{A40751EC-778B-811E-C734-CBDA4CCC0FBA}"/>
                </a:ext>
              </a:extLst>
            </p:cNvPr>
            <p:cNvSpPr/>
            <p:nvPr/>
          </p:nvSpPr>
          <p:spPr>
            <a:xfrm>
              <a:off x="5202195" y="4308652"/>
              <a:ext cx="214234" cy="213347"/>
            </a:xfrm>
            <a:custGeom>
              <a:avLst/>
              <a:gdLst>
                <a:gd name="f0" fmla="val w"/>
                <a:gd name="f1" fmla="val h"/>
                <a:gd name="f2" fmla="val 0"/>
                <a:gd name="f3" fmla="val 7467"/>
                <a:gd name="f4" fmla="val 7436"/>
                <a:gd name="f5" fmla="val 3686"/>
                <a:gd name="f6" fmla="val 1465"/>
                <a:gd name="f7" fmla="val 3836"/>
                <a:gd name="f8" fmla="val 3985"/>
                <a:gd name="f9" fmla="val 1544"/>
                <a:gd name="f10" fmla="val 4064"/>
                <a:gd name="f11" fmla="val 1702"/>
                <a:gd name="f12" fmla="val 4537"/>
                <a:gd name="f13" fmla="val 2678"/>
                <a:gd name="f14" fmla="val 5608"/>
                <a:gd name="f15" fmla="val 2836"/>
                <a:gd name="f16" fmla="val 5955"/>
                <a:gd name="f17" fmla="val 2867"/>
                <a:gd name="f18" fmla="val 6081"/>
                <a:gd name="f19" fmla="val 3308"/>
                <a:gd name="f20" fmla="val 5829"/>
                <a:gd name="f21" fmla="val 3561"/>
                <a:gd name="f22" fmla="val 5041"/>
                <a:gd name="f23" fmla="val 4285"/>
                <a:gd name="f24" fmla="val 5261"/>
                <a:gd name="f25" fmla="val 5356"/>
                <a:gd name="f26" fmla="val 5286"/>
                <a:gd name="f27" fmla="val 5630"/>
                <a:gd name="f28" fmla="val 5075"/>
                <a:gd name="f29" fmla="val 5845"/>
                <a:gd name="f30" fmla="val 4845"/>
                <a:gd name="f31" fmla="val 4784"/>
                <a:gd name="f32" fmla="val 4722"/>
                <a:gd name="f33" fmla="val 5830"/>
                <a:gd name="f34" fmla="val 4663"/>
                <a:gd name="f35" fmla="val 5797"/>
                <a:gd name="f36" fmla="val 5262"/>
                <a:gd name="f37" fmla="val 2616"/>
                <a:gd name="f38" fmla="val 5828"/>
                <a:gd name="f39" fmla="val 2553"/>
                <a:gd name="f40" fmla="val 5842"/>
                <a:gd name="f41" fmla="val 2492"/>
                <a:gd name="f42" fmla="val 2244"/>
                <a:gd name="f43" fmla="val 2035"/>
                <a:gd name="f44" fmla="val 5609"/>
                <a:gd name="f45" fmla="val 2111"/>
                <a:gd name="f46" fmla="val 2300"/>
                <a:gd name="f47" fmla="val 1512"/>
                <a:gd name="f48" fmla="val 1323"/>
                <a:gd name="f49" fmla="val 1418"/>
                <a:gd name="f50" fmla="val 1796"/>
                <a:gd name="f51" fmla="val 3387"/>
                <a:gd name="f52" fmla="val 3537"/>
                <a:gd name="f53" fmla="val 3718"/>
                <a:gd name="f54" fmla="val 1670"/>
                <a:gd name="f55" fmla="val 32"/>
                <a:gd name="f56" fmla="val 3750"/>
                <a:gd name="f57" fmla="val 5766"/>
                <a:gd name="f58" fmla="val 5765"/>
                <a:gd name="f59" fmla="val 7404"/>
                <a:gd name="f60" fmla="*/ f0 1 7467"/>
                <a:gd name="f61" fmla="*/ f1 1 7436"/>
                <a:gd name="f62" fmla="val f2"/>
                <a:gd name="f63" fmla="val f3"/>
                <a:gd name="f64" fmla="val f4"/>
                <a:gd name="f65" fmla="+- f64 0 f62"/>
                <a:gd name="f66" fmla="+- f63 0 f62"/>
                <a:gd name="f67" fmla="*/ f66 1 7467"/>
                <a:gd name="f68" fmla="*/ f65 1 7436"/>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7467" h="7436">
                  <a:moveTo>
                    <a:pt x="f5" y="f6"/>
                  </a:moveTo>
                  <a:cubicBezTo>
                    <a:pt x="f7" y="f6"/>
                    <a:pt x="f8" y="f9"/>
                    <a:pt x="f10" y="f11"/>
                  </a:cubicBezTo>
                  <a:lnTo>
                    <a:pt x="f12" y="f13"/>
                  </a:lnTo>
                  <a:lnTo>
                    <a:pt x="f14" y="f15"/>
                  </a:lnTo>
                  <a:cubicBezTo>
                    <a:pt x="f16" y="f17"/>
                    <a:pt x="f18" y="f19"/>
                    <a:pt x="f20" y="f21"/>
                  </a:cubicBezTo>
                  <a:lnTo>
                    <a:pt x="f22" y="f23"/>
                  </a:lnTo>
                  <a:lnTo>
                    <a:pt x="f24" y="f25"/>
                  </a:lnTo>
                  <a:cubicBezTo>
                    <a:pt x="f26" y="f27"/>
                    <a:pt x="f28" y="f29"/>
                    <a:pt x="f30" y="f29"/>
                  </a:cubicBezTo>
                  <a:cubicBezTo>
                    <a:pt x="f31" y="f29"/>
                    <a:pt x="f32" y="f33"/>
                    <a:pt x="f34" y="f35"/>
                  </a:cubicBezTo>
                  <a:lnTo>
                    <a:pt x="f5" y="f36"/>
                  </a:lnTo>
                  <a:lnTo>
                    <a:pt x="f13" y="f35"/>
                  </a:lnTo>
                  <a:cubicBezTo>
                    <a:pt x="f37" y="f38"/>
                    <a:pt x="f39" y="f40"/>
                    <a:pt x="f41" y="f40"/>
                  </a:cubicBezTo>
                  <a:cubicBezTo>
                    <a:pt x="f42" y="f40"/>
                    <a:pt x="f43" y="f44"/>
                    <a:pt x="f45" y="f25"/>
                  </a:cubicBezTo>
                  <a:lnTo>
                    <a:pt x="f46" y="f23"/>
                  </a:lnTo>
                  <a:lnTo>
                    <a:pt x="f47" y="f21"/>
                  </a:lnTo>
                  <a:cubicBezTo>
                    <a:pt x="f48" y="f19"/>
                    <a:pt x="f49" y="f17"/>
                    <a:pt x="f50" y="f15"/>
                  </a:cubicBezTo>
                  <a:lnTo>
                    <a:pt x="f15" y="f13"/>
                  </a:lnTo>
                  <a:lnTo>
                    <a:pt x="f19" y="f11"/>
                  </a:lnTo>
                  <a:cubicBezTo>
                    <a:pt x="f51" y="f9"/>
                    <a:pt x="f52" y="f6"/>
                    <a:pt x="f5" y="f6"/>
                  </a:cubicBezTo>
                  <a:close/>
                  <a:moveTo>
                    <a:pt x="f53" y="f2"/>
                  </a:moveTo>
                  <a:cubicBezTo>
                    <a:pt x="f54" y="f2"/>
                    <a:pt x="f55" y="f54"/>
                    <a:pt x="f55" y="f56"/>
                  </a:cubicBezTo>
                  <a:cubicBezTo>
                    <a:pt x="f2" y="f57"/>
                    <a:pt x="f54" y="f4"/>
                    <a:pt x="f53" y="f4"/>
                  </a:cubicBezTo>
                  <a:cubicBezTo>
                    <a:pt x="f58" y="f4"/>
                    <a:pt x="f59" y="f35"/>
                    <a:pt x="f3" y="f56"/>
                  </a:cubicBezTo>
                  <a:cubicBezTo>
                    <a:pt x="f3" y="f11"/>
                    <a:pt x="f35" y="f55"/>
                    <a:pt x="f53"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9" name="Google Shape;6080;p67">
              <a:extLst>
                <a:ext uri="{FF2B5EF4-FFF2-40B4-BE49-F238E27FC236}">
                  <a16:creationId xmlns:a16="http://schemas.microsoft.com/office/drawing/2014/main" id="{B5C197C1-9D20-4DA3-F75B-2EBE8A76D861}"/>
                </a:ext>
              </a:extLst>
            </p:cNvPr>
            <p:cNvSpPr/>
            <p:nvPr/>
          </p:nvSpPr>
          <p:spPr>
            <a:xfrm>
              <a:off x="5317876" y="4160757"/>
              <a:ext cx="173580" cy="169621"/>
            </a:xfrm>
            <a:custGeom>
              <a:avLst/>
              <a:gdLst>
                <a:gd name="f0" fmla="val w"/>
                <a:gd name="f1" fmla="val h"/>
                <a:gd name="f2" fmla="val 0"/>
                <a:gd name="f3" fmla="val 6050"/>
                <a:gd name="f4" fmla="val 5912"/>
                <a:gd name="f5" fmla="val 3829"/>
                <a:gd name="f6" fmla="val 3706"/>
                <a:gd name="f7" fmla="val 3580"/>
                <a:gd name="f8" fmla="val 47"/>
                <a:gd name="f9" fmla="val 3498"/>
                <a:gd name="f10" fmla="val 146"/>
                <a:gd name="f11" fmla="val 1"/>
                <a:gd name="f12" fmla="val 4336"/>
                <a:gd name="f13" fmla="val 1229"/>
                <a:gd name="f14" fmla="val 4399"/>
                <a:gd name="f15" fmla="val 2332"/>
                <a:gd name="f16" fmla="val 4998"/>
                <a:gd name="f17" fmla="val 3088"/>
                <a:gd name="f18" fmla="val 5861"/>
                <a:gd name="f19" fmla="val 2446"/>
                <a:gd name="f20" fmla="val 2289"/>
                <a:gd name="f21" fmla="val 2037"/>
                <a:gd name="f22" fmla="val 5924"/>
                <a:gd name="f23" fmla="val 1879"/>
                <a:gd name="f24" fmla="val 4128"/>
                <a:gd name="f25" fmla="val 115"/>
                <a:gd name="f26" fmla="val 4053"/>
                <a:gd name="f27" fmla="val 40"/>
                <a:gd name="f28" fmla="val 3942"/>
                <a:gd name="f29" fmla="*/ f0 1 6050"/>
                <a:gd name="f30" fmla="*/ f1 1 5912"/>
                <a:gd name="f31" fmla="val f2"/>
                <a:gd name="f32" fmla="val f3"/>
                <a:gd name="f33" fmla="val f4"/>
                <a:gd name="f34" fmla="+- f33 0 f31"/>
                <a:gd name="f35" fmla="+- f32 0 f31"/>
                <a:gd name="f36" fmla="*/ f35 1 6050"/>
                <a:gd name="f37" fmla="*/ f34 1 5912"/>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050" h="5912">
                  <a:moveTo>
                    <a:pt x="f5" y="f2"/>
                  </a:moveTo>
                  <a:cubicBezTo>
                    <a:pt x="f6" y="f2"/>
                    <a:pt x="f7" y="f8"/>
                    <a:pt x="f9" y="f10"/>
                  </a:cubicBezTo>
                  <a:lnTo>
                    <a:pt x="f11" y="f12"/>
                  </a:lnTo>
                  <a:cubicBezTo>
                    <a:pt x="f13" y="f14"/>
                    <a:pt x="f15" y="f16"/>
                    <a:pt x="f17" y="f4"/>
                  </a:cubicBezTo>
                  <a:lnTo>
                    <a:pt x="f18" y="f19"/>
                  </a:lnTo>
                  <a:cubicBezTo>
                    <a:pt x="f3" y="f20"/>
                    <a:pt x="f3" y="f21"/>
                    <a:pt x="f22" y="f23"/>
                  </a:cubicBezTo>
                  <a:lnTo>
                    <a:pt x="f24" y="f25"/>
                  </a:lnTo>
                  <a:cubicBezTo>
                    <a:pt x="f26" y="f27"/>
                    <a:pt x="f28"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0" name="Google Shape;6081;p67">
              <a:extLst>
                <a:ext uri="{FF2B5EF4-FFF2-40B4-BE49-F238E27FC236}">
                  <a16:creationId xmlns:a16="http://schemas.microsoft.com/office/drawing/2014/main" id="{04C4EE7C-FD32-41B6-F821-D22CF4A11020}"/>
                </a:ext>
              </a:extLst>
            </p:cNvPr>
            <p:cNvSpPr/>
            <p:nvPr/>
          </p:nvSpPr>
          <p:spPr>
            <a:xfrm>
              <a:off x="5223884" y="4158599"/>
              <a:ext cx="169959" cy="103089"/>
            </a:xfrm>
            <a:custGeom>
              <a:avLst/>
              <a:gdLst>
                <a:gd name="f0" fmla="val w"/>
                <a:gd name="f1" fmla="val h"/>
                <a:gd name="f2" fmla="val 0"/>
                <a:gd name="f3" fmla="val 5924"/>
                <a:gd name="f4" fmla="val 3593"/>
                <a:gd name="f5" fmla="val 1"/>
                <a:gd name="f6" fmla="val 2962"/>
                <a:gd name="f7" fmla="val 3592"/>
                <a:gd name="f8" fmla="val 5923"/>
                <a:gd name="f9" fmla="*/ f0 1 5924"/>
                <a:gd name="f10" fmla="*/ f1 1 3593"/>
                <a:gd name="f11" fmla="val f2"/>
                <a:gd name="f12" fmla="val f3"/>
                <a:gd name="f13" fmla="val f4"/>
                <a:gd name="f14" fmla="+- f13 0 f11"/>
                <a:gd name="f15" fmla="+- f12 0 f11"/>
                <a:gd name="f16" fmla="*/ f15 1 5924"/>
                <a:gd name="f17" fmla="*/ f14 1 3593"/>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5924" h="3593">
                  <a:moveTo>
                    <a:pt x="f2" y="f5"/>
                  </a:moveTo>
                  <a:lnTo>
                    <a:pt x="f6" y="f7"/>
                  </a:lnTo>
                  <a:lnTo>
                    <a:pt x="f8"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1" name="Google Shape;6082;p67">
              <a:extLst>
                <a:ext uri="{FF2B5EF4-FFF2-40B4-BE49-F238E27FC236}">
                  <a16:creationId xmlns:a16="http://schemas.microsoft.com/office/drawing/2014/main" id="{58B818AD-CC0C-873E-9D08-281531A5D53E}"/>
                </a:ext>
              </a:extLst>
            </p:cNvPr>
            <p:cNvSpPr/>
            <p:nvPr/>
          </p:nvSpPr>
          <p:spPr>
            <a:xfrm>
              <a:off x="5126254" y="4160757"/>
              <a:ext cx="170855" cy="168734"/>
            </a:xfrm>
            <a:custGeom>
              <a:avLst/>
              <a:gdLst>
                <a:gd name="f0" fmla="val w"/>
                <a:gd name="f1" fmla="val h"/>
                <a:gd name="f2" fmla="val 0"/>
                <a:gd name="f3" fmla="val 5955"/>
                <a:gd name="f4" fmla="val 5881"/>
                <a:gd name="f5" fmla="val 2194"/>
                <a:gd name="f6" fmla="val 2084"/>
                <a:gd name="f7" fmla="val 1965"/>
                <a:gd name="f8" fmla="val 40"/>
                <a:gd name="f9" fmla="val 1859"/>
                <a:gd name="f10" fmla="val 115"/>
                <a:gd name="f11" fmla="val 95"/>
                <a:gd name="f12" fmla="val 1879"/>
                <a:gd name="f13" fmla="val 1"/>
                <a:gd name="f14" fmla="val 2037"/>
                <a:gd name="f15" fmla="val 2289"/>
                <a:gd name="f16" fmla="val 2446"/>
                <a:gd name="f17" fmla="val 2899"/>
                <a:gd name="f18" fmla="val 5880"/>
                <a:gd name="f19" fmla="val 3655"/>
                <a:gd name="f20" fmla="val 4998"/>
                <a:gd name="f21" fmla="val 4758"/>
                <a:gd name="f22" fmla="val 4399"/>
                <a:gd name="f23" fmla="val 4305"/>
                <a:gd name="f24" fmla="val 2490"/>
                <a:gd name="f25" fmla="val 146"/>
                <a:gd name="f26" fmla="val 2424"/>
                <a:gd name="f27" fmla="val 47"/>
                <a:gd name="f28" fmla="val 2315"/>
                <a:gd name="f29" fmla="*/ f0 1 5955"/>
                <a:gd name="f30" fmla="*/ f1 1 5881"/>
                <a:gd name="f31" fmla="val f2"/>
                <a:gd name="f32" fmla="val f3"/>
                <a:gd name="f33" fmla="val f4"/>
                <a:gd name="f34" fmla="+- f33 0 f31"/>
                <a:gd name="f35" fmla="+- f32 0 f31"/>
                <a:gd name="f36" fmla="*/ f35 1 5955"/>
                <a:gd name="f37" fmla="*/ f34 1 5881"/>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955" h="5881">
                  <a:moveTo>
                    <a:pt x="f5" y="f2"/>
                  </a:moveTo>
                  <a:cubicBezTo>
                    <a:pt x="f6" y="f2"/>
                    <a:pt x="f7" y="f8"/>
                    <a:pt x="f9" y="f10"/>
                  </a:cubicBezTo>
                  <a:lnTo>
                    <a:pt x="f11" y="f12"/>
                  </a:lnTo>
                  <a:cubicBezTo>
                    <a:pt x="f13" y="f14"/>
                    <a:pt x="f13" y="f15"/>
                    <a:pt x="f11" y="f16"/>
                  </a:cubicBezTo>
                  <a:lnTo>
                    <a:pt x="f17" y="f18"/>
                  </a:lnTo>
                  <a:cubicBezTo>
                    <a:pt x="f19" y="f20"/>
                    <a:pt x="f21" y="f22"/>
                    <a:pt x="f3" y="f23"/>
                  </a:cubicBezTo>
                  <a:lnTo>
                    <a:pt x="f24" y="f25"/>
                  </a:lnTo>
                  <a:cubicBezTo>
                    <a:pt x="f26" y="f27"/>
                    <a:pt x="f28"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62" name="Google Shape;6110;p67">
            <a:extLst>
              <a:ext uri="{FF2B5EF4-FFF2-40B4-BE49-F238E27FC236}">
                <a16:creationId xmlns:a16="http://schemas.microsoft.com/office/drawing/2014/main" id="{56AF32F7-445A-CAF9-F70E-C430C9DC8230}"/>
              </a:ext>
            </a:extLst>
          </p:cNvPr>
          <p:cNvGrpSpPr/>
          <p:nvPr/>
        </p:nvGrpSpPr>
        <p:grpSpPr>
          <a:xfrm>
            <a:off x="5902341" y="5591324"/>
            <a:ext cx="483339" cy="378488"/>
            <a:chOff x="5733041" y="4193493"/>
            <a:chExt cx="362504" cy="283866"/>
          </a:xfrm>
          <a:solidFill>
            <a:schemeClr val="tx1">
              <a:lumMod val="75000"/>
              <a:lumOff val="25000"/>
            </a:schemeClr>
          </a:solidFill>
        </p:grpSpPr>
        <p:sp>
          <p:nvSpPr>
            <p:cNvPr id="63" name="Google Shape;6111;p67">
              <a:extLst>
                <a:ext uri="{FF2B5EF4-FFF2-40B4-BE49-F238E27FC236}">
                  <a16:creationId xmlns:a16="http://schemas.microsoft.com/office/drawing/2014/main" id="{85B87855-0BE9-A51D-9419-0D79C03660B7}"/>
                </a:ext>
              </a:extLst>
            </p:cNvPr>
            <p:cNvSpPr/>
            <p:nvPr/>
          </p:nvSpPr>
          <p:spPr>
            <a:xfrm>
              <a:off x="5733041" y="4431228"/>
              <a:ext cx="362504" cy="46131"/>
            </a:xfrm>
            <a:custGeom>
              <a:avLst/>
              <a:gdLst>
                <a:gd name="f0" fmla="val w"/>
                <a:gd name="f1" fmla="val h"/>
                <a:gd name="f2" fmla="val 0"/>
                <a:gd name="f3" fmla="val 12635"/>
                <a:gd name="f4" fmla="val 1608"/>
                <a:gd name="f5" fmla="val 379"/>
                <a:gd name="f6" fmla="val 159"/>
                <a:gd name="f7" fmla="val 1"/>
                <a:gd name="f8" fmla="val 189"/>
                <a:gd name="f9" fmla="val 378"/>
                <a:gd name="f10" fmla="val 1040"/>
                <a:gd name="f11" fmla="val 537"/>
                <a:gd name="f12" fmla="val 1607"/>
                <a:gd name="f13" fmla="val 1198"/>
                <a:gd name="f14" fmla="val 11406"/>
                <a:gd name="f15" fmla="val 12067"/>
                <a:gd name="f16" fmla="val 12634"/>
                <a:gd name="f17" fmla="val 1072"/>
                <a:gd name="f18" fmla="val 12603"/>
                <a:gd name="f19" fmla="val 158"/>
                <a:gd name="f20" fmla="val 12445"/>
                <a:gd name="f21" fmla="val 12193"/>
                <a:gd name="f22" fmla="val 10965"/>
                <a:gd name="f23" fmla="val 630"/>
                <a:gd name="f24" fmla="val 10776"/>
                <a:gd name="f25" fmla="val 819"/>
                <a:gd name="f26" fmla="val 10555"/>
                <a:gd name="f27" fmla="val 10303"/>
                <a:gd name="f28" fmla="val 10146"/>
                <a:gd name="f29" fmla="val 9326"/>
                <a:gd name="f30" fmla="val 9137"/>
                <a:gd name="f31" fmla="val 8917"/>
                <a:gd name="f32" fmla="val 8696"/>
                <a:gd name="f33" fmla="val 8507"/>
                <a:gd name="f34" fmla="*/ f0 1 12635"/>
                <a:gd name="f35" fmla="*/ f1 1 1608"/>
                <a:gd name="f36" fmla="val f2"/>
                <a:gd name="f37" fmla="val f3"/>
                <a:gd name="f38" fmla="val f4"/>
                <a:gd name="f39" fmla="+- f38 0 f36"/>
                <a:gd name="f40" fmla="+- f37 0 f36"/>
                <a:gd name="f41" fmla="*/ f40 1 12635"/>
                <a:gd name="f42" fmla="*/ f39 1 160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12635" h="1608">
                  <a:moveTo>
                    <a:pt x="f5" y="f2"/>
                  </a:moveTo>
                  <a:cubicBezTo>
                    <a:pt x="f6" y="f2"/>
                    <a:pt x="f7" y="f8"/>
                    <a:pt x="f7" y="f9"/>
                  </a:cubicBezTo>
                  <a:cubicBezTo>
                    <a:pt x="f7" y="f10"/>
                    <a:pt x="f11" y="f12"/>
                    <a:pt x="f13" y="f12"/>
                  </a:cubicBezTo>
                  <a:lnTo>
                    <a:pt x="f14" y="f12"/>
                  </a:lnTo>
                  <a:cubicBezTo>
                    <a:pt x="f15" y="f12"/>
                    <a:pt x="f16" y="f17"/>
                    <a:pt x="f16" y="f9"/>
                  </a:cubicBezTo>
                  <a:cubicBezTo>
                    <a:pt x="f18" y="f19"/>
                    <a:pt x="f20" y="f2"/>
                    <a:pt x="f21" y="f2"/>
                  </a:cubicBezTo>
                  <a:lnTo>
                    <a:pt x="f22" y="f2"/>
                  </a:lnTo>
                  <a:lnTo>
                    <a:pt x="f22" y="f9"/>
                  </a:lnTo>
                  <a:cubicBezTo>
                    <a:pt x="f22" y="f23"/>
                    <a:pt x="f24" y="f25"/>
                    <a:pt x="f26" y="f25"/>
                  </a:cubicBezTo>
                  <a:cubicBezTo>
                    <a:pt x="f27" y="f25"/>
                    <a:pt x="f28" y="f23"/>
                    <a:pt x="f28" y="f9"/>
                  </a:cubicBezTo>
                  <a:lnTo>
                    <a:pt x="f28" y="f2"/>
                  </a:lnTo>
                  <a:lnTo>
                    <a:pt x="f29" y="f2"/>
                  </a:lnTo>
                  <a:lnTo>
                    <a:pt x="f29" y="f9"/>
                  </a:lnTo>
                  <a:cubicBezTo>
                    <a:pt x="f29" y="f23"/>
                    <a:pt x="f30" y="f25"/>
                    <a:pt x="f31" y="f25"/>
                  </a:cubicBezTo>
                  <a:cubicBezTo>
                    <a:pt x="f32" y="f25"/>
                    <a:pt x="f33" y="f23"/>
                    <a:pt x="f33" y="f9"/>
                  </a:cubicBezTo>
                  <a:lnTo>
                    <a:pt x="f3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4" name="Google Shape;6112;p67">
              <a:extLst>
                <a:ext uri="{FF2B5EF4-FFF2-40B4-BE49-F238E27FC236}">
                  <a16:creationId xmlns:a16="http://schemas.microsoft.com/office/drawing/2014/main" id="{8A83FFAC-E866-5758-376E-F6BC2205DE62}"/>
                </a:ext>
              </a:extLst>
            </p:cNvPr>
            <p:cNvSpPr/>
            <p:nvPr/>
          </p:nvSpPr>
          <p:spPr>
            <a:xfrm>
              <a:off x="5755654" y="4193493"/>
              <a:ext cx="316400" cy="214262"/>
            </a:xfrm>
            <a:custGeom>
              <a:avLst/>
              <a:gdLst>
                <a:gd name="f0" fmla="val w"/>
                <a:gd name="f1" fmla="val h"/>
                <a:gd name="f2" fmla="val 0"/>
                <a:gd name="f3" fmla="val 11028"/>
                <a:gd name="f4" fmla="val 7468"/>
                <a:gd name="f5" fmla="val 3794"/>
                <a:gd name="f6" fmla="val 1673"/>
                <a:gd name="f7" fmla="val 3841"/>
                <a:gd name="f8" fmla="val 3890"/>
                <a:gd name="f9" fmla="val 1682"/>
                <a:gd name="f10" fmla="val 3939"/>
                <a:gd name="f11" fmla="val 1702"/>
                <a:gd name="f12" fmla="val 6428"/>
                <a:gd name="f13" fmla="val 2521"/>
                <a:gd name="f14" fmla="val 6680"/>
                <a:gd name="f15" fmla="val 2616"/>
                <a:gd name="f16" fmla="val 6806"/>
                <a:gd name="f17" fmla="val 2994"/>
                <a:gd name="f18" fmla="val 6585"/>
                <a:gd name="f19" fmla="val 3214"/>
                <a:gd name="f20" fmla="val 6018"/>
                <a:gd name="f21" fmla="val 3750"/>
                <a:gd name="f22" fmla="val 7404"/>
                <a:gd name="f23" fmla="val 5136"/>
                <a:gd name="f24" fmla="val 7593"/>
                <a:gd name="f25" fmla="val 5262"/>
                <a:gd name="f26" fmla="val 5514"/>
                <a:gd name="f27" fmla="val 7436"/>
                <a:gd name="f28" fmla="val 5671"/>
                <a:gd name="f29" fmla="val 7357"/>
                <a:gd name="f30" fmla="val 5750"/>
                <a:gd name="f31" fmla="val 7247"/>
                <a:gd name="f32" fmla="val 5790"/>
                <a:gd name="f33" fmla="val 7136"/>
                <a:gd name="f34" fmla="val 7026"/>
                <a:gd name="f35" fmla="val 6916"/>
                <a:gd name="f36" fmla="val 6837"/>
                <a:gd name="f37" fmla="val 5451"/>
                <a:gd name="f38" fmla="val 4317"/>
                <a:gd name="f39" fmla="val 4915"/>
                <a:gd name="f40" fmla="val 4852"/>
                <a:gd name="f41" fmla="val 4821"/>
                <a:gd name="f42" fmla="val 4947"/>
                <a:gd name="f43" fmla="val 4714"/>
                <a:gd name="f44" fmla="val 4988"/>
                <a:gd name="f45" fmla="val 4613"/>
                <a:gd name="f46" fmla="val 4444"/>
                <a:gd name="f47" fmla="val 4293"/>
                <a:gd name="f48" fmla="val 4872"/>
                <a:gd name="f49" fmla="val 4254"/>
                <a:gd name="f50" fmla="val 4695"/>
                <a:gd name="f51" fmla="val 3435"/>
                <a:gd name="f52" fmla="val 2206"/>
                <a:gd name="f53" fmla="val 3328"/>
                <a:gd name="f54" fmla="val 1940"/>
                <a:gd name="f55" fmla="val 3537"/>
                <a:gd name="f56" fmla="val 1198"/>
                <a:gd name="f57" fmla="val 1"/>
                <a:gd name="f58" fmla="val 536"/>
                <a:gd name="f59" fmla="val 568"/>
                <a:gd name="f60" fmla="val 1229"/>
                <a:gd name="f61" fmla="val 7467"/>
                <a:gd name="f62" fmla="val 11027"/>
                <a:gd name="f63" fmla="val 10460"/>
                <a:gd name="f64" fmla="val 9767"/>
                <a:gd name="f65" fmla="*/ f0 1 11028"/>
                <a:gd name="f66" fmla="*/ f1 1 7468"/>
                <a:gd name="f67" fmla="val f2"/>
                <a:gd name="f68" fmla="val f3"/>
                <a:gd name="f69" fmla="val f4"/>
                <a:gd name="f70" fmla="+- f69 0 f67"/>
                <a:gd name="f71" fmla="+- f68 0 f67"/>
                <a:gd name="f72" fmla="*/ f71 1 11028"/>
                <a:gd name="f73" fmla="*/ f70 1 746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1028" h="7468">
                  <a:moveTo>
                    <a:pt x="f5" y="f6"/>
                  </a:moveTo>
                  <a:cubicBezTo>
                    <a:pt x="f7" y="f6"/>
                    <a:pt x="f8" y="f9"/>
                    <a:pt x="f10" y="f11"/>
                  </a:cubicBezTo>
                  <a:lnTo>
                    <a:pt x="f12" y="f13"/>
                  </a:lnTo>
                  <a:cubicBezTo>
                    <a:pt x="f14" y="f15"/>
                    <a:pt x="f16" y="f17"/>
                    <a:pt x="f18" y="f19"/>
                  </a:cubicBezTo>
                  <a:lnTo>
                    <a:pt x="f20" y="f21"/>
                  </a:lnTo>
                  <a:lnTo>
                    <a:pt x="f22" y="f23"/>
                  </a:lnTo>
                  <a:cubicBezTo>
                    <a:pt x="f24" y="f25"/>
                    <a:pt x="f24" y="f26"/>
                    <a:pt x="f27" y="f28"/>
                  </a:cubicBezTo>
                  <a:cubicBezTo>
                    <a:pt x="f29" y="f30"/>
                    <a:pt x="f31" y="f32"/>
                    <a:pt x="f33" y="f32"/>
                  </a:cubicBezTo>
                  <a:cubicBezTo>
                    <a:pt x="f34" y="f32"/>
                    <a:pt x="f35" y="f30"/>
                    <a:pt x="f36" y="f28"/>
                  </a:cubicBezTo>
                  <a:lnTo>
                    <a:pt x="f37" y="f38"/>
                  </a:lnTo>
                  <a:lnTo>
                    <a:pt x="f39" y="f40"/>
                  </a:lnTo>
                  <a:cubicBezTo>
                    <a:pt x="f41" y="f42"/>
                    <a:pt x="f43" y="f44"/>
                    <a:pt x="f45" y="f44"/>
                  </a:cubicBezTo>
                  <a:cubicBezTo>
                    <a:pt x="f46" y="f44"/>
                    <a:pt x="f47" y="f48"/>
                    <a:pt x="f49" y="f50"/>
                  </a:cubicBezTo>
                  <a:lnTo>
                    <a:pt x="f51" y="f52"/>
                  </a:lnTo>
                  <a:cubicBezTo>
                    <a:pt x="f53" y="f54"/>
                    <a:pt x="f55" y="f6"/>
                    <a:pt x="f5" y="f6"/>
                  </a:cubicBezTo>
                  <a:close/>
                  <a:moveTo>
                    <a:pt x="f56" y="f57"/>
                  </a:moveTo>
                  <a:cubicBezTo>
                    <a:pt x="f58" y="f57"/>
                    <a:pt x="f57" y="f59"/>
                    <a:pt x="f57" y="f60"/>
                  </a:cubicBezTo>
                  <a:lnTo>
                    <a:pt x="f57" y="f61"/>
                  </a:lnTo>
                  <a:lnTo>
                    <a:pt x="f62" y="f61"/>
                  </a:lnTo>
                  <a:lnTo>
                    <a:pt x="f62" y="f60"/>
                  </a:lnTo>
                  <a:cubicBezTo>
                    <a:pt x="f62" y="f59"/>
                    <a:pt x="f63" y="f57"/>
                    <a:pt x="f64" y="f57"/>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65" name="Google Shape;5972;p67">
            <a:extLst>
              <a:ext uri="{FF2B5EF4-FFF2-40B4-BE49-F238E27FC236}">
                <a16:creationId xmlns:a16="http://schemas.microsoft.com/office/drawing/2014/main" id="{9AEFB175-98A4-07D8-9681-D47FECC260EE}"/>
              </a:ext>
            </a:extLst>
          </p:cNvPr>
          <p:cNvGrpSpPr/>
          <p:nvPr/>
        </p:nvGrpSpPr>
        <p:grpSpPr>
          <a:xfrm>
            <a:off x="3489776" y="2522329"/>
            <a:ext cx="480669" cy="552955"/>
            <a:chOff x="3923617" y="1891747"/>
            <a:chExt cx="360502" cy="414716"/>
          </a:xfrm>
          <a:solidFill>
            <a:schemeClr val="bg1"/>
          </a:solidFill>
        </p:grpSpPr>
        <p:sp>
          <p:nvSpPr>
            <p:cNvPr id="66" name="Google Shape;5973;p67">
              <a:extLst>
                <a:ext uri="{FF2B5EF4-FFF2-40B4-BE49-F238E27FC236}">
                  <a16:creationId xmlns:a16="http://schemas.microsoft.com/office/drawing/2014/main" id="{6D1DA25C-C692-2B6E-4B2F-C289DC65DC27}"/>
                </a:ext>
              </a:extLst>
            </p:cNvPr>
            <p:cNvSpPr/>
            <p:nvPr/>
          </p:nvSpPr>
          <p:spPr>
            <a:xfrm>
              <a:off x="3950390" y="1972077"/>
              <a:ext cx="305939" cy="198836"/>
            </a:xfrm>
            <a:custGeom>
              <a:avLst/>
              <a:gdLst>
                <a:gd name="f0" fmla="val w"/>
                <a:gd name="f1" fmla="val h"/>
                <a:gd name="f2" fmla="val 0"/>
                <a:gd name="f3" fmla="val 9358"/>
                <a:gd name="f4" fmla="val 6082"/>
                <a:gd name="f5" fmla="val 379"/>
                <a:gd name="f6" fmla="val 1"/>
                <a:gd name="f7" fmla="val 158"/>
                <a:gd name="f8" fmla="val 221"/>
                <a:gd name="f9" fmla="val 410"/>
                <a:gd name="f10" fmla="val 6081"/>
                <a:gd name="f11" fmla="val 9357"/>
                <a:gd name="f12" fmla="val 9168"/>
                <a:gd name="f13" fmla="val 8979"/>
                <a:gd name="f14" fmla="*/ f0 1 9358"/>
                <a:gd name="f15" fmla="*/ f1 1 6082"/>
                <a:gd name="f16" fmla="val f2"/>
                <a:gd name="f17" fmla="val f3"/>
                <a:gd name="f18" fmla="val f4"/>
                <a:gd name="f19" fmla="+- f18 0 f16"/>
                <a:gd name="f20" fmla="+- f17 0 f16"/>
                <a:gd name="f21" fmla="*/ f20 1 9358"/>
                <a:gd name="f22" fmla="*/ f19 1 608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358" h="6082">
                  <a:moveTo>
                    <a:pt x="f5" y="f6"/>
                  </a:moveTo>
                  <a:cubicBezTo>
                    <a:pt x="f7" y="f6"/>
                    <a:pt x="f6" y="f8"/>
                    <a:pt x="f6" y="f9"/>
                  </a:cubicBezTo>
                  <a:lnTo>
                    <a:pt x="f6" y="f10"/>
                  </a:lnTo>
                  <a:lnTo>
                    <a:pt x="f11" y="f10"/>
                  </a:lnTo>
                  <a:lnTo>
                    <a:pt x="f11" y="f9"/>
                  </a:lnTo>
                  <a:cubicBezTo>
                    <a:pt x="f11" y="f7"/>
                    <a:pt x="f12" y="f6"/>
                    <a:pt x="f13"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7" name="Google Shape;5974;p67">
              <a:extLst>
                <a:ext uri="{FF2B5EF4-FFF2-40B4-BE49-F238E27FC236}">
                  <a16:creationId xmlns:a16="http://schemas.microsoft.com/office/drawing/2014/main" id="{CA013407-CADF-C508-8243-435D4D263846}"/>
                </a:ext>
              </a:extLst>
            </p:cNvPr>
            <p:cNvSpPr/>
            <p:nvPr/>
          </p:nvSpPr>
          <p:spPr>
            <a:xfrm>
              <a:off x="3923617" y="2197659"/>
              <a:ext cx="360502" cy="108804"/>
            </a:xfrm>
            <a:custGeom>
              <a:avLst/>
              <a:gdLst>
                <a:gd name="f0" fmla="val w"/>
                <a:gd name="f1" fmla="val h"/>
                <a:gd name="f2" fmla="val 0"/>
                <a:gd name="f3" fmla="val 11027"/>
                <a:gd name="f4" fmla="val 3328"/>
                <a:gd name="f5" fmla="val 63"/>
                <a:gd name="f6" fmla="val 32"/>
                <a:gd name="f7" fmla="val 126"/>
                <a:gd name="f8" fmla="val 284"/>
                <a:gd name="f9" fmla="val 410"/>
                <a:gd name="f10" fmla="val 1103"/>
                <a:gd name="f11" fmla="val 536"/>
                <a:gd name="f12" fmla="val 1670"/>
                <a:gd name="f13" fmla="val 1198"/>
                <a:gd name="f14" fmla="val 3151"/>
                <a:gd name="f15" fmla="val 2615"/>
                <a:gd name="f16" fmla="val 2710"/>
                <a:gd name="f17" fmla="val 2521"/>
                <a:gd name="f18" fmla="val 2930"/>
                <a:gd name="f19" fmla="val 3182"/>
                <a:gd name="f20" fmla="val 2836"/>
                <a:gd name="f21" fmla="val 3277"/>
                <a:gd name="f22" fmla="val 2889"/>
                <a:gd name="f23" fmla="val 3312"/>
                <a:gd name="f24" fmla="val 2949"/>
                <a:gd name="f25" fmla="val 3009"/>
                <a:gd name="f26" fmla="val 3166"/>
                <a:gd name="f27" fmla="val 3326"/>
                <a:gd name="f28" fmla="val 3224"/>
                <a:gd name="f29" fmla="val 3371"/>
                <a:gd name="f30" fmla="val 3088"/>
                <a:gd name="f31" fmla="val 4096"/>
                <a:gd name="f32" fmla="val 1639"/>
                <a:gd name="f33" fmla="val 5073"/>
                <a:gd name="f34" fmla="val 2867"/>
                <a:gd name="f35" fmla="val 3119"/>
                <a:gd name="f36" fmla="val 5262"/>
                <a:gd name="f37" fmla="val 3308"/>
                <a:gd name="f38" fmla="val 5514"/>
                <a:gd name="f39" fmla="val 5734"/>
                <a:gd name="f40" fmla="val 5892"/>
                <a:gd name="f41" fmla="val 6868"/>
                <a:gd name="f42" fmla="val 7593"/>
                <a:gd name="f43" fmla="val 7688"/>
                <a:gd name="f44" fmla="val 3230"/>
                <a:gd name="f45" fmla="val 7835"/>
                <a:gd name="f46" fmla="val 3301"/>
                <a:gd name="f47" fmla="val 7983"/>
                <a:gd name="f48" fmla="val 8032"/>
                <a:gd name="f49" fmla="val 8081"/>
                <a:gd name="f50" fmla="val 3293"/>
                <a:gd name="f51" fmla="val 8129"/>
                <a:gd name="f52" fmla="val 8349"/>
                <a:gd name="f53" fmla="val 8412"/>
                <a:gd name="f54" fmla="val 7814"/>
                <a:gd name="f55" fmla="val 9767"/>
                <a:gd name="f56" fmla="val 10429"/>
                <a:gd name="f57" fmla="val 252"/>
                <a:gd name="f58" fmla="val 10964"/>
                <a:gd name="f59" fmla="val 10933"/>
                <a:gd name="f60" fmla="*/ f0 1 11027"/>
                <a:gd name="f61" fmla="*/ f1 1 3328"/>
                <a:gd name="f62" fmla="val f2"/>
                <a:gd name="f63" fmla="val f3"/>
                <a:gd name="f64" fmla="val f4"/>
                <a:gd name="f65" fmla="+- f64 0 f62"/>
                <a:gd name="f66" fmla="+- f63 0 f62"/>
                <a:gd name="f67" fmla="*/ f66 1 11027"/>
                <a:gd name="f68" fmla="*/ f65 1 332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11027" h="3328">
                  <a:moveTo>
                    <a:pt x="f5" y="f2"/>
                  </a:moveTo>
                  <a:cubicBezTo>
                    <a:pt x="f6" y="f7"/>
                    <a:pt x="f2" y="f8"/>
                    <a:pt x="f2" y="f9"/>
                  </a:cubicBezTo>
                  <a:cubicBezTo>
                    <a:pt x="f2" y="f10"/>
                    <a:pt x="f11" y="f12"/>
                    <a:pt x="f13" y="f12"/>
                  </a:cubicBezTo>
                  <a:lnTo>
                    <a:pt x="f14" y="f12"/>
                  </a:lnTo>
                  <a:lnTo>
                    <a:pt x="f15" y="f16"/>
                  </a:lnTo>
                  <a:cubicBezTo>
                    <a:pt x="f17" y="f18"/>
                    <a:pt x="f15" y="f19"/>
                    <a:pt x="f20" y="f21"/>
                  </a:cubicBezTo>
                  <a:cubicBezTo>
                    <a:pt x="f22" y="f23"/>
                    <a:pt x="f24" y="f4"/>
                    <a:pt x="f25" y="f4"/>
                  </a:cubicBezTo>
                  <a:cubicBezTo>
                    <a:pt x="f26" y="f4"/>
                    <a:pt x="f27" y="f28"/>
                    <a:pt x="f29" y="f30"/>
                  </a:cubicBezTo>
                  <a:lnTo>
                    <a:pt x="f31" y="f32"/>
                  </a:lnTo>
                  <a:lnTo>
                    <a:pt x="f33" y="f32"/>
                  </a:lnTo>
                  <a:lnTo>
                    <a:pt x="f33" y="f34"/>
                  </a:lnTo>
                  <a:cubicBezTo>
                    <a:pt x="f33" y="f35"/>
                    <a:pt x="f36" y="f37"/>
                    <a:pt x="f38" y="f37"/>
                  </a:cubicBezTo>
                  <a:cubicBezTo>
                    <a:pt x="f39" y="f37"/>
                    <a:pt x="f40" y="f35"/>
                    <a:pt x="f40" y="f34"/>
                  </a:cubicBezTo>
                  <a:lnTo>
                    <a:pt x="f40" y="f32"/>
                  </a:lnTo>
                  <a:lnTo>
                    <a:pt x="f41" y="f32"/>
                  </a:lnTo>
                  <a:lnTo>
                    <a:pt x="f42" y="f30"/>
                  </a:lnTo>
                  <a:cubicBezTo>
                    <a:pt x="f43" y="f44"/>
                    <a:pt x="f45" y="f46"/>
                    <a:pt x="f47" y="f46"/>
                  </a:cubicBezTo>
                  <a:cubicBezTo>
                    <a:pt x="f48" y="f46"/>
                    <a:pt x="f49" y="f50"/>
                    <a:pt x="f51" y="f21"/>
                  </a:cubicBezTo>
                  <a:cubicBezTo>
                    <a:pt x="f52" y="f14"/>
                    <a:pt x="f53" y="f18"/>
                    <a:pt x="f52" y="f16"/>
                  </a:cubicBezTo>
                  <a:lnTo>
                    <a:pt x="f54" y="f12"/>
                  </a:lnTo>
                  <a:lnTo>
                    <a:pt x="f55" y="f12"/>
                  </a:lnTo>
                  <a:cubicBezTo>
                    <a:pt x="f56" y="f12"/>
                    <a:pt x="f3" y="f10"/>
                    <a:pt x="f3" y="f9"/>
                  </a:cubicBezTo>
                  <a:cubicBezTo>
                    <a:pt x="f3" y="f57"/>
                    <a:pt x="f58" y="f7"/>
                    <a:pt x="f59"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8" name="Google Shape;5975;p67">
              <a:extLst>
                <a:ext uri="{FF2B5EF4-FFF2-40B4-BE49-F238E27FC236}">
                  <a16:creationId xmlns:a16="http://schemas.microsoft.com/office/drawing/2014/main" id="{FE52AC55-021B-A220-E5F6-07C54566FFC8}"/>
                </a:ext>
              </a:extLst>
            </p:cNvPr>
            <p:cNvSpPr/>
            <p:nvPr/>
          </p:nvSpPr>
          <p:spPr>
            <a:xfrm>
              <a:off x="4060603" y="1891747"/>
              <a:ext cx="82414" cy="53583"/>
            </a:xfrm>
            <a:custGeom>
              <a:avLst/>
              <a:gdLst>
                <a:gd name="f0" fmla="val w"/>
                <a:gd name="f1" fmla="val h"/>
                <a:gd name="f2" fmla="val 0"/>
                <a:gd name="f3" fmla="val 2521"/>
                <a:gd name="f4" fmla="val 1639"/>
                <a:gd name="f5" fmla="val 442"/>
                <a:gd name="f6" fmla="val 221"/>
                <a:gd name="f7" fmla="val 1"/>
                <a:gd name="f8" fmla="val 189"/>
                <a:gd name="f9" fmla="val 410"/>
                <a:gd name="f10" fmla="val 2489"/>
                <a:gd name="f11" fmla="val 2332"/>
                <a:gd name="f12" fmla="val 2111"/>
                <a:gd name="f13" fmla="*/ f0 1 2521"/>
                <a:gd name="f14" fmla="*/ f1 1 1639"/>
                <a:gd name="f15" fmla="val f2"/>
                <a:gd name="f16" fmla="val f3"/>
                <a:gd name="f17" fmla="val f4"/>
                <a:gd name="f18" fmla="+- f17 0 f15"/>
                <a:gd name="f19" fmla="+- f16 0 f15"/>
                <a:gd name="f20" fmla="*/ f19 1 2521"/>
                <a:gd name="f21" fmla="*/ f18 1 163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2521" h="1639">
                  <a:moveTo>
                    <a:pt x="f5" y="f2"/>
                  </a:moveTo>
                  <a:cubicBezTo>
                    <a:pt x="f6" y="f2"/>
                    <a:pt x="f7" y="f8"/>
                    <a:pt x="f7" y="f9"/>
                  </a:cubicBezTo>
                  <a:lnTo>
                    <a:pt x="f7" y="f4"/>
                  </a:lnTo>
                  <a:lnTo>
                    <a:pt x="f10" y="f4"/>
                  </a:lnTo>
                  <a:lnTo>
                    <a:pt x="f10" y="f9"/>
                  </a:lnTo>
                  <a:lnTo>
                    <a:pt x="f3" y="f9"/>
                  </a:lnTo>
                  <a:cubicBezTo>
                    <a:pt x="f3" y="f8"/>
                    <a:pt x="f11" y="f2"/>
                    <a:pt x="f12"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69" name="Google Shape;5984;p67">
            <a:extLst>
              <a:ext uri="{FF2B5EF4-FFF2-40B4-BE49-F238E27FC236}">
                <a16:creationId xmlns:a16="http://schemas.microsoft.com/office/drawing/2014/main" id="{09B1F157-18C9-B316-B48A-CA1FF7BB18E2}"/>
              </a:ext>
            </a:extLst>
          </p:cNvPr>
          <p:cNvGrpSpPr/>
          <p:nvPr/>
        </p:nvGrpSpPr>
        <p:grpSpPr>
          <a:xfrm>
            <a:off x="7582924" y="2518245"/>
            <a:ext cx="554833" cy="553467"/>
            <a:chOff x="6993477" y="1888684"/>
            <a:chExt cx="416125" cy="415100"/>
          </a:xfrm>
          <a:solidFill>
            <a:schemeClr val="bg1"/>
          </a:solidFill>
        </p:grpSpPr>
        <p:sp>
          <p:nvSpPr>
            <p:cNvPr id="70" name="Google Shape;5985;p67">
              <a:extLst>
                <a:ext uri="{FF2B5EF4-FFF2-40B4-BE49-F238E27FC236}">
                  <a16:creationId xmlns:a16="http://schemas.microsoft.com/office/drawing/2014/main" id="{E9AEC333-88AD-046A-B17D-245C0DA9D1A7}"/>
                </a:ext>
              </a:extLst>
            </p:cNvPr>
            <p:cNvSpPr/>
            <p:nvPr/>
          </p:nvSpPr>
          <p:spPr>
            <a:xfrm>
              <a:off x="6993477" y="1888684"/>
              <a:ext cx="190570" cy="189518"/>
            </a:xfrm>
            <a:custGeom>
              <a:avLst/>
              <a:gdLst>
                <a:gd name="f0" fmla="val w"/>
                <a:gd name="f1" fmla="val h"/>
                <a:gd name="f2" fmla="val 0"/>
                <a:gd name="f3" fmla="val 5829"/>
                <a:gd name="f4" fmla="val 5797"/>
                <a:gd name="f5" fmla="val 2930"/>
                <a:gd name="f6" fmla="val 1670"/>
                <a:gd name="f7" fmla="val 3119"/>
                <a:gd name="f8" fmla="val 3308"/>
                <a:gd name="f9" fmla="val 1859"/>
                <a:gd name="f10" fmla="val 2048"/>
                <a:gd name="f11" fmla="val 2489"/>
                <a:gd name="f12" fmla="val 3749"/>
                <a:gd name="f13" fmla="val 4001"/>
                <a:gd name="f14" fmla="val 4159"/>
                <a:gd name="f15" fmla="val 2678"/>
                <a:gd name="f16" fmla="val 3151"/>
                <a:gd name="f17" fmla="val 3938"/>
                <a:gd name="f18" fmla="val 3340"/>
                <a:gd name="f19" fmla="val 3781"/>
                <a:gd name="f20" fmla="val 2710"/>
                <a:gd name="f21" fmla="val 2520"/>
                <a:gd name="f22" fmla="val 3970"/>
                <a:gd name="f23" fmla="val 2079"/>
                <a:gd name="f24" fmla="val 1701"/>
                <a:gd name="f25" fmla="val 1827"/>
                <a:gd name="f26" fmla="val 441"/>
                <a:gd name="f27" fmla="val 189"/>
                <a:gd name="f28" fmla="val 5387"/>
                <a:gd name="f29" fmla="val 32"/>
                <a:gd name="f30" fmla="val 5639"/>
                <a:gd name="f31" fmla="val 221"/>
                <a:gd name="f32" fmla="val 5608"/>
                <a:gd name="f33" fmla="*/ f0 1 5829"/>
                <a:gd name="f34" fmla="*/ f1 1 5797"/>
                <a:gd name="f35" fmla="val f2"/>
                <a:gd name="f36" fmla="val f3"/>
                <a:gd name="f37" fmla="val f4"/>
                <a:gd name="f38" fmla="+- f37 0 f35"/>
                <a:gd name="f39" fmla="+- f36 0 f35"/>
                <a:gd name="f40" fmla="*/ f39 1 5829"/>
                <a:gd name="f41" fmla="*/ f38 1 5797"/>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5829" h="5797">
                  <a:moveTo>
                    <a:pt x="f5" y="f6"/>
                  </a:moveTo>
                  <a:cubicBezTo>
                    <a:pt x="f7" y="f6"/>
                    <a:pt x="f8" y="f9"/>
                    <a:pt x="f8" y="f10"/>
                  </a:cubicBezTo>
                  <a:lnTo>
                    <a:pt x="f8" y="f11"/>
                  </a:lnTo>
                  <a:lnTo>
                    <a:pt x="f12" y="f11"/>
                  </a:lnTo>
                  <a:cubicBezTo>
                    <a:pt x="f13" y="f11"/>
                    <a:pt x="f14" y="f15"/>
                    <a:pt x="f14" y="f5"/>
                  </a:cubicBezTo>
                  <a:cubicBezTo>
                    <a:pt x="f14" y="f16"/>
                    <a:pt x="f17" y="f18"/>
                    <a:pt x="f12" y="f18"/>
                  </a:cubicBezTo>
                  <a:lnTo>
                    <a:pt x="f8" y="f18"/>
                  </a:lnTo>
                  <a:lnTo>
                    <a:pt x="f8" y="f19"/>
                  </a:lnTo>
                  <a:cubicBezTo>
                    <a:pt x="f8" y="f13"/>
                    <a:pt x="f7" y="f14"/>
                    <a:pt x="f5" y="f14"/>
                  </a:cubicBezTo>
                  <a:cubicBezTo>
                    <a:pt x="f20" y="f14"/>
                    <a:pt x="f21" y="f22"/>
                    <a:pt x="f21" y="f19"/>
                  </a:cubicBezTo>
                  <a:lnTo>
                    <a:pt x="f21" y="f18"/>
                  </a:lnTo>
                  <a:lnTo>
                    <a:pt x="f23" y="f18"/>
                  </a:lnTo>
                  <a:cubicBezTo>
                    <a:pt x="f9" y="f18"/>
                    <a:pt x="f24" y="f16"/>
                    <a:pt x="f24" y="f5"/>
                  </a:cubicBezTo>
                  <a:cubicBezTo>
                    <a:pt x="f24" y="f15"/>
                    <a:pt x="f9" y="f11"/>
                    <a:pt x="f23" y="f11"/>
                  </a:cubicBezTo>
                  <a:lnTo>
                    <a:pt x="f21" y="f11"/>
                  </a:lnTo>
                  <a:lnTo>
                    <a:pt x="f21" y="f10"/>
                  </a:lnTo>
                  <a:cubicBezTo>
                    <a:pt x="f21" y="f25"/>
                    <a:pt x="f20" y="f6"/>
                    <a:pt x="f5" y="f6"/>
                  </a:cubicBezTo>
                  <a:close/>
                  <a:moveTo>
                    <a:pt x="f26" y="f2"/>
                  </a:moveTo>
                  <a:cubicBezTo>
                    <a:pt x="f27" y="f2"/>
                    <a:pt x="f2" y="f27"/>
                    <a:pt x="f2" y="f26"/>
                  </a:cubicBezTo>
                  <a:lnTo>
                    <a:pt x="f2" y="f28"/>
                  </a:lnTo>
                  <a:cubicBezTo>
                    <a:pt x="f29" y="f30"/>
                    <a:pt x="f31" y="f4"/>
                    <a:pt x="f26" y="f4"/>
                  </a:cubicBezTo>
                  <a:lnTo>
                    <a:pt x="f28" y="f4"/>
                  </a:lnTo>
                  <a:cubicBezTo>
                    <a:pt x="f30" y="f4"/>
                    <a:pt x="f3" y="f32"/>
                    <a:pt x="f3" y="f28"/>
                  </a:cubicBezTo>
                  <a:lnTo>
                    <a:pt x="f3" y="f26"/>
                  </a:lnTo>
                  <a:cubicBezTo>
                    <a:pt x="f3" y="f27"/>
                    <a:pt x="f30" y="f2"/>
                    <a:pt x="f28"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1" name="Google Shape;5986;p67">
              <a:extLst>
                <a:ext uri="{FF2B5EF4-FFF2-40B4-BE49-F238E27FC236}">
                  <a16:creationId xmlns:a16="http://schemas.microsoft.com/office/drawing/2014/main" id="{637AAC04-D12A-CE86-7918-902FA1AE785A}"/>
                </a:ext>
              </a:extLst>
            </p:cNvPr>
            <p:cNvSpPr/>
            <p:nvPr/>
          </p:nvSpPr>
          <p:spPr>
            <a:xfrm>
              <a:off x="6994492" y="2115272"/>
              <a:ext cx="191612" cy="188503"/>
            </a:xfrm>
            <a:custGeom>
              <a:avLst/>
              <a:gdLst>
                <a:gd name="f0" fmla="val w"/>
                <a:gd name="f1" fmla="val h"/>
                <a:gd name="f2" fmla="val 0"/>
                <a:gd name="f3" fmla="val 5861"/>
                <a:gd name="f4" fmla="val 5766"/>
                <a:gd name="f5" fmla="val 3450"/>
                <a:gd name="f6" fmla="val 1859"/>
                <a:gd name="f7" fmla="val 3561"/>
                <a:gd name="f8" fmla="val 3671"/>
                <a:gd name="f9" fmla="val 1890"/>
                <a:gd name="f10" fmla="val 3750"/>
                <a:gd name="f11" fmla="val 1953"/>
                <a:gd name="f12" fmla="val 3907"/>
                <a:gd name="f13" fmla="val 2111"/>
                <a:gd name="f14" fmla="val 2395"/>
                <a:gd name="f15" fmla="val 2552"/>
                <a:gd name="f16" fmla="val 3466"/>
                <a:gd name="f17" fmla="val 2836"/>
                <a:gd name="f18" fmla="val 3119"/>
                <a:gd name="f19" fmla="val 3277"/>
                <a:gd name="f20" fmla="val 3529"/>
                <a:gd name="f21" fmla="val 3686"/>
                <a:gd name="f22" fmla="val 3765"/>
                <a:gd name="f23" fmla="val 3804"/>
                <a:gd name="f24" fmla="val 3340"/>
                <a:gd name="f25" fmla="val 3230"/>
                <a:gd name="f26" fmla="val 3151"/>
                <a:gd name="f27" fmla="val 2899"/>
                <a:gd name="f28" fmla="val 3434"/>
                <a:gd name="f29" fmla="val 2616"/>
                <a:gd name="f30" fmla="val 2537"/>
                <a:gd name="f31" fmla="val 2426"/>
                <a:gd name="f32" fmla="val 2316"/>
                <a:gd name="f33" fmla="val 2206"/>
                <a:gd name="f34" fmla="val 2096"/>
                <a:gd name="f35" fmla="val 2017"/>
                <a:gd name="f36" fmla="val 2300"/>
                <a:gd name="f37" fmla="val 2237"/>
                <a:gd name="f38" fmla="val 442"/>
                <a:gd name="f39" fmla="val 221"/>
                <a:gd name="f40" fmla="val 1"/>
                <a:gd name="f41" fmla="val 189"/>
                <a:gd name="f42" fmla="val 378"/>
                <a:gd name="f43" fmla="val 5356"/>
                <a:gd name="f44" fmla="val 5608"/>
                <a:gd name="f45" fmla="val 5419"/>
                <a:gd name="f46" fmla="val 5640"/>
                <a:gd name="f47" fmla="val 5545"/>
                <a:gd name="f48" fmla="val 158"/>
                <a:gd name="f49" fmla="*/ f0 1 5861"/>
                <a:gd name="f50" fmla="*/ f1 1 5766"/>
                <a:gd name="f51" fmla="val f2"/>
                <a:gd name="f52" fmla="val f3"/>
                <a:gd name="f53" fmla="val f4"/>
                <a:gd name="f54" fmla="+- f53 0 f51"/>
                <a:gd name="f55" fmla="+- f52 0 f51"/>
                <a:gd name="f56" fmla="*/ f55 1 5861"/>
                <a:gd name="f57" fmla="*/ f54 1 5766"/>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861" h="5766">
                  <a:moveTo>
                    <a:pt x="f5" y="f6"/>
                  </a:moveTo>
                  <a:cubicBezTo>
                    <a:pt x="f7" y="f6"/>
                    <a:pt x="f8" y="f9"/>
                    <a:pt x="f10" y="f11"/>
                  </a:cubicBezTo>
                  <a:cubicBezTo>
                    <a:pt x="f12" y="f13"/>
                    <a:pt x="f12" y="f14"/>
                    <a:pt x="f10" y="f15"/>
                  </a:cubicBezTo>
                  <a:lnTo>
                    <a:pt x="f16" y="f17"/>
                  </a:lnTo>
                  <a:lnTo>
                    <a:pt x="f10" y="f18"/>
                  </a:lnTo>
                  <a:cubicBezTo>
                    <a:pt x="f12" y="f19"/>
                    <a:pt x="f12" y="f20"/>
                    <a:pt x="f10" y="f21"/>
                  </a:cubicBezTo>
                  <a:cubicBezTo>
                    <a:pt x="f8" y="f22"/>
                    <a:pt x="f7" y="f23"/>
                    <a:pt x="f5" y="f23"/>
                  </a:cubicBezTo>
                  <a:cubicBezTo>
                    <a:pt x="f24" y="f23"/>
                    <a:pt x="f25" y="f22"/>
                    <a:pt x="f26" y="f21"/>
                  </a:cubicBezTo>
                  <a:lnTo>
                    <a:pt x="f27" y="f28"/>
                  </a:lnTo>
                  <a:lnTo>
                    <a:pt x="f29" y="f21"/>
                  </a:lnTo>
                  <a:cubicBezTo>
                    <a:pt x="f30" y="f22"/>
                    <a:pt x="f31" y="f23"/>
                    <a:pt x="f32" y="f23"/>
                  </a:cubicBezTo>
                  <a:cubicBezTo>
                    <a:pt x="f33" y="f23"/>
                    <a:pt x="f34" y="f22"/>
                    <a:pt x="f35" y="f21"/>
                  </a:cubicBezTo>
                  <a:cubicBezTo>
                    <a:pt x="f6" y="f20"/>
                    <a:pt x="f6" y="f19"/>
                    <a:pt x="f35" y="f18"/>
                  </a:cubicBezTo>
                  <a:lnTo>
                    <a:pt x="f36" y="f17"/>
                  </a:lnTo>
                  <a:lnTo>
                    <a:pt x="f35" y="f15"/>
                  </a:lnTo>
                  <a:cubicBezTo>
                    <a:pt x="f6" y="f14"/>
                    <a:pt x="f6" y="f13"/>
                    <a:pt x="f35" y="f11"/>
                  </a:cubicBezTo>
                  <a:cubicBezTo>
                    <a:pt x="f34" y="f9"/>
                    <a:pt x="f33" y="f6"/>
                    <a:pt x="f32" y="f6"/>
                  </a:cubicBezTo>
                  <a:cubicBezTo>
                    <a:pt x="f31" y="f6"/>
                    <a:pt x="f30" y="f9"/>
                    <a:pt x="f29" y="f11"/>
                  </a:cubicBezTo>
                  <a:lnTo>
                    <a:pt x="f27" y="f37"/>
                  </a:lnTo>
                  <a:lnTo>
                    <a:pt x="f26" y="f11"/>
                  </a:lnTo>
                  <a:cubicBezTo>
                    <a:pt x="f25" y="f9"/>
                    <a:pt x="f24" y="f6"/>
                    <a:pt x="f5" y="f6"/>
                  </a:cubicBezTo>
                  <a:close/>
                  <a:moveTo>
                    <a:pt x="f38" y="f2"/>
                  </a:moveTo>
                  <a:cubicBezTo>
                    <a:pt x="f39" y="f2"/>
                    <a:pt x="f40" y="f41"/>
                    <a:pt x="f40" y="f42"/>
                  </a:cubicBezTo>
                  <a:lnTo>
                    <a:pt x="f40" y="f43"/>
                  </a:lnTo>
                  <a:cubicBezTo>
                    <a:pt x="f40" y="f44"/>
                    <a:pt x="f39" y="f4"/>
                    <a:pt x="f38" y="f4"/>
                  </a:cubicBezTo>
                  <a:lnTo>
                    <a:pt x="f45" y="f4"/>
                  </a:lnTo>
                  <a:cubicBezTo>
                    <a:pt x="f46" y="f4"/>
                    <a:pt x="f3" y="f47"/>
                    <a:pt x="f3" y="f43"/>
                  </a:cubicBezTo>
                  <a:lnTo>
                    <a:pt x="f3" y="f42"/>
                  </a:lnTo>
                  <a:cubicBezTo>
                    <a:pt x="f3" y="f48"/>
                    <a:pt x="f46" y="f2"/>
                    <a:pt x="f4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2" name="Google Shape;5987;p67">
              <a:extLst>
                <a:ext uri="{FF2B5EF4-FFF2-40B4-BE49-F238E27FC236}">
                  <a16:creationId xmlns:a16="http://schemas.microsoft.com/office/drawing/2014/main" id="{901AC232-203E-8B71-BD8D-29058C9DFC24}"/>
                </a:ext>
              </a:extLst>
            </p:cNvPr>
            <p:cNvSpPr/>
            <p:nvPr/>
          </p:nvSpPr>
          <p:spPr>
            <a:xfrm>
              <a:off x="7219032" y="1888684"/>
              <a:ext cx="190570" cy="189518"/>
            </a:xfrm>
            <a:custGeom>
              <a:avLst/>
              <a:gdLst>
                <a:gd name="f0" fmla="val w"/>
                <a:gd name="f1" fmla="val h"/>
                <a:gd name="f2" fmla="val 0"/>
                <a:gd name="f3" fmla="val 5829"/>
                <a:gd name="f4" fmla="val 5797"/>
                <a:gd name="f5" fmla="val 3750"/>
                <a:gd name="f6" fmla="val 2457"/>
                <a:gd name="f7" fmla="val 3970"/>
                <a:gd name="f8" fmla="val 4128"/>
                <a:gd name="f9" fmla="val 2646"/>
                <a:gd name="f10" fmla="val 2867"/>
                <a:gd name="f11" fmla="val 4159"/>
                <a:gd name="f12" fmla="val 3151"/>
                <a:gd name="f13" fmla="val 3308"/>
                <a:gd name="f14" fmla="val 2080"/>
                <a:gd name="f15" fmla="val 1859"/>
                <a:gd name="f16" fmla="val 1702"/>
                <a:gd name="f17" fmla="val 3119"/>
                <a:gd name="f18" fmla="val 1891"/>
                <a:gd name="f19" fmla="val 442"/>
                <a:gd name="f20" fmla="val 190"/>
                <a:gd name="f21" fmla="val 1"/>
                <a:gd name="f22" fmla="val 189"/>
                <a:gd name="f23" fmla="val 441"/>
                <a:gd name="f24" fmla="val 5387"/>
                <a:gd name="f25" fmla="val 5639"/>
                <a:gd name="f26" fmla="val 5388"/>
                <a:gd name="f27" fmla="val 5640"/>
                <a:gd name="f28" fmla="val 5608"/>
                <a:gd name="f29" fmla="*/ f0 1 5829"/>
                <a:gd name="f30" fmla="*/ f1 1 5797"/>
                <a:gd name="f31" fmla="val f2"/>
                <a:gd name="f32" fmla="val f3"/>
                <a:gd name="f33" fmla="val f4"/>
                <a:gd name="f34" fmla="+- f33 0 f31"/>
                <a:gd name="f35" fmla="+- f32 0 f31"/>
                <a:gd name="f36" fmla="*/ f35 1 5829"/>
                <a:gd name="f37" fmla="*/ f34 1 579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829" h="5797">
                  <a:moveTo>
                    <a:pt x="f5" y="f6"/>
                  </a:moveTo>
                  <a:cubicBezTo>
                    <a:pt x="f7" y="f6"/>
                    <a:pt x="f8" y="f9"/>
                    <a:pt x="f8" y="f10"/>
                  </a:cubicBezTo>
                  <a:cubicBezTo>
                    <a:pt x="f11" y="f12"/>
                    <a:pt x="f7" y="f13"/>
                    <a:pt x="f5" y="f13"/>
                  </a:cubicBezTo>
                  <a:lnTo>
                    <a:pt x="f14" y="f13"/>
                  </a:lnTo>
                  <a:cubicBezTo>
                    <a:pt x="f15" y="f13"/>
                    <a:pt x="f16" y="f17"/>
                    <a:pt x="f16" y="f10"/>
                  </a:cubicBezTo>
                  <a:cubicBezTo>
                    <a:pt x="f16" y="f9"/>
                    <a:pt x="f18" y="f6"/>
                    <a:pt x="f14" y="f6"/>
                  </a:cubicBezTo>
                  <a:close/>
                  <a:moveTo>
                    <a:pt x="f19" y="f2"/>
                  </a:moveTo>
                  <a:cubicBezTo>
                    <a:pt x="f20" y="f2"/>
                    <a:pt x="f21" y="f22"/>
                    <a:pt x="f21" y="f23"/>
                  </a:cubicBezTo>
                  <a:lnTo>
                    <a:pt x="f21" y="f24"/>
                  </a:lnTo>
                  <a:cubicBezTo>
                    <a:pt x="f21" y="f25"/>
                    <a:pt x="f20" y="f4"/>
                    <a:pt x="f19" y="f4"/>
                  </a:cubicBezTo>
                  <a:lnTo>
                    <a:pt x="f26" y="f4"/>
                  </a:lnTo>
                  <a:cubicBezTo>
                    <a:pt x="f27" y="f4"/>
                    <a:pt x="f3" y="f28"/>
                    <a:pt x="f3" y="f24"/>
                  </a:cubicBezTo>
                  <a:lnTo>
                    <a:pt x="f3" y="f23"/>
                  </a:lnTo>
                  <a:cubicBezTo>
                    <a:pt x="f3" y="f22"/>
                    <a:pt x="f27" y="f2"/>
                    <a:pt x="f26"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3" name="Google Shape;5988;p67">
              <a:extLst>
                <a:ext uri="{FF2B5EF4-FFF2-40B4-BE49-F238E27FC236}">
                  <a16:creationId xmlns:a16="http://schemas.microsoft.com/office/drawing/2014/main" id="{1424AAA3-4B21-094C-5237-6CB62E0C440A}"/>
                </a:ext>
              </a:extLst>
            </p:cNvPr>
            <p:cNvSpPr/>
            <p:nvPr/>
          </p:nvSpPr>
          <p:spPr>
            <a:xfrm>
              <a:off x="7219032" y="2114229"/>
              <a:ext cx="190570" cy="189555"/>
            </a:xfrm>
            <a:custGeom>
              <a:avLst/>
              <a:gdLst>
                <a:gd name="f0" fmla="val w"/>
                <a:gd name="f1" fmla="val h"/>
                <a:gd name="f2" fmla="val 0"/>
                <a:gd name="f3" fmla="val 5829"/>
                <a:gd name="f4" fmla="val 5798"/>
                <a:gd name="f5" fmla="val 3750"/>
                <a:gd name="f6" fmla="val 1639"/>
                <a:gd name="f7" fmla="val 3970"/>
                <a:gd name="f8" fmla="val 4128"/>
                <a:gd name="f9" fmla="val 1859"/>
                <a:gd name="f10" fmla="val 2080"/>
                <a:gd name="f11" fmla="val 4159"/>
                <a:gd name="f12" fmla="val 2332"/>
                <a:gd name="f13" fmla="val 2490"/>
                <a:gd name="f14" fmla="val 1702"/>
                <a:gd name="f15" fmla="val 2269"/>
                <a:gd name="f16" fmla="val 1891"/>
                <a:gd name="f17" fmla="val 3309"/>
                <a:gd name="f18" fmla="val 3498"/>
                <a:gd name="f19" fmla="val 3687"/>
                <a:gd name="f20" fmla="val 3939"/>
                <a:gd name="f21" fmla="val 3466"/>
                <a:gd name="f22" fmla="val 442"/>
                <a:gd name="f23" fmla="val 1"/>
                <a:gd name="f24" fmla="val 190"/>
                <a:gd name="f25" fmla="val 379"/>
                <a:gd name="f26" fmla="val 5388"/>
                <a:gd name="f27" fmla="val 5640"/>
                <a:gd name="f28" fmla="val 5577"/>
                <a:gd name="f29" fmla="val 410"/>
                <a:gd name="f30" fmla="*/ f0 1 5829"/>
                <a:gd name="f31" fmla="*/ f1 1 5798"/>
                <a:gd name="f32" fmla="val f2"/>
                <a:gd name="f33" fmla="val f3"/>
                <a:gd name="f34" fmla="val f4"/>
                <a:gd name="f35" fmla="+- f34 0 f32"/>
                <a:gd name="f36" fmla="+- f33 0 f32"/>
                <a:gd name="f37" fmla="*/ f36 1 5829"/>
                <a:gd name="f38" fmla="*/ f35 1 5798"/>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5829" h="5798">
                  <a:moveTo>
                    <a:pt x="f5" y="f6"/>
                  </a:moveTo>
                  <a:cubicBezTo>
                    <a:pt x="f7" y="f6"/>
                    <a:pt x="f8" y="f9"/>
                    <a:pt x="f8" y="f10"/>
                  </a:cubicBezTo>
                  <a:cubicBezTo>
                    <a:pt x="f11" y="f12"/>
                    <a:pt x="f7" y="f13"/>
                    <a:pt x="f5" y="f13"/>
                  </a:cubicBezTo>
                  <a:lnTo>
                    <a:pt x="f10" y="f13"/>
                  </a:lnTo>
                  <a:cubicBezTo>
                    <a:pt x="f9" y="f13"/>
                    <a:pt x="f14" y="f15"/>
                    <a:pt x="f14" y="f10"/>
                  </a:cubicBezTo>
                  <a:cubicBezTo>
                    <a:pt x="f14" y="f9"/>
                    <a:pt x="f16" y="f6"/>
                    <a:pt x="f10" y="f6"/>
                  </a:cubicBezTo>
                  <a:close/>
                  <a:moveTo>
                    <a:pt x="f5" y="f17"/>
                  </a:moveTo>
                  <a:cubicBezTo>
                    <a:pt x="f7" y="f17"/>
                    <a:pt x="f8" y="f18"/>
                    <a:pt x="f8" y="f19"/>
                  </a:cubicBezTo>
                  <a:cubicBezTo>
                    <a:pt x="f11" y="f7"/>
                    <a:pt x="f7" y="f8"/>
                    <a:pt x="f5" y="f8"/>
                  </a:cubicBezTo>
                  <a:lnTo>
                    <a:pt x="f10" y="f8"/>
                  </a:lnTo>
                  <a:cubicBezTo>
                    <a:pt x="f9" y="f8"/>
                    <a:pt x="f14" y="f20"/>
                    <a:pt x="f14" y="f19"/>
                  </a:cubicBezTo>
                  <a:cubicBezTo>
                    <a:pt x="f14" y="f21"/>
                    <a:pt x="f16" y="f17"/>
                    <a:pt x="f10" y="f17"/>
                  </a:cubicBezTo>
                  <a:close/>
                  <a:moveTo>
                    <a:pt x="f22" y="f23"/>
                  </a:moveTo>
                  <a:cubicBezTo>
                    <a:pt x="f24" y="f23"/>
                    <a:pt x="f23" y="f24"/>
                    <a:pt x="f23" y="f25"/>
                  </a:cubicBezTo>
                  <a:lnTo>
                    <a:pt x="f23" y="f26"/>
                  </a:lnTo>
                  <a:cubicBezTo>
                    <a:pt x="f23" y="f27"/>
                    <a:pt x="f24" y="f4"/>
                    <a:pt x="f22" y="f4"/>
                  </a:cubicBezTo>
                  <a:lnTo>
                    <a:pt x="f26" y="f4"/>
                  </a:lnTo>
                  <a:cubicBezTo>
                    <a:pt x="f27" y="f4"/>
                    <a:pt x="f3" y="f28"/>
                    <a:pt x="f3" y="f26"/>
                  </a:cubicBezTo>
                  <a:lnTo>
                    <a:pt x="f3" y="f29"/>
                  </a:lnTo>
                  <a:cubicBezTo>
                    <a:pt x="f3" y="f24"/>
                    <a:pt x="f27" y="f23"/>
                    <a:pt x="f26" y="f23"/>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74" name="Google Shape;6002;p67">
            <a:extLst>
              <a:ext uri="{FF2B5EF4-FFF2-40B4-BE49-F238E27FC236}">
                <a16:creationId xmlns:a16="http://schemas.microsoft.com/office/drawing/2014/main" id="{035C8960-1E8E-612D-A012-7E09F2EF8CB6}"/>
              </a:ext>
            </a:extLst>
          </p:cNvPr>
          <p:cNvGrpSpPr/>
          <p:nvPr/>
        </p:nvGrpSpPr>
        <p:grpSpPr>
          <a:xfrm>
            <a:off x="4351372" y="2522329"/>
            <a:ext cx="640957" cy="553467"/>
            <a:chOff x="4569814" y="1891747"/>
            <a:chExt cx="480718" cy="415100"/>
          </a:xfrm>
          <a:solidFill>
            <a:schemeClr val="bg1"/>
          </a:solidFill>
        </p:grpSpPr>
        <p:sp>
          <p:nvSpPr>
            <p:cNvPr id="75" name="Google Shape;6003;p67">
              <a:extLst>
                <a:ext uri="{FF2B5EF4-FFF2-40B4-BE49-F238E27FC236}">
                  <a16:creationId xmlns:a16="http://schemas.microsoft.com/office/drawing/2014/main" id="{5E7045FE-8BAB-B7B6-0834-6964627F8D05}"/>
                </a:ext>
              </a:extLst>
            </p:cNvPr>
            <p:cNvSpPr/>
            <p:nvPr/>
          </p:nvSpPr>
          <p:spPr>
            <a:xfrm>
              <a:off x="4569814" y="1919535"/>
              <a:ext cx="480718" cy="387312"/>
            </a:xfrm>
            <a:custGeom>
              <a:avLst/>
              <a:gdLst>
                <a:gd name="f0" fmla="val w"/>
                <a:gd name="f1" fmla="val h"/>
                <a:gd name="f2" fmla="val 0"/>
                <a:gd name="f3" fmla="val 14704"/>
                <a:gd name="f4" fmla="val 11847"/>
                <a:gd name="f5" fmla="val 7370"/>
                <a:gd name="f6" fmla="val 797"/>
                <a:gd name="f7" fmla="val 8536"/>
                <a:gd name="f8" fmla="val 9694"/>
                <a:gd name="f9" fmla="val 1246"/>
                <a:gd name="f10" fmla="val 10576"/>
                <a:gd name="f11" fmla="val 2143"/>
                <a:gd name="f12" fmla="val 12340"/>
                <a:gd name="f13" fmla="val 3908"/>
                <a:gd name="f14" fmla="val 6775"/>
                <a:gd name="f15" fmla="val 8539"/>
                <a:gd name="f16" fmla="val 9757"/>
                <a:gd name="f17" fmla="val 9390"/>
                <a:gd name="f18" fmla="val 8623"/>
                <a:gd name="f19" fmla="val 9894"/>
                <a:gd name="f20" fmla="val 7363"/>
                <a:gd name="f21" fmla="val 6102"/>
                <a:gd name="f22" fmla="val 4937"/>
                <a:gd name="f23" fmla="val 9358"/>
                <a:gd name="f24" fmla="val 4118"/>
                <a:gd name="f25" fmla="val 2353"/>
                <a:gd name="f26" fmla="val 5031"/>
                <a:gd name="f27" fmla="val 6205"/>
                <a:gd name="f28" fmla="val 7326"/>
                <a:gd name="f29" fmla="val 1"/>
                <a:gd name="f30" fmla="val 2091"/>
                <a:gd name="f31" fmla="val 6750"/>
                <a:gd name="f32" fmla="val 4275"/>
                <a:gd name="f33" fmla="val 9768"/>
                <a:gd name="f34" fmla="val 3424"/>
                <a:gd name="f35" fmla="val 11280"/>
                <a:gd name="f36" fmla="val 3298"/>
                <a:gd name="f37" fmla="val 11532"/>
                <a:gd name="f38" fmla="val 3487"/>
                <a:gd name="f39" fmla="val 3771"/>
                <a:gd name="f40" fmla="val 3929"/>
                <a:gd name="f41" fmla="val 4086"/>
                <a:gd name="f42" fmla="val 11784"/>
                <a:gd name="f43" fmla="val 11626"/>
                <a:gd name="f44" fmla="val 5000"/>
                <a:gd name="f45" fmla="val 10209"/>
                <a:gd name="f46" fmla="val 5740"/>
                <a:gd name="f47" fmla="val 10571"/>
                <a:gd name="f48" fmla="val 6543"/>
                <a:gd name="f49" fmla="val 10752"/>
                <a:gd name="f50" fmla="val 7351"/>
                <a:gd name="f51" fmla="val 8158"/>
                <a:gd name="f52" fmla="val 8969"/>
                <a:gd name="f53" fmla="val 9725"/>
                <a:gd name="f54" fmla="val 10671"/>
                <a:gd name="f55" fmla="val 10828"/>
                <a:gd name="f56" fmla="val 10923"/>
                <a:gd name="f57" fmla="val 11238"/>
                <a:gd name="f58" fmla="val 11458"/>
                <a:gd name="f59" fmla="val 11301"/>
                <a:gd name="f60" fmla="val 10419"/>
                <a:gd name="f61" fmla="val 14703"/>
                <a:gd name="f62" fmla="val 12592"/>
                <a:gd name="f63" fmla="val 7350"/>
                <a:gd name="f64" fmla="val 7338"/>
                <a:gd name="f65" fmla="*/ f0 1 14704"/>
                <a:gd name="f66" fmla="*/ f1 1 11847"/>
                <a:gd name="f67" fmla="val f2"/>
                <a:gd name="f68" fmla="val f3"/>
                <a:gd name="f69" fmla="val f4"/>
                <a:gd name="f70" fmla="+- f69 0 f67"/>
                <a:gd name="f71" fmla="+- f68 0 f67"/>
                <a:gd name="f72" fmla="*/ f71 1 14704"/>
                <a:gd name="f73" fmla="*/ f70 1 11847"/>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4704" h="11847">
                  <a:moveTo>
                    <a:pt x="f5" y="f6"/>
                  </a:moveTo>
                  <a:cubicBezTo>
                    <a:pt x="f7" y="f6"/>
                    <a:pt x="f8" y="f9"/>
                    <a:pt x="f10" y="f11"/>
                  </a:cubicBezTo>
                  <a:cubicBezTo>
                    <a:pt x="f12" y="f13"/>
                    <a:pt x="f12" y="f14"/>
                    <a:pt x="f10" y="f15"/>
                  </a:cubicBezTo>
                  <a:cubicBezTo>
                    <a:pt x="f16" y="f17"/>
                    <a:pt x="f18" y="f19"/>
                    <a:pt x="f20" y="f19"/>
                  </a:cubicBezTo>
                  <a:cubicBezTo>
                    <a:pt x="f21" y="f19"/>
                    <a:pt x="f22" y="f23"/>
                    <a:pt x="f24" y="f15"/>
                  </a:cubicBezTo>
                  <a:cubicBezTo>
                    <a:pt x="f25" y="f14"/>
                    <a:pt x="f25" y="f13"/>
                    <a:pt x="f24" y="f11"/>
                  </a:cubicBezTo>
                  <a:cubicBezTo>
                    <a:pt x="f26" y="f9"/>
                    <a:pt x="f27" y="f6"/>
                    <a:pt x="f5" y="f6"/>
                  </a:cubicBezTo>
                  <a:close/>
                  <a:moveTo>
                    <a:pt x="f28" y="f29"/>
                  </a:moveTo>
                  <a:cubicBezTo>
                    <a:pt x="f30" y="f29"/>
                    <a:pt x="f2" y="f31"/>
                    <a:pt x="f32" y="f33"/>
                  </a:cubicBezTo>
                  <a:lnTo>
                    <a:pt x="f34" y="f35"/>
                  </a:lnTo>
                  <a:cubicBezTo>
                    <a:pt x="f36" y="f37"/>
                    <a:pt x="f38" y="f4"/>
                    <a:pt x="f39" y="f4"/>
                  </a:cubicBezTo>
                  <a:cubicBezTo>
                    <a:pt x="f40" y="f4"/>
                    <a:pt x="f41" y="f42"/>
                    <a:pt x="f24" y="f43"/>
                  </a:cubicBezTo>
                  <a:lnTo>
                    <a:pt x="f44" y="f45"/>
                  </a:lnTo>
                  <a:cubicBezTo>
                    <a:pt x="f46" y="f47"/>
                    <a:pt x="f48" y="f49"/>
                    <a:pt x="f50" y="f49"/>
                  </a:cubicBezTo>
                  <a:cubicBezTo>
                    <a:pt x="f51" y="f49"/>
                    <a:pt x="f52" y="f47"/>
                    <a:pt x="f53" y="f45"/>
                  </a:cubicBezTo>
                  <a:lnTo>
                    <a:pt x="f10" y="f43"/>
                  </a:lnTo>
                  <a:cubicBezTo>
                    <a:pt x="f54" y="f42"/>
                    <a:pt x="f55" y="f4"/>
                    <a:pt x="f56" y="f4"/>
                  </a:cubicBezTo>
                  <a:cubicBezTo>
                    <a:pt x="f57" y="f4"/>
                    <a:pt x="f58" y="f37"/>
                    <a:pt x="f59" y="f35"/>
                  </a:cubicBezTo>
                  <a:lnTo>
                    <a:pt x="f60" y="f33"/>
                  </a:lnTo>
                  <a:cubicBezTo>
                    <a:pt x="f61" y="f14"/>
                    <a:pt x="f62" y="f29"/>
                    <a:pt x="f20" y="f29"/>
                  </a:cubicBezTo>
                  <a:cubicBezTo>
                    <a:pt x="f63" y="f29"/>
                    <a:pt x="f64" y="f29"/>
                    <a:pt x="f28" y="f29"/>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6" name="Google Shape;6004;p67">
              <a:extLst>
                <a:ext uri="{FF2B5EF4-FFF2-40B4-BE49-F238E27FC236}">
                  <a16:creationId xmlns:a16="http://schemas.microsoft.com/office/drawing/2014/main" id="{742AE875-B463-7861-03F5-AA3095B51CE9}"/>
                </a:ext>
              </a:extLst>
            </p:cNvPr>
            <p:cNvSpPr/>
            <p:nvPr/>
          </p:nvSpPr>
          <p:spPr>
            <a:xfrm>
              <a:off x="4873331" y="1891747"/>
              <a:ext cx="139071" cy="139071"/>
            </a:xfrm>
            <a:custGeom>
              <a:avLst/>
              <a:gdLst>
                <a:gd name="f0" fmla="val w"/>
                <a:gd name="f1" fmla="val h"/>
                <a:gd name="f2" fmla="val 0"/>
                <a:gd name="f3" fmla="val 4254"/>
                <a:gd name="f4" fmla="val 1355"/>
                <a:gd name="f5" fmla="val 882"/>
                <a:gd name="f6" fmla="val 410"/>
                <a:gd name="f7" fmla="val 95"/>
                <a:gd name="f8" fmla="val 315"/>
                <a:gd name="f9" fmla="val 1891"/>
                <a:gd name="f10" fmla="val 946"/>
                <a:gd name="f11" fmla="val 3340"/>
                <a:gd name="f12" fmla="val 2395"/>
                <a:gd name="f13" fmla="val 3938"/>
                <a:gd name="f14" fmla="val 4128"/>
                <a:gd name="f15" fmla="val 3844"/>
                <a:gd name="f16" fmla="val 3371"/>
                <a:gd name="f17" fmla="val 2899"/>
                <a:gd name="f18" fmla="val 1292"/>
                <a:gd name="f19" fmla="val 2962"/>
                <a:gd name="f20" fmla="*/ f0 1 4254"/>
                <a:gd name="f21" fmla="*/ f1 1 4254"/>
                <a:gd name="f22" fmla="val f2"/>
                <a:gd name="f23" fmla="val f3"/>
                <a:gd name="f24" fmla="+- f23 0 f22"/>
                <a:gd name="f25" fmla="*/ f24 1 4254"/>
                <a:gd name="f26" fmla="*/ f22 1 f25"/>
                <a:gd name="f27" fmla="*/ f23 1 f25"/>
                <a:gd name="f28" fmla="*/ f26 f20 1"/>
                <a:gd name="f29" fmla="*/ f27 f20 1"/>
                <a:gd name="f30" fmla="*/ f27 f21 1"/>
                <a:gd name="f31" fmla="*/ f26 f21 1"/>
              </a:gdLst>
              <a:ahLst/>
              <a:cxnLst>
                <a:cxn ang="3cd4">
                  <a:pos x="hc" y="t"/>
                </a:cxn>
                <a:cxn ang="0">
                  <a:pos x="r" y="vc"/>
                </a:cxn>
                <a:cxn ang="cd4">
                  <a:pos x="hc" y="b"/>
                </a:cxn>
                <a:cxn ang="cd2">
                  <a:pos x="l" y="vc"/>
                </a:cxn>
              </a:cxnLst>
              <a:rect l="f28" t="f31" r="f29" b="f30"/>
              <a:pathLst>
                <a:path w="4254" h="4254">
                  <a:moveTo>
                    <a:pt x="f4" y="f2"/>
                  </a:moveTo>
                  <a:cubicBezTo>
                    <a:pt x="f5" y="f2"/>
                    <a:pt x="f6" y="f7"/>
                    <a:pt x="f2" y="f8"/>
                  </a:cubicBezTo>
                  <a:cubicBezTo>
                    <a:pt x="f9" y="f10"/>
                    <a:pt x="f11" y="f12"/>
                    <a:pt x="f13" y="f3"/>
                  </a:cubicBezTo>
                  <a:cubicBezTo>
                    <a:pt x="f14" y="f15"/>
                    <a:pt x="f3" y="f16"/>
                    <a:pt x="f3" y="f17"/>
                  </a:cubicBezTo>
                  <a:cubicBezTo>
                    <a:pt x="f3" y="f18"/>
                    <a:pt x="f19" y="f2"/>
                    <a:pt x="f4"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7" name="Google Shape;6005;p67">
              <a:extLst>
                <a:ext uri="{FF2B5EF4-FFF2-40B4-BE49-F238E27FC236}">
                  <a16:creationId xmlns:a16="http://schemas.microsoft.com/office/drawing/2014/main" id="{5FC857D0-F868-089C-1731-FA36DB4B79F2}"/>
                </a:ext>
              </a:extLst>
            </p:cNvPr>
            <p:cNvSpPr/>
            <p:nvPr/>
          </p:nvSpPr>
          <p:spPr>
            <a:xfrm>
              <a:off x="4606564" y="1892753"/>
              <a:ext cx="139071" cy="139107"/>
            </a:xfrm>
            <a:custGeom>
              <a:avLst/>
              <a:gdLst>
                <a:gd name="f0" fmla="val w"/>
                <a:gd name="f1" fmla="val h"/>
                <a:gd name="f2" fmla="val 0"/>
                <a:gd name="f3" fmla="val 4254"/>
                <a:gd name="f4" fmla="val 4255"/>
                <a:gd name="f5" fmla="val 2931"/>
                <a:gd name="f6" fmla="val 1"/>
                <a:gd name="f7" fmla="val 1292"/>
                <a:gd name="f8" fmla="val 1293"/>
                <a:gd name="f9" fmla="val 2899"/>
                <a:gd name="f10" fmla="val 3372"/>
                <a:gd name="f11" fmla="val 127"/>
                <a:gd name="f12" fmla="val 3845"/>
                <a:gd name="f13" fmla="val 316"/>
                <a:gd name="f14" fmla="val 977"/>
                <a:gd name="f15" fmla="val 2364"/>
                <a:gd name="f16" fmla="val 2426"/>
                <a:gd name="f17" fmla="val 915"/>
                <a:gd name="f18" fmla="val 3876"/>
                <a:gd name="f19" fmla="val 3403"/>
                <a:gd name="f20" fmla="*/ f0 1 4254"/>
                <a:gd name="f21" fmla="*/ f1 1 4255"/>
                <a:gd name="f22" fmla="val f2"/>
                <a:gd name="f23" fmla="val f3"/>
                <a:gd name="f24" fmla="val f4"/>
                <a:gd name="f25" fmla="+- f24 0 f22"/>
                <a:gd name="f26" fmla="+- f23 0 f22"/>
                <a:gd name="f27" fmla="*/ f26 1 4254"/>
                <a:gd name="f28" fmla="*/ f25 1 4255"/>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4254" h="4255">
                  <a:moveTo>
                    <a:pt x="f5" y="f6"/>
                  </a:moveTo>
                  <a:cubicBezTo>
                    <a:pt x="f7" y="f6"/>
                    <a:pt x="f6" y="f8"/>
                    <a:pt x="f6" y="f9"/>
                  </a:cubicBezTo>
                  <a:cubicBezTo>
                    <a:pt x="f6" y="f10"/>
                    <a:pt x="f11" y="f12"/>
                    <a:pt x="f13" y="f3"/>
                  </a:cubicBezTo>
                  <a:cubicBezTo>
                    <a:pt x="f14" y="f15"/>
                    <a:pt x="f16" y="f17"/>
                    <a:pt x="f3" y="f13"/>
                  </a:cubicBezTo>
                  <a:cubicBezTo>
                    <a:pt x="f18" y="f11"/>
                    <a:pt x="f19"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8" name="Google Shape;6006;p67">
              <a:extLst>
                <a:ext uri="{FF2B5EF4-FFF2-40B4-BE49-F238E27FC236}">
                  <a16:creationId xmlns:a16="http://schemas.microsoft.com/office/drawing/2014/main" id="{EDF95D52-E247-3CD4-484E-31E6C9630A3C}"/>
                </a:ext>
              </a:extLst>
            </p:cNvPr>
            <p:cNvSpPr/>
            <p:nvPr/>
          </p:nvSpPr>
          <p:spPr>
            <a:xfrm>
              <a:off x="4687936" y="1972068"/>
              <a:ext cx="243102" cy="244153"/>
            </a:xfrm>
            <a:custGeom>
              <a:avLst/>
              <a:gdLst>
                <a:gd name="f0" fmla="val w"/>
                <a:gd name="f1" fmla="val h"/>
                <a:gd name="f2" fmla="val 0"/>
                <a:gd name="f3" fmla="val 7436"/>
                <a:gd name="f4" fmla="val 7468"/>
                <a:gd name="f5" fmla="val 3781"/>
                <a:gd name="f6" fmla="val 1671"/>
                <a:gd name="f7" fmla="val 4033"/>
                <a:gd name="f8" fmla="val 4191"/>
                <a:gd name="f9" fmla="val 1860"/>
                <a:gd name="f10" fmla="val 2112"/>
                <a:gd name="f11" fmla="val 3340"/>
                <a:gd name="f12" fmla="val 5388"/>
                <a:gd name="f13" fmla="val 5640"/>
                <a:gd name="f14" fmla="val 5829"/>
                <a:gd name="f15" fmla="val 3529"/>
                <a:gd name="f16" fmla="val 3750"/>
                <a:gd name="f17" fmla="val 4002"/>
                <a:gd name="f18" fmla="val 4128"/>
                <a:gd name="f19" fmla="val 3498"/>
                <a:gd name="f20" fmla="val 3308"/>
                <a:gd name="f21" fmla="val 3939"/>
                <a:gd name="f22" fmla="val 1"/>
                <a:gd name="f23" fmla="val 1702"/>
                <a:gd name="f24" fmla="val 32"/>
                <a:gd name="f25" fmla="val 5798"/>
                <a:gd name="f26" fmla="val 7467"/>
                <a:gd name="f27" fmla="val 5797"/>
                <a:gd name="f28" fmla="val 64"/>
                <a:gd name="f29" fmla="*/ f0 1 7436"/>
                <a:gd name="f30" fmla="*/ f1 1 7468"/>
                <a:gd name="f31" fmla="val f2"/>
                <a:gd name="f32" fmla="val f3"/>
                <a:gd name="f33" fmla="val f4"/>
                <a:gd name="f34" fmla="+- f33 0 f31"/>
                <a:gd name="f35" fmla="+- f32 0 f31"/>
                <a:gd name="f36" fmla="*/ f35 1 7436"/>
                <a:gd name="f37" fmla="*/ f34 1 746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7436" h="7468">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6" y="f18"/>
                  </a:lnTo>
                  <a:cubicBezTo>
                    <a:pt x="f19" y="f18"/>
                    <a:pt x="f20" y="f21"/>
                    <a:pt x="f20" y="f16"/>
                  </a:cubicBezTo>
                  <a:lnTo>
                    <a:pt x="f20" y="f10"/>
                  </a:lnTo>
                  <a:lnTo>
                    <a:pt x="f11" y="f10"/>
                  </a:lnTo>
                  <a:cubicBezTo>
                    <a:pt x="f11" y="f9"/>
                    <a:pt x="f15" y="f6"/>
                    <a:pt x="f5" y="f6"/>
                  </a:cubicBezTo>
                  <a:close/>
                  <a:moveTo>
                    <a:pt x="f16" y="f22"/>
                  </a:moveTo>
                  <a:cubicBezTo>
                    <a:pt x="f23" y="f22"/>
                    <a:pt x="f24" y="f6"/>
                    <a:pt x="f2" y="f16"/>
                  </a:cubicBezTo>
                  <a:cubicBezTo>
                    <a:pt x="f24" y="f25"/>
                    <a:pt x="f23" y="f26"/>
                    <a:pt x="f16" y="f26"/>
                  </a:cubicBezTo>
                  <a:cubicBezTo>
                    <a:pt x="f27" y="f26"/>
                    <a:pt x="f3" y="f25"/>
                    <a:pt x="f3" y="f16"/>
                  </a:cubicBezTo>
                  <a:cubicBezTo>
                    <a:pt x="f3" y="f23"/>
                    <a:pt x="f27" y="f28"/>
                    <a:pt x="f16" y="f2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79" name="Google Shape;6011;p67">
            <a:extLst>
              <a:ext uri="{FF2B5EF4-FFF2-40B4-BE49-F238E27FC236}">
                <a16:creationId xmlns:a16="http://schemas.microsoft.com/office/drawing/2014/main" id="{361AFF3F-F780-E18D-BD8F-CCB9D3CEA2B4}"/>
              </a:ext>
            </a:extLst>
          </p:cNvPr>
          <p:cNvGrpSpPr/>
          <p:nvPr/>
        </p:nvGrpSpPr>
        <p:grpSpPr>
          <a:xfrm>
            <a:off x="8371820" y="2490022"/>
            <a:ext cx="562489" cy="552652"/>
            <a:chOff x="7585149" y="1867515"/>
            <a:chExt cx="421867" cy="414489"/>
          </a:xfrm>
          <a:solidFill>
            <a:schemeClr val="bg1"/>
          </a:solidFill>
        </p:grpSpPr>
        <p:sp>
          <p:nvSpPr>
            <p:cNvPr id="80" name="Google Shape;6012;p67">
              <a:extLst>
                <a:ext uri="{FF2B5EF4-FFF2-40B4-BE49-F238E27FC236}">
                  <a16:creationId xmlns:a16="http://schemas.microsoft.com/office/drawing/2014/main" id="{584F6D63-8AF3-34FD-1F28-8591E2EEF79F}"/>
                </a:ext>
              </a:extLst>
            </p:cNvPr>
            <p:cNvSpPr/>
            <p:nvPr/>
          </p:nvSpPr>
          <p:spPr>
            <a:xfrm>
              <a:off x="7635633" y="1913354"/>
              <a:ext cx="110240" cy="110240"/>
            </a:xfrm>
            <a:custGeom>
              <a:avLst/>
              <a:gdLst>
                <a:gd name="f0" fmla="val w"/>
                <a:gd name="f1" fmla="val h"/>
                <a:gd name="f2" fmla="val 0"/>
                <a:gd name="f3" fmla="val 3372"/>
                <a:gd name="f4" fmla="val 2710"/>
                <a:gd name="f5" fmla="val 1"/>
                <a:gd name="f6" fmla="val 694"/>
                <a:gd name="f7" fmla="val 3371"/>
                <a:gd name="f8" fmla="val 662"/>
                <a:gd name="f9" fmla="*/ f0 1 3372"/>
                <a:gd name="f10" fmla="*/ f1 1 3372"/>
                <a:gd name="f11" fmla="val f2"/>
                <a:gd name="f12" fmla="val f3"/>
                <a:gd name="f13" fmla="+- f12 0 f11"/>
                <a:gd name="f14" fmla="*/ f13 1 3372"/>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3372" h="3372">
                  <a:moveTo>
                    <a:pt x="f4" y="f2"/>
                  </a:moveTo>
                  <a:lnTo>
                    <a:pt x="f5" y="f4"/>
                  </a:lnTo>
                  <a:lnTo>
                    <a:pt x="f6" y="f7"/>
                  </a:lnTo>
                  <a:lnTo>
                    <a:pt x="f3" y="f8"/>
                  </a:lnTo>
                  <a:lnTo>
                    <a:pt x="f4"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1" name="Google Shape;6013;p67">
              <a:extLst>
                <a:ext uri="{FF2B5EF4-FFF2-40B4-BE49-F238E27FC236}">
                  <a16:creationId xmlns:a16="http://schemas.microsoft.com/office/drawing/2014/main" id="{CBFCAE3A-3FC0-DF7E-E905-8DAFB14EE608}"/>
                </a:ext>
              </a:extLst>
            </p:cNvPr>
            <p:cNvSpPr/>
            <p:nvPr/>
          </p:nvSpPr>
          <p:spPr>
            <a:xfrm>
              <a:off x="7806616" y="1878598"/>
              <a:ext cx="197793" cy="195471"/>
            </a:xfrm>
            <a:custGeom>
              <a:avLst/>
              <a:gdLst>
                <a:gd name="f0" fmla="val w"/>
                <a:gd name="f1" fmla="val h"/>
                <a:gd name="f2" fmla="val 0"/>
                <a:gd name="f3" fmla="val 6050"/>
                <a:gd name="f4" fmla="val 5979"/>
                <a:gd name="f5" fmla="val 2663"/>
                <a:gd name="f6" fmla="val 2552"/>
                <a:gd name="f7" fmla="val 2442"/>
                <a:gd name="f8" fmla="val 39"/>
                <a:gd name="f9" fmla="val 2363"/>
                <a:gd name="f10" fmla="val 118"/>
                <a:gd name="f11" fmla="val 1261"/>
                <a:gd name="f12" fmla="val 1221"/>
                <a:gd name="f13" fmla="val 2678"/>
                <a:gd name="f14" fmla="val 2639"/>
                <a:gd name="f15" fmla="val 2836"/>
                <a:gd name="f16" fmla="val 2796"/>
                <a:gd name="f17" fmla="val 3080"/>
                <a:gd name="f18" fmla="val 3237"/>
                <a:gd name="f19" fmla="val 2637"/>
                <a:gd name="f20" fmla="val 3278"/>
                <a:gd name="f21" fmla="val 2560"/>
                <a:gd name="f22" fmla="val 3302"/>
                <a:gd name="f23" fmla="val 2473"/>
                <a:gd name="f24" fmla="val 2360"/>
                <a:gd name="f25" fmla="val 2232"/>
                <a:gd name="f26" fmla="val 3263"/>
                <a:gd name="f27" fmla="val 2143"/>
                <a:gd name="f28" fmla="val 3174"/>
                <a:gd name="f29" fmla="val 725"/>
                <a:gd name="f30" fmla="val 1756"/>
                <a:gd name="f31" fmla="val 2481"/>
                <a:gd name="f32" fmla="val 3529"/>
                <a:gd name="f33" fmla="val 5978"/>
                <a:gd name="f34" fmla="val 5892"/>
                <a:gd name="f35" fmla="val 3615"/>
                <a:gd name="f36" fmla="val 6049"/>
                <a:gd name="f37" fmla="val 3458"/>
                <a:gd name="f38" fmla="val 3017"/>
                <a:gd name="f39" fmla="val 2962"/>
                <a:gd name="f40" fmla="val 2883"/>
                <a:gd name="f41" fmla="val 2773"/>
                <a:gd name="f42" fmla="*/ f0 1 6050"/>
                <a:gd name="f43" fmla="*/ f1 1 5979"/>
                <a:gd name="f44" fmla="val f2"/>
                <a:gd name="f45" fmla="val f3"/>
                <a:gd name="f46" fmla="val f4"/>
                <a:gd name="f47" fmla="+- f46 0 f44"/>
                <a:gd name="f48" fmla="+- f45 0 f44"/>
                <a:gd name="f49" fmla="*/ f48 1 6050"/>
                <a:gd name="f50" fmla="*/ f47 1 5979"/>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6050" h="5979">
                  <a:moveTo>
                    <a:pt x="f5" y="f2"/>
                  </a:moveTo>
                  <a:cubicBezTo>
                    <a:pt x="f6" y="f2"/>
                    <a:pt x="f7" y="f8"/>
                    <a:pt x="f9" y="f10"/>
                  </a:cubicBezTo>
                  <a:lnTo>
                    <a:pt x="f11" y="f12"/>
                  </a:lnTo>
                  <a:lnTo>
                    <a:pt x="f13" y="f14"/>
                  </a:lnTo>
                  <a:cubicBezTo>
                    <a:pt x="f15" y="f16"/>
                    <a:pt x="f15" y="f17"/>
                    <a:pt x="f13" y="f18"/>
                  </a:cubicBezTo>
                  <a:cubicBezTo>
                    <a:pt x="f19" y="f20"/>
                    <a:pt x="f21" y="f22"/>
                    <a:pt x="f23" y="f22"/>
                  </a:cubicBezTo>
                  <a:cubicBezTo>
                    <a:pt x="f24" y="f22"/>
                    <a:pt x="f25" y="f26"/>
                    <a:pt x="f27" y="f28"/>
                  </a:cubicBezTo>
                  <a:lnTo>
                    <a:pt x="f29" y="f30"/>
                  </a:lnTo>
                  <a:lnTo>
                    <a:pt x="f2" y="f31"/>
                  </a:lnTo>
                  <a:lnTo>
                    <a:pt x="f32" y="f33"/>
                  </a:lnTo>
                  <a:lnTo>
                    <a:pt x="f34" y="f35"/>
                  </a:lnTo>
                  <a:cubicBezTo>
                    <a:pt x="f36" y="f37"/>
                    <a:pt x="f36" y="f28"/>
                    <a:pt x="f34" y="f38"/>
                  </a:cubicBezTo>
                  <a:lnTo>
                    <a:pt x="f39" y="f10"/>
                  </a:lnTo>
                  <a:cubicBezTo>
                    <a:pt x="f40" y="f8"/>
                    <a:pt x="f41"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2" name="Google Shape;6014;p67">
              <a:extLst>
                <a:ext uri="{FF2B5EF4-FFF2-40B4-BE49-F238E27FC236}">
                  <a16:creationId xmlns:a16="http://schemas.microsoft.com/office/drawing/2014/main" id="{E1BF98F1-DEA7-D779-E74C-16FEABD1B016}"/>
                </a:ext>
              </a:extLst>
            </p:cNvPr>
            <p:cNvSpPr/>
            <p:nvPr/>
          </p:nvSpPr>
          <p:spPr>
            <a:xfrm>
              <a:off x="7676826" y="1954548"/>
              <a:ext cx="279166" cy="279166"/>
            </a:xfrm>
            <a:custGeom>
              <a:avLst/>
              <a:gdLst>
                <a:gd name="f0" fmla="val w"/>
                <a:gd name="f1" fmla="val h"/>
                <a:gd name="f2" fmla="val 0"/>
                <a:gd name="f3" fmla="val 8539"/>
                <a:gd name="f4" fmla="val 2679"/>
                <a:gd name="f5" fmla="val 1"/>
                <a:gd name="f6" fmla="val 2678"/>
                <a:gd name="f7" fmla="val 5861"/>
                <a:gd name="f8" fmla="val 8538"/>
                <a:gd name="f9" fmla="val 5860"/>
                <a:gd name="f10" fmla="*/ f0 1 8539"/>
                <a:gd name="f11" fmla="*/ f1 1 8539"/>
                <a:gd name="f12" fmla="val f2"/>
                <a:gd name="f13" fmla="val f3"/>
                <a:gd name="f14" fmla="+- f13 0 f12"/>
                <a:gd name="f15" fmla="*/ f14 1 853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8539" h="8539">
                  <a:moveTo>
                    <a:pt x="f4" y="f2"/>
                  </a:moveTo>
                  <a:lnTo>
                    <a:pt x="f5" y="f6"/>
                  </a:lnTo>
                  <a:lnTo>
                    <a:pt x="f7" y="f8"/>
                  </a:lnTo>
                  <a:lnTo>
                    <a:pt x="f3" y="f9"/>
                  </a:lnTo>
                  <a:lnTo>
                    <a:pt x="f4"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3" name="Google Shape;6015;p67">
              <a:extLst>
                <a:ext uri="{FF2B5EF4-FFF2-40B4-BE49-F238E27FC236}">
                  <a16:creationId xmlns:a16="http://schemas.microsoft.com/office/drawing/2014/main" id="{84CAC8A7-64AD-DF21-0745-E44E542C0E63}"/>
                </a:ext>
              </a:extLst>
            </p:cNvPr>
            <p:cNvSpPr/>
            <p:nvPr/>
          </p:nvSpPr>
          <p:spPr>
            <a:xfrm>
              <a:off x="7892104" y="2169798"/>
              <a:ext cx="114912" cy="112206"/>
            </a:xfrm>
            <a:custGeom>
              <a:avLst/>
              <a:gdLst>
                <a:gd name="f0" fmla="val w"/>
                <a:gd name="f1" fmla="val h"/>
                <a:gd name="f2" fmla="val 0"/>
                <a:gd name="f3" fmla="val 3515"/>
                <a:gd name="f4" fmla="val 3432"/>
                <a:gd name="f5" fmla="val 2426"/>
                <a:gd name="f6" fmla="val 1"/>
                <a:gd name="f7" fmla="val 2427"/>
                <a:gd name="f8" fmla="val 2899"/>
                <a:gd name="f9" fmla="val 3404"/>
                <a:gd name="f10" fmla="val 2948"/>
                <a:gd name="f11" fmla="val 3423"/>
                <a:gd name="f12" fmla="val 2996"/>
                <a:gd name="f13" fmla="val 3044"/>
                <a:gd name="f14" fmla="val 3302"/>
                <a:gd name="f15" fmla="val 3514"/>
                <a:gd name="f16" fmla="val 3166"/>
                <a:gd name="f17" fmla="val 3434"/>
                <a:gd name="f18" fmla="*/ f0 1 3515"/>
                <a:gd name="f19" fmla="*/ f1 1 3432"/>
                <a:gd name="f20" fmla="val f2"/>
                <a:gd name="f21" fmla="val f3"/>
                <a:gd name="f22" fmla="val f4"/>
                <a:gd name="f23" fmla="+- f22 0 f20"/>
                <a:gd name="f24" fmla="+- f21 0 f20"/>
                <a:gd name="f25" fmla="*/ f24 1 3515"/>
                <a:gd name="f26" fmla="*/ f23 1 343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3515" h="3432">
                  <a:moveTo>
                    <a:pt x="f5" y="f6"/>
                  </a:moveTo>
                  <a:lnTo>
                    <a:pt x="f2" y="f7"/>
                  </a:lnTo>
                  <a:lnTo>
                    <a:pt x="f8" y="f9"/>
                  </a:lnTo>
                  <a:cubicBezTo>
                    <a:pt x="f10" y="f11"/>
                    <a:pt x="f12" y="f4"/>
                    <a:pt x="f13" y="f4"/>
                  </a:cubicBezTo>
                  <a:cubicBezTo>
                    <a:pt x="f14" y="f4"/>
                    <a:pt x="f15" y="f16"/>
                    <a:pt x="f17" y="f8"/>
                  </a:cubicBezTo>
                  <a:lnTo>
                    <a:pt x="f5"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4" name="Google Shape;6016;p67">
              <a:extLst>
                <a:ext uri="{FF2B5EF4-FFF2-40B4-BE49-F238E27FC236}">
                  <a16:creationId xmlns:a16="http://schemas.microsoft.com/office/drawing/2014/main" id="{93DEC3DA-E9F9-E7A5-4FEE-85B82075974E}"/>
                </a:ext>
              </a:extLst>
            </p:cNvPr>
            <p:cNvSpPr/>
            <p:nvPr/>
          </p:nvSpPr>
          <p:spPr>
            <a:xfrm>
              <a:off x="7598554" y="2084338"/>
              <a:ext cx="196742" cy="195471"/>
            </a:xfrm>
            <a:custGeom>
              <a:avLst/>
              <a:gdLst>
                <a:gd name="f0" fmla="val w"/>
                <a:gd name="f1" fmla="val h"/>
                <a:gd name="f2" fmla="val 0"/>
                <a:gd name="f3" fmla="val 6018"/>
                <a:gd name="f4" fmla="val 5979"/>
                <a:gd name="f5" fmla="val 2521"/>
                <a:gd name="f6" fmla="val 1796"/>
                <a:gd name="f7" fmla="val 725"/>
                <a:gd name="f8" fmla="val 3308"/>
                <a:gd name="f9" fmla="val 2205"/>
                <a:gd name="f10" fmla="val 3466"/>
                <a:gd name="f11" fmla="val 2363"/>
                <a:gd name="f12" fmla="val 2646"/>
                <a:gd name="f13" fmla="val 2804"/>
                <a:gd name="f14" fmla="val 3230"/>
                <a:gd name="f15" fmla="val 2883"/>
                <a:gd name="f16" fmla="val 3119"/>
                <a:gd name="f17" fmla="val 2922"/>
                <a:gd name="f18" fmla="val 3009"/>
                <a:gd name="f19" fmla="val 2899"/>
                <a:gd name="f20" fmla="val 2789"/>
                <a:gd name="f21" fmla="val 2710"/>
                <a:gd name="f22" fmla="val 1229"/>
                <a:gd name="f23" fmla="val 1292"/>
                <a:gd name="f24" fmla="val 158"/>
                <a:gd name="f25" fmla="val 2520"/>
                <a:gd name="f26" fmla="val 2962"/>
                <a:gd name="f27" fmla="val 3056"/>
                <a:gd name="f28" fmla="val 5860"/>
                <a:gd name="f29" fmla="val 3135"/>
                <a:gd name="f30" fmla="val 5939"/>
                <a:gd name="f31" fmla="val 3245"/>
                <a:gd name="f32" fmla="val 5978"/>
                <a:gd name="f33" fmla="val 3356"/>
                <a:gd name="f34" fmla="val 3576"/>
                <a:gd name="f35" fmla="val 3655"/>
                <a:gd name="f36" fmla="val 3497"/>
                <a:gd name="f37" fmla="*/ f0 1 6018"/>
                <a:gd name="f38" fmla="*/ f1 1 5979"/>
                <a:gd name="f39" fmla="val f2"/>
                <a:gd name="f40" fmla="val f3"/>
                <a:gd name="f41" fmla="val f4"/>
                <a:gd name="f42" fmla="+- f41 0 f39"/>
                <a:gd name="f43" fmla="+- f40 0 f39"/>
                <a:gd name="f44" fmla="*/ f43 1 6018"/>
                <a:gd name="f45" fmla="*/ f42 1 5979"/>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6018" h="5979">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4" y="f11"/>
                  </a:lnTo>
                  <a:cubicBezTo>
                    <a:pt x="f2" y="f25"/>
                    <a:pt x="f2" y="f13"/>
                    <a:pt x="f24" y="f26"/>
                  </a:cubicBezTo>
                  <a:lnTo>
                    <a:pt x="f27" y="f28"/>
                  </a:lnTo>
                  <a:cubicBezTo>
                    <a:pt x="f29" y="f30"/>
                    <a:pt x="f31" y="f32"/>
                    <a:pt x="f33" y="f32"/>
                  </a:cubicBezTo>
                  <a:cubicBezTo>
                    <a:pt x="f10" y="f32"/>
                    <a:pt x="f34" y="f30"/>
                    <a:pt x="f35" y="f28"/>
                  </a:cubicBezTo>
                  <a:lnTo>
                    <a:pt x="f3" y="f36"/>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5" name="Google Shape;6017;p67">
              <a:extLst>
                <a:ext uri="{FF2B5EF4-FFF2-40B4-BE49-F238E27FC236}">
                  <a16:creationId xmlns:a16="http://schemas.microsoft.com/office/drawing/2014/main" id="{D383588A-7134-3D41-697F-E9D781210458}"/>
                </a:ext>
              </a:extLst>
            </p:cNvPr>
            <p:cNvSpPr/>
            <p:nvPr/>
          </p:nvSpPr>
          <p:spPr>
            <a:xfrm>
              <a:off x="7585149" y="1867515"/>
              <a:ext cx="120536" cy="114885"/>
            </a:xfrm>
            <a:custGeom>
              <a:avLst/>
              <a:gdLst>
                <a:gd name="f0" fmla="val w"/>
                <a:gd name="f1" fmla="val h"/>
                <a:gd name="f2" fmla="val 0"/>
                <a:gd name="f3" fmla="val 3687"/>
                <a:gd name="f4" fmla="val 3514"/>
                <a:gd name="f5" fmla="val 2281"/>
                <a:gd name="f6" fmla="val 1915"/>
                <a:gd name="f7" fmla="val 1545"/>
                <a:gd name="f8" fmla="val 142"/>
                <a:gd name="f9" fmla="val 1261"/>
                <a:gd name="f10" fmla="val 426"/>
                <a:gd name="f11" fmla="val 568"/>
                <a:gd name="f12" fmla="val 1119"/>
                <a:gd name="f13" fmla="val 1"/>
                <a:gd name="f14" fmla="val 1686"/>
                <a:gd name="f15" fmla="val 2568"/>
                <a:gd name="f16" fmla="val 3135"/>
                <a:gd name="f17" fmla="val 946"/>
                <a:gd name="f18" fmla="val 3513"/>
                <a:gd name="f19" fmla="val 804"/>
                <a:gd name="f20" fmla="val 3277"/>
                <a:gd name="f21" fmla="val 3010"/>
                <a:gd name="f22" fmla="val 2647"/>
                <a:gd name="f23" fmla="*/ f0 1 3687"/>
                <a:gd name="f24" fmla="*/ f1 1 3514"/>
                <a:gd name="f25" fmla="val f2"/>
                <a:gd name="f26" fmla="val f3"/>
                <a:gd name="f27" fmla="val f4"/>
                <a:gd name="f28" fmla="+- f27 0 f25"/>
                <a:gd name="f29" fmla="+- f26 0 f25"/>
                <a:gd name="f30" fmla="*/ f29 1 3687"/>
                <a:gd name="f31" fmla="*/ f28 1 3514"/>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687" h="3514">
                  <a:moveTo>
                    <a:pt x="f5" y="f2"/>
                  </a:moveTo>
                  <a:cubicBezTo>
                    <a:pt x="f6" y="f2"/>
                    <a:pt x="f7" y="f8"/>
                    <a:pt x="f9" y="f10"/>
                  </a:cubicBezTo>
                  <a:lnTo>
                    <a:pt x="f11" y="f12"/>
                  </a:lnTo>
                  <a:cubicBezTo>
                    <a:pt x="f13" y="f14"/>
                    <a:pt x="f13" y="f15"/>
                    <a:pt x="f11" y="f16"/>
                  </a:cubicBezTo>
                  <a:lnTo>
                    <a:pt x="f17" y="f18"/>
                  </a:lnTo>
                  <a:lnTo>
                    <a:pt x="f3" y="f19"/>
                  </a:lnTo>
                  <a:lnTo>
                    <a:pt x="f20" y="f10"/>
                  </a:lnTo>
                  <a:cubicBezTo>
                    <a:pt x="f21" y="f8"/>
                    <a:pt x="f22"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86" name="Google Shape;6042;p67">
            <a:extLst>
              <a:ext uri="{FF2B5EF4-FFF2-40B4-BE49-F238E27FC236}">
                <a16:creationId xmlns:a16="http://schemas.microsoft.com/office/drawing/2014/main" id="{239D5AC8-559D-7A1D-E9CD-8EEF42F8D1E5}"/>
              </a:ext>
            </a:extLst>
          </p:cNvPr>
          <p:cNvSpPr/>
          <p:nvPr/>
        </p:nvSpPr>
        <p:spPr>
          <a:xfrm>
            <a:off x="5194069" y="2523416"/>
            <a:ext cx="543872" cy="551285"/>
          </a:xfrm>
          <a:custGeom>
            <a:avLst/>
            <a:gdLst>
              <a:gd name="f0" fmla="val w"/>
              <a:gd name="f1" fmla="val h"/>
              <a:gd name="f2" fmla="val 0"/>
              <a:gd name="f3" fmla="val 12477"/>
              <a:gd name="f4" fmla="val 12647"/>
              <a:gd name="f5" fmla="val 3750"/>
              <a:gd name="f6" fmla="val 4538"/>
              <a:gd name="f7" fmla="val 4223"/>
              <a:gd name="f8" fmla="val 4601"/>
              <a:gd name="f9" fmla="val 4884"/>
              <a:gd name="f10" fmla="val 5357"/>
              <a:gd name="f11" fmla="val 5829"/>
              <a:gd name="f12" fmla="val 6176"/>
              <a:gd name="f13" fmla="val 3277"/>
              <a:gd name="f14" fmla="val 2931"/>
              <a:gd name="f15" fmla="val 6239"/>
              <a:gd name="f16" fmla="val 6711"/>
              <a:gd name="f17" fmla="val 7058"/>
              <a:gd name="f18" fmla="val 5766"/>
              <a:gd name="f19" fmla="val 5420"/>
              <a:gd name="f20" fmla="val 8728"/>
              <a:gd name="f21" fmla="val 9200"/>
              <a:gd name="f22" fmla="val 9547"/>
              <a:gd name="f23" fmla="val 8255"/>
              <a:gd name="f24" fmla="val 7877"/>
              <a:gd name="f25" fmla="val 1"/>
              <a:gd name="f26" fmla="val 2805"/>
              <a:gd name="f27" fmla="val 2395"/>
              <a:gd name="f28" fmla="val 7436"/>
              <a:gd name="f29" fmla="val 1387"/>
              <a:gd name="f30" fmla="val 3309"/>
              <a:gd name="f31" fmla="val 10082"/>
              <a:gd name="f32" fmla="val 12256"/>
              <a:gd name="f33" fmla="val 12486"/>
              <a:gd name="f34" fmla="val 3502"/>
              <a:gd name="f35" fmla="val 12646"/>
              <a:gd name="f36" fmla="val 3715"/>
              <a:gd name="f37" fmla="val 3824"/>
              <a:gd name="f38" fmla="val 3938"/>
              <a:gd name="f39" fmla="val 12604"/>
              <a:gd name="f40" fmla="val 4034"/>
              <a:gd name="f41" fmla="val 12508"/>
              <a:gd name="f42" fmla="val 5609"/>
              <a:gd name="f43" fmla="val 10681"/>
              <a:gd name="f44" fmla="val 5798"/>
              <a:gd name="f45" fmla="val 5987"/>
              <a:gd name="f46" fmla="val 10713"/>
              <a:gd name="f47" fmla="val 9641"/>
              <a:gd name="f48" fmla="val 8350"/>
              <a:gd name="f49" fmla="val 9704"/>
              <a:gd name="f50" fmla="*/ f0 1 12477"/>
              <a:gd name="f51" fmla="*/ f1 1 12647"/>
              <a:gd name="f52" fmla="val f2"/>
              <a:gd name="f53" fmla="val f3"/>
              <a:gd name="f54" fmla="val f4"/>
              <a:gd name="f55" fmla="+- f54 0 f52"/>
              <a:gd name="f56" fmla="+- f53 0 f52"/>
              <a:gd name="f57" fmla="*/ f56 1 12477"/>
              <a:gd name="f58" fmla="*/ f55 1 12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477" h="12647">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6"/>
                </a:moveTo>
                <a:cubicBezTo>
                  <a:pt x="f16" y="f6"/>
                  <a:pt x="f17" y="f9"/>
                  <a:pt x="f17" y="f10"/>
                </a:cubicBezTo>
                <a:cubicBezTo>
                  <a:pt x="f17" y="f11"/>
                  <a:pt x="f16" y="f12"/>
                  <a:pt x="f15" y="f12"/>
                </a:cubicBezTo>
                <a:cubicBezTo>
                  <a:pt x="f18" y="f12"/>
                  <a:pt x="f19" y="f11"/>
                  <a:pt x="f19" y="f10"/>
                </a:cubicBezTo>
                <a:cubicBezTo>
                  <a:pt x="f19" y="f9"/>
                  <a:pt x="f18" y="f6"/>
                  <a:pt x="f15" y="f6"/>
                </a:cubicBezTo>
                <a:close/>
                <a:moveTo>
                  <a:pt x="f20" y="f6"/>
                </a:moveTo>
                <a:cubicBezTo>
                  <a:pt x="f21" y="f6"/>
                  <a:pt x="f22" y="f9"/>
                  <a:pt x="f22" y="f10"/>
                </a:cubicBezTo>
                <a:cubicBezTo>
                  <a:pt x="f22" y="f11"/>
                  <a:pt x="f21" y="f12"/>
                  <a:pt x="f20" y="f12"/>
                </a:cubicBezTo>
                <a:cubicBezTo>
                  <a:pt x="f23" y="f12"/>
                  <a:pt x="f24" y="f11"/>
                  <a:pt x="f24" y="f10"/>
                </a:cubicBezTo>
                <a:cubicBezTo>
                  <a:pt x="f24" y="f9"/>
                  <a:pt x="f23" y="f6"/>
                  <a:pt x="f20" y="f6"/>
                </a:cubicBezTo>
                <a:close/>
                <a:moveTo>
                  <a:pt x="f15" y="f25"/>
                </a:moveTo>
                <a:cubicBezTo>
                  <a:pt x="f26" y="f25"/>
                  <a:pt x="f25" y="f27"/>
                  <a:pt x="f25" y="f10"/>
                </a:cubicBezTo>
                <a:cubicBezTo>
                  <a:pt x="f25" y="f28"/>
                  <a:pt x="f29" y="f21"/>
                  <a:pt x="f30" y="f31"/>
                </a:cubicBezTo>
                <a:lnTo>
                  <a:pt x="f30" y="f32"/>
                </a:lnTo>
                <a:cubicBezTo>
                  <a:pt x="f30" y="f33"/>
                  <a:pt x="f34" y="f35"/>
                  <a:pt x="f36" y="f35"/>
                </a:cubicBezTo>
                <a:cubicBezTo>
                  <a:pt x="f37" y="f35"/>
                  <a:pt x="f38" y="f39"/>
                  <a:pt x="f40" y="f41"/>
                </a:cubicBezTo>
                <a:lnTo>
                  <a:pt x="f42" y="f43"/>
                </a:lnTo>
                <a:cubicBezTo>
                  <a:pt x="f44" y="f43"/>
                  <a:pt x="f45" y="f46"/>
                  <a:pt x="f15" y="f46"/>
                </a:cubicBezTo>
                <a:cubicBezTo>
                  <a:pt x="f47" y="f46"/>
                  <a:pt x="f3" y="f48"/>
                  <a:pt x="f3" y="f10"/>
                </a:cubicBezTo>
                <a:cubicBezTo>
                  <a:pt x="f3" y="f27"/>
                  <a:pt x="f49" y="f25"/>
                  <a:pt x="f15" y="f25"/>
                </a:cubicBezTo>
                <a:close/>
              </a:path>
            </a:pathLst>
          </a:custGeom>
          <a:solidFill>
            <a:schemeClr val="bg1"/>
          </a:solid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nvGrpSpPr>
          <p:cNvPr id="87" name="Google Shape;6047;p67">
            <a:extLst>
              <a:ext uri="{FF2B5EF4-FFF2-40B4-BE49-F238E27FC236}">
                <a16:creationId xmlns:a16="http://schemas.microsoft.com/office/drawing/2014/main" id="{282C4EF2-6406-211C-0B79-901D246EBD55}"/>
              </a:ext>
            </a:extLst>
          </p:cNvPr>
          <p:cNvGrpSpPr/>
          <p:nvPr/>
        </p:nvGrpSpPr>
        <p:grpSpPr>
          <a:xfrm>
            <a:off x="9232171" y="2490313"/>
            <a:ext cx="553468" cy="504040"/>
            <a:chOff x="8230413" y="1867735"/>
            <a:chExt cx="415101" cy="378030"/>
          </a:xfrm>
          <a:solidFill>
            <a:schemeClr val="bg1"/>
          </a:solidFill>
        </p:grpSpPr>
        <p:sp>
          <p:nvSpPr>
            <p:cNvPr id="88" name="Google Shape;6048;p67">
              <a:extLst>
                <a:ext uri="{FF2B5EF4-FFF2-40B4-BE49-F238E27FC236}">
                  <a16:creationId xmlns:a16="http://schemas.microsoft.com/office/drawing/2014/main" id="{D12BDD57-D8ED-1B9F-731D-4846995CCB46}"/>
                </a:ext>
              </a:extLst>
            </p:cNvPr>
            <p:cNvSpPr/>
            <p:nvPr/>
          </p:nvSpPr>
          <p:spPr>
            <a:xfrm>
              <a:off x="8438476" y="1921291"/>
              <a:ext cx="207038" cy="324474"/>
            </a:xfrm>
            <a:custGeom>
              <a:avLst/>
              <a:gdLst>
                <a:gd name="f0" fmla="val w"/>
                <a:gd name="f1" fmla="val h"/>
                <a:gd name="f2" fmla="val 0"/>
                <a:gd name="f3" fmla="val 6333"/>
                <a:gd name="f4" fmla="val 9925"/>
                <a:gd name="f5" fmla="val 4694"/>
                <a:gd name="f6" fmla="val 1"/>
                <a:gd name="f7" fmla="val 7877"/>
                <a:gd name="f8" fmla="val 8097"/>
                <a:gd name="f9" fmla="val 4474"/>
                <a:gd name="f10" fmla="val 8255"/>
                <a:gd name="f11" fmla="val 4253"/>
                <a:gd name="f12" fmla="val 2993"/>
                <a:gd name="f13" fmla="val 1638"/>
                <a:gd name="f14" fmla="val 8696"/>
                <a:gd name="f15" fmla="val 693"/>
                <a:gd name="f16" fmla="val 9452"/>
                <a:gd name="f17" fmla="val 536"/>
                <a:gd name="f18" fmla="val 9546"/>
                <a:gd name="f19" fmla="val 189"/>
                <a:gd name="f20" fmla="val 5073"/>
                <a:gd name="f21" fmla="val 5734"/>
                <a:gd name="f22" fmla="val 9357"/>
                <a:gd name="f23" fmla="val 1229"/>
                <a:gd name="f24" fmla="val 5766"/>
                <a:gd name="f25" fmla="*/ f0 1 6333"/>
                <a:gd name="f26" fmla="*/ f1 1 9925"/>
                <a:gd name="f27" fmla="val f2"/>
                <a:gd name="f28" fmla="val f3"/>
                <a:gd name="f29" fmla="val f4"/>
                <a:gd name="f30" fmla="+- f29 0 f27"/>
                <a:gd name="f31" fmla="+- f28 0 f27"/>
                <a:gd name="f32" fmla="*/ f31 1 6333"/>
                <a:gd name="f33" fmla="*/ f30 1 992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333" h="9925">
                  <a:moveTo>
                    <a:pt x="f5" y="f6"/>
                  </a:moveTo>
                  <a:lnTo>
                    <a:pt x="f5" y="f7"/>
                  </a:lnTo>
                  <a:cubicBezTo>
                    <a:pt x="f5" y="f8"/>
                    <a:pt x="f9" y="f10"/>
                    <a:pt x="f11" y="f10"/>
                  </a:cubicBezTo>
                  <a:cubicBezTo>
                    <a:pt x="f12" y="f10"/>
                    <a:pt x="f13" y="f14"/>
                    <a:pt x="f15" y="f16"/>
                  </a:cubicBezTo>
                  <a:cubicBezTo>
                    <a:pt x="f17" y="f18"/>
                    <a:pt x="f19" y="f4"/>
                    <a:pt x="f2" y="f4"/>
                  </a:cubicBezTo>
                  <a:lnTo>
                    <a:pt x="f20" y="f4"/>
                  </a:lnTo>
                  <a:cubicBezTo>
                    <a:pt x="f21" y="f4"/>
                    <a:pt x="f3" y="f22"/>
                    <a:pt x="f3" y="f14"/>
                  </a:cubicBezTo>
                  <a:lnTo>
                    <a:pt x="f3" y="f23"/>
                  </a:lnTo>
                  <a:cubicBezTo>
                    <a:pt x="f3" y="f17"/>
                    <a:pt x="f24" y="f6"/>
                    <a:pt x="f20"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9" name="Google Shape;6049;p67">
              <a:extLst>
                <a:ext uri="{FF2B5EF4-FFF2-40B4-BE49-F238E27FC236}">
                  <a16:creationId xmlns:a16="http://schemas.microsoft.com/office/drawing/2014/main" id="{21356AEB-60F2-E10E-F3DD-C28E9226B124}"/>
                </a:ext>
              </a:extLst>
            </p:cNvPr>
            <p:cNvSpPr/>
            <p:nvPr/>
          </p:nvSpPr>
          <p:spPr>
            <a:xfrm>
              <a:off x="8310743" y="1867735"/>
              <a:ext cx="113349" cy="336837"/>
            </a:xfrm>
            <a:custGeom>
              <a:avLst/>
              <a:gdLst>
                <a:gd name="f0" fmla="val w"/>
                <a:gd name="f1" fmla="val h"/>
                <a:gd name="f2" fmla="val 0"/>
                <a:gd name="f3" fmla="val 3467"/>
                <a:gd name="f4" fmla="val 10303"/>
                <a:gd name="f5" fmla="val 1"/>
                <a:gd name="f6" fmla="val 9105"/>
                <a:gd name="f7" fmla="val 1166"/>
                <a:gd name="f8" fmla="val 9200"/>
                <a:gd name="f9" fmla="val 2489"/>
                <a:gd name="f10" fmla="val 9578"/>
                <a:gd name="f11" fmla="val 3466"/>
                <a:gd name="f12" fmla="val 10302"/>
                <a:gd name="f13" fmla="val 1197"/>
                <a:gd name="f14" fmla="val 473"/>
                <a:gd name="f15" fmla="val 1229"/>
                <a:gd name="f16" fmla="val 95"/>
                <a:gd name="f17" fmla="*/ f0 1 3467"/>
                <a:gd name="f18" fmla="*/ f1 1 10303"/>
                <a:gd name="f19" fmla="val f2"/>
                <a:gd name="f20" fmla="val f3"/>
                <a:gd name="f21" fmla="val f4"/>
                <a:gd name="f22" fmla="+- f21 0 f19"/>
                <a:gd name="f23" fmla="+- f20 0 f19"/>
                <a:gd name="f24" fmla="*/ f23 1 3467"/>
                <a:gd name="f25" fmla="*/ f22 1 1030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467" h="10303">
                  <a:moveTo>
                    <a:pt x="f5" y="f2"/>
                  </a:moveTo>
                  <a:lnTo>
                    <a:pt x="f5" y="f6"/>
                  </a:lnTo>
                  <a:cubicBezTo>
                    <a:pt x="f7" y="f8"/>
                    <a:pt x="f9" y="f10"/>
                    <a:pt x="f11" y="f12"/>
                  </a:cubicBezTo>
                  <a:lnTo>
                    <a:pt x="f11" y="f13"/>
                  </a:lnTo>
                  <a:cubicBezTo>
                    <a:pt x="f9" y="f14"/>
                    <a:pt x="f15" y="f16"/>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0" name="Google Shape;6050;p67">
              <a:extLst>
                <a:ext uri="{FF2B5EF4-FFF2-40B4-BE49-F238E27FC236}">
                  <a16:creationId xmlns:a16="http://schemas.microsoft.com/office/drawing/2014/main" id="{28A32CFF-FFC1-565B-7D0E-56FEE8188AB3}"/>
                </a:ext>
              </a:extLst>
            </p:cNvPr>
            <p:cNvSpPr/>
            <p:nvPr/>
          </p:nvSpPr>
          <p:spPr>
            <a:xfrm>
              <a:off x="8450829" y="1867735"/>
              <a:ext cx="113312" cy="336837"/>
            </a:xfrm>
            <a:custGeom>
              <a:avLst/>
              <a:gdLst>
                <a:gd name="f0" fmla="val w"/>
                <a:gd name="f1" fmla="val h"/>
                <a:gd name="f2" fmla="val 0"/>
                <a:gd name="f3" fmla="val 3466"/>
                <a:gd name="f4" fmla="val 10303"/>
                <a:gd name="f5" fmla="val 2300"/>
                <a:gd name="f6" fmla="val 95"/>
                <a:gd name="f7" fmla="val 977"/>
                <a:gd name="f8" fmla="val 473"/>
                <a:gd name="f9" fmla="val 1197"/>
                <a:gd name="f10" fmla="val 10302"/>
                <a:gd name="f11" fmla="val 9578"/>
                <a:gd name="f12" fmla="val 2237"/>
                <a:gd name="f13" fmla="val 9200"/>
                <a:gd name="f14" fmla="val 9105"/>
                <a:gd name="f15" fmla="*/ f0 1 3466"/>
                <a:gd name="f16" fmla="*/ f1 1 10303"/>
                <a:gd name="f17" fmla="val f2"/>
                <a:gd name="f18" fmla="val f3"/>
                <a:gd name="f19" fmla="val f4"/>
                <a:gd name="f20" fmla="+- f19 0 f17"/>
                <a:gd name="f21" fmla="+- f18 0 f17"/>
                <a:gd name="f22" fmla="*/ f21 1 3466"/>
                <a:gd name="f23" fmla="*/ f20 1 10303"/>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3466" h="10303">
                  <a:moveTo>
                    <a:pt x="f3" y="f2"/>
                  </a:moveTo>
                  <a:cubicBezTo>
                    <a:pt x="f5" y="f6"/>
                    <a:pt x="f7" y="f8"/>
                    <a:pt x="f2" y="f9"/>
                  </a:cubicBezTo>
                  <a:lnTo>
                    <a:pt x="f2" y="f10"/>
                  </a:lnTo>
                  <a:cubicBezTo>
                    <a:pt x="f7" y="f11"/>
                    <a:pt x="f12" y="f13"/>
                    <a:pt x="f3" y="f14"/>
                  </a:cubicBezTo>
                  <a:lnTo>
                    <a:pt x="f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1" name="Google Shape;6051;p67">
              <a:extLst>
                <a:ext uri="{FF2B5EF4-FFF2-40B4-BE49-F238E27FC236}">
                  <a16:creationId xmlns:a16="http://schemas.microsoft.com/office/drawing/2014/main" id="{3573B129-0770-21E6-36BF-870E401EFFE3}"/>
                </a:ext>
              </a:extLst>
            </p:cNvPr>
            <p:cNvSpPr/>
            <p:nvPr/>
          </p:nvSpPr>
          <p:spPr>
            <a:xfrm>
              <a:off x="8230413" y="1921291"/>
              <a:ext cx="206032" cy="324474"/>
            </a:xfrm>
            <a:custGeom>
              <a:avLst/>
              <a:gdLst>
                <a:gd name="f0" fmla="val w"/>
                <a:gd name="f1" fmla="val h"/>
                <a:gd name="f2" fmla="val 0"/>
                <a:gd name="f3" fmla="val 6302"/>
                <a:gd name="f4" fmla="val 9925"/>
                <a:gd name="f5" fmla="val 1229"/>
                <a:gd name="f6" fmla="val 1"/>
                <a:gd name="f7" fmla="val 567"/>
                <a:gd name="f8" fmla="val 536"/>
                <a:gd name="f9" fmla="val 1198"/>
                <a:gd name="f10" fmla="val 8664"/>
                <a:gd name="f11" fmla="val 32"/>
                <a:gd name="f12" fmla="val 9357"/>
                <a:gd name="f13" fmla="val 6301"/>
                <a:gd name="f14" fmla="val 6112"/>
                <a:gd name="f15" fmla="val 5766"/>
                <a:gd name="f16" fmla="val 9609"/>
                <a:gd name="f17" fmla="val 5608"/>
                <a:gd name="f18" fmla="val 9452"/>
                <a:gd name="f19" fmla="val 4631"/>
                <a:gd name="f20" fmla="val 3277"/>
                <a:gd name="f21" fmla="val 8255"/>
                <a:gd name="f22" fmla="val 2048"/>
                <a:gd name="f23" fmla="val 1828"/>
                <a:gd name="f24" fmla="val 1638"/>
                <a:gd name="f25" fmla="val 8066"/>
                <a:gd name="f26" fmla="val 7877"/>
                <a:gd name="f27" fmla="*/ f0 1 6302"/>
                <a:gd name="f28" fmla="*/ f1 1 9925"/>
                <a:gd name="f29" fmla="val f2"/>
                <a:gd name="f30" fmla="val f3"/>
                <a:gd name="f31" fmla="val f4"/>
                <a:gd name="f32" fmla="+- f31 0 f29"/>
                <a:gd name="f33" fmla="+- f30 0 f29"/>
                <a:gd name="f34" fmla="*/ f33 1 6302"/>
                <a:gd name="f35" fmla="*/ f32 1 9925"/>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6302" h="9925">
                  <a:moveTo>
                    <a:pt x="f5" y="f6"/>
                  </a:moveTo>
                  <a:cubicBezTo>
                    <a:pt x="f7" y="f6"/>
                    <a:pt x="f2" y="f8"/>
                    <a:pt x="f2" y="f9"/>
                  </a:cubicBezTo>
                  <a:lnTo>
                    <a:pt x="f2" y="f10"/>
                  </a:lnTo>
                  <a:cubicBezTo>
                    <a:pt x="f11" y="f12"/>
                    <a:pt x="f7" y="f4"/>
                    <a:pt x="f5" y="f4"/>
                  </a:cubicBezTo>
                  <a:lnTo>
                    <a:pt x="f13" y="f4"/>
                  </a:lnTo>
                  <a:cubicBezTo>
                    <a:pt x="f14" y="f4"/>
                    <a:pt x="f15" y="f16"/>
                    <a:pt x="f17" y="f18"/>
                  </a:cubicBezTo>
                  <a:cubicBezTo>
                    <a:pt x="f19" y="f10"/>
                    <a:pt x="f20" y="f21"/>
                    <a:pt x="f22" y="f21"/>
                  </a:cubicBezTo>
                  <a:cubicBezTo>
                    <a:pt x="f23" y="f21"/>
                    <a:pt x="f24" y="f25"/>
                    <a:pt x="f24" y="f26"/>
                  </a:cubicBezTo>
                  <a:lnTo>
                    <a:pt x="f24"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92" name="Google Shape;6072;p67">
            <a:extLst>
              <a:ext uri="{FF2B5EF4-FFF2-40B4-BE49-F238E27FC236}">
                <a16:creationId xmlns:a16="http://schemas.microsoft.com/office/drawing/2014/main" id="{D2036A55-A5B5-B1C3-21B8-62BBA2AE528A}"/>
              </a:ext>
            </a:extLst>
          </p:cNvPr>
          <p:cNvGrpSpPr/>
          <p:nvPr/>
        </p:nvGrpSpPr>
        <p:grpSpPr>
          <a:xfrm>
            <a:off x="5960276" y="2496469"/>
            <a:ext cx="553504" cy="553163"/>
            <a:chOff x="5776493" y="1872352"/>
            <a:chExt cx="415128" cy="414872"/>
          </a:xfrm>
          <a:solidFill>
            <a:schemeClr val="bg1"/>
          </a:solidFill>
        </p:grpSpPr>
        <p:sp>
          <p:nvSpPr>
            <p:cNvPr id="93" name="Google Shape;6073;p67">
              <a:extLst>
                <a:ext uri="{FF2B5EF4-FFF2-40B4-BE49-F238E27FC236}">
                  <a16:creationId xmlns:a16="http://schemas.microsoft.com/office/drawing/2014/main" id="{51F1F318-C36F-AD8A-73BB-236AEF4682BA}"/>
                </a:ext>
              </a:extLst>
            </p:cNvPr>
            <p:cNvSpPr/>
            <p:nvPr/>
          </p:nvSpPr>
          <p:spPr>
            <a:xfrm>
              <a:off x="5776493" y="1946263"/>
              <a:ext cx="54626" cy="321375"/>
            </a:xfrm>
            <a:custGeom>
              <a:avLst/>
              <a:gdLst>
                <a:gd name="f0" fmla="val w"/>
                <a:gd name="f1" fmla="val h"/>
                <a:gd name="f2" fmla="val 0"/>
                <a:gd name="f3" fmla="val 1671"/>
                <a:gd name="f4" fmla="val 9830"/>
                <a:gd name="f5" fmla="val 1"/>
                <a:gd name="f6" fmla="val 1670"/>
                <a:gd name="f7" fmla="val 8192"/>
                <a:gd name="f8" fmla="val 1639"/>
                <a:gd name="f9" fmla="*/ f0 1 1671"/>
                <a:gd name="f10" fmla="*/ f1 1 9830"/>
                <a:gd name="f11" fmla="val f2"/>
                <a:gd name="f12" fmla="val f3"/>
                <a:gd name="f13" fmla="val f4"/>
                <a:gd name="f14" fmla="+- f13 0 f11"/>
                <a:gd name="f15" fmla="+- f12 0 f11"/>
                <a:gd name="f16" fmla="*/ f15 1 1671"/>
                <a:gd name="f17" fmla="*/ f14 1 9830"/>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671" h="9830">
                  <a:moveTo>
                    <a:pt x="f5" y="f2"/>
                  </a:moveTo>
                  <a:lnTo>
                    <a:pt x="f5" y="f4"/>
                  </a:lnTo>
                  <a:lnTo>
                    <a:pt x="f6" y="f7"/>
                  </a:lnTo>
                  <a:lnTo>
                    <a:pt x="f6" y="f8"/>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4" name="Google Shape;6074;p67">
              <a:extLst>
                <a:ext uri="{FF2B5EF4-FFF2-40B4-BE49-F238E27FC236}">
                  <a16:creationId xmlns:a16="http://schemas.microsoft.com/office/drawing/2014/main" id="{57EFB7DF-6329-EC0A-5279-FF2052CD28CD}"/>
                </a:ext>
              </a:extLst>
            </p:cNvPr>
            <p:cNvSpPr/>
            <p:nvPr/>
          </p:nvSpPr>
          <p:spPr>
            <a:xfrm>
              <a:off x="6136995" y="1946263"/>
              <a:ext cx="54626" cy="321375"/>
            </a:xfrm>
            <a:custGeom>
              <a:avLst/>
              <a:gdLst>
                <a:gd name="f0" fmla="val w"/>
                <a:gd name="f1" fmla="val h"/>
                <a:gd name="f2" fmla="val 0"/>
                <a:gd name="f3" fmla="val 1671"/>
                <a:gd name="f4" fmla="val 9830"/>
                <a:gd name="f5" fmla="val 1670"/>
                <a:gd name="f6" fmla="val 1639"/>
                <a:gd name="f7" fmla="val 8192"/>
                <a:gd name="f8" fmla="*/ f0 1 1671"/>
                <a:gd name="f9" fmla="*/ f1 1 9830"/>
                <a:gd name="f10" fmla="val f2"/>
                <a:gd name="f11" fmla="val f3"/>
                <a:gd name="f12" fmla="val f4"/>
                <a:gd name="f13" fmla="+- f12 0 f10"/>
                <a:gd name="f14" fmla="+- f11 0 f10"/>
                <a:gd name="f15" fmla="*/ f14 1 1671"/>
                <a:gd name="f16" fmla="*/ f13 1 983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671" h="9830">
                  <a:moveTo>
                    <a:pt x="f5" y="f2"/>
                  </a:moveTo>
                  <a:lnTo>
                    <a:pt x="f2" y="f6"/>
                  </a:lnTo>
                  <a:lnTo>
                    <a:pt x="f2" y="f7"/>
                  </a:lnTo>
                  <a:lnTo>
                    <a:pt x="f5" y="f4"/>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5" name="Google Shape;6075;p67">
              <a:extLst>
                <a:ext uri="{FF2B5EF4-FFF2-40B4-BE49-F238E27FC236}">
                  <a16:creationId xmlns:a16="http://schemas.microsoft.com/office/drawing/2014/main" id="{ED5EBB07-4C8E-ADFE-3B42-56D145440278}"/>
                </a:ext>
              </a:extLst>
            </p:cNvPr>
            <p:cNvSpPr/>
            <p:nvPr/>
          </p:nvSpPr>
          <p:spPr>
            <a:xfrm>
              <a:off x="5857865" y="2008058"/>
              <a:ext cx="252392" cy="197793"/>
            </a:xfrm>
            <a:custGeom>
              <a:avLst/>
              <a:gdLst>
                <a:gd name="f0" fmla="val w"/>
                <a:gd name="f1" fmla="val h"/>
                <a:gd name="f2" fmla="val 0"/>
                <a:gd name="f3" fmla="val 7720"/>
                <a:gd name="f4" fmla="val 6050"/>
                <a:gd name="f5" fmla="val 1"/>
                <a:gd name="f6" fmla="val 3592"/>
                <a:gd name="f7" fmla="val 4821"/>
                <a:gd name="f8" fmla="val 4600"/>
                <a:gd name="f9" fmla="val 3781"/>
                <a:gd name="f10" fmla="val 4411"/>
                <a:gd name="f11" fmla="val 4002"/>
                <a:gd name="f12" fmla="val 6491"/>
                <a:gd name="f13" fmla="val 6743"/>
                <a:gd name="f14" fmla="val 6932"/>
                <a:gd name="f15" fmla="val 7719"/>
                <a:gd name="f16" fmla="*/ f0 1 7720"/>
                <a:gd name="f17" fmla="*/ f1 1 6050"/>
                <a:gd name="f18" fmla="val f2"/>
                <a:gd name="f19" fmla="val f3"/>
                <a:gd name="f20" fmla="val f4"/>
                <a:gd name="f21" fmla="+- f20 0 f18"/>
                <a:gd name="f22" fmla="+- f19 0 f18"/>
                <a:gd name="f23" fmla="*/ f22 1 7720"/>
                <a:gd name="f24" fmla="*/ f21 1 605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720" h="6050">
                  <a:moveTo>
                    <a:pt x="f5" y="f5"/>
                  </a:moveTo>
                  <a:lnTo>
                    <a:pt x="f5" y="f4"/>
                  </a:lnTo>
                  <a:lnTo>
                    <a:pt x="f6" y="f4"/>
                  </a:lnTo>
                  <a:lnTo>
                    <a:pt x="f6" y="f7"/>
                  </a:lnTo>
                  <a:cubicBezTo>
                    <a:pt x="f6" y="f8"/>
                    <a:pt x="f9" y="f10"/>
                    <a:pt x="f11" y="f10"/>
                  </a:cubicBezTo>
                  <a:lnTo>
                    <a:pt x="f12" y="f10"/>
                  </a:lnTo>
                  <a:cubicBezTo>
                    <a:pt x="f13" y="f10"/>
                    <a:pt x="f14" y="f8"/>
                    <a:pt x="f14" y="f7"/>
                  </a:cubicBezTo>
                  <a:lnTo>
                    <a:pt x="f14" y="f4"/>
                  </a:lnTo>
                  <a:lnTo>
                    <a:pt x="f15" y="f4"/>
                  </a:lnTo>
                  <a:lnTo>
                    <a:pt x="f15"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6" name="Google Shape;6076;p67">
              <a:extLst>
                <a:ext uri="{FF2B5EF4-FFF2-40B4-BE49-F238E27FC236}">
                  <a16:creationId xmlns:a16="http://schemas.microsoft.com/office/drawing/2014/main" id="{42C6E14A-1225-1FEE-AF30-1F80D32CA372}"/>
                </a:ext>
              </a:extLst>
            </p:cNvPr>
            <p:cNvSpPr/>
            <p:nvPr/>
          </p:nvSpPr>
          <p:spPr>
            <a:xfrm>
              <a:off x="5796079" y="2233641"/>
              <a:ext cx="375964" cy="53583"/>
            </a:xfrm>
            <a:custGeom>
              <a:avLst/>
              <a:gdLst>
                <a:gd name="f0" fmla="val w"/>
                <a:gd name="f1" fmla="val h"/>
                <a:gd name="f2" fmla="val 0"/>
                <a:gd name="f3" fmla="val 11500"/>
                <a:gd name="f4" fmla="val 1639"/>
                <a:gd name="f5" fmla="val 1638"/>
                <a:gd name="f6" fmla="val 9830"/>
                <a:gd name="f7" fmla="*/ f0 1 11500"/>
                <a:gd name="f8" fmla="*/ f1 1 1639"/>
                <a:gd name="f9" fmla="val f2"/>
                <a:gd name="f10" fmla="val f3"/>
                <a:gd name="f11" fmla="val f4"/>
                <a:gd name="f12" fmla="+- f11 0 f9"/>
                <a:gd name="f13" fmla="+- f10 0 f9"/>
                <a:gd name="f14" fmla="*/ f13 1 11500"/>
                <a:gd name="f15" fmla="*/ f12 1 163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1500" h="1639">
                  <a:moveTo>
                    <a:pt x="f4" y="f2"/>
                  </a:moveTo>
                  <a:lnTo>
                    <a:pt x="f2" y="f5"/>
                  </a:lnTo>
                  <a:lnTo>
                    <a:pt x="f3" y="f5"/>
                  </a:lnTo>
                  <a:lnTo>
                    <a:pt x="f6"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7" name="Google Shape;6077;p67">
              <a:extLst>
                <a:ext uri="{FF2B5EF4-FFF2-40B4-BE49-F238E27FC236}">
                  <a16:creationId xmlns:a16="http://schemas.microsoft.com/office/drawing/2014/main" id="{0277E235-FAA7-E942-07C1-2EA9D9DF8CDA}"/>
                </a:ext>
              </a:extLst>
            </p:cNvPr>
            <p:cNvSpPr/>
            <p:nvPr/>
          </p:nvSpPr>
          <p:spPr>
            <a:xfrm>
              <a:off x="5795028" y="1872352"/>
              <a:ext cx="377016" cy="108969"/>
            </a:xfrm>
            <a:custGeom>
              <a:avLst/>
              <a:gdLst>
                <a:gd name="f0" fmla="val w"/>
                <a:gd name="f1" fmla="val h"/>
                <a:gd name="f2" fmla="val 0"/>
                <a:gd name="f3" fmla="val 11532"/>
                <a:gd name="f4" fmla="val 3333"/>
                <a:gd name="f5" fmla="val 5798"/>
                <a:gd name="f6" fmla="val 1033"/>
                <a:gd name="f7" fmla="val 6459"/>
                <a:gd name="f8" fmla="val 1694"/>
                <a:gd name="f9" fmla="val 5136"/>
                <a:gd name="f10" fmla="val 5750"/>
                <a:gd name="f11" fmla="val 1"/>
                <a:gd name="f12" fmla="val 5640"/>
                <a:gd name="f13" fmla="val 5530"/>
                <a:gd name="f14" fmla="val 40"/>
                <a:gd name="f15" fmla="val 5451"/>
                <a:gd name="f16" fmla="val 119"/>
                <a:gd name="f17" fmla="val 3939"/>
                <a:gd name="f18" fmla="val 1663"/>
                <a:gd name="f19" fmla="val 1639"/>
                <a:gd name="f20" fmla="val 3332"/>
                <a:gd name="f21" fmla="val 9862"/>
                <a:gd name="f22" fmla="val 7593"/>
                <a:gd name="f23" fmla="val 6050"/>
                <a:gd name="f24" fmla="val 5971"/>
                <a:gd name="f25" fmla="val 5861"/>
                <a:gd name="f26" fmla="*/ f0 1 11532"/>
                <a:gd name="f27" fmla="*/ f1 1 3333"/>
                <a:gd name="f28" fmla="val f2"/>
                <a:gd name="f29" fmla="val f3"/>
                <a:gd name="f30" fmla="val f4"/>
                <a:gd name="f31" fmla="+- f30 0 f28"/>
                <a:gd name="f32" fmla="+- f29 0 f28"/>
                <a:gd name="f33" fmla="*/ f32 1 11532"/>
                <a:gd name="f34" fmla="*/ f31 1 333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1532" h="3333">
                  <a:moveTo>
                    <a:pt x="f5" y="f6"/>
                  </a:moveTo>
                  <a:lnTo>
                    <a:pt x="f7" y="f8"/>
                  </a:lnTo>
                  <a:lnTo>
                    <a:pt x="f9" y="f8"/>
                  </a:lnTo>
                  <a:lnTo>
                    <a:pt x="f5" y="f6"/>
                  </a:lnTo>
                  <a:close/>
                  <a:moveTo>
                    <a:pt x="f10" y="f11"/>
                  </a:moveTo>
                  <a:cubicBezTo>
                    <a:pt x="f12" y="f11"/>
                    <a:pt x="f13" y="f14"/>
                    <a:pt x="f15" y="f16"/>
                  </a:cubicBezTo>
                  <a:lnTo>
                    <a:pt x="f17" y="f18"/>
                  </a:lnTo>
                  <a:lnTo>
                    <a:pt x="f11" y="f18"/>
                  </a:lnTo>
                  <a:lnTo>
                    <a:pt x="f19" y="f20"/>
                  </a:lnTo>
                  <a:lnTo>
                    <a:pt x="f21" y="f20"/>
                  </a:lnTo>
                  <a:lnTo>
                    <a:pt x="f3" y="f18"/>
                  </a:lnTo>
                  <a:lnTo>
                    <a:pt x="f22" y="f18"/>
                  </a:lnTo>
                  <a:lnTo>
                    <a:pt x="f23" y="f16"/>
                  </a:lnTo>
                  <a:cubicBezTo>
                    <a:pt x="f24" y="f14"/>
                    <a:pt x="f25" y="f11"/>
                    <a:pt x="f10" y="f11"/>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98" name="Google Shape;6107;p67">
            <a:extLst>
              <a:ext uri="{FF2B5EF4-FFF2-40B4-BE49-F238E27FC236}">
                <a16:creationId xmlns:a16="http://schemas.microsoft.com/office/drawing/2014/main" id="{BCE36155-7041-E7AA-5B98-FFDB37B2444C}"/>
              </a:ext>
            </a:extLst>
          </p:cNvPr>
          <p:cNvGrpSpPr/>
          <p:nvPr/>
        </p:nvGrpSpPr>
        <p:grpSpPr>
          <a:xfrm>
            <a:off x="6787637" y="2475147"/>
            <a:ext cx="557600" cy="550760"/>
            <a:chOff x="6397014" y="1856360"/>
            <a:chExt cx="418200" cy="413070"/>
          </a:xfrm>
          <a:solidFill>
            <a:schemeClr val="bg1"/>
          </a:solidFill>
        </p:grpSpPr>
        <p:sp>
          <p:nvSpPr>
            <p:cNvPr id="99" name="Google Shape;6108;p67">
              <a:extLst>
                <a:ext uri="{FF2B5EF4-FFF2-40B4-BE49-F238E27FC236}">
                  <a16:creationId xmlns:a16="http://schemas.microsoft.com/office/drawing/2014/main" id="{5D87FA34-F598-218E-4AB0-A75022F2E039}"/>
                </a:ext>
              </a:extLst>
            </p:cNvPr>
            <p:cNvSpPr/>
            <p:nvPr/>
          </p:nvSpPr>
          <p:spPr>
            <a:xfrm>
              <a:off x="6397014" y="2011652"/>
              <a:ext cx="260631" cy="257778"/>
            </a:xfrm>
            <a:custGeom>
              <a:avLst/>
              <a:gdLst>
                <a:gd name="f0" fmla="val w"/>
                <a:gd name="f1" fmla="val h"/>
                <a:gd name="f2" fmla="val 0"/>
                <a:gd name="f3" fmla="val 7972"/>
                <a:gd name="f4" fmla="val 7885"/>
                <a:gd name="f5" fmla="val 3245"/>
                <a:gd name="f6" fmla="val 473"/>
                <a:gd name="f7" fmla="val 2804"/>
                <a:gd name="f8" fmla="val 3277"/>
                <a:gd name="f9" fmla="val 4064"/>
                <a:gd name="f10" fmla="val 4568"/>
                <a:gd name="f11" fmla="val 3403"/>
                <a:gd name="f12" fmla="val 7530"/>
                <a:gd name="f13" fmla="val 3639"/>
                <a:gd name="f14" fmla="val 7766"/>
                <a:gd name="f15" fmla="val 3954"/>
                <a:gd name="f16" fmla="val 7884"/>
                <a:gd name="f17" fmla="val 4277"/>
                <a:gd name="f18" fmla="val 4600"/>
                <a:gd name="f19" fmla="val 4931"/>
                <a:gd name="f20" fmla="val 5199"/>
                <a:gd name="f21" fmla="val 7971"/>
                <a:gd name="f22" fmla="val 4726"/>
                <a:gd name="f23" fmla="*/ f0 1 7972"/>
                <a:gd name="f24" fmla="*/ f1 1 7885"/>
                <a:gd name="f25" fmla="val f2"/>
                <a:gd name="f26" fmla="val f3"/>
                <a:gd name="f27" fmla="val f4"/>
                <a:gd name="f28" fmla="+- f27 0 f25"/>
                <a:gd name="f29" fmla="+- f26 0 f25"/>
                <a:gd name="f30" fmla="*/ f29 1 7972"/>
                <a:gd name="f31" fmla="*/ f28 1 788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7972" h="7885">
                  <a:moveTo>
                    <a:pt x="f5" y="f2"/>
                  </a:moveTo>
                  <a:lnTo>
                    <a:pt x="f6" y="f7"/>
                  </a:lnTo>
                  <a:cubicBezTo>
                    <a:pt x="f2" y="f8"/>
                    <a:pt x="f2" y="f9"/>
                    <a:pt x="f6" y="f10"/>
                  </a:cubicBezTo>
                  <a:lnTo>
                    <a:pt x="f11" y="f12"/>
                  </a:lnTo>
                  <a:cubicBezTo>
                    <a:pt x="f13" y="f14"/>
                    <a:pt x="f15" y="f16"/>
                    <a:pt x="f17" y="f16"/>
                  </a:cubicBezTo>
                  <a:cubicBezTo>
                    <a:pt x="f18" y="f16"/>
                    <a:pt x="f19" y="f14"/>
                    <a:pt x="f20" y="f12"/>
                  </a:cubicBezTo>
                  <a:lnTo>
                    <a:pt x="f21" y="f22"/>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0" name="Google Shape;6109;p67">
              <a:extLst>
                <a:ext uri="{FF2B5EF4-FFF2-40B4-BE49-F238E27FC236}">
                  <a16:creationId xmlns:a16="http://schemas.microsoft.com/office/drawing/2014/main" id="{16DB34A2-99B5-D0AE-E3CC-95769922A47D}"/>
                </a:ext>
              </a:extLst>
            </p:cNvPr>
            <p:cNvSpPr/>
            <p:nvPr/>
          </p:nvSpPr>
          <p:spPr>
            <a:xfrm>
              <a:off x="6521637" y="1856360"/>
              <a:ext cx="293577" cy="290248"/>
            </a:xfrm>
            <a:custGeom>
              <a:avLst/>
              <a:gdLst>
                <a:gd name="f0" fmla="val w"/>
                <a:gd name="f1" fmla="val h"/>
                <a:gd name="f2" fmla="val 0"/>
                <a:gd name="f3" fmla="val 8980"/>
                <a:gd name="f4" fmla="val 8878"/>
                <a:gd name="f5" fmla="val 4395"/>
                <a:gd name="f6" fmla="val 1"/>
                <a:gd name="f7" fmla="val 4285"/>
                <a:gd name="f8" fmla="val 4175"/>
                <a:gd name="f9" fmla="val 40"/>
                <a:gd name="f10" fmla="val 4096"/>
                <a:gd name="f11" fmla="val 119"/>
                <a:gd name="f12" fmla="val 4152"/>
                <a:gd name="f13" fmla="val 4726"/>
                <a:gd name="f14" fmla="val 8877"/>
                <a:gd name="f15" fmla="val 8822"/>
                <a:gd name="f16" fmla="val 4845"/>
                <a:gd name="f17" fmla="val 8979"/>
                <a:gd name="f18" fmla="val 4687"/>
                <a:gd name="f19" fmla="val 4404"/>
                <a:gd name="f20" fmla="val 4246"/>
                <a:gd name="f21" fmla="val 4695"/>
                <a:gd name="f22" fmla="val 4616"/>
                <a:gd name="f23" fmla="val 4506"/>
                <a:gd name="f24" fmla="*/ f0 1 8980"/>
                <a:gd name="f25" fmla="*/ f1 1 8878"/>
                <a:gd name="f26" fmla="val f2"/>
                <a:gd name="f27" fmla="val f3"/>
                <a:gd name="f28" fmla="val f4"/>
                <a:gd name="f29" fmla="+- f28 0 f26"/>
                <a:gd name="f30" fmla="+- f27 0 f26"/>
                <a:gd name="f31" fmla="*/ f30 1 8980"/>
                <a:gd name="f32" fmla="*/ f29 1 8878"/>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8980" h="8878">
                  <a:moveTo>
                    <a:pt x="f5" y="f6"/>
                  </a:moveTo>
                  <a:cubicBezTo>
                    <a:pt x="f7" y="f6"/>
                    <a:pt x="f8" y="f9"/>
                    <a:pt x="f10" y="f11"/>
                  </a:cubicBezTo>
                  <a:lnTo>
                    <a:pt x="f6" y="f12"/>
                  </a:lnTo>
                  <a:lnTo>
                    <a:pt x="f13" y="f14"/>
                  </a:lnTo>
                  <a:lnTo>
                    <a:pt x="f15" y="f16"/>
                  </a:lnTo>
                  <a:cubicBezTo>
                    <a:pt x="f17" y="f18"/>
                    <a:pt x="f17" y="f19"/>
                    <a:pt x="f15" y="f20"/>
                  </a:cubicBezTo>
                  <a:lnTo>
                    <a:pt x="f21" y="f11"/>
                  </a:lnTo>
                  <a:cubicBezTo>
                    <a:pt x="f22" y="f9"/>
                    <a:pt x="f23"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01" name="Google Shape;5593;p66">
            <a:extLst>
              <a:ext uri="{FF2B5EF4-FFF2-40B4-BE49-F238E27FC236}">
                <a16:creationId xmlns:a16="http://schemas.microsoft.com/office/drawing/2014/main" id="{B2CBAD4F-C369-168B-08A5-E5843709CBC2}"/>
              </a:ext>
            </a:extLst>
          </p:cNvPr>
          <p:cNvGrpSpPr/>
          <p:nvPr/>
        </p:nvGrpSpPr>
        <p:grpSpPr>
          <a:xfrm>
            <a:off x="3439007" y="3466333"/>
            <a:ext cx="669096" cy="669097"/>
            <a:chOff x="3885541" y="2599748"/>
            <a:chExt cx="501822" cy="501823"/>
          </a:xfrm>
          <a:solidFill>
            <a:schemeClr val="bg1"/>
          </a:solidFill>
        </p:grpSpPr>
        <p:sp>
          <p:nvSpPr>
            <p:cNvPr id="102" name="Google Shape;5594;p66">
              <a:extLst>
                <a:ext uri="{FF2B5EF4-FFF2-40B4-BE49-F238E27FC236}">
                  <a16:creationId xmlns:a16="http://schemas.microsoft.com/office/drawing/2014/main" id="{31B9DEB0-70FC-093E-8483-E5D6698676C9}"/>
                </a:ext>
              </a:extLst>
            </p:cNvPr>
            <p:cNvSpPr/>
            <p:nvPr/>
          </p:nvSpPr>
          <p:spPr>
            <a:xfrm>
              <a:off x="4033491" y="2924205"/>
              <a:ext cx="205822" cy="177366"/>
            </a:xfrm>
            <a:custGeom>
              <a:avLst/>
              <a:gdLst>
                <a:gd name="f0" fmla="val w"/>
                <a:gd name="f1" fmla="val h"/>
                <a:gd name="f2" fmla="val 0"/>
                <a:gd name="f3" fmla="val 7905"/>
                <a:gd name="f4" fmla="val 6812"/>
                <a:gd name="f5" fmla="val 6213"/>
                <a:gd name="f6" fmla="val 1129"/>
                <a:gd name="f7" fmla="val 6523"/>
                <a:gd name="f8" fmla="val 6776"/>
                <a:gd name="f9" fmla="val 1379"/>
                <a:gd name="f10" fmla="val 1693"/>
                <a:gd name="f11" fmla="val 2006"/>
                <a:gd name="f12" fmla="val 2259"/>
                <a:gd name="f13" fmla="val 1696"/>
                <a:gd name="f14" fmla="val 1383"/>
                <a:gd name="f15" fmla="val 1130"/>
                <a:gd name="f16" fmla="val 3388"/>
                <a:gd name="f17" fmla="val 3638"/>
                <a:gd name="f18" fmla="val 3951"/>
                <a:gd name="f19" fmla="val 4264"/>
                <a:gd name="f20" fmla="val 4517"/>
                <a:gd name="f21" fmla="val 6249"/>
                <a:gd name="f22" fmla="val 6559"/>
                <a:gd name="f23" fmla="val 253"/>
                <a:gd name="f24" fmla="val 567"/>
                <a:gd name="f25" fmla="val 7342"/>
                <a:gd name="f26" fmla="val 7652"/>
                <a:gd name="f27" fmla="*/ f0 1 7905"/>
                <a:gd name="f28" fmla="*/ f1 1 6812"/>
                <a:gd name="f29" fmla="val f2"/>
                <a:gd name="f30" fmla="val f3"/>
                <a:gd name="f31" fmla="val f4"/>
                <a:gd name="f32" fmla="+- f31 0 f29"/>
                <a:gd name="f33" fmla="+- f30 0 f29"/>
                <a:gd name="f34" fmla="*/ f33 1 7905"/>
                <a:gd name="f35" fmla="*/ f32 1 681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7905" h="681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 y="f2"/>
                  </a:moveTo>
                  <a:lnTo>
                    <a:pt x="f2" y="f21"/>
                  </a:lnTo>
                  <a:cubicBezTo>
                    <a:pt x="f2" y="f22"/>
                    <a:pt x="f23" y="f4"/>
                    <a:pt x="f24" y="f4"/>
                  </a:cubicBezTo>
                  <a:lnTo>
                    <a:pt x="f25" y="f4"/>
                  </a:lnTo>
                  <a:cubicBezTo>
                    <a:pt x="f26" y="f4"/>
                    <a:pt x="f3" y="f22"/>
                    <a:pt x="f3" y="f21"/>
                  </a:cubicBezTo>
                  <a:lnTo>
                    <a:pt x="f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3" name="Google Shape;5595;p66">
              <a:extLst>
                <a:ext uri="{FF2B5EF4-FFF2-40B4-BE49-F238E27FC236}">
                  <a16:creationId xmlns:a16="http://schemas.microsoft.com/office/drawing/2014/main" id="{30C219AC-C452-D7AE-5B8E-03E39230C084}"/>
                </a:ext>
              </a:extLst>
            </p:cNvPr>
            <p:cNvSpPr/>
            <p:nvPr/>
          </p:nvSpPr>
          <p:spPr>
            <a:xfrm>
              <a:off x="3885541" y="2599748"/>
              <a:ext cx="501822" cy="412668"/>
            </a:xfrm>
            <a:custGeom>
              <a:avLst/>
              <a:gdLst>
                <a:gd name="f0" fmla="val w"/>
                <a:gd name="f1" fmla="val h"/>
                <a:gd name="f2" fmla="val 0"/>
                <a:gd name="f3" fmla="val 19273"/>
                <a:gd name="f4" fmla="val 15849"/>
                <a:gd name="f5" fmla="val 4553"/>
                <a:gd name="f6" fmla="val 4518"/>
                <a:gd name="f7" fmla="val 5686"/>
                <a:gd name="f8" fmla="val 3424"/>
                <a:gd name="f9" fmla="val 4948"/>
                <a:gd name="f10" fmla="val 4710"/>
                <a:gd name="f11" fmla="val 3617"/>
                <a:gd name="f12" fmla="val 3852"/>
                <a:gd name="f13" fmla="val 15418"/>
                <a:gd name="f14" fmla="val 15653"/>
                <a:gd name="f15" fmla="val 15845"/>
                <a:gd name="f16" fmla="val 14716"/>
                <a:gd name="f17" fmla="val 10199"/>
                <a:gd name="f18" fmla="val 1130"/>
                <a:gd name="f19" fmla="val 3954"/>
                <a:gd name="f20" fmla="val 4265"/>
                <a:gd name="f21" fmla="val 10452"/>
                <a:gd name="f22" fmla="val 10765"/>
                <a:gd name="f23" fmla="val 13587"/>
                <a:gd name="f24" fmla="val 6815"/>
                <a:gd name="f25" fmla="val 5682"/>
                <a:gd name="f26" fmla="val 16412"/>
                <a:gd name="f27" fmla="val 9074"/>
                <a:gd name="f28" fmla="val 16722"/>
                <a:gd name="f29" fmla="val 16975"/>
                <a:gd name="f30" fmla="val 9324"/>
                <a:gd name="f31" fmla="val 9637"/>
                <a:gd name="f32" fmla="val 9950"/>
                <a:gd name="f33" fmla="val 10203"/>
                <a:gd name="f34" fmla="val 15282"/>
                <a:gd name="f35" fmla="val 14969"/>
                <a:gd name="f36" fmla="val 10782"/>
                <a:gd name="f37" fmla="val 1"/>
                <a:gd name="f38" fmla="val 10776"/>
                <a:gd name="f39" fmla="val 10771"/>
                <a:gd name="f40" fmla="val 5119"/>
                <a:gd name="f41" fmla="val 4806"/>
                <a:gd name="f42" fmla="val 254"/>
                <a:gd name="f43" fmla="val 567"/>
                <a:gd name="f44" fmla="val 3388"/>
                <a:gd name="f45" fmla="val 2993"/>
                <a:gd name="f46" fmla="val 2295"/>
                <a:gd name="f47" fmla="val 4087"/>
                <a:gd name="f48" fmla="val 1693"/>
                <a:gd name="f49" fmla="val 756"/>
                <a:gd name="f50" fmla="val 6442"/>
                <a:gd name="f51" fmla="val 7378"/>
                <a:gd name="f52" fmla="val 14154"/>
                <a:gd name="f53" fmla="val 15090"/>
                <a:gd name="f54" fmla="val 15846"/>
                <a:gd name="f55" fmla="val 12461"/>
                <a:gd name="f56" fmla="val 3990"/>
                <a:gd name="f57" fmla="val 3677"/>
                <a:gd name="f58" fmla="val 12208"/>
                <a:gd name="f59" fmla="val 11895"/>
                <a:gd name="f60" fmla="val 11582"/>
                <a:gd name="f61" fmla="val 11332"/>
                <a:gd name="f62" fmla="val 15593"/>
                <a:gd name="f63" fmla="val 17541"/>
                <a:gd name="f64" fmla="val 18474"/>
                <a:gd name="f65" fmla="val 19272"/>
                <a:gd name="f66" fmla="val 15087"/>
                <a:gd name="f67" fmla="val 6445"/>
                <a:gd name="f68" fmla="val 16276"/>
                <a:gd name="f69" fmla="val 14385"/>
                <a:gd name="f70" fmla="val 11026"/>
                <a:gd name="f71" fmla="val 30"/>
                <a:gd name="f72" fmla="val 11079"/>
                <a:gd name="f73" fmla="*/ f0 1 19273"/>
                <a:gd name="f74" fmla="*/ f1 1 15849"/>
                <a:gd name="f75" fmla="val f2"/>
                <a:gd name="f76" fmla="val f3"/>
                <a:gd name="f77" fmla="val f4"/>
                <a:gd name="f78" fmla="+- f77 0 f75"/>
                <a:gd name="f79" fmla="+- f76 0 f75"/>
                <a:gd name="f80" fmla="*/ f79 1 19273"/>
                <a:gd name="f81" fmla="*/ f78 1 15849"/>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19273" h="15849">
                  <a:moveTo>
                    <a:pt x="f5" y="f6"/>
                  </a:moveTo>
                  <a:lnTo>
                    <a:pt x="f5" y="f7"/>
                  </a:lnTo>
                  <a:lnTo>
                    <a:pt x="f8" y="f7"/>
                  </a:lnTo>
                  <a:lnTo>
                    <a:pt x="f8" y="f9"/>
                  </a:lnTo>
                  <a:cubicBezTo>
                    <a:pt x="f8" y="f10"/>
                    <a:pt x="f11" y="f6"/>
                    <a:pt x="f12" y="f6"/>
                  </a:cubicBezTo>
                  <a:close/>
                  <a:moveTo>
                    <a:pt x="f13" y="f6"/>
                  </a:moveTo>
                  <a:cubicBezTo>
                    <a:pt x="f14" y="f6"/>
                    <a:pt x="f15" y="f10"/>
                    <a:pt x="f15" y="f9"/>
                  </a:cubicBezTo>
                  <a:lnTo>
                    <a:pt x="f15" y="f7"/>
                  </a:lnTo>
                  <a:lnTo>
                    <a:pt x="f16" y="f7"/>
                  </a:lnTo>
                  <a:lnTo>
                    <a:pt x="f16" y="f6"/>
                  </a:lnTo>
                  <a:close/>
                  <a:moveTo>
                    <a:pt x="f17" y="f18"/>
                  </a:moveTo>
                  <a:lnTo>
                    <a:pt x="f17" y="f19"/>
                  </a:lnTo>
                  <a:cubicBezTo>
                    <a:pt x="f17" y="f20"/>
                    <a:pt x="f21" y="f6"/>
                    <a:pt x="f22" y="f6"/>
                  </a:cubicBezTo>
                  <a:lnTo>
                    <a:pt x="f23" y="f6"/>
                  </a:lnTo>
                  <a:lnTo>
                    <a:pt x="f23" y="f24"/>
                  </a:lnTo>
                  <a:lnTo>
                    <a:pt x="f25" y="f24"/>
                  </a:lnTo>
                  <a:lnTo>
                    <a:pt x="f25" y="f18"/>
                  </a:lnTo>
                  <a:close/>
                  <a:moveTo>
                    <a:pt x="f26" y="f27"/>
                  </a:moveTo>
                  <a:cubicBezTo>
                    <a:pt x="f28" y="f27"/>
                    <a:pt x="f29" y="f30"/>
                    <a:pt x="f29" y="f31"/>
                  </a:cubicBezTo>
                  <a:cubicBezTo>
                    <a:pt x="f29" y="f32"/>
                    <a:pt x="f28" y="f33"/>
                    <a:pt x="f26" y="f33"/>
                  </a:cubicBezTo>
                  <a:lnTo>
                    <a:pt x="f34" y="f33"/>
                  </a:lnTo>
                  <a:cubicBezTo>
                    <a:pt x="f35" y="f33"/>
                    <a:pt x="f16" y="f32"/>
                    <a:pt x="f16" y="f31"/>
                  </a:cubicBezTo>
                  <a:cubicBezTo>
                    <a:pt x="f16" y="f30"/>
                    <a:pt x="f35" y="f27"/>
                    <a:pt x="f34" y="f27"/>
                  </a:cubicBezTo>
                  <a:close/>
                  <a:moveTo>
                    <a:pt x="f36" y="f37"/>
                  </a:moveTo>
                  <a:cubicBezTo>
                    <a:pt x="f38" y="f37"/>
                    <a:pt x="f39" y="f37"/>
                    <a:pt x="f22" y="f37"/>
                  </a:cubicBezTo>
                  <a:lnTo>
                    <a:pt x="f40" y="f37"/>
                  </a:lnTo>
                  <a:cubicBezTo>
                    <a:pt x="f41" y="f37"/>
                    <a:pt x="f5" y="f42"/>
                    <a:pt x="f5" y="f43"/>
                  </a:cubicBezTo>
                  <a:lnTo>
                    <a:pt x="f5" y="f44"/>
                  </a:lnTo>
                  <a:lnTo>
                    <a:pt x="f12" y="f44"/>
                  </a:lnTo>
                  <a:cubicBezTo>
                    <a:pt x="f45" y="f44"/>
                    <a:pt x="f46" y="f47"/>
                    <a:pt x="f46" y="f9"/>
                  </a:cubicBezTo>
                  <a:lnTo>
                    <a:pt x="f46" y="f7"/>
                  </a:lnTo>
                  <a:lnTo>
                    <a:pt x="f48" y="f7"/>
                  </a:lnTo>
                  <a:cubicBezTo>
                    <a:pt x="f49" y="f7"/>
                    <a:pt x="f2" y="f50"/>
                    <a:pt x="f2" y="f51"/>
                  </a:cubicBezTo>
                  <a:lnTo>
                    <a:pt x="f2" y="f52"/>
                  </a:lnTo>
                  <a:cubicBezTo>
                    <a:pt x="f2" y="f53"/>
                    <a:pt x="f49" y="f54"/>
                    <a:pt x="f48" y="f4"/>
                  </a:cubicBezTo>
                  <a:lnTo>
                    <a:pt x="f5" y="f4"/>
                  </a:lnTo>
                  <a:lnTo>
                    <a:pt x="f5" y="f55"/>
                  </a:lnTo>
                  <a:lnTo>
                    <a:pt x="f56" y="f55"/>
                  </a:lnTo>
                  <a:cubicBezTo>
                    <a:pt x="f57" y="f55"/>
                    <a:pt x="f8" y="f58"/>
                    <a:pt x="f8" y="f59"/>
                  </a:cubicBezTo>
                  <a:cubicBezTo>
                    <a:pt x="f8" y="f60"/>
                    <a:pt x="f57" y="f61"/>
                    <a:pt x="f56" y="f61"/>
                  </a:cubicBezTo>
                  <a:lnTo>
                    <a:pt x="f34" y="f61"/>
                  </a:lnTo>
                  <a:cubicBezTo>
                    <a:pt x="f62" y="f61"/>
                    <a:pt x="f15" y="f60"/>
                    <a:pt x="f15" y="f59"/>
                  </a:cubicBezTo>
                  <a:cubicBezTo>
                    <a:pt x="f15" y="f58"/>
                    <a:pt x="f62" y="f55"/>
                    <a:pt x="f34" y="f55"/>
                  </a:cubicBezTo>
                  <a:lnTo>
                    <a:pt x="f16" y="f55"/>
                  </a:lnTo>
                  <a:lnTo>
                    <a:pt x="f16" y="f4"/>
                  </a:lnTo>
                  <a:lnTo>
                    <a:pt x="f63" y="f4"/>
                  </a:lnTo>
                  <a:cubicBezTo>
                    <a:pt x="f64" y="f4"/>
                    <a:pt x="f65" y="f66"/>
                    <a:pt x="f65" y="f52"/>
                  </a:cubicBezTo>
                  <a:lnTo>
                    <a:pt x="f65" y="f51"/>
                  </a:lnTo>
                  <a:cubicBezTo>
                    <a:pt x="f65" y="f67"/>
                    <a:pt x="f64" y="f7"/>
                    <a:pt x="f63" y="f7"/>
                  </a:cubicBezTo>
                  <a:lnTo>
                    <a:pt x="f29" y="f7"/>
                  </a:lnTo>
                  <a:lnTo>
                    <a:pt x="f29" y="f9"/>
                  </a:lnTo>
                  <a:cubicBezTo>
                    <a:pt x="f29" y="f47"/>
                    <a:pt x="f68" y="f44"/>
                    <a:pt x="f13" y="f44"/>
                  </a:cubicBezTo>
                  <a:lnTo>
                    <a:pt x="f69" y="f44"/>
                  </a:lnTo>
                  <a:cubicBezTo>
                    <a:pt x="f70" y="f71"/>
                    <a:pt x="f72" y="f37"/>
                    <a:pt x="f36" y="f37"/>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04" name="Google Shape;5596;p66">
            <a:extLst>
              <a:ext uri="{FF2B5EF4-FFF2-40B4-BE49-F238E27FC236}">
                <a16:creationId xmlns:a16="http://schemas.microsoft.com/office/drawing/2014/main" id="{769B8A4E-F841-1F42-42BD-AA3DF40297CC}"/>
              </a:ext>
            </a:extLst>
          </p:cNvPr>
          <p:cNvGrpSpPr/>
          <p:nvPr/>
        </p:nvGrpSpPr>
        <p:grpSpPr>
          <a:xfrm>
            <a:off x="5165968" y="3560870"/>
            <a:ext cx="526693" cy="526695"/>
            <a:chOff x="5180761" y="2670651"/>
            <a:chExt cx="395020" cy="395021"/>
          </a:xfrm>
          <a:solidFill>
            <a:schemeClr val="bg1"/>
          </a:solidFill>
        </p:grpSpPr>
        <p:sp>
          <p:nvSpPr>
            <p:cNvPr id="105" name="Google Shape;5597;p66">
              <a:extLst>
                <a:ext uri="{FF2B5EF4-FFF2-40B4-BE49-F238E27FC236}">
                  <a16:creationId xmlns:a16="http://schemas.microsoft.com/office/drawing/2014/main" id="{4B88D8D5-6B44-8C34-0FAD-2732AD2E7E2C}"/>
                </a:ext>
              </a:extLst>
            </p:cNvPr>
            <p:cNvSpPr/>
            <p:nvPr/>
          </p:nvSpPr>
          <p:spPr>
            <a:xfrm>
              <a:off x="5180761" y="2833451"/>
              <a:ext cx="395020" cy="232221"/>
            </a:xfrm>
            <a:custGeom>
              <a:avLst/>
              <a:gdLst>
                <a:gd name="f0" fmla="val w"/>
                <a:gd name="f1" fmla="val h"/>
                <a:gd name="f2" fmla="val 0"/>
                <a:gd name="f3" fmla="val 19273"/>
                <a:gd name="f4" fmla="val 11330"/>
                <a:gd name="f5" fmla="val 5120"/>
                <a:gd name="f6" fmla="val 1130"/>
                <a:gd name="f7" fmla="val 5433"/>
                <a:gd name="f8" fmla="val 5683"/>
                <a:gd name="f9" fmla="val 1380"/>
                <a:gd name="f10" fmla="val 1693"/>
                <a:gd name="f11" fmla="val 2006"/>
                <a:gd name="f12" fmla="val 2259"/>
                <a:gd name="f13" fmla="val 2861"/>
                <a:gd name="f14" fmla="val 2548"/>
                <a:gd name="f15" fmla="val 2298"/>
                <a:gd name="f16" fmla="val 10766"/>
                <a:gd name="f17" fmla="val 11079"/>
                <a:gd name="f18" fmla="val 11329"/>
                <a:gd name="f19" fmla="val 8507"/>
                <a:gd name="f20" fmla="val 8194"/>
                <a:gd name="f21" fmla="val 7944"/>
                <a:gd name="f22" fmla="val 16412"/>
                <a:gd name="f23" fmla="val 16725"/>
                <a:gd name="f24" fmla="val 16975"/>
                <a:gd name="f25" fmla="val 14153"/>
                <a:gd name="f26" fmla="val 13840"/>
                <a:gd name="f27" fmla="val 13590"/>
                <a:gd name="f28" fmla="val 4518"/>
                <a:gd name="f29" fmla="val 4767"/>
                <a:gd name="f30" fmla="val 5081"/>
                <a:gd name="f31" fmla="val 5394"/>
                <a:gd name="f32" fmla="val 5647"/>
                <a:gd name="f33" fmla="val 7941"/>
                <a:gd name="f34" fmla="val 8818"/>
                <a:gd name="f35" fmla="val 9071"/>
                <a:gd name="f36" fmla="val 1"/>
                <a:gd name="f37" fmla="val 9637"/>
                <a:gd name="f38" fmla="val 10570"/>
                <a:gd name="f39" fmla="val 759"/>
                <a:gd name="f40" fmla="val 1696"/>
                <a:gd name="f41" fmla="val 17580"/>
                <a:gd name="f42" fmla="val 18514"/>
                <a:gd name="f43" fmla="*/ f0 1 19273"/>
                <a:gd name="f44" fmla="*/ f1 1 11330"/>
                <a:gd name="f45" fmla="val f2"/>
                <a:gd name="f46" fmla="val f3"/>
                <a:gd name="f47" fmla="val f4"/>
                <a:gd name="f48" fmla="+- f47 0 f45"/>
                <a:gd name="f49" fmla="+- f46 0 f45"/>
                <a:gd name="f50" fmla="*/ f49 1 19273"/>
                <a:gd name="f51" fmla="*/ f48 1 11330"/>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9273" h="11330">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7" y="f12"/>
                    <a:pt x="f16" y="f12"/>
                  </a:cubicBezTo>
                  <a:lnTo>
                    <a:pt x="f19" y="f12"/>
                  </a:lnTo>
                  <a:cubicBezTo>
                    <a:pt x="f20" y="f12"/>
                    <a:pt x="f21" y="f11"/>
                    <a:pt x="f21" y="f10"/>
                  </a:cubicBezTo>
                  <a:cubicBezTo>
                    <a:pt x="f21" y="f9"/>
                    <a:pt x="f20" y="f6"/>
                    <a:pt x="f19" y="f6"/>
                  </a:cubicBezTo>
                  <a:close/>
                  <a:moveTo>
                    <a:pt x="f22" y="f6"/>
                  </a:moveTo>
                  <a:cubicBezTo>
                    <a:pt x="f23" y="f6"/>
                    <a:pt x="f24" y="f9"/>
                    <a:pt x="f24" y="f10"/>
                  </a:cubicBezTo>
                  <a:cubicBezTo>
                    <a:pt x="f24" y="f11"/>
                    <a:pt x="f23" y="f12"/>
                    <a:pt x="f22" y="f12"/>
                  </a:cubicBezTo>
                  <a:lnTo>
                    <a:pt x="f25" y="f12"/>
                  </a:lnTo>
                  <a:cubicBezTo>
                    <a:pt x="f26" y="f12"/>
                    <a:pt x="f27" y="f11"/>
                    <a:pt x="f27" y="f10"/>
                  </a:cubicBezTo>
                  <a:cubicBezTo>
                    <a:pt x="f27" y="f9"/>
                    <a:pt x="f26" y="f6"/>
                    <a:pt x="f25" y="f6"/>
                  </a:cubicBezTo>
                  <a:close/>
                  <a:moveTo>
                    <a:pt x="f5" y="f28"/>
                  </a:moveTo>
                  <a:cubicBezTo>
                    <a:pt x="f7" y="f28"/>
                    <a:pt x="f8" y="f29"/>
                    <a:pt x="f8" y="f30"/>
                  </a:cubicBezTo>
                  <a:cubicBezTo>
                    <a:pt x="f8" y="f31"/>
                    <a:pt x="f7" y="f32"/>
                    <a:pt x="f5" y="f32"/>
                  </a:cubicBezTo>
                  <a:lnTo>
                    <a:pt x="f13" y="f32"/>
                  </a:lnTo>
                  <a:cubicBezTo>
                    <a:pt x="f14" y="f32"/>
                    <a:pt x="f15" y="f31"/>
                    <a:pt x="f15" y="f30"/>
                  </a:cubicBezTo>
                  <a:cubicBezTo>
                    <a:pt x="f15" y="f29"/>
                    <a:pt x="f14" y="f28"/>
                    <a:pt x="f13" y="f28"/>
                  </a:cubicBezTo>
                  <a:close/>
                  <a:moveTo>
                    <a:pt x="f16" y="f28"/>
                  </a:moveTo>
                  <a:cubicBezTo>
                    <a:pt x="f17" y="f28"/>
                    <a:pt x="f18" y="f29"/>
                    <a:pt x="f18" y="f30"/>
                  </a:cubicBezTo>
                  <a:cubicBezTo>
                    <a:pt x="f18" y="f31"/>
                    <a:pt x="f17" y="f32"/>
                    <a:pt x="f16" y="f32"/>
                  </a:cubicBezTo>
                  <a:lnTo>
                    <a:pt x="f19" y="f32"/>
                  </a:lnTo>
                  <a:cubicBezTo>
                    <a:pt x="f20" y="f32"/>
                    <a:pt x="f21" y="f31"/>
                    <a:pt x="f21" y="f30"/>
                  </a:cubicBezTo>
                  <a:cubicBezTo>
                    <a:pt x="f21" y="f29"/>
                    <a:pt x="f20" y="f28"/>
                    <a:pt x="f19" y="f28"/>
                  </a:cubicBezTo>
                  <a:close/>
                  <a:moveTo>
                    <a:pt x="f22" y="f28"/>
                  </a:moveTo>
                  <a:cubicBezTo>
                    <a:pt x="f23" y="f28"/>
                    <a:pt x="f24" y="f29"/>
                    <a:pt x="f24" y="f30"/>
                  </a:cubicBezTo>
                  <a:cubicBezTo>
                    <a:pt x="f24" y="f31"/>
                    <a:pt x="f23" y="f32"/>
                    <a:pt x="f22" y="f32"/>
                  </a:cubicBezTo>
                  <a:lnTo>
                    <a:pt x="f25" y="f32"/>
                  </a:lnTo>
                  <a:cubicBezTo>
                    <a:pt x="f26" y="f32"/>
                    <a:pt x="f27" y="f31"/>
                    <a:pt x="f27" y="f30"/>
                  </a:cubicBezTo>
                  <a:cubicBezTo>
                    <a:pt x="f27" y="f29"/>
                    <a:pt x="f26" y="f28"/>
                    <a:pt x="f25" y="f28"/>
                  </a:cubicBezTo>
                  <a:close/>
                  <a:moveTo>
                    <a:pt x="f5" y="f33"/>
                  </a:moveTo>
                  <a:cubicBezTo>
                    <a:pt x="f7" y="f33"/>
                    <a:pt x="f8" y="f20"/>
                    <a:pt x="f8" y="f19"/>
                  </a:cubicBezTo>
                  <a:cubicBezTo>
                    <a:pt x="f8" y="f34"/>
                    <a:pt x="f7" y="f35"/>
                    <a:pt x="f5" y="f35"/>
                  </a:cubicBezTo>
                  <a:lnTo>
                    <a:pt x="f13" y="f35"/>
                  </a:lnTo>
                  <a:cubicBezTo>
                    <a:pt x="f14" y="f35"/>
                    <a:pt x="f15" y="f34"/>
                    <a:pt x="f15" y="f19"/>
                  </a:cubicBezTo>
                  <a:cubicBezTo>
                    <a:pt x="f15" y="f20"/>
                    <a:pt x="f14" y="f33"/>
                    <a:pt x="f13" y="f33"/>
                  </a:cubicBezTo>
                  <a:close/>
                  <a:moveTo>
                    <a:pt x="f16" y="f33"/>
                  </a:moveTo>
                  <a:cubicBezTo>
                    <a:pt x="f17" y="f33"/>
                    <a:pt x="f18" y="f20"/>
                    <a:pt x="f18" y="f19"/>
                  </a:cubicBezTo>
                  <a:cubicBezTo>
                    <a:pt x="f18" y="f34"/>
                    <a:pt x="f17" y="f35"/>
                    <a:pt x="f16" y="f35"/>
                  </a:cubicBezTo>
                  <a:lnTo>
                    <a:pt x="f19" y="f35"/>
                  </a:lnTo>
                  <a:cubicBezTo>
                    <a:pt x="f20" y="f35"/>
                    <a:pt x="f21" y="f34"/>
                    <a:pt x="f21" y="f19"/>
                  </a:cubicBezTo>
                  <a:cubicBezTo>
                    <a:pt x="f21" y="f20"/>
                    <a:pt x="f20" y="f33"/>
                    <a:pt x="f19" y="f33"/>
                  </a:cubicBezTo>
                  <a:close/>
                  <a:moveTo>
                    <a:pt x="f22" y="f33"/>
                  </a:moveTo>
                  <a:cubicBezTo>
                    <a:pt x="f23" y="f33"/>
                    <a:pt x="f24" y="f20"/>
                    <a:pt x="f24" y="f19"/>
                  </a:cubicBezTo>
                  <a:cubicBezTo>
                    <a:pt x="f24" y="f34"/>
                    <a:pt x="f23" y="f35"/>
                    <a:pt x="f22" y="f35"/>
                  </a:cubicBezTo>
                  <a:lnTo>
                    <a:pt x="f25" y="f35"/>
                  </a:lnTo>
                  <a:cubicBezTo>
                    <a:pt x="f26" y="f35"/>
                    <a:pt x="f27" y="f34"/>
                    <a:pt x="f27" y="f19"/>
                  </a:cubicBezTo>
                  <a:cubicBezTo>
                    <a:pt x="f27" y="f20"/>
                    <a:pt x="f26" y="f33"/>
                    <a:pt x="f25" y="f33"/>
                  </a:cubicBezTo>
                  <a:close/>
                  <a:moveTo>
                    <a:pt x="f36" y="f36"/>
                  </a:moveTo>
                  <a:lnTo>
                    <a:pt x="f36" y="f37"/>
                  </a:lnTo>
                  <a:cubicBezTo>
                    <a:pt x="f36" y="f38"/>
                    <a:pt x="f39" y="f18"/>
                    <a:pt x="f40" y="f18"/>
                  </a:cubicBezTo>
                  <a:lnTo>
                    <a:pt x="f41" y="f18"/>
                  </a:lnTo>
                  <a:cubicBezTo>
                    <a:pt x="f42" y="f18"/>
                    <a:pt x="f3" y="f38"/>
                    <a:pt x="f3" y="f37"/>
                  </a:cubicBezTo>
                  <a:lnTo>
                    <a:pt x="f3" y="f3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6" name="Google Shape;5598;p66">
              <a:extLst>
                <a:ext uri="{FF2B5EF4-FFF2-40B4-BE49-F238E27FC236}">
                  <a16:creationId xmlns:a16="http://schemas.microsoft.com/office/drawing/2014/main" id="{77B59146-8E02-AF18-B907-B351232BB955}"/>
                </a:ext>
              </a:extLst>
            </p:cNvPr>
            <p:cNvSpPr/>
            <p:nvPr/>
          </p:nvSpPr>
          <p:spPr>
            <a:xfrm>
              <a:off x="5180761" y="2670651"/>
              <a:ext cx="395020" cy="139683"/>
            </a:xfrm>
            <a:custGeom>
              <a:avLst/>
              <a:gdLst>
                <a:gd name="f0" fmla="val w"/>
                <a:gd name="f1" fmla="val h"/>
                <a:gd name="f2" fmla="val 0"/>
                <a:gd name="f3" fmla="val 19273"/>
                <a:gd name="f4" fmla="val 6815"/>
                <a:gd name="f5" fmla="val 3990"/>
                <a:gd name="f6" fmla="val 1129"/>
                <a:gd name="f7" fmla="val 4304"/>
                <a:gd name="f8" fmla="val 4557"/>
                <a:gd name="f9" fmla="val 1382"/>
                <a:gd name="f10" fmla="val 1695"/>
                <a:gd name="f11" fmla="val 3954"/>
                <a:gd name="f12" fmla="val 4264"/>
                <a:gd name="f13" fmla="val 4517"/>
                <a:gd name="f14" fmla="val 3677"/>
                <a:gd name="f15" fmla="val 3427"/>
                <a:gd name="f16" fmla="val 9637"/>
                <a:gd name="f17" fmla="val 9950"/>
                <a:gd name="f18" fmla="val 10203"/>
                <a:gd name="f19" fmla="val 9323"/>
                <a:gd name="f20" fmla="val 9073"/>
                <a:gd name="f21" fmla="val 15283"/>
                <a:gd name="f22" fmla="val 15596"/>
                <a:gd name="f23" fmla="val 15849"/>
                <a:gd name="f24" fmla="val 14969"/>
                <a:gd name="f25" fmla="val 14719"/>
                <a:gd name="f26" fmla="val 3054"/>
                <a:gd name="f27" fmla="val 2298"/>
                <a:gd name="f28" fmla="val 759"/>
                <a:gd name="f29" fmla="val 2258"/>
                <a:gd name="f30" fmla="val 1696"/>
                <a:gd name="f31" fmla="val 1"/>
                <a:gd name="f32" fmla="val 3017"/>
                <a:gd name="f33" fmla="val 6814"/>
                <a:gd name="f34" fmla="val 18514"/>
                <a:gd name="f35" fmla="val 17580"/>
                <a:gd name="f36" fmla="val 16978"/>
                <a:gd name="f37" fmla="val 16219"/>
                <a:gd name="f38" fmla="val 14346"/>
                <a:gd name="f39" fmla="val 13590"/>
                <a:gd name="f40" fmla="val 11332"/>
                <a:gd name="f41" fmla="val 10573"/>
                <a:gd name="f42" fmla="val 8700"/>
                <a:gd name="f43" fmla="val 7944"/>
                <a:gd name="f44" fmla="val 5686"/>
                <a:gd name="f45" fmla="val 4927"/>
                <a:gd name="f46" fmla="*/ f0 1 19273"/>
                <a:gd name="f47" fmla="*/ f1 1 6815"/>
                <a:gd name="f48" fmla="val f2"/>
                <a:gd name="f49" fmla="val f3"/>
                <a:gd name="f50" fmla="val f4"/>
                <a:gd name="f51" fmla="+- f50 0 f48"/>
                <a:gd name="f52" fmla="+- f49 0 f48"/>
                <a:gd name="f53" fmla="*/ f52 1 19273"/>
                <a:gd name="f54" fmla="*/ f51 1 6815"/>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9273" h="6815">
                  <a:moveTo>
                    <a:pt x="f5" y="f6"/>
                  </a:moveTo>
                  <a:cubicBezTo>
                    <a:pt x="f7" y="f6"/>
                    <a:pt x="f8" y="f9"/>
                    <a:pt x="f8" y="f10"/>
                  </a:cubicBezTo>
                  <a:lnTo>
                    <a:pt x="f8" y="f11"/>
                  </a:lnTo>
                  <a:cubicBezTo>
                    <a:pt x="f8" y="f12"/>
                    <a:pt x="f7" y="f13"/>
                    <a:pt x="f5" y="f13"/>
                  </a:cubicBezTo>
                  <a:cubicBezTo>
                    <a:pt x="f14" y="f13"/>
                    <a:pt x="f15" y="f12"/>
                    <a:pt x="f15" y="f11"/>
                  </a:cubicBezTo>
                  <a:lnTo>
                    <a:pt x="f15" y="f10"/>
                  </a:lnTo>
                  <a:cubicBezTo>
                    <a:pt x="f15" y="f9"/>
                    <a:pt x="f14" y="f6"/>
                    <a:pt x="f5" y="f6"/>
                  </a:cubicBezTo>
                  <a:close/>
                  <a:moveTo>
                    <a:pt x="f16" y="f6"/>
                  </a:moveTo>
                  <a:cubicBezTo>
                    <a:pt x="f17" y="f6"/>
                    <a:pt x="f18" y="f9"/>
                    <a:pt x="f18" y="f10"/>
                  </a:cubicBezTo>
                  <a:lnTo>
                    <a:pt x="f18" y="f11"/>
                  </a:lnTo>
                  <a:cubicBezTo>
                    <a:pt x="f18" y="f12"/>
                    <a:pt x="f17" y="f13"/>
                    <a:pt x="f16" y="f13"/>
                  </a:cubicBezTo>
                  <a:cubicBezTo>
                    <a:pt x="f19" y="f13"/>
                    <a:pt x="f20" y="f12"/>
                    <a:pt x="f20" y="f11"/>
                  </a:cubicBezTo>
                  <a:lnTo>
                    <a:pt x="f20" y="f10"/>
                  </a:lnTo>
                  <a:cubicBezTo>
                    <a:pt x="f20" y="f9"/>
                    <a:pt x="f19" y="f6"/>
                    <a:pt x="f16" y="f6"/>
                  </a:cubicBezTo>
                  <a:close/>
                  <a:moveTo>
                    <a:pt x="f21" y="f6"/>
                  </a:moveTo>
                  <a:cubicBezTo>
                    <a:pt x="f22" y="f6"/>
                    <a:pt x="f23" y="f9"/>
                    <a:pt x="f23" y="f10"/>
                  </a:cubicBezTo>
                  <a:lnTo>
                    <a:pt x="f23" y="f11"/>
                  </a:lnTo>
                  <a:cubicBezTo>
                    <a:pt x="f23" y="f12"/>
                    <a:pt x="f22" y="f13"/>
                    <a:pt x="f21" y="f13"/>
                  </a:cubicBezTo>
                  <a:cubicBezTo>
                    <a:pt x="f24" y="f13"/>
                    <a:pt x="f25" y="f12"/>
                    <a:pt x="f25" y="f11"/>
                  </a:cubicBezTo>
                  <a:lnTo>
                    <a:pt x="f25" y="f10"/>
                  </a:lnTo>
                  <a:cubicBezTo>
                    <a:pt x="f25" y="f9"/>
                    <a:pt x="f24" y="f6"/>
                    <a:pt x="f21" y="f6"/>
                  </a:cubicBezTo>
                  <a:close/>
                  <a:moveTo>
                    <a:pt x="f5" y="f2"/>
                  </a:moveTo>
                  <a:cubicBezTo>
                    <a:pt x="f26" y="f2"/>
                    <a:pt x="f27" y="f28"/>
                    <a:pt x="f27" y="f10"/>
                  </a:cubicBezTo>
                  <a:lnTo>
                    <a:pt x="f27" y="f29"/>
                  </a:lnTo>
                  <a:lnTo>
                    <a:pt x="f30" y="f29"/>
                  </a:lnTo>
                  <a:cubicBezTo>
                    <a:pt x="f28" y="f29"/>
                    <a:pt x="f31" y="f32"/>
                    <a:pt x="f31" y="f11"/>
                  </a:cubicBezTo>
                  <a:lnTo>
                    <a:pt x="f31" y="f33"/>
                  </a:lnTo>
                  <a:lnTo>
                    <a:pt x="f3" y="f33"/>
                  </a:lnTo>
                  <a:lnTo>
                    <a:pt x="f3" y="f11"/>
                  </a:lnTo>
                  <a:cubicBezTo>
                    <a:pt x="f3" y="f32"/>
                    <a:pt x="f34" y="f29"/>
                    <a:pt x="f35" y="f29"/>
                  </a:cubicBezTo>
                  <a:lnTo>
                    <a:pt x="f36" y="f29"/>
                  </a:lnTo>
                  <a:lnTo>
                    <a:pt x="f36" y="f10"/>
                  </a:lnTo>
                  <a:cubicBezTo>
                    <a:pt x="f36" y="f28"/>
                    <a:pt x="f37" y="f2"/>
                    <a:pt x="f21" y="f2"/>
                  </a:cubicBezTo>
                  <a:cubicBezTo>
                    <a:pt x="f38" y="f2"/>
                    <a:pt x="f39" y="f28"/>
                    <a:pt x="f39" y="f10"/>
                  </a:cubicBezTo>
                  <a:lnTo>
                    <a:pt x="f39" y="f29"/>
                  </a:lnTo>
                  <a:lnTo>
                    <a:pt x="f40" y="f29"/>
                  </a:lnTo>
                  <a:lnTo>
                    <a:pt x="f40" y="f10"/>
                  </a:lnTo>
                  <a:cubicBezTo>
                    <a:pt x="f40" y="f28"/>
                    <a:pt x="f41" y="f2"/>
                    <a:pt x="f16" y="f2"/>
                  </a:cubicBezTo>
                  <a:cubicBezTo>
                    <a:pt x="f42" y="f2"/>
                    <a:pt x="f43" y="f28"/>
                    <a:pt x="f43" y="f10"/>
                  </a:cubicBezTo>
                  <a:lnTo>
                    <a:pt x="f43" y="f29"/>
                  </a:lnTo>
                  <a:lnTo>
                    <a:pt x="f44" y="f29"/>
                  </a:lnTo>
                  <a:lnTo>
                    <a:pt x="f44" y="f10"/>
                  </a:lnTo>
                  <a:cubicBezTo>
                    <a:pt x="f44" y="f28"/>
                    <a:pt x="f45"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07" name="Google Shape;5651;p66">
            <a:extLst>
              <a:ext uri="{FF2B5EF4-FFF2-40B4-BE49-F238E27FC236}">
                <a16:creationId xmlns:a16="http://schemas.microsoft.com/office/drawing/2014/main" id="{44C443A1-23D3-6BF8-2439-F7CA4125E49E}"/>
              </a:ext>
            </a:extLst>
          </p:cNvPr>
          <p:cNvGrpSpPr/>
          <p:nvPr/>
        </p:nvGrpSpPr>
        <p:grpSpPr>
          <a:xfrm>
            <a:off x="8382656" y="3635899"/>
            <a:ext cx="588397" cy="379269"/>
            <a:chOff x="7593278" y="2726923"/>
            <a:chExt cx="441298" cy="284452"/>
          </a:xfrm>
          <a:solidFill>
            <a:schemeClr val="bg1"/>
          </a:solidFill>
        </p:grpSpPr>
        <p:sp>
          <p:nvSpPr>
            <p:cNvPr id="108" name="Google Shape;5652;p66">
              <a:extLst>
                <a:ext uri="{FF2B5EF4-FFF2-40B4-BE49-F238E27FC236}">
                  <a16:creationId xmlns:a16="http://schemas.microsoft.com/office/drawing/2014/main" id="{6DF30C2F-FF5F-954D-3176-F682F7D30A08}"/>
                </a:ext>
              </a:extLst>
            </p:cNvPr>
            <p:cNvSpPr/>
            <p:nvPr/>
          </p:nvSpPr>
          <p:spPr>
            <a:xfrm>
              <a:off x="7593278" y="2744919"/>
              <a:ext cx="441298" cy="266456"/>
            </a:xfrm>
            <a:custGeom>
              <a:avLst/>
              <a:gdLst>
                <a:gd name="f0" fmla="val w"/>
                <a:gd name="f1" fmla="val h"/>
                <a:gd name="f2" fmla="val 0"/>
                <a:gd name="f3" fmla="val 19273"/>
                <a:gd name="f4" fmla="val 11637"/>
                <a:gd name="f5" fmla="val 266"/>
                <a:gd name="f6" fmla="val 1"/>
                <a:gd name="f7" fmla="val 91"/>
                <a:gd name="f8" fmla="val 272"/>
                <a:gd name="f9" fmla="val 585"/>
                <a:gd name="f10" fmla="val 907"/>
                <a:gd name="f11" fmla="val 9941"/>
                <a:gd name="f12" fmla="val 10877"/>
                <a:gd name="f13" fmla="val 757"/>
                <a:gd name="f14" fmla="val 11633"/>
                <a:gd name="f15" fmla="val 1693"/>
                <a:gd name="f16" fmla="val 11636"/>
                <a:gd name="f17" fmla="val 17577"/>
                <a:gd name="f18" fmla="val 18514"/>
                <a:gd name="f19" fmla="val 19270"/>
                <a:gd name="f20" fmla="val 19176"/>
                <a:gd name="f21" fmla="val 19005"/>
                <a:gd name="f22" fmla="val 9974"/>
                <a:gd name="f23" fmla="val 7005"/>
                <a:gd name="f24" fmla="val 9873"/>
                <a:gd name="f25" fmla="val 7080"/>
                <a:gd name="f26" fmla="val 9754"/>
                <a:gd name="f27" fmla="val 7118"/>
                <a:gd name="f28" fmla="val 9635"/>
                <a:gd name="f29" fmla="val 9516"/>
                <a:gd name="f30" fmla="val 9397"/>
                <a:gd name="f31" fmla="val 9296"/>
                <a:gd name="f32" fmla="*/ f0 1 19273"/>
                <a:gd name="f33" fmla="*/ f1 1 11637"/>
                <a:gd name="f34" fmla="val f2"/>
                <a:gd name="f35" fmla="val f3"/>
                <a:gd name="f36" fmla="val f4"/>
                <a:gd name="f37" fmla="+- f36 0 f34"/>
                <a:gd name="f38" fmla="+- f35 0 f34"/>
                <a:gd name="f39" fmla="*/ f38 1 19273"/>
                <a:gd name="f40" fmla="*/ f37 1 11637"/>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9273" h="11637">
                  <a:moveTo>
                    <a:pt x="f5" y="f6"/>
                  </a:moveTo>
                  <a:cubicBezTo>
                    <a:pt x="f7" y="f8"/>
                    <a:pt x="f6" y="f9"/>
                    <a:pt x="f6" y="f10"/>
                  </a:cubicBezTo>
                  <a:lnTo>
                    <a:pt x="f6" y="f11"/>
                  </a:lnTo>
                  <a:cubicBezTo>
                    <a:pt x="f6" y="f12"/>
                    <a:pt x="f13" y="f14"/>
                    <a:pt x="f15" y="f16"/>
                  </a:cubicBezTo>
                  <a:lnTo>
                    <a:pt x="f17" y="f16"/>
                  </a:lnTo>
                  <a:cubicBezTo>
                    <a:pt x="f18" y="f14"/>
                    <a:pt x="f19" y="f12"/>
                    <a:pt x="f3" y="f11"/>
                  </a:cubicBezTo>
                  <a:lnTo>
                    <a:pt x="f3" y="f10"/>
                  </a:lnTo>
                  <a:cubicBezTo>
                    <a:pt x="f19" y="f9"/>
                    <a:pt x="f20" y="f8"/>
                    <a:pt x="f21" y="f6"/>
                  </a:cubicBezTo>
                  <a:lnTo>
                    <a:pt x="f22" y="f23"/>
                  </a:lnTo>
                  <a:cubicBezTo>
                    <a:pt x="f24" y="f25"/>
                    <a:pt x="f26" y="f27"/>
                    <a:pt x="f28" y="f27"/>
                  </a:cubicBezTo>
                  <a:cubicBezTo>
                    <a:pt x="f29" y="f27"/>
                    <a:pt x="f30" y="f25"/>
                    <a:pt x="f31" y="f23"/>
                  </a:cubicBezTo>
                  <a:lnTo>
                    <a:pt x="f5"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9" name="Google Shape;5653;p66">
              <a:extLst>
                <a:ext uri="{FF2B5EF4-FFF2-40B4-BE49-F238E27FC236}">
                  <a16:creationId xmlns:a16="http://schemas.microsoft.com/office/drawing/2014/main" id="{A1950053-E421-39D5-8E34-B8C4AD20DEAA}"/>
                </a:ext>
              </a:extLst>
            </p:cNvPr>
            <p:cNvSpPr/>
            <p:nvPr/>
          </p:nvSpPr>
          <p:spPr>
            <a:xfrm>
              <a:off x="7620664" y="2726923"/>
              <a:ext cx="386480" cy="151854"/>
            </a:xfrm>
            <a:custGeom>
              <a:avLst/>
              <a:gdLst>
                <a:gd name="f0" fmla="val w"/>
                <a:gd name="f1" fmla="val h"/>
                <a:gd name="f2" fmla="val 0"/>
                <a:gd name="f3" fmla="val 16879"/>
                <a:gd name="f4" fmla="val 6632"/>
                <a:gd name="f5" fmla="val 497"/>
                <a:gd name="f6" fmla="val 1"/>
                <a:gd name="f7" fmla="val 328"/>
                <a:gd name="f8" fmla="val 160"/>
                <a:gd name="f9" fmla="val 31"/>
                <a:gd name="f10" fmla="val 82"/>
                <a:gd name="f11" fmla="val 8441"/>
                <a:gd name="f12" fmla="val 6631"/>
                <a:gd name="f13" fmla="val 16878"/>
                <a:gd name="f14" fmla="val 16719"/>
                <a:gd name="f15" fmla="val 16550"/>
                <a:gd name="f16" fmla="val 16381"/>
                <a:gd name="f17" fmla="*/ f0 1 16879"/>
                <a:gd name="f18" fmla="*/ f1 1 6632"/>
                <a:gd name="f19" fmla="val f2"/>
                <a:gd name="f20" fmla="val f3"/>
                <a:gd name="f21" fmla="val f4"/>
                <a:gd name="f22" fmla="+- f21 0 f19"/>
                <a:gd name="f23" fmla="+- f20 0 f19"/>
                <a:gd name="f24" fmla="*/ f23 1 16879"/>
                <a:gd name="f25" fmla="*/ f22 1 6632"/>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6879" h="6632">
                  <a:moveTo>
                    <a:pt x="f5" y="f6"/>
                  </a:moveTo>
                  <a:cubicBezTo>
                    <a:pt x="f7" y="f6"/>
                    <a:pt x="f8" y="f9"/>
                    <a:pt x="f2" y="f10"/>
                  </a:cubicBezTo>
                  <a:lnTo>
                    <a:pt x="f11" y="f12"/>
                  </a:lnTo>
                  <a:lnTo>
                    <a:pt x="f13" y="f10"/>
                  </a:lnTo>
                  <a:cubicBezTo>
                    <a:pt x="f14" y="f9"/>
                    <a:pt x="f15" y="f6"/>
                    <a:pt x="f16"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10" name="Google Shape;5775;p66">
            <a:extLst>
              <a:ext uri="{FF2B5EF4-FFF2-40B4-BE49-F238E27FC236}">
                <a16:creationId xmlns:a16="http://schemas.microsoft.com/office/drawing/2014/main" id="{D3F7F1B4-38AC-D5D3-22EC-14B0EA8BAA4E}"/>
              </a:ext>
            </a:extLst>
          </p:cNvPr>
          <p:cNvGrpSpPr/>
          <p:nvPr/>
        </p:nvGrpSpPr>
        <p:grpSpPr>
          <a:xfrm>
            <a:off x="6834833" y="3664416"/>
            <a:ext cx="451908" cy="423659"/>
            <a:chOff x="6432410" y="2748311"/>
            <a:chExt cx="338931" cy="317744"/>
          </a:xfrm>
          <a:solidFill>
            <a:schemeClr val="bg1"/>
          </a:solidFill>
        </p:grpSpPr>
        <p:sp>
          <p:nvSpPr>
            <p:cNvPr id="111" name="Google Shape;5776;p66">
              <a:extLst>
                <a:ext uri="{FF2B5EF4-FFF2-40B4-BE49-F238E27FC236}">
                  <a16:creationId xmlns:a16="http://schemas.microsoft.com/office/drawing/2014/main" id="{D8A8C923-F0AB-E741-E1E0-D5F6608373CF}"/>
                </a:ext>
              </a:extLst>
            </p:cNvPr>
            <p:cNvSpPr/>
            <p:nvPr/>
          </p:nvSpPr>
          <p:spPr>
            <a:xfrm>
              <a:off x="6492624" y="3026325"/>
              <a:ext cx="133456" cy="39730"/>
            </a:xfrm>
            <a:custGeom>
              <a:avLst/>
              <a:gdLst>
                <a:gd name="f0" fmla="val w"/>
                <a:gd name="f1" fmla="val h"/>
                <a:gd name="f2" fmla="val 0"/>
                <a:gd name="f3" fmla="val 7589"/>
                <a:gd name="f4" fmla="val 2259"/>
                <a:gd name="f5" fmla="val 2792"/>
                <a:gd name="f6" fmla="val 2415"/>
                <a:gd name="f7" fmla="val 1130"/>
                <a:gd name="f8" fmla="val 567"/>
                <a:gd name="f9" fmla="val 253"/>
                <a:gd name="f10" fmla="val 1383"/>
                <a:gd name="f11" fmla="val 1696"/>
                <a:gd name="f12" fmla="val 2006"/>
                <a:gd name="f13" fmla="val 7101"/>
                <a:gd name="f14" fmla="val 1831"/>
                <a:gd name="f15" fmla="val 6821"/>
                <a:gd name="f16" fmla="val 1214"/>
                <a:gd name="f17" fmla="*/ f0 1 7589"/>
                <a:gd name="f18" fmla="*/ f1 1 2259"/>
                <a:gd name="f19" fmla="val f2"/>
                <a:gd name="f20" fmla="val f3"/>
                <a:gd name="f21" fmla="val f4"/>
                <a:gd name="f22" fmla="+- f21 0 f19"/>
                <a:gd name="f23" fmla="+- f20 0 f19"/>
                <a:gd name="f24" fmla="*/ f23 1 7589"/>
                <a:gd name="f25" fmla="*/ f22 1 225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589" h="2259">
                  <a:moveTo>
                    <a:pt x="f5" y="f2"/>
                  </a:moveTo>
                  <a:lnTo>
                    <a:pt x="f6" y="f7"/>
                  </a:lnTo>
                  <a:lnTo>
                    <a:pt x="f8" y="f7"/>
                  </a:lnTo>
                  <a:cubicBezTo>
                    <a:pt x="f9" y="f7"/>
                    <a:pt x="f2" y="f10"/>
                    <a:pt x="f2" y="f11"/>
                  </a:cubicBezTo>
                  <a:cubicBezTo>
                    <a:pt x="f2" y="f12"/>
                    <a:pt x="f9" y="f4"/>
                    <a:pt x="f8" y="f4"/>
                  </a:cubicBezTo>
                  <a:lnTo>
                    <a:pt x="f3" y="f4"/>
                  </a:lnTo>
                  <a:cubicBezTo>
                    <a:pt x="f13" y="f14"/>
                    <a:pt x="f15" y="f16"/>
                    <a:pt x="f15" y="f8"/>
                  </a:cubicBezTo>
                  <a:lnTo>
                    <a:pt x="f1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2" name="Google Shape;5777;p66">
              <a:extLst>
                <a:ext uri="{FF2B5EF4-FFF2-40B4-BE49-F238E27FC236}">
                  <a16:creationId xmlns:a16="http://schemas.microsoft.com/office/drawing/2014/main" id="{2F41D253-D8A9-D296-7877-9CB2167E1940}"/>
                </a:ext>
              </a:extLst>
            </p:cNvPr>
            <p:cNvSpPr/>
            <p:nvPr/>
          </p:nvSpPr>
          <p:spPr>
            <a:xfrm>
              <a:off x="6432410" y="2966743"/>
              <a:ext cx="180164" cy="39739"/>
            </a:xfrm>
            <a:custGeom>
              <a:avLst/>
              <a:gdLst>
                <a:gd name="f0" fmla="val w"/>
                <a:gd name="f1" fmla="val h"/>
                <a:gd name="f2" fmla="val 0"/>
                <a:gd name="f3" fmla="val 10245"/>
                <a:gd name="f4" fmla="val 2260"/>
                <a:gd name="f5" fmla="val 1"/>
                <a:gd name="f6" fmla="val 567"/>
                <a:gd name="f7" fmla="val 1500"/>
                <a:gd name="f8" fmla="val 756"/>
                <a:gd name="f9" fmla="val 2259"/>
                <a:gd name="f10" fmla="val 1693"/>
                <a:gd name="f11" fmla="*/ f0 1 10245"/>
                <a:gd name="f12" fmla="*/ f1 1 2260"/>
                <a:gd name="f13" fmla="val f2"/>
                <a:gd name="f14" fmla="val f3"/>
                <a:gd name="f15" fmla="val f4"/>
                <a:gd name="f16" fmla="+- f15 0 f13"/>
                <a:gd name="f17" fmla="+- f14 0 f13"/>
                <a:gd name="f18" fmla="*/ f17 1 10245"/>
                <a:gd name="f19" fmla="*/ f16 1 2260"/>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0245" h="2260">
                  <a:moveTo>
                    <a:pt x="f5" y="f5"/>
                  </a:moveTo>
                  <a:lnTo>
                    <a:pt x="f5" y="f6"/>
                  </a:lnTo>
                  <a:cubicBezTo>
                    <a:pt x="f5" y="f7"/>
                    <a:pt x="f8" y="f9"/>
                    <a:pt x="f10" y="f9"/>
                  </a:cubicBezTo>
                  <a:lnTo>
                    <a:pt x="f3" y="f9"/>
                  </a:lnTo>
                  <a:lnTo>
                    <a:pt x="f3"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3" name="Google Shape;5778;p66">
              <a:extLst>
                <a:ext uri="{FF2B5EF4-FFF2-40B4-BE49-F238E27FC236}">
                  <a16:creationId xmlns:a16="http://schemas.microsoft.com/office/drawing/2014/main" id="{F45AE9A9-0DEA-21E7-F56C-C06419BE442C}"/>
                </a:ext>
              </a:extLst>
            </p:cNvPr>
            <p:cNvSpPr/>
            <p:nvPr/>
          </p:nvSpPr>
          <p:spPr>
            <a:xfrm>
              <a:off x="6632435" y="2907179"/>
              <a:ext cx="119164" cy="99303"/>
            </a:xfrm>
            <a:custGeom>
              <a:avLst/>
              <a:gdLst>
                <a:gd name="f0" fmla="val w"/>
                <a:gd name="f1" fmla="val h"/>
                <a:gd name="f2" fmla="val 0"/>
                <a:gd name="f3" fmla="val 6776"/>
                <a:gd name="f4" fmla="val 5647"/>
                <a:gd name="f5" fmla="val 5646"/>
                <a:gd name="f6" fmla="val 6775"/>
                <a:gd name="f7" fmla="*/ f0 1 6776"/>
                <a:gd name="f8" fmla="*/ f1 1 5647"/>
                <a:gd name="f9" fmla="val f2"/>
                <a:gd name="f10" fmla="val f3"/>
                <a:gd name="f11" fmla="val f4"/>
                <a:gd name="f12" fmla="+- f11 0 f9"/>
                <a:gd name="f13" fmla="+- f10 0 f9"/>
                <a:gd name="f14" fmla="*/ f13 1 6776"/>
                <a:gd name="f15" fmla="*/ f12 1 564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776" h="5647">
                  <a:moveTo>
                    <a:pt x="f2" y="f2"/>
                  </a:moveTo>
                  <a:lnTo>
                    <a:pt x="f2" y="f5"/>
                  </a:lnTo>
                  <a:lnTo>
                    <a:pt x="f6" y="f5"/>
                  </a:lnTo>
                  <a:lnTo>
                    <a:pt x="f6"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4" name="Google Shape;5779;p66">
              <a:extLst>
                <a:ext uri="{FF2B5EF4-FFF2-40B4-BE49-F238E27FC236}">
                  <a16:creationId xmlns:a16="http://schemas.microsoft.com/office/drawing/2014/main" id="{D643D69B-72C5-764D-6044-71B29BD90CD4}"/>
                </a:ext>
              </a:extLst>
            </p:cNvPr>
            <p:cNvSpPr/>
            <p:nvPr/>
          </p:nvSpPr>
          <p:spPr>
            <a:xfrm>
              <a:off x="6632435" y="3026325"/>
              <a:ext cx="119164" cy="29827"/>
            </a:xfrm>
            <a:custGeom>
              <a:avLst/>
              <a:gdLst>
                <a:gd name="f0" fmla="val w"/>
                <a:gd name="f1" fmla="val h"/>
                <a:gd name="f2" fmla="val 0"/>
                <a:gd name="f3" fmla="val 6776"/>
                <a:gd name="f4" fmla="val 1696"/>
                <a:gd name="f5" fmla="val 567"/>
                <a:gd name="f6" fmla="val 1190"/>
                <a:gd name="f7" fmla="val 506"/>
                <a:gd name="f8" fmla="val 1129"/>
                <a:gd name="f9" fmla="val 5646"/>
                <a:gd name="f10" fmla="val 6270"/>
                <a:gd name="f11" fmla="val 6775"/>
                <a:gd name="f12" fmla="*/ f0 1 6776"/>
                <a:gd name="f13" fmla="*/ f1 1 1696"/>
                <a:gd name="f14" fmla="val f2"/>
                <a:gd name="f15" fmla="val f3"/>
                <a:gd name="f16" fmla="val f4"/>
                <a:gd name="f17" fmla="+- f16 0 f14"/>
                <a:gd name="f18" fmla="+- f15 0 f14"/>
                <a:gd name="f19" fmla="*/ f18 1 6776"/>
                <a:gd name="f20" fmla="*/ f17 1 169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776" h="1696">
                  <a:moveTo>
                    <a:pt x="f2" y="f2"/>
                  </a:moveTo>
                  <a:lnTo>
                    <a:pt x="f2" y="f5"/>
                  </a:lnTo>
                  <a:cubicBezTo>
                    <a:pt x="f2" y="f6"/>
                    <a:pt x="f7" y="f4"/>
                    <a:pt x="f8" y="f4"/>
                  </a:cubicBezTo>
                  <a:lnTo>
                    <a:pt x="f9" y="f4"/>
                  </a:lnTo>
                  <a:cubicBezTo>
                    <a:pt x="f10" y="f4"/>
                    <a:pt x="f11" y="f6"/>
                    <a:pt x="f11" y="f5"/>
                  </a:cubicBezTo>
                  <a:lnTo>
                    <a:pt x="f11"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5" name="Google Shape;5780;p66">
              <a:extLst>
                <a:ext uri="{FF2B5EF4-FFF2-40B4-BE49-F238E27FC236}">
                  <a16:creationId xmlns:a16="http://schemas.microsoft.com/office/drawing/2014/main" id="{24998626-4A92-742E-22EA-66888EFD8920}"/>
                </a:ext>
              </a:extLst>
            </p:cNvPr>
            <p:cNvSpPr/>
            <p:nvPr/>
          </p:nvSpPr>
          <p:spPr>
            <a:xfrm>
              <a:off x="6432410" y="2748311"/>
              <a:ext cx="338931" cy="198598"/>
            </a:xfrm>
            <a:custGeom>
              <a:avLst/>
              <a:gdLst>
                <a:gd name="f0" fmla="val w"/>
                <a:gd name="f1" fmla="val h"/>
                <a:gd name="f2" fmla="val 0"/>
                <a:gd name="f3" fmla="val 19273"/>
                <a:gd name="f4" fmla="val 11293"/>
                <a:gd name="f5" fmla="val 1693"/>
                <a:gd name="f6" fmla="val 756"/>
                <a:gd name="f7" fmla="val 1"/>
                <a:gd name="f8" fmla="val 759"/>
                <a:gd name="f9" fmla="val 1696"/>
                <a:gd name="f10" fmla="val 10245"/>
                <a:gd name="f11" fmla="val 7342"/>
                <a:gd name="f12" fmla="val 6092"/>
                <a:gd name="f13" fmla="val 11257"/>
                <a:gd name="f14" fmla="val 5083"/>
                <a:gd name="f15" fmla="val 12503"/>
                <a:gd name="f16" fmla="val 17020"/>
                <a:gd name="f17" fmla="val 18201"/>
                <a:gd name="f18" fmla="val 19179"/>
                <a:gd name="f19" fmla="val 5993"/>
                <a:gd name="f20" fmla="val 7167"/>
                <a:gd name="f21" fmla="val 19270"/>
                <a:gd name="f22" fmla="val 18514"/>
                <a:gd name="f23" fmla="val 17577"/>
                <a:gd name="f24" fmla="*/ f0 1 19273"/>
                <a:gd name="f25" fmla="*/ f1 1 11293"/>
                <a:gd name="f26" fmla="val f2"/>
                <a:gd name="f27" fmla="val f3"/>
                <a:gd name="f28" fmla="val f4"/>
                <a:gd name="f29" fmla="+- f28 0 f26"/>
                <a:gd name="f30" fmla="+- f27 0 f26"/>
                <a:gd name="f31" fmla="*/ f30 1 19273"/>
                <a:gd name="f32" fmla="*/ f29 1 11293"/>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19273" h="11293">
                  <a:moveTo>
                    <a:pt x="f5" y="f2"/>
                  </a:moveTo>
                  <a:cubicBezTo>
                    <a:pt x="f6" y="f2"/>
                    <a:pt x="f7" y="f8"/>
                    <a:pt x="f7" y="f9"/>
                  </a:cubicBezTo>
                  <a:lnTo>
                    <a:pt x="f7" y="f4"/>
                  </a:lnTo>
                  <a:lnTo>
                    <a:pt x="f10" y="f4"/>
                  </a:lnTo>
                  <a:lnTo>
                    <a:pt x="f10" y="f11"/>
                  </a:lnTo>
                  <a:cubicBezTo>
                    <a:pt x="f10" y="f12"/>
                    <a:pt x="f13" y="f14"/>
                    <a:pt x="f15" y="f14"/>
                  </a:cubicBezTo>
                  <a:lnTo>
                    <a:pt x="f16" y="f14"/>
                  </a:lnTo>
                  <a:cubicBezTo>
                    <a:pt x="f17" y="f14"/>
                    <a:pt x="f18" y="f19"/>
                    <a:pt x="f3" y="f20"/>
                  </a:cubicBezTo>
                  <a:lnTo>
                    <a:pt x="f3" y="f9"/>
                  </a:lnTo>
                  <a:cubicBezTo>
                    <a:pt x="f21" y="f8"/>
                    <a:pt x="f22" y="f2"/>
                    <a:pt x="f23"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6" name="Google Shape;5781;p66">
              <a:extLst>
                <a:ext uri="{FF2B5EF4-FFF2-40B4-BE49-F238E27FC236}">
                  <a16:creationId xmlns:a16="http://schemas.microsoft.com/office/drawing/2014/main" id="{29EF2D69-AEF8-C02E-E87A-B80FA847EC8E}"/>
                </a:ext>
              </a:extLst>
            </p:cNvPr>
            <p:cNvSpPr/>
            <p:nvPr/>
          </p:nvSpPr>
          <p:spPr>
            <a:xfrm>
              <a:off x="6632435" y="2857554"/>
              <a:ext cx="119164" cy="29772"/>
            </a:xfrm>
            <a:custGeom>
              <a:avLst/>
              <a:gdLst>
                <a:gd name="f0" fmla="val w"/>
                <a:gd name="f1" fmla="val h"/>
                <a:gd name="f2" fmla="val 0"/>
                <a:gd name="f3" fmla="val 6776"/>
                <a:gd name="f4" fmla="val 1693"/>
                <a:gd name="f5" fmla="val 1129"/>
                <a:gd name="f6" fmla="val 1"/>
                <a:gd name="f7" fmla="val 506"/>
                <a:gd name="f8" fmla="val 503"/>
                <a:gd name="f9" fmla="val 1130"/>
                <a:gd name="f10" fmla="val 6775"/>
                <a:gd name="f11" fmla="val 6270"/>
                <a:gd name="f12" fmla="val 5646"/>
                <a:gd name="f13" fmla="*/ f0 1 6776"/>
                <a:gd name="f14" fmla="*/ f1 1 1693"/>
                <a:gd name="f15" fmla="val f2"/>
                <a:gd name="f16" fmla="val f3"/>
                <a:gd name="f17" fmla="val f4"/>
                <a:gd name="f18" fmla="+- f17 0 f15"/>
                <a:gd name="f19" fmla="+- f16 0 f15"/>
                <a:gd name="f20" fmla="*/ f19 1 6776"/>
                <a:gd name="f21" fmla="*/ f18 1 1693"/>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776" h="1693">
                  <a:moveTo>
                    <a:pt x="f5" y="f6"/>
                  </a:moveTo>
                  <a:cubicBezTo>
                    <a:pt x="f7" y="f6"/>
                    <a:pt x="f2" y="f8"/>
                    <a:pt x="f2" y="f9"/>
                  </a:cubicBezTo>
                  <a:lnTo>
                    <a:pt x="f2" y="f4"/>
                  </a:lnTo>
                  <a:lnTo>
                    <a:pt x="f10" y="f4"/>
                  </a:lnTo>
                  <a:lnTo>
                    <a:pt x="f10" y="f9"/>
                  </a:lnTo>
                  <a:cubicBezTo>
                    <a:pt x="f10" y="f8"/>
                    <a:pt x="f11" y="f6"/>
                    <a:pt x="f12"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117" name="Text Placeholder 1">
            <a:extLst>
              <a:ext uri="{FF2B5EF4-FFF2-40B4-BE49-F238E27FC236}">
                <a16:creationId xmlns:a16="http://schemas.microsoft.com/office/drawing/2014/main" id="{62062AD1-B30D-873A-4EBC-B9FF9F1BB7C8}"/>
              </a:ext>
            </a:extLst>
          </p:cNvPr>
          <p:cNvSpPr txBox="1">
            <a:spLocks/>
          </p:cNvSpPr>
          <p:nvPr/>
        </p:nvSpPr>
        <p:spPr>
          <a:xfrm>
            <a:off x="1045029" y="257860"/>
            <a:ext cx="9337715"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solidFill>
                  <a:schemeClr val="bg1"/>
                </a:solidFill>
                <a:latin typeface="Arial"/>
                <a:cs typeface="B Nazanin" panose="00000700000000000000" pitchFamily="2" charset="-78"/>
              </a:rPr>
              <a:t>مجموعه آیکون های کاملاً قابل ویرایش: </a:t>
            </a:r>
            <a:r>
              <a:rPr lang="en-US" sz="4800" dirty="0">
                <a:solidFill>
                  <a:schemeClr val="bg1"/>
                </a:solidFill>
                <a:latin typeface="Arial"/>
                <a:cs typeface="B Nazanin" panose="00000700000000000000" pitchFamily="2" charset="-78"/>
              </a:rPr>
              <a:t>A</a:t>
            </a:r>
          </a:p>
        </p:txBody>
      </p:sp>
    </p:spTree>
    <p:extLst>
      <p:ext uri="{BB962C8B-B14F-4D97-AF65-F5344CB8AC3E}">
        <p14:creationId xmlns:p14="http://schemas.microsoft.com/office/powerpoint/2010/main" val="3876231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8">
            <a:extLst>
              <a:ext uri="{FF2B5EF4-FFF2-40B4-BE49-F238E27FC236}">
                <a16:creationId xmlns:a16="http://schemas.microsoft.com/office/drawing/2014/main" id="{836B9443-019F-D89F-C4BD-6B124052BFFC}"/>
              </a:ext>
            </a:extLst>
          </p:cNvPr>
          <p:cNvSpPr/>
          <p:nvPr/>
        </p:nvSpPr>
        <p:spPr>
          <a:xfrm>
            <a:off x="4212288" y="1830772"/>
            <a:ext cx="553869" cy="652296"/>
          </a:xfrm>
          <a:custGeom>
            <a:avLst/>
            <a:gdLst>
              <a:gd name="f0" fmla="val w"/>
              <a:gd name="f1" fmla="val h"/>
              <a:gd name="f2" fmla="val 0"/>
              <a:gd name="f3" fmla="val 341005"/>
              <a:gd name="f4" fmla="val 376812"/>
              <a:gd name="f5" fmla="val 179590"/>
              <a:gd name="f6" fmla="val 105941"/>
              <a:gd name="f7" fmla="val 189466"/>
              <a:gd name="f8" fmla="val 103284"/>
              <a:gd name="f9" fmla="val 200229"/>
              <a:gd name="f10" fmla="val 106383"/>
              <a:gd name="f11" fmla="val 207502"/>
              <a:gd name="f12" fmla="val 113978"/>
              <a:gd name="f13" fmla="val 205155"/>
              <a:gd name="f14" fmla="val 116193"/>
              <a:gd name="f15" fmla="val 198727"/>
              <a:gd name="f16" fmla="val 109493"/>
              <a:gd name="f17" fmla="val 189244"/>
              <a:gd name="f18" fmla="val 106732"/>
              <a:gd name="f19" fmla="val 180543"/>
              <a:gd name="f20" fmla="val 109027"/>
              <a:gd name="f21" fmla="val 171284"/>
              <a:gd name="f22" fmla="val 111470"/>
              <a:gd name="f23" fmla="val 164597"/>
              <a:gd name="f24" fmla="val 119184"/>
              <a:gd name="f25" fmla="val 163491"/>
              <a:gd name="f26" fmla="val 128699"/>
              <a:gd name="f27" fmla="val 160301"/>
              <a:gd name="f28" fmla="val 128192"/>
              <a:gd name="f29" fmla="val 160626"/>
              <a:gd name="f30" fmla="val 125509"/>
              <a:gd name="f31" fmla="val 161343"/>
              <a:gd name="f32" fmla="val 122953"/>
              <a:gd name="f33" fmla="val 162397"/>
              <a:gd name="f34" fmla="val 120583"/>
              <a:gd name="f35" fmla="val 163188"/>
              <a:gd name="f36" fmla="val 118806"/>
              <a:gd name="f37" fmla="val 164168"/>
              <a:gd name="f38" fmla="val 117134"/>
              <a:gd name="f39" fmla="val 165317"/>
              <a:gd name="f40" fmla="val 115593"/>
              <a:gd name="f41" fmla="val 184774"/>
              <a:gd name="f42" fmla="val 76800"/>
              <a:gd name="f43" fmla="val 189722"/>
              <a:gd name="f44" fmla="val 75892"/>
              <a:gd name="f45" fmla="val 194950"/>
              <a:gd name="f46" fmla="val 76276"/>
              <a:gd name="f47" fmla="val 199898"/>
              <a:gd name="f48" fmla="val 78055"/>
              <a:gd name="f49" fmla="val 198784"/>
              <a:gd name="f50" fmla="val 81085"/>
              <a:gd name="f51" fmla="val 190044"/>
              <a:gd name="f52" fmla="val 77951"/>
              <a:gd name="f53" fmla="val 180324"/>
              <a:gd name="f54" fmla="val 79705"/>
              <a:gd name="f55" fmla="val 173557"/>
              <a:gd name="f56" fmla="val 85636"/>
              <a:gd name="f57" fmla="val 166357"/>
              <a:gd name="f58" fmla="val 91948"/>
              <a:gd name="f59" fmla="val 163808"/>
              <a:gd name="f60" fmla="val 101834"/>
              <a:gd name="f61" fmla="val 167057"/>
              <a:gd name="f62" fmla="val 110845"/>
              <a:gd name="f63" fmla="val 163976"/>
              <a:gd name="f64" fmla="val 111813"/>
              <a:gd name="f65" fmla="val 161264"/>
              <a:gd name="f66" fmla="val 104174"/>
              <a:gd name="f67" fmla="val 162206"/>
              <a:gd name="f68" fmla="val 95982"/>
              <a:gd name="f69" fmla="val 166259"/>
              <a:gd name="f70" fmla="val 89343"/>
              <a:gd name="f71" fmla="val 171329"/>
              <a:gd name="f72" fmla="val 83298"/>
              <a:gd name="f73" fmla="val 175158"/>
              <a:gd name="f74" fmla="val 79908"/>
              <a:gd name="f75" fmla="val 179826"/>
              <a:gd name="f76" fmla="val 77708"/>
              <a:gd name="f77" fmla="val 179076"/>
              <a:gd name="f78" fmla="val 24908"/>
              <a:gd name="f79" fmla="val 173882"/>
              <a:gd name="f80" fmla="val 25821"/>
              <a:gd name="f81" fmla="val 169065"/>
              <a:gd name="f82" fmla="val 28595"/>
              <a:gd name="f83" fmla="val 165693"/>
              <a:gd name="f84" fmla="val 33023"/>
              <a:gd name="f85" fmla="val 165081"/>
              <a:gd name="f86" fmla="val 32645"/>
              <a:gd name="f87" fmla="val 164343"/>
              <a:gd name="f88" fmla="val 33841"/>
              <a:gd name="f89" fmla="val 159156"/>
              <a:gd name="f90" fmla="val 28989"/>
              <a:gd name="f91" fmla="val 147650"/>
              <a:gd name="f92" fmla="val 21890"/>
              <a:gd name="f93" fmla="val 132568"/>
              <a:gd name="f94" fmla="val 25462"/>
              <a:gd name="f95" fmla="val 125468"/>
              <a:gd name="f96" fmla="val 36968"/>
              <a:gd name="f97" fmla="val 125028"/>
              <a:gd name="f98" fmla="val 37682"/>
              <a:gd name="f99" fmla="val 124628"/>
              <a:gd name="f100" fmla="val 38410"/>
              <a:gd name="f101" fmla="val 124607"/>
              <a:gd name="f102" fmla="val 39302"/>
              <a:gd name="f103" fmla="val 121192"/>
              <a:gd name="f104" fmla="val 53871"/>
              <a:gd name="f105" fmla="val 126621"/>
              <a:gd name="f106" fmla="val 67918"/>
              <a:gd name="f107" fmla="val 137512"/>
              <a:gd name="f108" fmla="val 72288"/>
              <a:gd name="f109" fmla="val 136408"/>
              <a:gd name="f110" fmla="val 75373"/>
              <a:gd name="f111" fmla="val 125065"/>
              <a:gd name="f112" fmla="val 70889"/>
              <a:gd name="f113" fmla="val 118824"/>
              <a:gd name="f114" fmla="val 57470"/>
              <a:gd name="f115" fmla="val 120792"/>
              <a:gd name="f116" fmla="val 42874"/>
              <a:gd name="f117" fmla="val 110219"/>
              <a:gd name="f118" fmla="val 38045"/>
              <a:gd name="f119" fmla="val 97555"/>
              <a:gd name="f120" fmla="val 41998"/>
              <a:gd name="f121" fmla="val 91229"/>
              <a:gd name="f122" fmla="val 52250"/>
              <a:gd name="f123" fmla="val 86215"/>
              <a:gd name="f124" fmla="val 60377"/>
              <a:gd name="f125" fmla="val 87164"/>
              <a:gd name="f126" fmla="val 68019"/>
              <a:gd name="f127" fmla="val 90995"/>
              <a:gd name="f128" fmla="val 75559"/>
              <a:gd name="f129" fmla="val 88405"/>
              <a:gd name="f130" fmla="val 77546"/>
              <a:gd name="f131" fmla="val 86197"/>
              <a:gd name="f132" fmla="val 80074"/>
              <a:gd name="f133" fmla="val 84391"/>
              <a:gd name="f134" fmla="val 83001"/>
              <a:gd name="f135" fmla="val 75261"/>
              <a:gd name="f136" fmla="val 97799"/>
              <a:gd name="f137" fmla="val 79855"/>
              <a:gd name="f138" fmla="val 117197"/>
              <a:gd name="f139" fmla="val 94653"/>
              <a:gd name="f140" fmla="val 126328"/>
              <a:gd name="f141" fmla="val 99603"/>
              <a:gd name="f142" fmla="val 129383"/>
              <a:gd name="f143" fmla="val 105068"/>
              <a:gd name="f144" fmla="val 130901"/>
              <a:gd name="f145" fmla="val 110449"/>
              <a:gd name="f146" fmla="val 130283"/>
              <a:gd name="f147" fmla="val 111461"/>
              <a:gd name="f148" fmla="val 121556"/>
              <a:gd name="f149" fmla="val 114239"/>
              <a:gd name="f150" fmla="val 112980"/>
              <a:gd name="f151" fmla="val 118788"/>
              <a:gd name="f152" fmla="val 105103"/>
              <a:gd name="f153" fmla="val 122060"/>
              <a:gd name="f154" fmla="val 106993"/>
              <a:gd name="f155" fmla="val 117549"/>
              <a:gd name="f156" fmla="val 114804"/>
              <a:gd name="f157" fmla="val 114885"/>
              <a:gd name="f158" fmla="val 123345"/>
              <a:gd name="f159" fmla="val 114602"/>
              <a:gd name="f160" fmla="val 132066"/>
              <a:gd name="f161" fmla="val 118189"/>
              <a:gd name="f162" fmla="val 142541"/>
              <a:gd name="f163" fmla="val 127538"/>
              <a:gd name="f164" fmla="val 149533"/>
              <a:gd name="f165" fmla="val 138054"/>
              <a:gd name="f166" fmla="val 150704"/>
              <a:gd name="f167" fmla="val 138622"/>
              <a:gd name="f168" fmla="val 157584"/>
              <a:gd name="f169" fmla="val 141809"/>
              <a:gd name="f170" fmla="val 168599"/>
              <a:gd name="f171" fmla="val 152592"/>
              <a:gd name="f172" fmla="val 175355"/>
              <a:gd name="f173" fmla="val 163536"/>
              <a:gd name="f174" fmla="val 173320"/>
              <a:gd name="f175" fmla="val 163736"/>
              <a:gd name="f176" fmla="val 174011"/>
              <a:gd name="f177" fmla="val 165086"/>
              <a:gd name="f178" fmla="val 173621"/>
              <a:gd name="f179" fmla="val 165671"/>
              <a:gd name="f180" fmla="val 180699"/>
              <a:gd name="f181" fmla="val 169429"/>
              <a:gd name="f182" fmla="val 193686"/>
              <a:gd name="f183" fmla="val 183003"/>
              <a:gd name="f184" fmla="val 201168"/>
              <a:gd name="f185" fmla="val 195990"/>
              <a:gd name="f186" fmla="val 197411"/>
              <a:gd name="f187" fmla="val 196796"/>
              <a:gd name="f188" fmla="val 197178"/>
              <a:gd name="f189" fmla="val 197581"/>
              <a:gd name="f190" fmla="val 196907"/>
              <a:gd name="f191" fmla="val 198196"/>
              <a:gd name="f192" fmla="val 196260"/>
              <a:gd name="f193" fmla="val 209934"/>
              <a:gd name="f194" fmla="val 188156"/>
              <a:gd name="f195" fmla="val 215400"/>
              <a:gd name="f196" fmla="val 175007"/>
              <a:gd name="f197" fmla="val 211155"/>
              <a:gd name="f198" fmla="val 164763"/>
              <a:gd name="f199" fmla="val 205121"/>
              <a:gd name="f200" fmla="val 170199"/>
              <a:gd name="f201" fmla="val 196738"/>
              <a:gd name="f202" fmla="val 172687"/>
              <a:gd name="f203" fmla="val 188343"/>
              <a:gd name="f204" fmla="val 171472"/>
              <a:gd name="f205" fmla="val 188829"/>
              <a:gd name="f206" fmla="val 168281"/>
              <a:gd name="f207" fmla="val 198020"/>
              <a:gd name="f208" fmla="val 169602"/>
              <a:gd name="f209" fmla="val 207192"/>
              <a:gd name="f210" fmla="val 165939"/>
              <a:gd name="f211" fmla="val 212635"/>
              <a:gd name="f212" fmla="val 158774"/>
              <a:gd name="f213" fmla="val 218427"/>
              <a:gd name="f214" fmla="val 151149"/>
              <a:gd name="f215" fmla="val 218946"/>
              <a:gd name="f216" fmla="val 140953"/>
              <a:gd name="f217" fmla="val 213960"/>
              <a:gd name="f218" fmla="val 132774"/>
              <a:gd name="f219" fmla="val 216785"/>
              <a:gd name="f220" fmla="val 131210"/>
              <a:gd name="f221" fmla="val 222366"/>
              <a:gd name="f222" fmla="val 140465"/>
              <a:gd name="f223" fmla="val 221779"/>
              <a:gd name="f224" fmla="val 151983"/>
              <a:gd name="f225" fmla="val 215286"/>
              <a:gd name="f226" fmla="val 160619"/>
              <a:gd name="f227" fmla="val 213805"/>
              <a:gd name="f228" fmla="val 162105"/>
              <a:gd name="f229" fmla="val 172938"/>
              <a:gd name="f230" fmla="val 214526"/>
              <a:gd name="f231" fmla="val 186813"/>
              <a:gd name="f232" fmla="val 203421"/>
              <a:gd name="f233" fmla="val 196175"/>
              <a:gd name="f234" fmla="val 208012"/>
              <a:gd name="f235" fmla="val 206854"/>
              <a:gd name="f236" fmla="val 220050"/>
              <a:gd name="f237" fmla="val 212429"/>
              <a:gd name="f238" fmla="val 231622"/>
              <a:gd name="f239" fmla="val 209082"/>
              <a:gd name="f240" fmla="val 239377"/>
              <a:gd name="f241" fmla="val 206838"/>
              <a:gd name="f242" fmla="val 243741"/>
              <a:gd name="f243" fmla="val 201989"/>
              <a:gd name="f244" fmla="val 246092"/>
              <a:gd name="f245" fmla="val 195539"/>
              <a:gd name="f246" fmla="val 255042"/>
              <a:gd name="f247" fmla="val 199507"/>
              <a:gd name="f248" fmla="val 265290"/>
              <a:gd name="f249" fmla="val 198199"/>
              <a:gd name="f250" fmla="val 272958"/>
              <a:gd name="f251" fmla="val 192601"/>
              <a:gd name="f252" fmla="val 276795"/>
              <a:gd name="f253" fmla="val 193971"/>
              <a:gd name="f254" fmla="val 289009"/>
              <a:gd name="f255" fmla="val 194016"/>
              <a:gd name="f256" fmla="val 298363"/>
              <a:gd name="f257" fmla="val 193248"/>
              <a:gd name="f258" fmla="val 304258"/>
              <a:gd name="f259" fmla="val 183694"/>
              <a:gd name="f260" fmla="val 309343"/>
              <a:gd name="f261" fmla="val 175453"/>
              <a:gd name="f262" fmla="val 308953"/>
              <a:gd name="f263" fmla="val 165378"/>
              <a:gd name="f264" fmla="val 303795"/>
              <a:gd name="f265" fmla="val 157923"/>
              <a:gd name="f266" fmla="val 298315"/>
              <a:gd name="f267" fmla="val 164420"/>
              <a:gd name="f268" fmla="val 291041"/>
              <a:gd name="f269" fmla="val 168177"/>
              <a:gd name="f270" fmla="val 283702"/>
              <a:gd name="f271" fmla="val 168174"/>
              <a:gd name="f272" fmla="val 283555"/>
              <a:gd name="f273" fmla="val 164527"/>
              <a:gd name="f274" fmla="val 293404"/>
              <a:gd name="f275" fmla="val 164978"/>
              <a:gd name="f276" fmla="val 303289"/>
              <a:gd name="f277" fmla="val 157339"/>
              <a:gd name="f278" fmla="val 308110"/>
              <a:gd name="f279" fmla="val 145450"/>
              <a:gd name="f280" fmla="val 311022"/>
              <a:gd name="f281" fmla="val 136198"/>
              <a:gd name="f282" fmla="val 308752"/>
              <a:gd name="f283" fmla="val 126109"/>
              <a:gd name="f284" fmla="val 302169"/>
              <a:gd name="f285" fmla="val 119023"/>
              <a:gd name="f286" fmla="val 296249"/>
              <a:gd name="f287" fmla="val 127191"/>
              <a:gd name="f288" fmla="val 286098"/>
              <a:gd name="f289" fmla="val 131525"/>
              <a:gd name="f290" fmla="val 275782"/>
              <a:gd name="f291" fmla="val 130309"/>
              <a:gd name="f292" fmla="val 276183"/>
              <a:gd name="f293" fmla="val 127106"/>
              <a:gd name="f294" fmla="val 285405"/>
              <a:gd name="f295" fmla="val 128184"/>
              <a:gd name="f296" fmla="val 294478"/>
              <a:gd name="f297" fmla="val 124281"/>
              <a:gd name="f298" fmla="val 299730"/>
              <a:gd name="f299" fmla="val 116974"/>
              <a:gd name="f300" fmla="val 300207"/>
              <a:gd name="f301" fmla="val 116045"/>
              <a:gd name="f302" fmla="val 300079"/>
              <a:gd name="f303" fmla="val 107222"/>
              <a:gd name="f304" fmla="val 295342"/>
              <a:gd name="f305" fmla="val 98867"/>
              <a:gd name="f306" fmla="val 287259"/>
              <a:gd name="f307" fmla="val 93880"/>
              <a:gd name="f308" fmla="val 284295"/>
              <a:gd name="f309" fmla="val 92051"/>
              <a:gd name="f310" fmla="val 281129"/>
              <a:gd name="f311" fmla="val 90828"/>
              <a:gd name="f312" fmla="val 277855"/>
              <a:gd name="f313" fmla="val 90561"/>
              <a:gd name="f314" fmla="val 271916"/>
              <a:gd name="f315" fmla="val 104194"/>
              <a:gd name="f316" fmla="val 259881"/>
              <a:gd name="f317" fmla="val 112708"/>
              <a:gd name="f318" fmla="val 248172"/>
              <a:gd name="f319" fmla="val 111695"/>
              <a:gd name="f320" fmla="val 248002"/>
              <a:gd name="f321" fmla="val 114741"/>
              <a:gd name="f322" fmla="val 246936"/>
              <a:gd name="f323" fmla="val 117719"/>
              <a:gd name="f324" fmla="val 245089"/>
              <a:gd name="f325" fmla="val 120348"/>
              <a:gd name="f326" fmla="val 241307"/>
              <a:gd name="f327" fmla="val 125729"/>
              <a:gd name="f328" fmla="val 234825"/>
              <a:gd name="f329" fmla="val 128827"/>
              <a:gd name="f330" fmla="val 228007"/>
              <a:gd name="f331" fmla="val 128511"/>
              <a:gd name="f332" fmla="val 228158"/>
              <a:gd name="f333" fmla="val 125380"/>
              <a:gd name="f334" fmla="val 233848"/>
              <a:gd name="f335" fmla="val 125642"/>
              <a:gd name="f336" fmla="val 239262"/>
              <a:gd name="f337" fmla="val 123097"/>
              <a:gd name="f338" fmla="val 242439"/>
              <a:gd name="f339" fmla="val 118667"/>
              <a:gd name="f340" fmla="val 244071"/>
              <a:gd name="f341" fmla="val 116391"/>
              <a:gd name="f342" fmla="val 244987"/>
              <a:gd name="f343" fmla="val 113796"/>
              <a:gd name="f344" fmla="val 245116"/>
              <a:gd name="f345" fmla="val 111152"/>
              <a:gd name="f346" fmla="val 243716"/>
              <a:gd name="f347" fmla="val 110904"/>
              <a:gd name="f348" fmla="val 244539"/>
              <a:gd name="f349" fmla="val 108155"/>
              <a:gd name="f350" fmla="val 244792"/>
              <a:gd name="f351" fmla="val 106166"/>
              <a:gd name="f352" fmla="val 244131"/>
              <a:gd name="f353" fmla="val 104285"/>
              <a:gd name="f354" fmla="val 243078"/>
              <a:gd name="f355" fmla="val 102544"/>
              <a:gd name="f356" fmla="val 240257"/>
              <a:gd name="f357" fmla="val 97875"/>
              <a:gd name="f358" fmla="val 235048"/>
              <a:gd name="f359" fmla="val 94922"/>
              <a:gd name="f360" fmla="val 229344"/>
              <a:gd name="f361" fmla="val 94755"/>
              <a:gd name="f362" fmla="val 229436"/>
              <a:gd name="f363" fmla="val 91621"/>
              <a:gd name="f364" fmla="val 236268"/>
              <a:gd name="f365" fmla="val 91821"/>
              <a:gd name="f366" fmla="val 242499"/>
              <a:gd name="f367" fmla="val 95409"/>
              <a:gd name="f368" fmla="val 245850"/>
              <a:gd name="f369" fmla="val 101072"/>
              <a:gd name="f370" fmla="val 247129"/>
              <a:gd name="f371" fmla="val 103235"/>
              <a:gd name="f372" fmla="val 247915"/>
              <a:gd name="f373" fmla="val 105575"/>
              <a:gd name="f374" fmla="val 248037"/>
              <a:gd name="f375" fmla="val 107973"/>
              <a:gd name="f376" fmla="val 258268"/>
              <a:gd name="f377" fmla="val 109553"/>
              <a:gd name="f378" fmla="val 268981"/>
              <a:gd name="f379" fmla="val 102051"/>
              <a:gd name="f380" fmla="val 274232"/>
              <a:gd name="f381" fmla="val 89778"/>
              <a:gd name="f382" fmla="val 278708"/>
              <a:gd name="f383" fmla="val 77339"/>
              <a:gd name="f384" fmla="val 274020"/>
              <a:gd name="f385" fmla="val 63056"/>
              <a:gd name="f386" fmla="val 262316"/>
              <a:gd name="f387" fmla="val 55834"/>
              <a:gd name="f388" fmla="val 257734"/>
              <a:gd name="f389" fmla="val 53007"/>
              <a:gd name="f390" fmla="val 252666"/>
              <a:gd name="f391" fmla="val 51626"/>
              <a:gd name="f392" fmla="val 247691"/>
              <a:gd name="f393" fmla="val 52231"/>
              <a:gd name="f394" fmla="val 248705"/>
              <a:gd name="f395" fmla="val 60913"/>
              <a:gd name="f396" fmla="val 245967"/>
              <a:gd name="f397" fmla="val 69020"/>
              <a:gd name="f398" fmla="val 239739"/>
              <a:gd name="f399" fmla="val 74185"/>
              <a:gd name="f400" fmla="val 237649"/>
              <a:gd name="f401" fmla="val 71664"/>
              <a:gd name="f402" fmla="val 244579"/>
              <a:gd name="f403" fmla="val 65918"/>
              <a:gd name="f404" fmla="val 246481"/>
              <a:gd name="f405" fmla="val 55888"/>
              <a:gd name="f406" fmla="val 243151"/>
              <a:gd name="f407" fmla="val 45920"/>
              <a:gd name="f408" fmla="val 241194"/>
              <a:gd name="f409" fmla="val 40124"/>
              <a:gd name="f410" fmla="val 237183"/>
              <a:gd name="f411" fmla="val 35004"/>
              <a:gd name="f412" fmla="val 231542"/>
              <a:gd name="f413" fmla="val 31523"/>
              <a:gd name="f414" fmla="val 221392"/>
              <a:gd name="f415" fmla="val 25261"/>
              <a:gd name="f416" fmla="val 208864"/>
              <a:gd name="f417" fmla="val 26095"/>
              <a:gd name="f418" fmla="val 199763"/>
              <a:gd name="f419" fmla="val 32668"/>
              <a:gd name="f420" fmla="val 194721"/>
              <a:gd name="f421" fmla="val 27952"/>
              <a:gd name="f422" fmla="val 189842"/>
              <a:gd name="f423" fmla="val 24941"/>
              <a:gd name="f424" fmla="val 184271"/>
              <a:gd name="f425" fmla="val 23995"/>
              <a:gd name="f426" fmla="val 190632"/>
              <a:gd name="f427" fmla="val 62"/>
              <a:gd name="f428" fmla="val 300121"/>
              <a:gd name="f429" fmla="val 2329"/>
              <a:gd name="f430" fmla="val 391248"/>
              <a:gd name="f431" fmla="val 125645"/>
              <a:gd name="f432" fmla="val 309641"/>
              <a:gd name="f433" fmla="val 225160"/>
              <a:gd name="f434" fmla="val 282892"/>
              <a:gd name="f435" fmla="val 251229"/>
              <a:gd name="f436" fmla="val 279266"/>
              <a:gd name="f437" fmla="val 288859"/>
              <a:gd name="f438" fmla="val 302841"/>
              <a:gd name="f439" fmla="val 374772"/>
              <a:gd name="f440" fmla="val 121266"/>
              <a:gd name="f441" fmla="val 109025"/>
              <a:gd name="f442" fmla="val 322355"/>
              <a:gd name="f443" fmla="val 76580"/>
              <a:gd name="f444" fmla="val 333165"/>
              <a:gd name="f445" fmla="val 40716"/>
              <a:gd name="f446" fmla="val 329924"/>
              <a:gd name="f447" fmla="val 28778"/>
              <a:gd name="f448" fmla="val 318327"/>
              <a:gd name="f449" fmla="val 22923"/>
              <a:gd name="f450" fmla="val 311868"/>
              <a:gd name="f451" fmla="val 25422"/>
              <a:gd name="f452" fmla="val 291738"/>
              <a:gd name="f453" fmla="val 32859"/>
              <a:gd name="f454" fmla="val 276164"/>
              <a:gd name="f455" fmla="val 35235"/>
              <a:gd name="f456" fmla="val 270344"/>
              <a:gd name="f457" fmla="val 23179"/>
              <a:gd name="f458" fmla="val 268321"/>
              <a:gd name="f459" fmla="val 20618"/>
              <a:gd name="f460" fmla="val 259843"/>
              <a:gd name="f461" fmla="val 19440"/>
              <a:gd name="f462" fmla="val 251965"/>
              <a:gd name="f463" fmla="val 27377"/>
              <a:gd name="f464" fmla="val 251682"/>
              <a:gd name="f465" fmla="val 30757"/>
              <a:gd name="f466" fmla="val 247602"/>
              <a:gd name="f467" fmla="val 18516"/>
              <a:gd name="f468" fmla="val 238938"/>
              <a:gd name="f469" fmla="val 12669"/>
              <a:gd name="f470" fmla="val 232923"/>
              <a:gd name="f471" fmla="val 25811"/>
              <a:gd name="f472" fmla="val 221592"/>
              <a:gd name="f473" fmla="val 29458"/>
              <a:gd name="f474" fmla="val 212919"/>
              <a:gd name="f475" fmla="val 16679"/>
              <a:gd name="f476" fmla="val 208924"/>
              <a:gd name="f477" fmla="val 7006"/>
              <a:gd name="f478" fmla="val 203466"/>
              <a:gd name="f479" fmla="val 307"/>
              <a:gd name="f480" fmla="val 196983"/>
              <a:gd name="f481" fmla="val -2572"/>
              <a:gd name="f482" fmla="val 186228"/>
              <a:gd name="f483" fmla="val 15339"/>
              <a:gd name="f484" fmla="val 171234"/>
              <a:gd name="f485" fmla="val 31089"/>
              <a:gd name="f486" fmla="val 151672"/>
              <a:gd name="f487" fmla="val 47602"/>
              <a:gd name="f488" fmla="val 132201"/>
              <a:gd name="f489" fmla="val 33821"/>
              <a:gd name="f490" fmla="val 117353"/>
              <a:gd name="f491" fmla="val 46470"/>
              <a:gd name="f492" fmla="val 75544"/>
              <a:gd name="f493" fmla="val 66559"/>
              <a:gd name="f494" fmla="val 23813"/>
              <a:gd name="f495" fmla="val 114124"/>
              <a:gd name="f496" fmla="val -1423"/>
              <a:gd name="f497" fmla="*/ f0 1 341005"/>
              <a:gd name="f498" fmla="*/ f1 1 376812"/>
              <a:gd name="f499" fmla="val f2"/>
              <a:gd name="f500" fmla="val f3"/>
              <a:gd name="f501" fmla="val f4"/>
              <a:gd name="f502" fmla="+- f501 0 f499"/>
              <a:gd name="f503" fmla="+- f500 0 f499"/>
              <a:gd name="f504" fmla="*/ f503 1 341005"/>
              <a:gd name="f505" fmla="*/ f502 1 376812"/>
              <a:gd name="f506" fmla="*/ f499 1 f504"/>
              <a:gd name="f507" fmla="*/ f500 1 f504"/>
              <a:gd name="f508" fmla="*/ f499 1 f505"/>
              <a:gd name="f509" fmla="*/ f501 1 f505"/>
              <a:gd name="f510" fmla="*/ f506 f497 1"/>
              <a:gd name="f511" fmla="*/ f507 f497 1"/>
              <a:gd name="f512" fmla="*/ f509 f498 1"/>
              <a:gd name="f513" fmla="*/ f508 f498 1"/>
            </a:gdLst>
            <a:ahLst/>
            <a:cxnLst>
              <a:cxn ang="3cd4">
                <a:pos x="hc" y="t"/>
              </a:cxn>
              <a:cxn ang="0">
                <a:pos x="r" y="vc"/>
              </a:cxn>
              <a:cxn ang="cd4">
                <a:pos x="hc" y="b"/>
              </a:cxn>
              <a:cxn ang="cd2">
                <a:pos x="l" y="vc"/>
              </a:cxn>
            </a:cxnLst>
            <a:rect l="f510" t="f513" r="f511" b="f512"/>
            <a:pathLst>
              <a:path w="341005" h="376812">
                <a:moveTo>
                  <a:pt x="f5" y="f6"/>
                </a:moveTo>
                <a:cubicBezTo>
                  <a:pt x="f7" y="f8"/>
                  <a:pt x="f9" y="f10"/>
                  <a:pt x="f11" y="f12"/>
                </a:cubicBezTo>
                <a:lnTo>
                  <a:pt x="f13" y="f14"/>
                </a:lnTo>
                <a:cubicBezTo>
                  <a:pt x="f15" y="f16"/>
                  <a:pt x="f17" y="f18"/>
                  <a:pt x="f19" y="f20"/>
                </a:cubicBezTo>
                <a:cubicBezTo>
                  <a:pt x="f21" y="f22"/>
                  <a:pt x="f23" y="f24"/>
                  <a:pt x="f25" y="f26"/>
                </a:cubicBezTo>
                <a:lnTo>
                  <a:pt x="f27" y="f28"/>
                </a:lnTo>
                <a:cubicBezTo>
                  <a:pt x="f29" y="f30"/>
                  <a:pt x="f31" y="f32"/>
                  <a:pt x="f33" y="f34"/>
                </a:cubicBezTo>
                <a:cubicBezTo>
                  <a:pt x="f35" y="f36"/>
                  <a:pt x="f37" y="f38"/>
                  <a:pt x="f39" y="f40"/>
                </a:cubicBezTo>
                <a:close/>
                <a:moveTo>
                  <a:pt x="f41" y="f42"/>
                </a:moveTo>
                <a:cubicBezTo>
                  <a:pt x="f43" y="f44"/>
                  <a:pt x="f45" y="f46"/>
                  <a:pt x="f47" y="f48"/>
                </a:cubicBezTo>
                <a:lnTo>
                  <a:pt x="f49" y="f50"/>
                </a:lnTo>
                <a:cubicBezTo>
                  <a:pt x="f51" y="f52"/>
                  <a:pt x="f53" y="f54"/>
                  <a:pt x="f55" y="f56"/>
                </a:cubicBezTo>
                <a:cubicBezTo>
                  <a:pt x="f57" y="f58"/>
                  <a:pt x="f59" y="f60"/>
                  <a:pt x="f61" y="f62"/>
                </a:cubicBezTo>
                <a:lnTo>
                  <a:pt x="f63" y="f64"/>
                </a:lnTo>
                <a:cubicBezTo>
                  <a:pt x="f65" y="f66"/>
                  <a:pt x="f67" y="f68"/>
                  <a:pt x="f69" y="f70"/>
                </a:cubicBezTo>
                <a:lnTo>
                  <a:pt x="f71" y="f72"/>
                </a:lnTo>
                <a:cubicBezTo>
                  <a:pt x="f73" y="f74"/>
                  <a:pt x="f75" y="f76"/>
                  <a:pt x="f41" y="f42"/>
                </a:cubicBezTo>
                <a:close/>
                <a:moveTo>
                  <a:pt x="f77" y="f78"/>
                </a:moveTo>
                <a:cubicBezTo>
                  <a:pt x="f79" y="f80"/>
                  <a:pt x="f81" y="f82"/>
                  <a:pt x="f83" y="f84"/>
                </a:cubicBezTo>
                <a:lnTo>
                  <a:pt x="f85" y="f86"/>
                </a:lnTo>
                <a:lnTo>
                  <a:pt x="f87" y="f88"/>
                </a:lnTo>
                <a:lnTo>
                  <a:pt x="f89" y="f90"/>
                </a:ln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6"/>
                </a:cubicBezTo>
                <a:cubicBezTo>
                  <a:pt x="f147" y="f148"/>
                  <a:pt x="f149" y="f150"/>
                  <a:pt x="f151" y="f152"/>
                </a:cubicBezTo>
                <a:lnTo>
                  <a:pt x="f153" y="f154"/>
                </a:lnTo>
                <a:cubicBezTo>
                  <a:pt x="f155" y="f156"/>
                  <a:pt x="f157" y="f158"/>
                  <a:pt x="f159" y="f160"/>
                </a:cubicBezTo>
                <a:cubicBezTo>
                  <a:pt x="f161" y="f162"/>
                  <a:pt x="f163" y="f164"/>
                  <a:pt x="f165" y="f166"/>
                </a:cubicBezTo>
                <a:lnTo>
                  <a:pt x="f167" y="f168"/>
                </a:lnTo>
                <a:cubicBezTo>
                  <a:pt x="f169" y="f170"/>
                  <a:pt x="f171" y="f172"/>
                  <a:pt x="f173" y="f174"/>
                </a:cubicBezTo>
                <a:lnTo>
                  <a:pt x="f175" y="f176"/>
                </a:lnTo>
                <a:lnTo>
                  <a:pt x="f177" y="f178"/>
                </a:lnTo>
                <a:lnTo>
                  <a:pt x="f179" y="f180"/>
                </a:lnTo>
                <a:cubicBezTo>
                  <a:pt x="f181" y="f182"/>
                  <a:pt x="f183" y="f184"/>
                  <a:pt x="f185" y="f186"/>
                </a:cubicBezTo>
                <a:cubicBezTo>
                  <a:pt x="f187" y="f188"/>
                  <a:pt x="f189" y="f190"/>
                  <a:pt x="f191" y="f192"/>
                </a:cubicBezTo>
                <a:cubicBezTo>
                  <a:pt x="f193" y="f194"/>
                  <a:pt x="f195" y="f196"/>
                  <a:pt x="f197" y="f198"/>
                </a:cubicBezTo>
                <a:cubicBezTo>
                  <a:pt x="f199" y="f200"/>
                  <a:pt x="f201" y="f202"/>
                  <a:pt x="f203" y="f204"/>
                </a:cubicBezTo>
                <a:lnTo>
                  <a:pt x="f205" y="f206"/>
                </a:lnTo>
                <a:cubicBezTo>
                  <a:pt x="f207" y="f208"/>
                  <a:pt x="f209" y="f210"/>
                  <a:pt x="f211" y="f212"/>
                </a:cubicBezTo>
                <a:cubicBezTo>
                  <a:pt x="f213" y="f214"/>
                  <a:pt x="f215" y="f216"/>
                  <a:pt x="f217" y="f218"/>
                </a:cubicBezTo>
                <a:lnTo>
                  <a:pt x="f219" y="f220"/>
                </a:lnTo>
                <a:cubicBezTo>
                  <a:pt x="f221" y="f222"/>
                  <a:pt x="f223" y="f224"/>
                  <a:pt x="f225" y="f226"/>
                </a:cubicBezTo>
                <a:lnTo>
                  <a:pt x="f227" y="f228"/>
                </a:lnTo>
                <a:cubicBezTo>
                  <a:pt x="f215" y="f229"/>
                  <a:pt x="f230" y="f231"/>
                  <a:pt x="f232" y="f233"/>
                </a:cubicBezTo>
                <a:cubicBezTo>
                  <a:pt x="f234" y="f235"/>
                  <a:pt x="f236" y="f237"/>
                  <a:pt x="f238" y="f239"/>
                </a:cubicBezTo>
                <a:cubicBezTo>
                  <a:pt x="f240" y="f241"/>
                  <a:pt x="f242" y="f243"/>
                  <a:pt x="f244" y="f245"/>
                </a:cubicBezTo>
                <a:cubicBezTo>
                  <a:pt x="f246" y="f247"/>
                  <a:pt x="f248" y="f249"/>
                  <a:pt x="f250" y="f251"/>
                </a:cubicBezTo>
                <a:lnTo>
                  <a:pt x="f252" y="f253"/>
                </a:lnTo>
                <a:cubicBezTo>
                  <a:pt x="f254" y="f255"/>
                  <a:pt x="f256" y="f257"/>
                  <a:pt x="f258" y="f259"/>
                </a:cubicBezTo>
                <a:cubicBezTo>
                  <a:pt x="f260" y="f261"/>
                  <a:pt x="f262" y="f263"/>
                  <a:pt x="f264" y="f265"/>
                </a:cubicBezTo>
                <a:cubicBezTo>
                  <a:pt x="f266" y="f267"/>
                  <a:pt x="f268" y="f269"/>
                  <a:pt x="f270" y="f271"/>
                </a:cubicBezTo>
                <a:lnTo>
                  <a:pt x="f272" y="f273"/>
                </a:lnTo>
                <a:cubicBezTo>
                  <a:pt x="f274" y="f275"/>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lnTo>
                  <a:pt x="f300" y="f301"/>
                </a:lnTo>
                <a:cubicBezTo>
                  <a:pt x="f302" y="f303"/>
                  <a:pt x="f304" y="f305"/>
                  <a:pt x="f306" y="f307"/>
                </a:cubicBezTo>
                <a:cubicBezTo>
                  <a:pt x="f308" y="f309"/>
                  <a:pt x="f310" y="f311"/>
                  <a:pt x="f312" y="f313"/>
                </a:cubicBezTo>
                <a:cubicBezTo>
                  <a:pt x="f314" y="f315"/>
                  <a:pt x="f316" y="f317"/>
                  <a:pt x="f318" y="f319"/>
                </a:cubicBezTo>
                <a:cubicBezTo>
                  <a:pt x="f320" y="f321"/>
                  <a:pt x="f322" y="f323"/>
                  <a:pt x="f324" y="f325"/>
                </a:cubicBezTo>
                <a:cubicBezTo>
                  <a:pt x="f326" y="f327"/>
                  <a:pt x="f328" y="f329"/>
                  <a:pt x="f330" y="f331"/>
                </a:cubicBezTo>
                <a:lnTo>
                  <a:pt x="f332" y="f333"/>
                </a:lnTo>
                <a:cubicBezTo>
                  <a:pt x="f334" y="f335"/>
                  <a:pt x="f336" y="f337"/>
                  <a:pt x="f338" y="f339"/>
                </a:cubicBezTo>
                <a:cubicBezTo>
                  <a:pt x="f340" y="f341"/>
                  <a:pt x="f342" y="f343"/>
                  <a:pt x="f344" y="f345"/>
                </a:cubicBezTo>
                <a:lnTo>
                  <a:pt x="f346" y="f347"/>
                </a:lnTo>
                <a:lnTo>
                  <a:pt x="f348" y="f349"/>
                </a:lnTo>
                <a:cubicBezTo>
                  <a:pt x="f350" y="f351"/>
                  <a:pt x="f352" y="f353"/>
                  <a:pt x="f354" y="f355"/>
                </a:cubicBezTo>
                <a:cubicBezTo>
                  <a:pt x="f356" y="f357"/>
                  <a:pt x="f358" y="f359"/>
                  <a:pt x="f360" y="f361"/>
                </a:cubicBezTo>
                <a:lnTo>
                  <a:pt x="f362" y="f363"/>
                </a:lnTo>
                <a:cubicBezTo>
                  <a:pt x="f364" y="f365"/>
                  <a:pt x="f366" y="f367"/>
                  <a:pt x="f368" y="f369"/>
                </a:cubicBezTo>
                <a:cubicBezTo>
                  <a:pt x="f370" y="f371"/>
                  <a:pt x="f372" y="f373"/>
                  <a:pt x="f374" y="f375"/>
                </a:cubicBezTo>
                <a:cubicBezTo>
                  <a:pt x="f376" y="f377"/>
                  <a:pt x="f378" y="f379"/>
                  <a:pt x="f380" y="f381"/>
                </a:cubicBezTo>
                <a:cubicBezTo>
                  <a:pt x="f382" y="f383"/>
                  <a:pt x="f384" y="f385"/>
                  <a:pt x="f386" y="f387"/>
                </a:cubicBezTo>
                <a:cubicBezTo>
                  <a:pt x="f388" y="f389"/>
                  <a:pt x="f390" y="f391"/>
                  <a:pt x="f392" y="f393"/>
                </a:cubicBezTo>
                <a:cubicBezTo>
                  <a:pt x="f394" y="f395"/>
                  <a:pt x="f396" y="f397"/>
                  <a:pt x="f398" y="f399"/>
                </a:cubicBezTo>
                <a:lnTo>
                  <a:pt x="f400" y="f401"/>
                </a:lnTo>
                <a:cubicBezTo>
                  <a:pt x="f402" y="f403"/>
                  <a:pt x="f404" y="f405"/>
                  <a:pt x="f406" y="f407"/>
                </a:cubicBezTo>
                <a:cubicBezTo>
                  <a:pt x="f408" y="f409"/>
                  <a:pt x="f410" y="f411"/>
                  <a:pt x="f412" y="f413"/>
                </a:cubicBezTo>
                <a:cubicBezTo>
                  <a:pt x="f414" y="f415"/>
                  <a:pt x="f416" y="f417"/>
                  <a:pt x="f418" y="f419"/>
                </a:cubicBezTo>
                <a:lnTo>
                  <a:pt x="f420" y="f421"/>
                </a:lnTo>
                <a:cubicBezTo>
                  <a:pt x="f422" y="f423"/>
                  <a:pt x="f424" y="f425"/>
                  <a:pt x="f77" y="f78"/>
                </a:cubicBezTo>
                <a:close/>
                <a:moveTo>
                  <a:pt x="f426" y="f427"/>
                </a:moveTo>
                <a:cubicBezTo>
                  <a:pt x="f428" y="f429"/>
                  <a:pt x="f430" y="f431"/>
                  <a:pt x="f432" y="f433"/>
                </a:cubicBezTo>
                <a:cubicBezTo>
                  <a:pt x="f434" y="f435"/>
                  <a:pt x="f436" y="f437"/>
                  <a:pt x="f438" y="f439"/>
                </a:cubicBezTo>
                <a:lnTo>
                  <a:pt x="f440" y="f4"/>
                </a:lnTo>
                <a:lnTo>
                  <a:pt x="f441" y="f442"/>
                </a:lnTo>
                <a:cubicBezTo>
                  <a:pt x="f443" y="f444"/>
                  <a:pt x="f445" y="f446"/>
                  <a:pt x="f447" y="f448"/>
                </a:cubicBezTo>
                <a:cubicBezTo>
                  <a:pt x="f449" y="f450"/>
                  <a:pt x="f451" y="f452"/>
                  <a:pt x="f453" y="f454"/>
                </a:cubicBezTo>
                <a:cubicBezTo>
                  <a:pt x="f455" y="f456"/>
                  <a:pt x="f457" y="f458"/>
                  <a:pt x="f459" y="f460"/>
                </a:cubicBezTo>
                <a:cubicBezTo>
                  <a:pt x="f461" y="f462"/>
                  <a:pt x="f463" y="f464"/>
                  <a:pt x="f465" y="f466"/>
                </a:cubicBezTo>
                <a:lnTo>
                  <a:pt x="f467" y="f468"/>
                </a:lnTo>
                <a:cubicBezTo>
                  <a:pt x="f469" y="f470"/>
                  <a:pt x="f471" y="f472"/>
                  <a:pt x="f473" y="f474"/>
                </a:cubicBezTo>
                <a:cubicBezTo>
                  <a:pt x="f475" y="f476"/>
                  <a:pt x="f477" y="f478"/>
                  <a:pt x="f479" y="f480"/>
                </a:cubicBezTo>
                <a:cubicBezTo>
                  <a:pt x="f481" y="f482"/>
                  <a:pt x="f483" y="f484"/>
                  <a:pt x="f485" y="f486"/>
                </a:cubicBezTo>
                <a:cubicBezTo>
                  <a:pt x="f487" y="f488"/>
                  <a:pt x="f489" y="f490"/>
                  <a:pt x="f491" y="f492"/>
                </a:cubicBezTo>
                <a:cubicBezTo>
                  <a:pt x="f493" y="f494"/>
                  <a:pt x="f495" y="f496"/>
                  <a:pt x="f426" y="f427"/>
                </a:cubicBezTo>
                <a:close/>
              </a:path>
            </a:pathLst>
          </a:custGeom>
          <a:solidFill>
            <a:schemeClr val="tx1">
              <a:lumMod val="50000"/>
              <a:lumOff val="50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3" name="Oval 8">
            <a:extLst>
              <a:ext uri="{FF2B5EF4-FFF2-40B4-BE49-F238E27FC236}">
                <a16:creationId xmlns:a16="http://schemas.microsoft.com/office/drawing/2014/main" id="{5F47057C-0435-DA9E-AEBD-2B7A188D439E}"/>
              </a:ext>
            </a:extLst>
          </p:cNvPr>
          <p:cNvSpPr/>
          <p:nvPr/>
        </p:nvSpPr>
        <p:spPr>
          <a:xfrm>
            <a:off x="5136416" y="1845282"/>
            <a:ext cx="581789" cy="623255"/>
          </a:xfrm>
          <a:custGeom>
            <a:avLst/>
            <a:gdLst>
              <a:gd name="f0" fmla="val w"/>
              <a:gd name="f1" fmla="val h"/>
              <a:gd name="f2" fmla="val 0"/>
              <a:gd name="f3" fmla="val 3068057"/>
              <a:gd name="f4" fmla="val 3083879"/>
              <a:gd name="f5" fmla="val 1943022"/>
              <a:gd name="f6" fmla="val 2091435"/>
              <a:gd name="f7" fmla="val 2214809"/>
              <a:gd name="f8" fmla="val 107202"/>
              <a:gd name="f9" fmla="val 2232575"/>
              <a:gd name="f10" fmla="val 249298"/>
              <a:gd name="f11" fmla="val 2066806"/>
              <a:gd name="f12" fmla="val 323095"/>
              <a:gd name="f13" fmla="val 1966497"/>
              <a:gd name="f14" fmla="val 475331"/>
              <a:gd name="f15" fmla="val 1992863"/>
              <a:gd name="f16" fmla="val 623272"/>
              <a:gd name="f17" fmla="val 2032344"/>
              <a:gd name="f18" fmla="val 614884"/>
              <a:gd name="f19" fmla="val 2007703"/>
              <a:gd name="f20" fmla="val 472429"/>
              <a:gd name="f21" fmla="val 2119863"/>
              <a:gd name="f22" fmla="val 324636"/>
              <a:gd name="f23" fmla="val 2294697"/>
              <a:gd name="f24" fmla="val 266187"/>
              <a:gd name="f25" fmla="val 2304190"/>
              <a:gd name="f26" fmla="val 260641"/>
              <a:gd name="f27" fmla="val 2314409"/>
              <a:gd name="f28" fmla="val 260119"/>
              <a:gd name="f29" fmla="val 2324748"/>
              <a:gd name="f30" fmla="val 2491310"/>
              <a:gd name="f31" fmla="val 2626336"/>
              <a:gd name="f32" fmla="val 395145"/>
              <a:gd name="f33" fmla="val 561708"/>
              <a:gd name="f34" fmla="val 2609021"/>
              <a:gd name="f35" fmla="val 647481"/>
              <a:gd name="f36" fmla="val 656343"/>
              <a:gd name="f37" fmla="val 2762823"/>
              <a:gd name="f38" fmla="val 669742"/>
              <a:gd name="f39" fmla="val 2867295"/>
              <a:gd name="f40" fmla="val 786613"/>
              <a:gd name="f41" fmla="val 927882"/>
              <a:gd name="f42" fmla="val 2850464"/>
              <a:gd name="f43" fmla="val 1011252"/>
              <a:gd name="f44" fmla="val 2978255"/>
              <a:gd name="f45" fmla="val 1064152"/>
              <a:gd name="f46" fmla="val 1190111"/>
              <a:gd name="f47" fmla="val 1337042"/>
              <a:gd name="f48" fmla="val 1418703"/>
              <a:gd name="f49" fmla="val 3040320"/>
              <a:gd name="f50" fmla="val 1493884"/>
              <a:gd name="f51" fmla="val 2992210"/>
              <a:gd name="f52" fmla="val 1551889"/>
              <a:gd name="f53" fmla="val 2909241"/>
              <a:gd name="f54" fmla="val 1651289"/>
              <a:gd name="f55" fmla="val 2791782"/>
              <a:gd name="f56" fmla="val 1696238"/>
              <a:gd name="f57" fmla="val 2686704"/>
              <a:gd name="f58" fmla="val 1660749"/>
              <a:gd name="f59" fmla="val 2673794"/>
              <a:gd name="f60" fmla="val 1698968"/>
              <a:gd name="f61" fmla="val 2768232"/>
              <a:gd name="f62" fmla="val 1730865"/>
              <a:gd name="f63" fmla="val 2870956"/>
              <a:gd name="f64" fmla="val 1707121"/>
              <a:gd name="f65" fmla="val 2955415"/>
              <a:gd name="f66" fmla="val 1640323"/>
              <a:gd name="f67" fmla="val 2993943"/>
              <a:gd name="f68" fmla="val 1688574"/>
              <a:gd name="f69" fmla="val 3012247"/>
              <a:gd name="f70" fmla="val 1750635"/>
              <a:gd name="f71" fmla="val 1816968"/>
              <a:gd name="f72" fmla="val 1986406"/>
              <a:gd name="f73" fmla="val 2892829"/>
              <a:gd name="f74" fmla="val 2127952"/>
              <a:gd name="f75" fmla="val 2733451"/>
              <a:gd name="f76" fmla="val 2161496"/>
              <a:gd name="f77" fmla="val 2570803"/>
              <a:gd name="f78" fmla="val 2185843"/>
              <a:gd name="f79" fmla="val 2422847"/>
              <a:gd name="f80" fmla="val 2122052"/>
              <a:gd name="f81" fmla="val 2373218"/>
              <a:gd name="f82" fmla="val 2004561"/>
              <a:gd name="f83" fmla="val 2397575"/>
              <a:gd name="f84" fmla="val 1987765"/>
              <a:gd name="f85" fmla="val 2417022"/>
              <a:gd name="f86" fmla="val 1964396"/>
              <a:gd name="f87" fmla="val 2431421"/>
              <a:gd name="f88" fmla="val 1936987"/>
              <a:gd name="f89" fmla="val 2469123"/>
              <a:gd name="f90" fmla="val 1865220"/>
              <a:gd name="f91" fmla="val 2466430"/>
              <a:gd name="f92" fmla="val 1776674"/>
              <a:gd name="f93" fmla="val 2424327"/>
              <a:gd name="f94" fmla="val 1703750"/>
              <a:gd name="f95" fmla="val 2390880"/>
              <a:gd name="f96" fmla="val 1723060"/>
              <a:gd name="f97" fmla="val 2426033"/>
              <a:gd name="f98" fmla="val 1783948"/>
              <a:gd name="f99" fmla="val 2428758"/>
              <a:gd name="f100" fmla="val 1857660"/>
              <a:gd name="f101" fmla="val 2398065"/>
              <a:gd name="f102" fmla="val 1917447"/>
              <a:gd name="f103" fmla="val 2386618"/>
              <a:gd name="f104" fmla="val 1939743"/>
              <a:gd name="f105" fmla="val 2371177"/>
              <a:gd name="f106" fmla="val 1958844"/>
              <a:gd name="f107" fmla="val 2348681"/>
              <a:gd name="f108" fmla="val 1969064"/>
              <a:gd name="f109" fmla="val 2314536"/>
              <a:gd name="f110" fmla="val 1978212"/>
              <a:gd name="f111" fmla="val 2320989"/>
              <a:gd name="f112" fmla="val 1994504"/>
              <a:gd name="f113" fmla="val 2292439"/>
              <a:gd name="f114" fmla="val 2010252"/>
              <a:gd name="f115" fmla="val 2259301"/>
              <a:gd name="f116" fmla="val 2017439"/>
              <a:gd name="f117" fmla="val 2224883"/>
              <a:gd name="f118" fmla="val 2015050"/>
              <a:gd name="f119" fmla="val 2157880"/>
              <a:gd name="f120" fmla="val 2010397"/>
              <a:gd name="f121" fmla="val 2096183"/>
              <a:gd name="f122" fmla="val 1970105"/>
              <a:gd name="f123" fmla="val 2062112"/>
              <a:gd name="f124" fmla="val 1908746"/>
              <a:gd name="f125" fmla="val 2028307"/>
              <a:gd name="f126" fmla="val 1927422"/>
              <a:gd name="f127" fmla="val 2069101"/>
              <a:gd name="f128" fmla="val 2000945"/>
              <a:gd name="f129" fmla="val 2143517"/>
              <a:gd name="f130" fmla="val 2048870"/>
              <a:gd name="f131" fmla="val 2224395"/>
              <a:gd name="f132" fmla="val 2053708"/>
              <a:gd name="f133" fmla="val 2263912"/>
              <a:gd name="f134" fmla="val 2056070"/>
              <a:gd name="f135" fmla="val 2302036"/>
              <a:gd name="f136" fmla="val 2047984"/>
              <a:gd name="f137" fmla="val 2335071"/>
              <a:gd name="f138" fmla="val 2030056"/>
              <a:gd name="f139" fmla="val 2400196"/>
              <a:gd name="f140" fmla="val 2159379"/>
              <a:gd name="f141" fmla="val 2567325"/>
              <a:gd name="f142" fmla="val 2230480"/>
              <a:gd name="f143" fmla="val 2748680"/>
              <a:gd name="f144" fmla="val 2204554"/>
              <a:gd name="f145" fmla="val 2767068"/>
              <a:gd name="f146" fmla="val 2240602"/>
              <a:gd name="f147" fmla="val 2774723"/>
              <a:gd name="f148" fmla="val 2281713"/>
              <a:gd name="f149" fmla="val 2324613"/>
              <a:gd name="f150" fmla="val 2444667"/>
              <a:gd name="f151" fmla="val 2714770"/>
              <a:gd name="f152" fmla="val 2550720"/>
              <a:gd name="f153" fmla="val 2619461"/>
              <a:gd name="f154" fmla="val 2609132"/>
              <a:gd name="f155" fmla="val 2594093"/>
              <a:gd name="f156" fmla="val 2739763"/>
              <a:gd name="f157" fmla="val 2496512"/>
              <a:gd name="f158" fmla="val 2844553"/>
              <a:gd name="f159" fmla="val 2368919"/>
              <a:gd name="f160" fmla="val 2876858"/>
              <a:gd name="f161" fmla="val 2184369"/>
              <a:gd name="f162" fmla="val 2908073"/>
              <a:gd name="f163" fmla="val 2016372"/>
              <a:gd name="f164" fmla="val 2826285"/>
              <a:gd name="f165" fmla="val 1978290"/>
              <a:gd name="f166" fmla="val 2684161"/>
              <a:gd name="f167" fmla="val 1939323"/>
              <a:gd name="f168" fmla="val 2694602"/>
              <a:gd name="f169" fmla="val 1970494"/>
              <a:gd name="f170" fmla="val 2810931"/>
              <a:gd name="f171" fmla="val 2075973"/>
              <a:gd name="f172" fmla="val 2892306"/>
              <a:gd name="f173" fmla="val 2210223"/>
              <a:gd name="f174" fmla="val 2912307"/>
              <a:gd name="f175" fmla="val 2165434"/>
              <a:gd name="f176" fmla="val 3014618"/>
              <a:gd name="f177" fmla="val 2062317"/>
              <a:gd name="f178" fmla="val 1804718"/>
              <a:gd name="f179" fmla="val 1736151"/>
              <a:gd name="f180" fmla="val 2990782"/>
              <a:gd name="f181" fmla="val 1657612"/>
              <a:gd name="f182" fmla="val 2862428"/>
              <a:gd name="f183" fmla="val 1632100"/>
              <a:gd name="f184" fmla="val 2775963"/>
              <a:gd name="f185" fmla="val 1598588"/>
              <a:gd name="f186" fmla="val 2449530"/>
              <a:gd name="f187" fmla="val 1653064"/>
              <a:gd name="f188" fmla="val 2147091"/>
              <a:gd name="f189" fmla="val 1775302"/>
              <a:gd name="f190" fmla="val 2294672"/>
              <a:gd name="f191" fmla="val 1947360"/>
              <a:gd name="f192" fmla="val 2360889"/>
              <a:gd name="f193" fmla="val 2101389"/>
              <a:gd name="f194" fmla="val 2319520"/>
              <a:gd name="f195" fmla="val 2085913"/>
              <a:gd name="f196" fmla="val 2268654"/>
              <a:gd name="f197" fmla="val 1935632"/>
              <a:gd name="f198" fmla="val 2308197"/>
              <a:gd name="f199" fmla="val 1765039"/>
              <a:gd name="f200" fmla="val 2228547"/>
              <a:gd name="f201" fmla="val 1652548"/>
              <a:gd name="f202" fmla="val 2065927"/>
              <a:gd name="f203" fmla="val 1594744"/>
              <a:gd name="f204" fmla="val 1988631"/>
              <a:gd name="f205" fmla="val 1552933"/>
              <a:gd name="f206" fmla="val 1543383"/>
              <a:gd name="f207" fmla="val 1647107"/>
              <a:gd name="f208" fmla="val 1210118"/>
              <a:gd name="f209" fmla="val 1757451"/>
              <a:gd name="f210" fmla="val 1073526"/>
              <a:gd name="f211" fmla="val 1924310"/>
              <a:gd name="f212" fmla="val 1023711"/>
              <a:gd name="f213" fmla="val 2044795"/>
              <a:gd name="f214" fmla="val 1095494"/>
              <a:gd name="f215" fmla="val 2046624"/>
              <a:gd name="f216" fmla="val 1092427"/>
              <a:gd name="f217" fmla="val 2044963"/>
              <a:gd name="f218" fmla="val 1115904"/>
              <a:gd name="f219" fmla="val 2049817"/>
              <a:gd name="f220" fmla="val 1139574"/>
              <a:gd name="f221" fmla="val 2059741"/>
              <a:gd name="f222" fmla="val 1162003"/>
              <a:gd name="f223" fmla="val 2085174"/>
              <a:gd name="f224" fmla="val 1219476"/>
              <a:gd name="f225" fmla="val 2140055"/>
              <a:gd name="f226" fmla="val 1259997"/>
              <a:gd name="f227" fmla="val 2204060"/>
              <a:gd name="f228" fmla="val 1268556"/>
              <a:gd name="f229" fmla="val 2208020"/>
              <a:gd name="f230" fmla="val 1238949"/>
              <a:gd name="f231" fmla="val 2154665"/>
              <a:gd name="f232" fmla="val 1231814"/>
              <a:gd name="f233" fmla="val 2108853"/>
              <a:gd name="f234" fmla="val 1198319"/>
              <a:gd name="f235" fmla="val 2087448"/>
              <a:gd name="f236" fmla="val 1150798"/>
              <a:gd name="f237" fmla="val 2064784"/>
              <a:gd name="f238" fmla="val 1100476"/>
              <a:gd name="f239" fmla="val 2073123"/>
              <a:gd name="f240" fmla="val 1042569"/>
              <a:gd name="f241" fmla="val 2109077"/>
              <a:gd name="f242" fmla="val 1000639"/>
              <a:gd name="f243" fmla="val 2142987"/>
              <a:gd name="f244" fmla="val 961090"/>
              <a:gd name="f245" fmla="val 2196315"/>
              <a:gd name="f246" fmla="val 941798"/>
              <a:gd name="f247" fmla="val 2249471"/>
              <a:gd name="f248" fmla="val 949847"/>
              <a:gd name="f249" fmla="val 2253988"/>
              <a:gd name="f250" fmla="val 920317"/>
              <a:gd name="f251" fmla="val 2190211"/>
              <a:gd name="f252" fmla="val 910645"/>
              <a:gd name="f253" fmla="val 2126205"/>
              <a:gd name="f254" fmla="val 934132"/>
              <a:gd name="f255" fmla="val 2085632"/>
              <a:gd name="f256" fmla="val 982099"/>
              <a:gd name="f257" fmla="val 2052614"/>
              <a:gd name="f258" fmla="val 1055246"/>
              <a:gd name="f259" fmla="val 1928226"/>
              <a:gd name="f260" fmla="val 988072"/>
              <a:gd name="f261" fmla="val 1765306"/>
              <a:gd name="f262" fmla="val 1028878"/>
              <a:gd name="f263" fmla="val 1646726"/>
              <a:gd name="f264" fmla="val 1149851"/>
              <a:gd name="f265" fmla="val 1576863"/>
              <a:gd name="f266" fmla="val 1018908"/>
              <a:gd name="f267" fmla="val 1584053"/>
              <a:gd name="f268" fmla="val 461235"/>
              <a:gd name="f269" fmla="val 1633436"/>
              <a:gd name="f270" fmla="val 269593"/>
              <a:gd name="f271" fmla="val 1697428"/>
              <a:gd name="f272" fmla="val 119029"/>
              <a:gd name="f273" fmla="val 1776459"/>
              <a:gd name="f274" fmla="val 1125035"/>
              <a:gd name="f275" fmla="val 1263339"/>
              <a:gd name="f276" fmla="val 1331906"/>
              <a:gd name="f277" fmla="val 93097"/>
              <a:gd name="f278" fmla="val 1410445"/>
              <a:gd name="f279" fmla="val 221451"/>
              <a:gd name="f280" fmla="val 1435957"/>
              <a:gd name="f281" fmla="val 307916"/>
              <a:gd name="f282" fmla="val 1469469"/>
              <a:gd name="f283" fmla="val 634350"/>
              <a:gd name="f284" fmla="val 1414993"/>
              <a:gd name="f285" fmla="val 936788"/>
              <a:gd name="f286" fmla="val 1292755"/>
              <a:gd name="f287" fmla="val 789207"/>
              <a:gd name="f288" fmla="val 1120697"/>
              <a:gd name="f289" fmla="val 722990"/>
              <a:gd name="f290" fmla="val 966668"/>
              <a:gd name="f291" fmla="val 764359"/>
              <a:gd name="f292" fmla="val 982144"/>
              <a:gd name="f293" fmla="val 815225"/>
              <a:gd name="f294" fmla="val 1132425"/>
              <a:gd name="f295" fmla="val 775682"/>
              <a:gd name="f296" fmla="val 1303018"/>
              <a:gd name="f297" fmla="val 855332"/>
              <a:gd name="f298" fmla="val 1415509"/>
              <a:gd name="f299" fmla="val 1017952"/>
              <a:gd name="f300" fmla="val 1473313"/>
              <a:gd name="f301" fmla="val 1095249"/>
              <a:gd name="f302" fmla="val 1515123"/>
              <a:gd name="f303" fmla="val 1540497"/>
              <a:gd name="f304" fmla="val 1420950"/>
              <a:gd name="f305" fmla="val 1873762"/>
              <a:gd name="f306" fmla="val 1310606"/>
              <a:gd name="f307" fmla="val 2010353"/>
              <a:gd name="f308" fmla="val 1143747"/>
              <a:gd name="f309" fmla="val 2060168"/>
              <a:gd name="f310" fmla="val 1023262"/>
              <a:gd name="f311" fmla="val 1988385"/>
              <a:gd name="f312" fmla="val 1021433"/>
              <a:gd name="f313" fmla="val 1991453"/>
              <a:gd name="f314" fmla="val 1023094"/>
              <a:gd name="f315" fmla="val 1967976"/>
              <a:gd name="f316" fmla="val 1018240"/>
              <a:gd name="f317" fmla="val 1944306"/>
              <a:gd name="f318" fmla="val 1008316"/>
              <a:gd name="f319" fmla="val 1921877"/>
              <a:gd name="f320" fmla="val 982883"/>
              <a:gd name="f321" fmla="val 1864403"/>
              <a:gd name="f322" fmla="val 928002"/>
              <a:gd name="f323" fmla="val 1823883"/>
              <a:gd name="f324" fmla="val 863997"/>
              <a:gd name="f325" fmla="val 1815323"/>
              <a:gd name="f326" fmla="val 860037"/>
              <a:gd name="f327" fmla="val 1844930"/>
              <a:gd name="f328" fmla="val 913392"/>
              <a:gd name="f329" fmla="val 1852066"/>
              <a:gd name="f330" fmla="val 959204"/>
              <a:gd name="f331" fmla="val 1885560"/>
              <a:gd name="f332" fmla="val 980609"/>
              <a:gd name="f333" fmla="val 1933082"/>
              <a:gd name="f334" fmla="val 1003273"/>
              <a:gd name="f335" fmla="val 1983404"/>
              <a:gd name="f336" fmla="val 994934"/>
              <a:gd name="f337" fmla="val 2041310"/>
              <a:gd name="f338" fmla="val 958980"/>
              <a:gd name="f339" fmla="val 2083241"/>
              <a:gd name="f340" fmla="val 925070"/>
              <a:gd name="f341" fmla="val 2122789"/>
              <a:gd name="f342" fmla="val 871742"/>
              <a:gd name="f343" fmla="val 2142082"/>
              <a:gd name="f344" fmla="val 818586"/>
              <a:gd name="f345" fmla="val 2134033"/>
              <a:gd name="f346" fmla="val 814069"/>
              <a:gd name="f347" fmla="val 2163562"/>
              <a:gd name="f348" fmla="val 877846"/>
              <a:gd name="f349" fmla="val 2173235"/>
              <a:gd name="f350" fmla="val 941852"/>
              <a:gd name="f351" fmla="val 2149747"/>
              <a:gd name="f352" fmla="val 982425"/>
              <a:gd name="f353" fmla="val 2101780"/>
              <a:gd name="f354" fmla="val 1015443"/>
              <a:gd name="f355" fmla="val 2028633"/>
              <a:gd name="f356" fmla="val 1139831"/>
              <a:gd name="f357" fmla="val 2095808"/>
              <a:gd name="f358" fmla="val 1302751"/>
              <a:gd name="f359" fmla="val 2055001"/>
              <a:gd name="f360" fmla="val 1421331"/>
              <a:gd name="f361" fmla="val 1934029"/>
              <a:gd name="f362" fmla="val 1491194"/>
              <a:gd name="f363" fmla="val 2064971"/>
              <a:gd name="f364" fmla="val 1484003"/>
              <a:gd name="f365" fmla="val 2622644"/>
              <a:gd name="f366" fmla="val 1434621"/>
              <a:gd name="f367" fmla="val 2814287"/>
              <a:gd name="f368" fmla="val 1370629"/>
              <a:gd name="f369" fmla="val 2964850"/>
              <a:gd name="f370" fmla="val 1291598"/>
              <a:gd name="f371" fmla="val 976622"/>
              <a:gd name="f372" fmla="val 853248"/>
              <a:gd name="f373" fmla="val 2976677"/>
              <a:gd name="f374" fmla="val 835482"/>
              <a:gd name="f375" fmla="val 2834581"/>
              <a:gd name="f376" fmla="val 1001251"/>
              <a:gd name="f377" fmla="val 2760784"/>
              <a:gd name="f378" fmla="val 1101560"/>
              <a:gd name="f379" fmla="val 2608549"/>
              <a:gd name="f380" fmla="val 1075194"/>
              <a:gd name="f381" fmla="val 2460607"/>
              <a:gd name="f382" fmla="val 1035713"/>
              <a:gd name="f383" fmla="val 2468996"/>
              <a:gd name="f384" fmla="val 1060354"/>
              <a:gd name="f385" fmla="val 2611450"/>
              <a:gd name="f386" fmla="val 948194"/>
              <a:gd name="f387" fmla="val 2759243"/>
              <a:gd name="f388" fmla="val 773360"/>
              <a:gd name="f389" fmla="val 2817692"/>
              <a:gd name="f390" fmla="val 763867"/>
              <a:gd name="f391" fmla="val 2823239"/>
              <a:gd name="f392" fmla="val 753648"/>
              <a:gd name="f393" fmla="val 2823760"/>
              <a:gd name="f394" fmla="val 743309"/>
              <a:gd name="f395" fmla="val 576747"/>
              <a:gd name="f396" fmla="val 441721"/>
              <a:gd name="f397" fmla="val 2688734"/>
              <a:gd name="f398" fmla="val 2522172"/>
              <a:gd name="f399" fmla="val 459036"/>
              <a:gd name="f400" fmla="val 2436399"/>
              <a:gd name="f401" fmla="val 2427537"/>
              <a:gd name="f402" fmla="val 305234"/>
              <a:gd name="f403" fmla="val 2414137"/>
              <a:gd name="f404" fmla="val 200762"/>
              <a:gd name="f405" fmla="val 2297266"/>
              <a:gd name="f406" fmla="val 2155997"/>
              <a:gd name="f407" fmla="val 217593"/>
              <a:gd name="f408" fmla="val 2072628"/>
              <a:gd name="f409" fmla="val 89802"/>
              <a:gd name="f410" fmla="val 2019727"/>
              <a:gd name="f411" fmla="val 1893768"/>
              <a:gd name="f412" fmla="val 1746838"/>
              <a:gd name="f413" fmla="val 1665177"/>
              <a:gd name="f414" fmla="val 27737"/>
              <a:gd name="f415" fmla="val 1589996"/>
              <a:gd name="f416" fmla="val 75847"/>
              <a:gd name="f417" fmla="val 1531990"/>
              <a:gd name="f418" fmla="val 158816"/>
              <a:gd name="f419" fmla="val 1432590"/>
              <a:gd name="f420" fmla="val 276275"/>
              <a:gd name="f421" fmla="val 1387641"/>
              <a:gd name="f422" fmla="val 381353"/>
              <a:gd name="f423" fmla="val 1423131"/>
              <a:gd name="f424" fmla="val 394263"/>
              <a:gd name="f425" fmla="val 1384911"/>
              <a:gd name="f426" fmla="val 299825"/>
              <a:gd name="f427" fmla="val 1353014"/>
              <a:gd name="f428" fmla="val 197101"/>
              <a:gd name="f429" fmla="val 1376758"/>
              <a:gd name="f430" fmla="val 112642"/>
              <a:gd name="f431" fmla="val 1443556"/>
              <a:gd name="f432" fmla="val 74114"/>
              <a:gd name="f433" fmla="val 1395305"/>
              <a:gd name="f434" fmla="val 55810"/>
              <a:gd name="f435" fmla="val 1333244"/>
              <a:gd name="f436" fmla="val 1266911"/>
              <a:gd name="f437" fmla="val 1097473"/>
              <a:gd name="f438" fmla="val 175228"/>
              <a:gd name="f439" fmla="val 955927"/>
              <a:gd name="f440" fmla="val 334606"/>
              <a:gd name="f441" fmla="val 922383"/>
              <a:gd name="f442" fmla="val 497254"/>
              <a:gd name="f443" fmla="val 898036"/>
              <a:gd name="f444" fmla="val 645210"/>
              <a:gd name="f445" fmla="val 961827"/>
              <a:gd name="f446" fmla="val 694839"/>
              <a:gd name="f447" fmla="val 1079319"/>
              <a:gd name="f448" fmla="val 670482"/>
              <a:gd name="f449" fmla="val 1096114"/>
              <a:gd name="f450" fmla="val 651035"/>
              <a:gd name="f451" fmla="val 1119484"/>
              <a:gd name="f452" fmla="val 636636"/>
              <a:gd name="f453" fmla="val 1146893"/>
              <a:gd name="f454" fmla="val 598934"/>
              <a:gd name="f455" fmla="val 1218660"/>
              <a:gd name="f456" fmla="val 601627"/>
              <a:gd name="f457" fmla="val 1307205"/>
              <a:gd name="f458" fmla="val 643730"/>
              <a:gd name="f459" fmla="val 1380130"/>
              <a:gd name="f460" fmla="val 677177"/>
              <a:gd name="f461" fmla="val 1360819"/>
              <a:gd name="f462" fmla="val 642024"/>
              <a:gd name="f463" fmla="val 1299932"/>
              <a:gd name="f464" fmla="val 639299"/>
              <a:gd name="f465" fmla="val 1226219"/>
              <a:gd name="f466" fmla="val 669992"/>
              <a:gd name="f467" fmla="val 1166433"/>
              <a:gd name="f468" fmla="val 681439"/>
              <a:gd name="f469" fmla="val 1144136"/>
              <a:gd name="f470" fmla="val 696880"/>
              <a:gd name="f471" fmla="val 1125036"/>
              <a:gd name="f472" fmla="val 719376"/>
              <a:gd name="f473" fmla="val 1114815"/>
              <a:gd name="f474" fmla="val 753521"/>
              <a:gd name="f475" fmla="val 1105667"/>
              <a:gd name="f476" fmla="val 747068"/>
              <a:gd name="f477" fmla="val 1089375"/>
              <a:gd name="f478" fmla="val 775618"/>
              <a:gd name="f479" fmla="val 1073627"/>
              <a:gd name="f480" fmla="val 808756"/>
              <a:gd name="f481" fmla="val 1066440"/>
              <a:gd name="f482" fmla="val 843174"/>
              <a:gd name="f483" fmla="val 1068829"/>
              <a:gd name="f484" fmla="val 910177"/>
              <a:gd name="f485" fmla="val 1073482"/>
              <a:gd name="f486" fmla="val 971874"/>
              <a:gd name="f487" fmla="val 1113774"/>
              <a:gd name="f488" fmla="val 1005945"/>
              <a:gd name="f489" fmla="val 1175134"/>
              <a:gd name="f490" fmla="val 1039750"/>
              <a:gd name="f491" fmla="val 1156458"/>
              <a:gd name="f492" fmla="val 998956"/>
              <a:gd name="f493" fmla="val 1082934"/>
              <a:gd name="f494" fmla="val 924540"/>
              <a:gd name="f495" fmla="val 1035010"/>
              <a:gd name="f496" fmla="val 843662"/>
              <a:gd name="f497" fmla="val 1030172"/>
              <a:gd name="f498" fmla="val 804145"/>
              <a:gd name="f499" fmla="val 1027809"/>
              <a:gd name="f500" fmla="val 766021"/>
              <a:gd name="f501" fmla="val 1035895"/>
              <a:gd name="f502" fmla="val 732986"/>
              <a:gd name="f503" fmla="val 1053824"/>
              <a:gd name="f504" fmla="val 667861"/>
              <a:gd name="f505" fmla="val 924500"/>
              <a:gd name="f506" fmla="val 500732"/>
              <a:gd name="f507" fmla="val 853399"/>
              <a:gd name="f508" fmla="val 319377"/>
              <a:gd name="f509" fmla="val 879325"/>
              <a:gd name="f510" fmla="val 300989"/>
              <a:gd name="f511" fmla="val 843277"/>
              <a:gd name="f512" fmla="val 293334"/>
              <a:gd name="f513" fmla="val 802167"/>
              <a:gd name="f514" fmla="val 759266"/>
              <a:gd name="f515" fmla="val 639212"/>
              <a:gd name="f516" fmla="val 353287"/>
              <a:gd name="f517" fmla="val 533159"/>
              <a:gd name="f518" fmla="val 448596"/>
              <a:gd name="f519" fmla="val 474747"/>
              <a:gd name="f520" fmla="val 473964"/>
              <a:gd name="f521" fmla="val 344116"/>
              <a:gd name="f522" fmla="val 571545"/>
              <a:gd name="f523" fmla="val 239326"/>
              <a:gd name="f524" fmla="val 699138"/>
              <a:gd name="f525" fmla="val 207021"/>
              <a:gd name="f526" fmla="val 883688"/>
              <a:gd name="f527" fmla="val 175806"/>
              <a:gd name="f528" fmla="val 1051685"/>
              <a:gd name="f529" fmla="val 257594"/>
              <a:gd name="f530" fmla="val 1089767"/>
              <a:gd name="f531" fmla="val 399718"/>
              <a:gd name="f532" fmla="val 1128734"/>
              <a:gd name="f533" fmla="val 389277"/>
              <a:gd name="f534" fmla="val 1097563"/>
              <a:gd name="f535" fmla="val 272948"/>
              <a:gd name="f536" fmla="val 992084"/>
              <a:gd name="f537" fmla="val 191573"/>
              <a:gd name="f538" fmla="val 857834"/>
              <a:gd name="f539" fmla="val 171572"/>
              <a:gd name="f540" fmla="val 902623"/>
              <a:gd name="f541" fmla="val 69261"/>
              <a:gd name="f542" fmla="val 1005740"/>
              <a:gd name="f543" fmla="*/ f0 1 3068057"/>
              <a:gd name="f544" fmla="*/ f1 1 3083879"/>
              <a:gd name="f545" fmla="val f2"/>
              <a:gd name="f546" fmla="val f3"/>
              <a:gd name="f547" fmla="val f4"/>
              <a:gd name="f548" fmla="+- f547 0 f545"/>
              <a:gd name="f549" fmla="+- f546 0 f545"/>
              <a:gd name="f550" fmla="*/ f549 1 3068057"/>
              <a:gd name="f551" fmla="*/ f548 1 3083879"/>
              <a:gd name="f552" fmla="*/ f545 1 f550"/>
              <a:gd name="f553" fmla="*/ f546 1 f550"/>
              <a:gd name="f554" fmla="*/ f545 1 f551"/>
              <a:gd name="f555" fmla="*/ f547 1 f551"/>
              <a:gd name="f556" fmla="*/ f552 f543 1"/>
              <a:gd name="f557" fmla="*/ f553 f543 1"/>
              <a:gd name="f558" fmla="*/ f555 f544 1"/>
              <a:gd name="f559" fmla="*/ f554 f544 1"/>
            </a:gdLst>
            <a:ahLst/>
            <a:cxnLst>
              <a:cxn ang="3cd4">
                <a:pos x="hc" y="t"/>
              </a:cxn>
              <a:cxn ang="0">
                <a:pos x="r" y="vc"/>
              </a:cxn>
              <a:cxn ang="cd4">
                <a:pos x="hc" y="b"/>
              </a:cxn>
              <a:cxn ang="cd2">
                <a:pos x="l" y="vc"/>
              </a:cxn>
            </a:cxnLst>
            <a:rect l="f556" t="f559" r="f557" b="f558"/>
            <a:pathLst>
              <a:path w="3068057" h="3083879">
                <a:moveTo>
                  <a:pt x="f5" y="f2"/>
                </a:moveTo>
                <a:cubicBezTo>
                  <a:pt x="f6" y="f2"/>
                  <a:pt x="f7" y="f8"/>
                  <a:pt x="f9" y="f10"/>
                </a:cubicBezTo>
                <a:cubicBezTo>
                  <a:pt x="f11" y="f12"/>
                  <a:pt x="f13" y="f14"/>
                  <a:pt x="f15" y="f16"/>
                </a:cubicBezTo>
                <a:lnTo>
                  <a:pt x="f17" y="f18"/>
                </a:lnTo>
                <a:cubicBezTo>
                  <a:pt x="f19" y="f20"/>
                  <a:pt x="f21" y="f22"/>
                  <a:pt x="f23" y="f24"/>
                </a:cubicBezTo>
                <a:cubicBezTo>
                  <a:pt x="f25" y="f26"/>
                  <a:pt x="f27" y="f28"/>
                  <a:pt x="f29" y="f28"/>
                </a:cubicBezTo>
                <a:cubicBezTo>
                  <a:pt x="f30" y="f28"/>
                  <a:pt x="f31" y="f32"/>
                  <a:pt x="f31" y="f33"/>
                </a:cubicBezTo>
                <a:lnTo>
                  <a:pt x="f34" y="f35"/>
                </a:lnTo>
                <a:lnTo>
                  <a:pt x="f31" y="f35"/>
                </a:lnTo>
                <a:lnTo>
                  <a:pt x="f31" y="f36"/>
                </a:lnTo>
                <a:cubicBezTo>
                  <a:pt x="f37" y="f38"/>
                  <a:pt x="f39" y="f40"/>
                  <a:pt x="f39" y="f41"/>
                </a:cubicBezTo>
                <a:lnTo>
                  <a:pt x="f42" y="f43"/>
                </a:lnTo>
                <a:cubicBezTo>
                  <a:pt x="f44" y="f45"/>
                  <a:pt x="f3" y="f46"/>
                  <a:pt x="f3" y="f47"/>
                </a:cubicBezTo>
                <a:cubicBezTo>
                  <a:pt x="f3" y="f48"/>
                  <a:pt x="f49" y="f50"/>
                  <a:pt x="f51" y="f52"/>
                </a:cubicBezTo>
                <a:cubicBezTo>
                  <a:pt x="f53" y="f54"/>
                  <a:pt x="f55" y="f56"/>
                  <a:pt x="f57" y="f58"/>
                </a:cubicBezTo>
                <a:lnTo>
                  <a:pt x="f59" y="f60"/>
                </a:lnTo>
                <a:cubicBezTo>
                  <a:pt x="f61" y="f62"/>
                  <a:pt x="f63" y="f64"/>
                  <a:pt x="f65" y="f66"/>
                </a:cubicBezTo>
                <a:cubicBezTo>
                  <a:pt x="f67" y="f68"/>
                  <a:pt x="f69" y="f70"/>
                  <a:pt x="f69" y="f71"/>
                </a:cubicBezTo>
                <a:cubicBezTo>
                  <a:pt x="f69" y="f72"/>
                  <a:pt x="f73" y="f74"/>
                  <a:pt x="f75" y="f76"/>
                </a:cubicBezTo>
                <a:cubicBezTo>
                  <a:pt x="f77" y="f78"/>
                  <a:pt x="f79" y="f80"/>
                  <a:pt x="f81" y="f82"/>
                </a:cubicBezTo>
                <a:cubicBezTo>
                  <a:pt x="f83" y="f84"/>
                  <a:pt x="f85" y="f86"/>
                  <a:pt x="f87" y="f88"/>
                </a:cubicBezTo>
                <a:cubicBezTo>
                  <a:pt x="f89" y="f90"/>
                  <a:pt x="f91" y="f92"/>
                  <a:pt x="f93" y="f94"/>
                </a:cubicBezTo>
                <a:lnTo>
                  <a:pt x="f95" y="f96"/>
                </a:lnTo>
                <a:cubicBezTo>
                  <a:pt x="f97" y="f98"/>
                  <a:pt x="f99" y="f100"/>
                  <a:pt x="f101" y="f102"/>
                </a:cubicBezTo>
                <a:cubicBezTo>
                  <a:pt x="f103" y="f104"/>
                  <a:pt x="f105" y="f106"/>
                  <a:pt x="f107" y="f108"/>
                </a:cubicBezTo>
                <a:lnTo>
                  <a:pt x="f109" y="f110"/>
                </a:lnTo>
                <a:lnTo>
                  <a:pt x="f111" y="f112"/>
                </a:lnTo>
                <a:cubicBezTo>
                  <a:pt x="f113" y="f114"/>
                  <a:pt x="f115" y="f116"/>
                  <a:pt x="f117" y="f118"/>
                </a:cubicBezTo>
                <a:cubicBezTo>
                  <a:pt x="f119" y="f120"/>
                  <a:pt x="f121" y="f122"/>
                  <a:pt x="f123" y="f124"/>
                </a:cubicBezTo>
                <a:lnTo>
                  <a:pt x="f125" y="f126"/>
                </a:lnTo>
                <a:cubicBezTo>
                  <a:pt x="f127" y="f128"/>
                  <a:pt x="f129" y="f130"/>
                  <a:pt x="f131" y="f132"/>
                </a:cubicBezTo>
                <a:cubicBezTo>
                  <a:pt x="f133" y="f134"/>
                  <a:pt x="f135" y="f136"/>
                  <a:pt x="f137" y="f138"/>
                </a:cubicBezTo>
                <a:cubicBezTo>
                  <a:pt x="f139" y="f140"/>
                  <a:pt x="f141" y="f142"/>
                  <a:pt x="f143" y="f144"/>
                </a:cubicBezTo>
                <a:cubicBezTo>
                  <a:pt x="f145" y="f146"/>
                  <a:pt x="f147" y="f148"/>
                  <a:pt x="f147" y="f149"/>
                </a:cubicBezTo>
                <a:cubicBezTo>
                  <a:pt x="f147" y="f150"/>
                  <a:pt x="f151" y="f152"/>
                  <a:pt x="f153" y="f154"/>
                </a:cubicBezTo>
                <a:cubicBezTo>
                  <a:pt x="f155" y="f156"/>
                  <a:pt x="f157" y="f158"/>
                  <a:pt x="f159" y="f160"/>
                </a:cubicBezTo>
                <a:cubicBezTo>
                  <a:pt x="f161" y="f162"/>
                  <a:pt x="f163" y="f164"/>
                  <a:pt x="f165" y="f166"/>
                </a:cubicBezTo>
                <a:lnTo>
                  <a:pt x="f167" y="f168"/>
                </a:lnTo>
                <a:cubicBezTo>
                  <a:pt x="f169" y="f170"/>
                  <a:pt x="f171" y="f172"/>
                  <a:pt x="f173" y="f174"/>
                </a:cubicBezTo>
                <a:cubicBezTo>
                  <a:pt x="f175" y="f176"/>
                  <a:pt x="f177" y="f4"/>
                  <a:pt x="f5" y="f4"/>
                </a:cubicBezTo>
                <a:cubicBezTo>
                  <a:pt x="f178" y="f4"/>
                  <a:pt x="f179" y="f180"/>
                  <a:pt x="f181" y="f182"/>
                </a:cubicBezTo>
                <a:cubicBezTo>
                  <a:pt x="f183" y="f184"/>
                  <a:pt x="f185" y="f186"/>
                  <a:pt x="f187" y="f188"/>
                </a:cubicBezTo>
                <a:cubicBezTo>
                  <a:pt x="f189" y="f190"/>
                  <a:pt x="f191" y="f192"/>
                  <a:pt x="f193" y="f194"/>
                </a:cubicBezTo>
                <a:lnTo>
                  <a:pt x="f195" y="f196"/>
                </a:lnTo>
                <a:cubicBezTo>
                  <a:pt x="f197" y="f198"/>
                  <a:pt x="f199" y="f200"/>
                  <a:pt x="f201" y="f202"/>
                </a:cubicBezTo>
                <a:cubicBezTo>
                  <a:pt x="f203" y="f204"/>
                  <a:pt x="f205" y="f206"/>
                  <a:pt x="f207" y="f208"/>
                </a:cubicBezTo>
                <a:cubicBezTo>
                  <a:pt x="f209" y="f210"/>
                  <a:pt x="f211" y="f212"/>
                  <a:pt x="f213" y="f214"/>
                </a:cubicBezTo>
                <a:lnTo>
                  <a:pt x="f215" y="f216"/>
                </a:lnTo>
                <a:cubicBezTo>
                  <a:pt x="f217" y="f218"/>
                  <a:pt x="f219" y="f220"/>
                  <a:pt x="f221" y="f222"/>
                </a:cubicBezTo>
                <a:cubicBezTo>
                  <a:pt x="f223" y="f224"/>
                  <a:pt x="f225" y="f226"/>
                  <a:pt x="f227" y="f228"/>
                </a:cubicBezTo>
                <a:lnTo>
                  <a:pt x="f229" y="f230"/>
                </a:lnTo>
                <a:cubicBezTo>
                  <a:pt x="f231" y="f232"/>
                  <a:pt x="f233" y="f234"/>
                  <a:pt x="f235" y="f236"/>
                </a:cubicBezTo>
                <a:cubicBezTo>
                  <a:pt x="f237" y="f238"/>
                  <a:pt x="f239" y="f240"/>
                  <a:pt x="f241" y="f242"/>
                </a:cubicBezTo>
                <a:cubicBezTo>
                  <a:pt x="f243" y="f244"/>
                  <a:pt x="f245" y="f246"/>
                  <a:pt x="f247" y="f248"/>
                </a:cubicBezTo>
                <a:lnTo>
                  <a:pt x="f249" y="f250"/>
                </a:lnTo>
                <a:cubicBezTo>
                  <a:pt x="f251" y="f252"/>
                  <a:pt x="f253" y="f254"/>
                  <a:pt x="f255" y="f256"/>
                </a:cubicBezTo>
                <a:lnTo>
                  <a:pt x="f257" y="f258"/>
                </a:lnTo>
                <a:cubicBezTo>
                  <a:pt x="f259" y="f260"/>
                  <a:pt x="f261" y="f262"/>
                  <a:pt x="f263" y="f264"/>
                </a:cubicBezTo>
                <a:cubicBezTo>
                  <a:pt x="f265" y="f266"/>
                  <a:pt x="f267" y="f268"/>
                  <a:pt x="f269" y="f270"/>
                </a:cubicBezTo>
                <a:cubicBezTo>
                  <a:pt x="f271" y="f272"/>
                  <a:pt x="f273" y="f2"/>
                  <a:pt x="f5" y="f2"/>
                </a:cubicBezTo>
                <a:close/>
                <a:moveTo>
                  <a:pt x="f274" y="f2"/>
                </a:moveTo>
                <a:cubicBezTo>
                  <a:pt x="f275" y="f2"/>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cubicBezTo>
                  <a:pt x="f300" y="f301"/>
                  <a:pt x="f302" y="f303"/>
                  <a:pt x="f304" y="f305"/>
                </a:cubicBezTo>
                <a:cubicBezTo>
                  <a:pt x="f306" y="f307"/>
                  <a:pt x="f308" y="f309"/>
                  <a:pt x="f310" y="f311"/>
                </a:cubicBezTo>
                <a:lnTo>
                  <a:pt x="f312" y="f313"/>
                </a:lnTo>
                <a:cubicBezTo>
                  <a:pt x="f314" y="f315"/>
                  <a:pt x="f316" y="f317"/>
                  <a:pt x="f318" y="f319"/>
                </a:cubicBezTo>
                <a:cubicBezTo>
                  <a:pt x="f320" y="f321"/>
                  <a:pt x="f322" y="f323"/>
                  <a:pt x="f324" y="f325"/>
                </a:cubicBezTo>
                <a:lnTo>
                  <a:pt x="f326" y="f327"/>
                </a:lnTo>
                <a:cubicBezTo>
                  <a:pt x="f328" y="f329"/>
                  <a:pt x="f330" y="f331"/>
                  <a:pt x="f332" y="f333"/>
                </a:cubicBezTo>
                <a:cubicBezTo>
                  <a:pt x="f334" y="f335"/>
                  <a:pt x="f336" y="f337"/>
                  <a:pt x="f338" y="f339"/>
                </a:cubicBezTo>
                <a:cubicBezTo>
                  <a:pt x="f340" y="f341"/>
                  <a:pt x="f342" y="f343"/>
                  <a:pt x="f344" y="f345"/>
                </a:cubicBezTo>
                <a:lnTo>
                  <a:pt x="f346" y="f347"/>
                </a:lnTo>
                <a:cubicBezTo>
                  <a:pt x="f348" y="f349"/>
                  <a:pt x="f350" y="f351"/>
                  <a:pt x="f352" y="f353"/>
                </a:cubicBezTo>
                <a:lnTo>
                  <a:pt x="f354" y="f355"/>
                </a:lnTo>
                <a:cubicBezTo>
                  <a:pt x="f356" y="f357"/>
                  <a:pt x="f358" y="f359"/>
                  <a:pt x="f360" y="f361"/>
                </a:cubicBezTo>
                <a:cubicBezTo>
                  <a:pt x="f362" y="f363"/>
                  <a:pt x="f364" y="f365"/>
                  <a:pt x="f366" y="f367"/>
                </a:cubicBezTo>
                <a:cubicBezTo>
                  <a:pt x="f368" y="f369"/>
                  <a:pt x="f370" y="f4"/>
                  <a:pt x="f274" y="f4"/>
                </a:cubicBezTo>
                <a:cubicBezTo>
                  <a:pt x="f371" y="f4"/>
                  <a:pt x="f372" y="f373"/>
                  <a:pt x="f374" y="f375"/>
                </a:cubicBezTo>
                <a:cubicBezTo>
                  <a:pt x="f376" y="f377"/>
                  <a:pt x="f378" y="f379"/>
                  <a:pt x="f380" y="f381"/>
                </a:cubicBezTo>
                <a:lnTo>
                  <a:pt x="f382" y="f383"/>
                </a:lnTo>
                <a:cubicBezTo>
                  <a:pt x="f384" y="f385"/>
                  <a:pt x="f386" y="f387"/>
                  <a:pt x="f388" y="f389"/>
                </a:cubicBezTo>
                <a:cubicBezTo>
                  <a:pt x="f390" y="f391"/>
                  <a:pt x="f392" y="f393"/>
                  <a:pt x="f394" y="f393"/>
                </a:cubicBezTo>
                <a:cubicBezTo>
                  <a:pt x="f395" y="f393"/>
                  <a:pt x="f396" y="f397"/>
                  <a:pt x="f396" y="f398"/>
                </a:cubicBezTo>
                <a:lnTo>
                  <a:pt x="f399" y="f400"/>
                </a:lnTo>
                <a:lnTo>
                  <a:pt x="f396" y="f400"/>
                </a:lnTo>
                <a:lnTo>
                  <a:pt x="f396" y="f401"/>
                </a:lnTo>
                <a:cubicBezTo>
                  <a:pt x="f402" y="f403"/>
                  <a:pt x="f404" y="f405"/>
                  <a:pt x="f404" y="f406"/>
                </a:cubicBezTo>
                <a:lnTo>
                  <a:pt x="f407" y="f408"/>
                </a:lnTo>
                <a:cubicBezTo>
                  <a:pt x="f409" y="f410"/>
                  <a:pt x="f2" y="f411"/>
                  <a:pt x="f2" y="f412"/>
                </a:cubicBezTo>
                <a:cubicBezTo>
                  <a:pt x="f2" y="f413"/>
                  <a:pt x="f414" y="f415"/>
                  <a:pt x="f416" y="f417"/>
                </a:cubicBezTo>
                <a:cubicBezTo>
                  <a:pt x="f418" y="f419"/>
                  <a:pt x="f420" y="f421"/>
                  <a:pt x="f422" y="f423"/>
                </a:cubicBezTo>
                <a:lnTo>
                  <a:pt x="f424" y="f425"/>
                </a:lnTo>
                <a:cubicBezTo>
                  <a:pt x="f426" y="f427"/>
                  <a:pt x="f428" y="f429"/>
                  <a:pt x="f430" y="f431"/>
                </a:cubicBezTo>
                <a:cubicBezTo>
                  <a:pt x="f432" y="f433"/>
                  <a:pt x="f434" y="f435"/>
                  <a:pt x="f434" y="f436"/>
                </a:cubicBezTo>
                <a:cubicBezTo>
                  <a:pt x="f434" y="f437"/>
                  <a:pt x="f438" y="f439"/>
                  <a:pt x="f440" y="f441"/>
                </a:cubicBezTo>
                <a:cubicBezTo>
                  <a:pt x="f442" y="f443"/>
                  <a:pt x="f444" y="f445"/>
                  <a:pt x="f446" y="f447"/>
                </a:cubicBezTo>
                <a:cubicBezTo>
                  <a:pt x="f448" y="f449"/>
                  <a:pt x="f450" y="f451"/>
                  <a:pt x="f452" y="f453"/>
                </a:cubicBezTo>
                <a:cubicBezTo>
                  <a:pt x="f454" y="f455"/>
                  <a:pt x="f456" y="f457"/>
                  <a:pt x="f458" y="f459"/>
                </a:cubicBezTo>
                <a:lnTo>
                  <a:pt x="f460" y="f461"/>
                </a:lnTo>
                <a:cubicBezTo>
                  <a:pt x="f462" y="f463"/>
                  <a:pt x="f464" y="f465"/>
                  <a:pt x="f466" y="f467"/>
                </a:cubicBezTo>
                <a:cubicBezTo>
                  <a:pt x="f468" y="f469"/>
                  <a:pt x="f470" y="f471"/>
                  <a:pt x="f472" y="f473"/>
                </a:cubicBezTo>
                <a:lnTo>
                  <a:pt x="f474" y="f475"/>
                </a:lnTo>
                <a:lnTo>
                  <a:pt x="f476" y="f477"/>
                </a:lnTo>
                <a:cubicBezTo>
                  <a:pt x="f478" y="f479"/>
                  <a:pt x="f480" y="f481"/>
                  <a:pt x="f482" y="f483"/>
                </a:cubicBezTo>
                <a:cubicBezTo>
                  <a:pt x="f484" y="f485"/>
                  <a:pt x="f486" y="f487"/>
                  <a:pt x="f488" y="f489"/>
                </a:cubicBezTo>
                <a:lnTo>
                  <a:pt x="f490" y="f491"/>
                </a:lnTo>
                <a:cubicBezTo>
                  <a:pt x="f492" y="f493"/>
                  <a:pt x="f494" y="f495"/>
                  <a:pt x="f496" y="f497"/>
                </a:cubicBezTo>
                <a:cubicBezTo>
                  <a:pt x="f498" y="f499"/>
                  <a:pt x="f500" y="f501"/>
                  <a:pt x="f502" y="f503"/>
                </a:cubicBezTo>
                <a:cubicBezTo>
                  <a:pt x="f504" y="f505"/>
                  <a:pt x="f506" y="f507"/>
                  <a:pt x="f508" y="f509"/>
                </a:cubicBezTo>
                <a:cubicBezTo>
                  <a:pt x="f510" y="f511"/>
                  <a:pt x="f512" y="f513"/>
                  <a:pt x="f512" y="f514"/>
                </a:cubicBezTo>
                <a:cubicBezTo>
                  <a:pt x="f512" y="f515"/>
                  <a:pt x="f516" y="f517"/>
                  <a:pt x="f518" y="f519"/>
                </a:cubicBezTo>
                <a:cubicBezTo>
                  <a:pt x="f520" y="f521"/>
                  <a:pt x="f522" y="f523"/>
                  <a:pt x="f524" y="f525"/>
                </a:cubicBezTo>
                <a:cubicBezTo>
                  <a:pt x="f526" y="f527"/>
                  <a:pt x="f528" y="f529"/>
                  <a:pt x="f530" y="f531"/>
                </a:cubicBezTo>
                <a:lnTo>
                  <a:pt x="f532" y="f533"/>
                </a:lnTo>
                <a:cubicBezTo>
                  <a:pt x="f534" y="f535"/>
                  <a:pt x="f536" y="f537"/>
                  <a:pt x="f538" y="f539"/>
                </a:cubicBezTo>
                <a:cubicBezTo>
                  <a:pt x="f540" y="f541"/>
                  <a:pt x="f542" y="f2"/>
                  <a:pt x="f274" y="f2"/>
                </a:cubicBezTo>
                <a:close/>
              </a:path>
            </a:pathLst>
          </a:custGeom>
          <a:solidFill>
            <a:schemeClr val="tx1">
              <a:lumMod val="50000"/>
              <a:lumOff val="50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grpSp>
        <p:nvGrpSpPr>
          <p:cNvPr id="4" name="Group 110">
            <a:extLst>
              <a:ext uri="{FF2B5EF4-FFF2-40B4-BE49-F238E27FC236}">
                <a16:creationId xmlns:a16="http://schemas.microsoft.com/office/drawing/2014/main" id="{34385B07-1CE1-6016-9A85-A51F82F610FC}"/>
              </a:ext>
            </a:extLst>
          </p:cNvPr>
          <p:cNvGrpSpPr/>
          <p:nvPr/>
        </p:nvGrpSpPr>
        <p:grpSpPr>
          <a:xfrm>
            <a:off x="3287440" y="1830772"/>
            <a:ext cx="553869" cy="652296"/>
            <a:chOff x="3837179" y="1242450"/>
            <a:chExt cx="415402" cy="489222"/>
          </a:xfrm>
          <a:solidFill>
            <a:schemeClr val="tx1">
              <a:lumMod val="50000"/>
              <a:lumOff val="50000"/>
            </a:schemeClr>
          </a:solidFill>
        </p:grpSpPr>
        <p:sp>
          <p:nvSpPr>
            <p:cNvPr id="5" name="Freeform 111">
              <a:extLst>
                <a:ext uri="{FF2B5EF4-FFF2-40B4-BE49-F238E27FC236}">
                  <a16:creationId xmlns:a16="http://schemas.microsoft.com/office/drawing/2014/main" id="{A7BCD304-F9DD-C1A1-477A-0BD93A80B568}"/>
                </a:ext>
              </a:extLst>
            </p:cNvPr>
            <p:cNvSpPr/>
            <p:nvPr/>
          </p:nvSpPr>
          <p:spPr>
            <a:xfrm>
              <a:off x="3837179" y="1242450"/>
              <a:ext cx="415402" cy="489222"/>
            </a:xfrm>
            <a:custGeom>
              <a:avLst/>
              <a:gdLst>
                <a:gd name="f0" fmla="val 10800000"/>
                <a:gd name="f1" fmla="val 5400000"/>
                <a:gd name="f2" fmla="val 180"/>
                <a:gd name="f3" fmla="val w"/>
                <a:gd name="f4" fmla="val h"/>
                <a:gd name="f5" fmla="val 0"/>
                <a:gd name="f6" fmla="val 5331558"/>
                <a:gd name="f7" fmla="val 5891405"/>
                <a:gd name="f8" fmla="val 2980491"/>
                <a:gd name="f9" fmla="val 968"/>
                <a:gd name="f10" fmla="val 1784302"/>
                <a:gd name="f11" fmla="val -22254"/>
                <a:gd name="f12" fmla="val 1040642"/>
                <a:gd name="f13" fmla="val 372305"/>
                <a:gd name="f14" fmla="val 726547"/>
                <a:gd name="f15" fmla="val 1181117"/>
                <a:gd name="f16" fmla="val 528785"/>
                <a:gd name="f17" fmla="val 1834793"/>
                <a:gd name="f18" fmla="val 744238"/>
                <a:gd name="f19" fmla="val 2066938"/>
                <a:gd name="f20" fmla="val 486068"/>
                <a:gd name="f21" fmla="val 2371366"/>
                <a:gd name="f22" fmla="val 239818"/>
                <a:gd name="f23" fmla="val 2677225"/>
                <a:gd name="f24" fmla="val -40213"/>
                <a:gd name="f25" fmla="val 2911644"/>
                <a:gd name="f26" fmla="val 4803"/>
                <a:gd name="f27" fmla="val 3079808"/>
                <a:gd name="f28" fmla="val 109541"/>
                <a:gd name="f29" fmla="val 3181162"/>
                <a:gd name="f30" fmla="val 260766"/>
                <a:gd name="f31" fmla="val 3266498"/>
                <a:gd name="f32" fmla="val 460575"/>
                <a:gd name="f33" fmla="val 3328959"/>
                <a:gd name="f34" fmla="val 403546"/>
                <a:gd name="f35" fmla="val 3464559"/>
                <a:gd name="f36" fmla="val 198074"/>
                <a:gd name="f37" fmla="val 3641722"/>
                <a:gd name="f38" fmla="val 289487"/>
                <a:gd name="f39" fmla="val 3735758"/>
                <a:gd name="f40" fmla="val 480873"/>
                <a:gd name="f41" fmla="val 3871219"/>
                <a:gd name="f42" fmla="val 428032"/>
                <a:gd name="f43" fmla="val 3935014"/>
                <a:gd name="f44" fmla="val 303940"/>
                <a:gd name="f45" fmla="val 3939433"/>
                <a:gd name="f46" fmla="val 322351"/>
                <a:gd name="f47" fmla="val 4062605"/>
                <a:gd name="f48" fmla="val 362395"/>
                <a:gd name="f49" fmla="val 4195168"/>
                <a:gd name="f50" fmla="val 550882"/>
                <a:gd name="f51" fmla="val 4226788"/>
                <a:gd name="f52" fmla="val 513737"/>
                <a:gd name="f53" fmla="val 4317787"/>
                <a:gd name="f54" fmla="val 397470"/>
                <a:gd name="f55" fmla="val 4561276"/>
                <a:gd name="f56" fmla="val 358392"/>
                <a:gd name="f57" fmla="val 4876020"/>
                <a:gd name="f58" fmla="val 449942"/>
                <a:gd name="f59" fmla="val 4977005"/>
                <a:gd name="f60" fmla="val 636587"/>
                <a:gd name="f61" fmla="val 5158310"/>
                <a:gd name="f62" fmla="val 1197305"/>
                <a:gd name="f63" fmla="val 5208988"/>
                <a:gd name="f64" fmla="val 1704584"/>
                <a:gd name="f65" fmla="val 5039972"/>
                <a:gd name="f66" fmla="val 1895970"/>
                <a:gd name="f67" fmla="val 4734863"/>
                <a:gd name="f68" fmla="val 5859508"/>
                <a:gd name="f69" fmla="val 4366268"/>
                <a:gd name="f70" fmla="val 4516262"/>
                <a:gd name="f71" fmla="val 4422975"/>
                <a:gd name="f72" fmla="val 3927926"/>
                <a:gd name="f73" fmla="val 4841189"/>
                <a:gd name="f74" fmla="val 3520345"/>
                <a:gd name="f75" fmla="val 6117095"/>
                <a:gd name="f76" fmla="val 1964448"/>
                <a:gd name="f77" fmla="val 4692333"/>
                <a:gd name="f78" fmla="val 36409"/>
                <a:gd name="f79" fmla="+- 0 0 -90"/>
                <a:gd name="f80" fmla="*/ f3 1 5331558"/>
                <a:gd name="f81" fmla="*/ f4 1 5891405"/>
                <a:gd name="f82" fmla="val f5"/>
                <a:gd name="f83" fmla="val f6"/>
                <a:gd name="f84" fmla="val f7"/>
                <a:gd name="f85" fmla="*/ f79 f0 1"/>
                <a:gd name="f86" fmla="+- f84 0 f82"/>
                <a:gd name="f87" fmla="+- f83 0 f82"/>
                <a:gd name="f88" fmla="*/ f85 1 f2"/>
                <a:gd name="f89" fmla="*/ f87 1 5331558"/>
                <a:gd name="f90" fmla="*/ f86 1 5891405"/>
                <a:gd name="f91" fmla="*/ 968 f86 1"/>
                <a:gd name="f92" fmla="*/ 1181117 f86 1"/>
                <a:gd name="f93" fmla="*/ 3328959 f86 1"/>
                <a:gd name="f94" fmla="*/ 3735758 f86 1"/>
                <a:gd name="f95" fmla="*/ 3871219 f86 1"/>
                <a:gd name="f96" fmla="*/ 4062605 f86 1"/>
                <a:gd name="f97" fmla="*/ 4317787 f86 1"/>
                <a:gd name="f98" fmla="*/ 4977005 f86 1"/>
                <a:gd name="f99" fmla="*/ 5039972 f86 1"/>
                <a:gd name="f100" fmla="*/ 5891405 f86 1"/>
                <a:gd name="f101" fmla="*/ 5859508 f86 1"/>
                <a:gd name="f102" fmla="*/ 3520345 f86 1"/>
                <a:gd name="f103" fmla="*/ 3079808 f86 1"/>
                <a:gd name="f104" fmla="*/ 2980491 f87 1"/>
                <a:gd name="f105" fmla="*/ 726547 f87 1"/>
                <a:gd name="f106" fmla="*/ 486068 f87 1"/>
                <a:gd name="f107" fmla="*/ 2371366 f86 1"/>
                <a:gd name="f108" fmla="*/ 4803 f87 1"/>
                <a:gd name="f109" fmla="*/ 460575 f87 1"/>
                <a:gd name="f110" fmla="*/ 289487 f87 1"/>
                <a:gd name="f111" fmla="*/ 480873 f87 1"/>
                <a:gd name="f112" fmla="*/ 322351 f87 1"/>
                <a:gd name="f113" fmla="*/ 513737 f87 1"/>
                <a:gd name="f114" fmla="*/ 449942 f87 1"/>
                <a:gd name="f115" fmla="*/ 1704584 f87 1"/>
                <a:gd name="f116" fmla="*/ 1895970 f87 1"/>
                <a:gd name="f117" fmla="*/ 4734863 f87 1"/>
                <a:gd name="f118" fmla="*/ 4841189 f87 1"/>
                <a:gd name="f119" fmla="+- f88 0 f1"/>
                <a:gd name="f120" fmla="*/ f91 1 5891405"/>
                <a:gd name="f121" fmla="*/ f92 1 5891405"/>
                <a:gd name="f122" fmla="*/ f93 1 5891405"/>
                <a:gd name="f123" fmla="*/ f94 1 5891405"/>
                <a:gd name="f124" fmla="*/ f95 1 5891405"/>
                <a:gd name="f125" fmla="*/ f96 1 5891405"/>
                <a:gd name="f126" fmla="*/ f97 1 5891405"/>
                <a:gd name="f127" fmla="*/ f98 1 5891405"/>
                <a:gd name="f128" fmla="*/ f99 1 5891405"/>
                <a:gd name="f129" fmla="*/ f100 1 5891405"/>
                <a:gd name="f130" fmla="*/ f101 1 5891405"/>
                <a:gd name="f131" fmla="*/ f102 1 5891405"/>
                <a:gd name="f132" fmla="*/ f103 1 5891405"/>
                <a:gd name="f133" fmla="*/ f104 1 5331558"/>
                <a:gd name="f134" fmla="*/ f105 1 5331558"/>
                <a:gd name="f135" fmla="*/ f106 1 5331558"/>
                <a:gd name="f136" fmla="*/ f107 1 5891405"/>
                <a:gd name="f137" fmla="*/ f108 1 5331558"/>
                <a:gd name="f138" fmla="*/ f109 1 5331558"/>
                <a:gd name="f139" fmla="*/ f110 1 5331558"/>
                <a:gd name="f140" fmla="*/ f111 1 5331558"/>
                <a:gd name="f141" fmla="*/ f112 1 5331558"/>
                <a:gd name="f142" fmla="*/ f113 1 5331558"/>
                <a:gd name="f143" fmla="*/ f114 1 5331558"/>
                <a:gd name="f144" fmla="*/ f115 1 5331558"/>
                <a:gd name="f145" fmla="*/ f116 1 5331558"/>
                <a:gd name="f146" fmla="*/ f117 1 5331558"/>
                <a:gd name="f147" fmla="*/ f118 1 5331558"/>
                <a:gd name="f148" fmla="*/ f82 1 f89"/>
                <a:gd name="f149" fmla="*/ f83 1 f89"/>
                <a:gd name="f150" fmla="*/ f82 1 f90"/>
                <a:gd name="f151" fmla="*/ f84 1 f90"/>
                <a:gd name="f152" fmla="*/ f133 1 f89"/>
                <a:gd name="f153" fmla="*/ f120 1 f90"/>
                <a:gd name="f154" fmla="*/ f134 1 f89"/>
                <a:gd name="f155" fmla="*/ f121 1 f90"/>
                <a:gd name="f156" fmla="*/ f135 1 f89"/>
                <a:gd name="f157" fmla="*/ f136 1 f90"/>
                <a:gd name="f158" fmla="*/ f137 1 f89"/>
                <a:gd name="f159" fmla="*/ f132 1 f90"/>
                <a:gd name="f160" fmla="*/ f138 1 f89"/>
                <a:gd name="f161" fmla="*/ f122 1 f90"/>
                <a:gd name="f162" fmla="*/ f139 1 f89"/>
                <a:gd name="f163" fmla="*/ f123 1 f90"/>
                <a:gd name="f164" fmla="*/ f140 1 f89"/>
                <a:gd name="f165" fmla="*/ f124 1 f90"/>
                <a:gd name="f166" fmla="*/ f141 1 f89"/>
                <a:gd name="f167" fmla="*/ f125 1 f90"/>
                <a:gd name="f168" fmla="*/ f142 1 f89"/>
                <a:gd name="f169" fmla="*/ f126 1 f90"/>
                <a:gd name="f170" fmla="*/ f143 1 f89"/>
                <a:gd name="f171" fmla="*/ f127 1 f90"/>
                <a:gd name="f172" fmla="*/ f144 1 f89"/>
                <a:gd name="f173" fmla="*/ f128 1 f90"/>
                <a:gd name="f174" fmla="*/ f145 1 f89"/>
                <a:gd name="f175" fmla="*/ f129 1 f90"/>
                <a:gd name="f176" fmla="*/ f146 1 f89"/>
                <a:gd name="f177" fmla="*/ f130 1 f90"/>
                <a:gd name="f178" fmla="*/ f147 1 f89"/>
                <a:gd name="f179" fmla="*/ f131 1 f90"/>
                <a:gd name="f180" fmla="*/ f148 f80 1"/>
                <a:gd name="f181" fmla="*/ f149 f80 1"/>
                <a:gd name="f182" fmla="*/ f151 f81 1"/>
                <a:gd name="f183" fmla="*/ f150 f81 1"/>
                <a:gd name="f184" fmla="*/ f152 f80 1"/>
                <a:gd name="f185" fmla="*/ f153 f81 1"/>
                <a:gd name="f186" fmla="*/ f154 f80 1"/>
                <a:gd name="f187" fmla="*/ f155 f81 1"/>
                <a:gd name="f188" fmla="*/ f156 f80 1"/>
                <a:gd name="f189" fmla="*/ f157 f81 1"/>
                <a:gd name="f190" fmla="*/ f158 f80 1"/>
                <a:gd name="f191" fmla="*/ f159 f81 1"/>
                <a:gd name="f192" fmla="*/ f160 f80 1"/>
                <a:gd name="f193" fmla="*/ f161 f81 1"/>
                <a:gd name="f194" fmla="*/ f162 f80 1"/>
                <a:gd name="f195" fmla="*/ f163 f81 1"/>
                <a:gd name="f196" fmla="*/ f164 f80 1"/>
                <a:gd name="f197" fmla="*/ f165 f81 1"/>
                <a:gd name="f198" fmla="*/ f166 f80 1"/>
                <a:gd name="f199" fmla="*/ f167 f81 1"/>
                <a:gd name="f200" fmla="*/ f168 f80 1"/>
                <a:gd name="f201" fmla="*/ f169 f81 1"/>
                <a:gd name="f202" fmla="*/ f170 f80 1"/>
                <a:gd name="f203" fmla="*/ f171 f81 1"/>
                <a:gd name="f204" fmla="*/ f172 f80 1"/>
                <a:gd name="f205" fmla="*/ f173 f81 1"/>
                <a:gd name="f206" fmla="*/ f174 f80 1"/>
                <a:gd name="f207" fmla="*/ f175 f81 1"/>
                <a:gd name="f208" fmla="*/ f176 f80 1"/>
                <a:gd name="f209" fmla="*/ f177 f81 1"/>
                <a:gd name="f210" fmla="*/ f178 f80 1"/>
                <a:gd name="f211" fmla="*/ f179 f81 1"/>
              </a:gdLst>
              <a:ahLst/>
              <a:cxnLst>
                <a:cxn ang="3cd4">
                  <a:pos x="hc" y="t"/>
                </a:cxn>
                <a:cxn ang="0">
                  <a:pos x="r" y="vc"/>
                </a:cxn>
                <a:cxn ang="cd4">
                  <a:pos x="hc" y="b"/>
                </a:cxn>
                <a:cxn ang="cd2">
                  <a:pos x="l" y="vc"/>
                </a:cxn>
                <a:cxn ang="f119">
                  <a:pos x="f184" y="f185"/>
                </a:cxn>
                <a:cxn ang="f119">
                  <a:pos x="f186" y="f187"/>
                </a:cxn>
                <a:cxn ang="f119">
                  <a:pos x="f188" y="f189"/>
                </a:cxn>
                <a:cxn ang="f119">
                  <a:pos x="f190" y="f191"/>
                </a:cxn>
                <a:cxn ang="f119">
                  <a:pos x="f192" y="f193"/>
                </a:cxn>
                <a:cxn ang="f119">
                  <a:pos x="f194" y="f195"/>
                </a:cxn>
                <a:cxn ang="f119">
                  <a:pos x="f196" y="f197"/>
                </a:cxn>
                <a:cxn ang="f119">
                  <a:pos x="f198" y="f199"/>
                </a:cxn>
                <a:cxn ang="f119">
                  <a:pos x="f200" y="f201"/>
                </a:cxn>
                <a:cxn ang="f119">
                  <a:pos x="f202" y="f203"/>
                </a:cxn>
                <a:cxn ang="f119">
                  <a:pos x="f204" y="f205"/>
                </a:cxn>
                <a:cxn ang="f119">
                  <a:pos x="f206" y="f207"/>
                </a:cxn>
                <a:cxn ang="f119">
                  <a:pos x="f208" y="f209"/>
                </a:cxn>
                <a:cxn ang="f119">
                  <a:pos x="f210" y="f211"/>
                </a:cxn>
                <a:cxn ang="f119">
                  <a:pos x="f184" y="f185"/>
                </a:cxn>
              </a:cxnLst>
              <a:rect l="f180" t="f183" r="f181" b="f182"/>
              <a:pathLst>
                <a:path w="5331558" h="589140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lnTo>
                    <a:pt x="f40" y="f41"/>
                  </a:lnTo>
                  <a:cubicBezTo>
                    <a:pt x="f42" y="f43"/>
                    <a:pt x="f44" y="f45"/>
                    <a:pt x="f46" y="f47"/>
                  </a:cubicBezTo>
                  <a:cubicBezTo>
                    <a:pt x="f48" y="f49"/>
                    <a:pt x="f50" y="f51"/>
                    <a:pt x="f52" y="f53"/>
                  </a:cubicBezTo>
                  <a:cubicBezTo>
                    <a:pt x="f54" y="f55"/>
                    <a:pt x="f56" y="f57"/>
                    <a:pt x="f58" y="f59"/>
                  </a:cubicBezTo>
                  <a:cubicBezTo>
                    <a:pt x="f60" y="f61"/>
                    <a:pt x="f62" y="f63"/>
                    <a:pt x="f64" y="f65"/>
                  </a:cubicBezTo>
                  <a:lnTo>
                    <a:pt x="f66" y="f7"/>
                  </a:lnTo>
                  <a:lnTo>
                    <a:pt x="f67" y="f68"/>
                  </a:lnTo>
                  <a:cubicBezTo>
                    <a:pt x="f69" y="f70"/>
                    <a:pt x="f71" y="f72"/>
                    <a:pt x="f73" y="f74"/>
                  </a:cubicBezTo>
                  <a:cubicBezTo>
                    <a:pt x="f75" y="f76"/>
                    <a:pt x="f77" y="f78"/>
                    <a:pt x="f8" y="f9"/>
                  </a:cubicBezTo>
                  <a:close/>
                </a:path>
              </a:pathLst>
            </a:custGeom>
            <a:grp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6" name="Oval 37">
              <a:extLst>
                <a:ext uri="{FF2B5EF4-FFF2-40B4-BE49-F238E27FC236}">
                  <a16:creationId xmlns:a16="http://schemas.microsoft.com/office/drawing/2014/main" id="{DE64B1C0-4574-6328-E787-D40496FE29E7}"/>
                </a:ext>
              </a:extLst>
            </p:cNvPr>
            <p:cNvSpPr/>
            <p:nvPr/>
          </p:nvSpPr>
          <p:spPr>
            <a:xfrm rot="18100527">
              <a:off x="3982997" y="1232478"/>
              <a:ext cx="217672" cy="304513"/>
            </a:xfrm>
            <a:custGeom>
              <a:avLst/>
              <a:gdLst>
                <a:gd name="f0" fmla="val w"/>
                <a:gd name="f1" fmla="val h"/>
                <a:gd name="f2" fmla="val 0"/>
                <a:gd name="f3" fmla="val 1170491"/>
                <a:gd name="f4" fmla="val 1745209"/>
                <a:gd name="f5" fmla="val 429221"/>
                <a:gd name="f6" fmla="val 671495"/>
                <a:gd name="f7" fmla="val 415869"/>
                <a:gd name="f8" fmla="val 670322"/>
                <a:gd name="f9" fmla="val 402356"/>
                <a:gd name="f10" fmla="val 670624"/>
                <a:gd name="f11" fmla="val 388917"/>
                <a:gd name="f12" fmla="val 672439"/>
                <a:gd name="f13" fmla="val 370997"/>
                <a:gd name="f14" fmla="val 674859"/>
                <a:gd name="f15" fmla="val 353207"/>
                <a:gd name="f16" fmla="val 679968"/>
                <a:gd name="f17" fmla="val 336101"/>
                <a:gd name="f18" fmla="val 687858"/>
                <a:gd name="f19" fmla="val 344770"/>
                <a:gd name="f20" fmla="val 708640"/>
                <a:gd name="f21" fmla="val 405276"/>
                <a:gd name="f22" fmla="val 680369"/>
                <a:gd name="f23" fmla="val 475531"/>
                <a:gd name="f24" fmla="val 691805"/>
                <a:gd name="f25" fmla="val 523918"/>
                <a:gd name="f26" fmla="val 737799"/>
                <a:gd name="f27" fmla="val 569388"/>
                <a:gd name="f28" fmla="val 781022"/>
                <a:gd name="f29" fmla="val 587723"/>
                <a:gd name="f30" fmla="val 847396"/>
                <a:gd name="f31" fmla="val 571504"/>
                <a:gd name="f32" fmla="val 910067"/>
                <a:gd name="f33" fmla="val 593243"/>
                <a:gd name="f34" fmla="val 915886"/>
                <a:gd name="f35" fmla="val 611678"/>
                <a:gd name="f36" fmla="val 844923"/>
                <a:gd name="f37" fmla="val 590662"/>
                <a:gd name="f38" fmla="val 769719"/>
                <a:gd name="f39" fmla="val 538740"/>
                <a:gd name="f40" fmla="val 720849"/>
                <a:gd name="f41" fmla="val 507886"/>
                <a:gd name="f42" fmla="val 691808"/>
                <a:gd name="f43" fmla="val 469277"/>
                <a:gd name="f44" fmla="val 675014"/>
                <a:gd name="f45" fmla="val 588421"/>
                <a:gd name="f46" fmla="val 580980"/>
                <a:gd name="f47" fmla="val 534186"/>
                <a:gd name="f48" fmla="val 581239"/>
                <a:gd name="f49" fmla="val 482134"/>
                <a:gd name="f50" fmla="val 605639"/>
                <a:gd name="f51" fmla="val 446738"/>
                <a:gd name="f52" fmla="val 649695"/>
                <a:gd name="f53" fmla="val 463760"/>
                <a:gd name="f54" fmla="val 664437"/>
                <a:gd name="f55" fmla="val 505329"/>
                <a:gd name="f56" fmla="val 612166"/>
                <a:gd name="f57" fmla="val 573320"/>
                <a:gd name="f58" fmla="val 591099"/>
                <a:gd name="f59" fmla="val 637132"/>
                <a:gd name="f60" fmla="val 610714"/>
                <a:gd name="f61" fmla="val 697098"/>
                <a:gd name="f62" fmla="val 629147"/>
                <a:gd name="f63" fmla="val 743088"/>
                <a:gd name="f64" fmla="val 680397"/>
                <a:gd name="f65" fmla="val 756495"/>
                <a:gd name="f66" fmla="val 743730"/>
                <a:gd name="f67" fmla="val 778549"/>
                <a:gd name="f68" fmla="val 739251"/>
                <a:gd name="f69" fmla="val 763432"/>
                <a:gd name="f70" fmla="val 667508"/>
                <a:gd name="f71" fmla="val 711108"/>
                <a:gd name="f72" fmla="val 609548"/>
                <a:gd name="f73" fmla="val 642848"/>
                <a:gd name="f74" fmla="val 588934"/>
                <a:gd name="f75" fmla="val 624821"/>
                <a:gd name="f76" fmla="val 583490"/>
                <a:gd name="f77" fmla="val 606500"/>
                <a:gd name="f78" fmla="val 580894"/>
                <a:gd name="f79" fmla="val 533817"/>
                <a:gd name="f80" fmla="val 617807"/>
                <a:gd name="f81" fmla="val 1"/>
                <a:gd name="f82" fmla="val 687626"/>
                <a:gd name="f83" fmla="val 60667"/>
                <a:gd name="f84" fmla="val 697680"/>
                <a:gd name="f85" fmla="val 141081"/>
                <a:gd name="f86" fmla="val 603869"/>
                <a:gd name="f87" fmla="val 182843"/>
                <a:gd name="f88" fmla="val 547102"/>
                <a:gd name="f89" fmla="val 268997"/>
                <a:gd name="f90" fmla="val 562024"/>
                <a:gd name="f91" fmla="val 352718"/>
                <a:gd name="f92" fmla="val 584367"/>
                <a:gd name="f93" fmla="val 347971"/>
                <a:gd name="f94" fmla="val 570422"/>
                <a:gd name="f95" fmla="val 267354"/>
                <a:gd name="f96" fmla="val 633895"/>
                <a:gd name="f97" fmla="val 183716"/>
                <a:gd name="f98" fmla="val 732836"/>
                <a:gd name="f99" fmla="val 150639"/>
                <a:gd name="f100" fmla="val 738208"/>
                <a:gd name="f101" fmla="val 147500"/>
                <a:gd name="f102" fmla="val 743991"/>
                <a:gd name="f103" fmla="val 147205"/>
                <a:gd name="f104" fmla="val 749842"/>
                <a:gd name="f105" fmla="val 844103"/>
                <a:gd name="f106" fmla="val 920515"/>
                <a:gd name="f107" fmla="val 223618"/>
                <a:gd name="f108" fmla="val 317877"/>
                <a:gd name="f109" fmla="val 910716"/>
                <a:gd name="f110" fmla="val 366417"/>
                <a:gd name="f111" fmla="val 366418"/>
                <a:gd name="f112" fmla="val 371433"/>
                <a:gd name="f113" fmla="val 997755"/>
                <a:gd name="f114" fmla="val 379016"/>
                <a:gd name="f115" fmla="val 1056877"/>
                <a:gd name="f116" fmla="val 445155"/>
                <a:gd name="f117" fmla="val 525101"/>
                <a:gd name="f118" fmla="val 1047351"/>
                <a:gd name="f119" fmla="val 572282"/>
                <a:gd name="f120" fmla="val 1119671"/>
                <a:gd name="f121" fmla="val 602218"/>
                <a:gd name="f122" fmla="val 673500"/>
                <a:gd name="f123" fmla="val 756650"/>
                <a:gd name="f124" fmla="val 1170490"/>
                <a:gd name="f125" fmla="val 802863"/>
                <a:gd name="f126" fmla="val 1154794"/>
                <a:gd name="f127" fmla="val 845409"/>
                <a:gd name="f128" fmla="val 1127569"/>
                <a:gd name="f129" fmla="val 878235"/>
                <a:gd name="f130" fmla="val 1080615"/>
                <a:gd name="f131" fmla="val 934488"/>
                <a:gd name="f132" fmla="val 1014142"/>
                <a:gd name="f133" fmla="val 959925"/>
                <a:gd name="f134" fmla="val 954678"/>
                <a:gd name="f135" fmla="val 939840"/>
                <a:gd name="f136" fmla="val 947373"/>
                <a:gd name="f137" fmla="val 961469"/>
                <a:gd name="f138" fmla="val 1000817"/>
                <a:gd name="f139" fmla="val 979520"/>
                <a:gd name="f140" fmla="val 1058949"/>
                <a:gd name="f141" fmla="val 966083"/>
                <a:gd name="f142" fmla="val 1106746"/>
                <a:gd name="f143" fmla="val 928282"/>
                <a:gd name="f144" fmla="val 1128548"/>
                <a:gd name="f145" fmla="val 955588"/>
                <a:gd name="f146" fmla="val 1138907"/>
                <a:gd name="f147" fmla="val 990708"/>
                <a:gd name="f148" fmla="val 1028247"/>
                <a:gd name="f149" fmla="val 1124134"/>
                <a:gd name="f150" fmla="val 1071328"/>
                <a:gd name="f151" fmla="val 1204237"/>
                <a:gd name="f152" fmla="val 981133"/>
                <a:gd name="f153" fmla="val 1223220"/>
                <a:gd name="f154" fmla="val 889088"/>
                <a:gd name="f155" fmla="val 1236998"/>
                <a:gd name="f156" fmla="val 805358"/>
                <a:gd name="f157" fmla="val 1200898"/>
                <a:gd name="f158" fmla="val 777272"/>
                <a:gd name="f159" fmla="val 1134408"/>
                <a:gd name="f160" fmla="val 791057"/>
                <a:gd name="f161" fmla="val 1124903"/>
                <a:gd name="f162" fmla="val 802061"/>
                <a:gd name="f163" fmla="val 1111678"/>
                <a:gd name="f164" fmla="val 810210"/>
                <a:gd name="f165" fmla="val 1096167"/>
                <a:gd name="f166" fmla="val 831546"/>
                <a:gd name="f167" fmla="val 1055553"/>
                <a:gd name="f168" fmla="val 830022"/>
                <a:gd name="f169" fmla="val 1005443"/>
                <a:gd name="f170" fmla="val 806195"/>
                <a:gd name="f171" fmla="val 964175"/>
                <a:gd name="f172" fmla="val 787267"/>
                <a:gd name="f173" fmla="val 975103"/>
                <a:gd name="f174" fmla="val 807161"/>
                <a:gd name="f175" fmla="val 1009560"/>
                <a:gd name="f176" fmla="val 808703"/>
                <a:gd name="f177" fmla="val 1051275"/>
                <a:gd name="f178" fmla="val 791333"/>
                <a:gd name="f179" fmla="val 1085110"/>
                <a:gd name="f180" fmla="val 784855"/>
                <a:gd name="f181" fmla="val 1097727"/>
                <a:gd name="f182" fmla="val 776117"/>
                <a:gd name="f183" fmla="val 1108536"/>
                <a:gd name="f184" fmla="val 763385"/>
                <a:gd name="f185" fmla="val 1114320"/>
                <a:gd name="f186" fmla="val 744063"/>
                <a:gd name="f187" fmla="val 1119497"/>
                <a:gd name="f188" fmla="val 747716"/>
                <a:gd name="f189" fmla="val 1128718"/>
                <a:gd name="f190" fmla="val 731558"/>
                <a:gd name="f191" fmla="val 1137628"/>
                <a:gd name="f192" fmla="val 712804"/>
                <a:gd name="f193" fmla="val 1141697"/>
                <a:gd name="f194" fmla="val 693327"/>
                <a:gd name="f195" fmla="val 1140344"/>
                <a:gd name="f196" fmla="val 655409"/>
                <a:gd name="f197" fmla="val 1137711"/>
                <a:gd name="f198" fmla="val 620494"/>
                <a:gd name="f199" fmla="val 1114908"/>
                <a:gd name="f200" fmla="val 601213"/>
                <a:gd name="f201" fmla="val 1080185"/>
                <a:gd name="f202" fmla="val 582082"/>
                <a:gd name="f203" fmla="val 1090754"/>
                <a:gd name="f204" fmla="val 605167"/>
                <a:gd name="f205" fmla="val 1132362"/>
                <a:gd name="f206" fmla="val 647281"/>
                <a:gd name="f207" fmla="val 1159482"/>
                <a:gd name="f208" fmla="val 693051"/>
                <a:gd name="f209" fmla="val 1162221"/>
                <a:gd name="f210" fmla="val 715413"/>
                <a:gd name="f211" fmla="val 1163558"/>
                <a:gd name="f212" fmla="val 736989"/>
                <a:gd name="f213" fmla="val 1158982"/>
                <a:gd name="f214" fmla="val 755684"/>
                <a:gd name="f215" fmla="val 1148835"/>
                <a:gd name="f216" fmla="val 792539"/>
                <a:gd name="f217" fmla="val 1222022"/>
                <a:gd name="f218" fmla="val 887119"/>
                <a:gd name="f219" fmla="val 1262260"/>
                <a:gd name="f220" fmla="val 989751"/>
                <a:gd name="f221" fmla="val 1247587"/>
                <a:gd name="f222" fmla="val 1000157"/>
                <a:gd name="f223" fmla="val 1267987"/>
                <a:gd name="f224" fmla="val 1004489"/>
                <a:gd name="f225" fmla="val 1291252"/>
                <a:gd name="f226" fmla="val 1004488"/>
                <a:gd name="f227" fmla="val 1315531"/>
                <a:gd name="f228" fmla="val 1381750"/>
                <a:gd name="f229" fmla="val 972258"/>
                <a:gd name="f230" fmla="val 1440443"/>
                <a:gd name="f231" fmla="val 920375"/>
                <a:gd name="f232" fmla="val 1473506"/>
                <a:gd name="f233" fmla="val 913116"/>
                <a:gd name="f234" fmla="val 1474079"/>
                <a:gd name="f235" fmla="val 850536"/>
                <a:gd name="f236" fmla="val 1469665"/>
                <a:gd name="f237" fmla="val 794159"/>
                <a:gd name="f238" fmla="val 1430126"/>
                <a:gd name="f239" fmla="val 766796"/>
                <a:gd name="f240" fmla="val 1371458"/>
                <a:gd name="f241" fmla="val 746323"/>
                <a:gd name="f242" fmla="val 1380801"/>
                <a:gd name="f243" fmla="val 776874"/>
                <a:gd name="f244" fmla="val 1446464"/>
                <a:gd name="f245" fmla="val 839753"/>
                <a:gd name="f246" fmla="val 1490827"/>
                <a:gd name="f247" fmla="val 909888"/>
                <a:gd name="f248" fmla="val 1496052"/>
                <a:gd name="f249" fmla="val 891948"/>
                <a:gd name="f250" fmla="val 1561049"/>
                <a:gd name="f251" fmla="val 840393"/>
                <a:gd name="f252" fmla="val 1611456"/>
                <a:gd name="f253" fmla="val 774838"/>
                <a:gd name="f254" fmla="val 1628054"/>
                <a:gd name="f255" fmla="val 686646"/>
                <a:gd name="f256" fmla="val 1642970"/>
                <a:gd name="f257" fmla="val 605133"/>
                <a:gd name="f258" fmla="val 1612285"/>
                <a:gd name="f259" fmla="val 571751"/>
                <a:gd name="f260" fmla="val 1552195"/>
                <a:gd name="f261" fmla="val 550649"/>
                <a:gd name="f262" fmla="val 1566422"/>
                <a:gd name="f263" fmla="val 577499"/>
                <a:gd name="f264" fmla="val 1609979"/>
                <a:gd name="f265" fmla="val 626419"/>
                <a:gd name="f266" fmla="val 1639383"/>
                <a:gd name="f267" fmla="val 685031"/>
                <a:gd name="f268" fmla="val 1648114"/>
                <a:gd name="f269" fmla="val 659684"/>
                <a:gd name="f270" fmla="val 1706013"/>
                <a:gd name="f271" fmla="val 601329"/>
                <a:gd name="f272" fmla="val 1745210"/>
                <a:gd name="f273" fmla="val 533818"/>
                <a:gd name="f274" fmla="val 455549"/>
                <a:gd name="f275" fmla="val 416747"/>
                <a:gd name="f276" fmla="val 1692524"/>
                <a:gd name="f277" fmla="val 372301"/>
                <a:gd name="f278" fmla="val 1619888"/>
                <a:gd name="f279" fmla="val 366380"/>
                <a:gd name="f280" fmla="val 1592106"/>
                <a:gd name="f281" fmla="val 305091"/>
                <a:gd name="f282" fmla="val 1567105"/>
                <a:gd name="f283" fmla="val 259811"/>
                <a:gd name="f284" fmla="val 1511085"/>
                <a:gd name="f285" fmla="val 250590"/>
                <a:gd name="f286" fmla="val 1443452"/>
                <a:gd name="f287" fmla="val 203712"/>
                <a:gd name="f288" fmla="val 1453117"/>
                <a:gd name="f289" fmla="val 158965"/>
                <a:gd name="f290" fmla="val 1444975"/>
                <a:gd name="f291" fmla="val 117260"/>
                <a:gd name="f292" fmla="val 1407178"/>
                <a:gd name="f293" fmla="val 55030"/>
                <a:gd name="f294" fmla="val 1350772"/>
                <a:gd name="f295" fmla="val 44039"/>
                <a:gd name="f296" fmla="val 1258933"/>
                <a:gd name="f297" fmla="val 90593"/>
                <a:gd name="f298" fmla="val 1192598"/>
                <a:gd name="f299" fmla="val 186799"/>
                <a:gd name="f300" fmla="val 1224213"/>
                <a:gd name="f301" fmla="val 285304"/>
                <a:gd name="f302" fmla="val 1199642"/>
                <a:gd name="f303" fmla="val 330760"/>
                <a:gd name="f304" fmla="val 1129474"/>
                <a:gd name="f305" fmla="val 344999"/>
                <a:gd name="f306" fmla="val 1132822"/>
                <a:gd name="f307" fmla="val 420009"/>
                <a:gd name="f308" fmla="val 1139731"/>
                <a:gd name="f309" fmla="val 490500"/>
                <a:gd name="f310" fmla="val 1101048"/>
                <a:gd name="f311" fmla="val 524987"/>
                <a:gd name="f312" fmla="val 1034051"/>
                <a:gd name="f313" fmla="val 505360"/>
                <a:gd name="f314" fmla="val 1023014"/>
                <a:gd name="f315" fmla="val 475089"/>
                <a:gd name="f316" fmla="val 1082544"/>
                <a:gd name="f317" fmla="val 412689"/>
                <a:gd name="f318" fmla="val 1116790"/>
                <a:gd name="f319" fmla="val 346243"/>
                <a:gd name="f320" fmla="val 1110339"/>
                <a:gd name="f321" fmla="val 283801"/>
                <a:gd name="f322" fmla="val 1104277"/>
                <a:gd name="f323" fmla="val 228486"/>
                <a:gd name="f324" fmla="val 1063265"/>
                <a:gd name="f325" fmla="val 202679"/>
                <a:gd name="f326" fmla="val 1003895"/>
                <a:gd name="f327" fmla="val 181967"/>
                <a:gd name="f328" fmla="val 1012696"/>
                <a:gd name="f329" fmla="val 205492"/>
                <a:gd name="f330" fmla="val 1066954"/>
                <a:gd name="f331" fmla="val 250941"/>
                <a:gd name="f332" fmla="val 1107583"/>
                <a:gd name="f333" fmla="val 305288"/>
                <a:gd name="f334" fmla="val 1123484"/>
                <a:gd name="f335" fmla="val 260051"/>
                <a:gd name="f336" fmla="val 1186174"/>
                <a:gd name="f337" fmla="val 162021"/>
                <a:gd name="f338" fmla="val 1201884"/>
                <a:gd name="f339" fmla="val 70961"/>
                <a:gd name="f340" fmla="val 1161909"/>
                <a:gd name="f341" fmla="val 64874"/>
                <a:gd name="f342" fmla="val 1160625"/>
                <a:gd name="f343" fmla="val 60391"/>
                <a:gd name="f344" fmla="val 1156961"/>
                <a:gd name="f345" fmla="val 56055"/>
                <a:gd name="f346" fmla="val 1153032"/>
                <a:gd name="f347" fmla="val -13786"/>
                <a:gd name="f348" fmla="val 1089729"/>
                <a:gd name="f349" fmla="val -19088"/>
                <a:gd name="f350" fmla="val 981796"/>
                <a:gd name="f351" fmla="val 44214"/>
                <a:gd name="f352" fmla="val 911953"/>
                <a:gd name="f353" fmla="val 84073"/>
                <a:gd name="f354" fmla="val 882569"/>
                <a:gd name="f355" fmla="val 76811"/>
                <a:gd name="f356" fmla="val 875989"/>
                <a:gd name="f357" fmla="val 80179"/>
                <a:gd name="f358" fmla="val 872273"/>
                <a:gd name="f359" fmla="val 28040"/>
                <a:gd name="f360" fmla="val 814783"/>
                <a:gd name="f361" fmla="val 28651"/>
                <a:gd name="f362" fmla="val 726072"/>
                <a:gd name="f363" fmla="val 82340"/>
                <a:gd name="f364" fmla="val 666836"/>
                <a:gd name="f365" fmla="val 121082"/>
                <a:gd name="f366" fmla="val 638275"/>
                <a:gd name="f367" fmla="val 89526"/>
                <a:gd name="f368" fmla="val 571593"/>
                <a:gd name="f369" fmla="val 96788"/>
                <a:gd name="f370" fmla="val 490523"/>
                <a:gd name="f371" fmla="val 145805"/>
                <a:gd name="f372" fmla="val 430894"/>
                <a:gd name="f373" fmla="val 198586"/>
                <a:gd name="f374" fmla="val 400645"/>
                <a:gd name="f375" fmla="val 259015"/>
                <a:gd name="f376" fmla="val 385179"/>
                <a:gd name="f377" fmla="val 321878"/>
                <a:gd name="f378" fmla="val 383347"/>
                <a:gd name="f379" fmla="val 321111"/>
                <a:gd name="f380" fmla="val 357014"/>
                <a:gd name="f381" fmla="val 257723"/>
                <a:gd name="f382" fmla="val 358862"/>
                <a:gd name="f383" fmla="val 196668"/>
                <a:gd name="f384" fmla="val 373772"/>
                <a:gd name="f385" fmla="val 141180"/>
                <a:gd name="f386" fmla="val 399723"/>
                <a:gd name="f387" fmla="val 117813"/>
                <a:gd name="f388" fmla="val 370058"/>
                <a:gd name="f389" fmla="val 106816"/>
                <a:gd name="f390" fmla="val 332072"/>
                <a:gd name="f391" fmla="val 291518"/>
                <a:gd name="f392" fmla="val 170286"/>
                <a:gd name="f393" fmla="val 205094"/>
                <a:gd name="f394" fmla="val 72008"/>
                <a:gd name="f395" fmla="val 326327"/>
                <a:gd name="f396" fmla="val 350305"/>
                <a:gd name="f397" fmla="val 373385"/>
                <a:gd name="f398" fmla="val 75853"/>
                <a:gd name="f399" fmla="val 394659"/>
                <a:gd name="f400" fmla="val 83948"/>
                <a:gd name="f401" fmla="val 425371"/>
                <a:gd name="f402" fmla="val 33609"/>
                <a:gd name="f403" fmla="val 467237"/>
                <a:gd name="f404" fmla="*/ f0 1 1170491"/>
                <a:gd name="f405" fmla="*/ f1 1 1745209"/>
                <a:gd name="f406" fmla="val f2"/>
                <a:gd name="f407" fmla="val f3"/>
                <a:gd name="f408" fmla="val f4"/>
                <a:gd name="f409" fmla="+- f408 0 f406"/>
                <a:gd name="f410" fmla="+- f407 0 f406"/>
                <a:gd name="f411" fmla="*/ f410 1 1170491"/>
                <a:gd name="f412" fmla="*/ f409 1 1745209"/>
                <a:gd name="f413" fmla="*/ f406 1 f411"/>
                <a:gd name="f414" fmla="*/ f407 1 f411"/>
                <a:gd name="f415" fmla="*/ f406 1 f412"/>
                <a:gd name="f416" fmla="*/ f408 1 f412"/>
                <a:gd name="f417" fmla="*/ f413 f404 1"/>
                <a:gd name="f418" fmla="*/ f414 f404 1"/>
                <a:gd name="f419" fmla="*/ f416 f405 1"/>
                <a:gd name="f420" fmla="*/ f415 f405 1"/>
              </a:gdLst>
              <a:ahLst/>
              <a:cxnLst>
                <a:cxn ang="3cd4">
                  <a:pos x="hc" y="t"/>
                </a:cxn>
                <a:cxn ang="0">
                  <a:pos x="r" y="vc"/>
                </a:cxn>
                <a:cxn ang="cd4">
                  <a:pos x="hc" y="b"/>
                </a:cxn>
                <a:cxn ang="cd2">
                  <a:pos x="l" y="vc"/>
                </a:cxn>
              </a:cxnLst>
              <a:rect l="f417" t="f420" r="f418" b="f419"/>
              <a:pathLst>
                <a:path w="1170491" h="1745209">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31" y="f32"/>
                  </a:cubicBezTo>
                  <a:lnTo>
                    <a:pt x="f33" y="f34"/>
                  </a:lnTo>
                  <a:cubicBezTo>
                    <a:pt x="f35" y="f36"/>
                    <a:pt x="f37" y="f38"/>
                    <a:pt x="f39" y="f40"/>
                  </a:cubicBezTo>
                  <a:cubicBezTo>
                    <a:pt x="f41" y="f42"/>
                    <a:pt x="f43" y="f44"/>
                    <a:pt x="f5" y="f6"/>
                  </a:cubicBezTo>
                  <a:close/>
                  <a:moveTo>
                    <a:pt x="f45" y="f46"/>
                  </a:moveTo>
                  <a:cubicBezTo>
                    <a:pt x="f47" y="f48"/>
                    <a:pt x="f49" y="f50"/>
                    <a:pt x="f51" y="f52"/>
                  </a:cubicBezTo>
                  <a:lnTo>
                    <a:pt x="f53" y="f54"/>
                  </a:lnTo>
                  <a:cubicBezTo>
                    <a:pt x="f55" y="f56"/>
                    <a:pt x="f57" y="f58"/>
                    <a:pt x="f59" y="f60"/>
                  </a:cubicBezTo>
                  <a:cubicBezTo>
                    <a:pt x="f61" y="f62"/>
                    <a:pt x="f63" y="f64"/>
                    <a:pt x="f65" y="f66"/>
                  </a:cubicBezTo>
                  <a:lnTo>
                    <a:pt x="f67" y="f68"/>
                  </a:lnTo>
                  <a:cubicBezTo>
                    <a:pt x="f69" y="f70"/>
                    <a:pt x="f71" y="f72"/>
                    <a:pt x="f73" y="f74"/>
                  </a:cubicBezTo>
                  <a:cubicBezTo>
                    <a:pt x="f75" y="f76"/>
                    <a:pt x="f77" y="f78"/>
                    <a:pt x="f45" y="f46"/>
                  </a:cubicBezTo>
                  <a:close/>
                  <a:moveTo>
                    <a:pt x="f79" y="f2"/>
                  </a:moveTo>
                  <a:cubicBezTo>
                    <a:pt x="f80" y="f81"/>
                    <a:pt x="f82" y="f83"/>
                    <a:pt x="f84" y="f85"/>
                  </a:cubicBezTo>
                  <a:cubicBezTo>
                    <a:pt x="f86" y="f87"/>
                    <a:pt x="f88" y="f89"/>
                    <a:pt x="f90" y="f91"/>
                  </a:cubicBezTo>
                  <a:lnTo>
                    <a:pt x="f92" y="f93"/>
                  </a:lnTo>
                  <a:cubicBezTo>
                    <a:pt x="f94" y="f95"/>
                    <a:pt x="f96" y="f97"/>
                    <a:pt x="f98" y="f99"/>
                  </a:cubicBezTo>
                  <a:cubicBezTo>
                    <a:pt x="f100" y="f101"/>
                    <a:pt x="f102" y="f103"/>
                    <a:pt x="f104" y="f103"/>
                  </a:cubicBezTo>
                  <a:cubicBezTo>
                    <a:pt x="f105" y="f103"/>
                    <a:pt x="f106" y="f107"/>
                    <a:pt x="f106" y="f108"/>
                  </a:cubicBezTo>
                  <a:lnTo>
                    <a:pt x="f109" y="f110"/>
                  </a:lnTo>
                  <a:lnTo>
                    <a:pt x="f106" y="f111"/>
                  </a:lnTo>
                  <a:lnTo>
                    <a:pt x="f106" y="f112"/>
                  </a:lnTo>
                  <a:cubicBezTo>
                    <a:pt x="f113" y="f114"/>
                    <a:pt x="f115" y="f116"/>
                    <a:pt x="f115" y="f117"/>
                  </a:cubicBezTo>
                  <a:lnTo>
                    <a:pt x="f118" y="f119"/>
                  </a:lnTo>
                  <a:cubicBezTo>
                    <a:pt x="f120" y="f121"/>
                    <a:pt x="f3" y="f122"/>
                    <a:pt x="f3" y="f123"/>
                  </a:cubicBezTo>
                  <a:cubicBezTo>
                    <a:pt x="f124" y="f125"/>
                    <a:pt x="f126" y="f127"/>
                    <a:pt x="f128" y="f129"/>
                  </a:cubicBezTo>
                  <a:cubicBezTo>
                    <a:pt x="f130" y="f131"/>
                    <a:pt x="f132" y="f133"/>
                    <a:pt x="f134" y="f135"/>
                  </a:cubicBezTo>
                  <a:lnTo>
                    <a:pt x="f136" y="f137"/>
                  </a:lnTo>
                  <a:cubicBezTo>
                    <a:pt x="f138" y="f139"/>
                    <a:pt x="f140" y="f141"/>
                    <a:pt x="f142" y="f143"/>
                  </a:cubicBezTo>
                  <a:cubicBezTo>
                    <a:pt x="f144" y="f145"/>
                    <a:pt x="f146" y="f147"/>
                    <a:pt x="f146" y="f148"/>
                  </a:cubicBezTo>
                  <a:cubicBezTo>
                    <a:pt x="f146" y="f149"/>
                    <a:pt x="f150" y="f151"/>
                    <a:pt x="f152" y="f153"/>
                  </a:cubicBezTo>
                  <a:cubicBezTo>
                    <a:pt x="f154" y="f155"/>
                    <a:pt x="f156" y="f157"/>
                    <a:pt x="f158" y="f159"/>
                  </a:cubicBezTo>
                  <a:cubicBezTo>
                    <a:pt x="f160" y="f161"/>
                    <a:pt x="f162" y="f163"/>
                    <a:pt x="f164" y="f165"/>
                  </a:cubicBezTo>
                  <a:cubicBezTo>
                    <a:pt x="f166" y="f167"/>
                    <a:pt x="f168" y="f169"/>
                    <a:pt x="f170" y="f171"/>
                  </a:cubicBezTo>
                  <a:lnTo>
                    <a:pt x="f172" y="f173"/>
                  </a:lnTo>
                  <a:cubicBezTo>
                    <a:pt x="f174" y="f175"/>
                    <a:pt x="f176" y="f177"/>
                    <a:pt x="f178" y="f179"/>
                  </a:cubicBezTo>
                  <a:cubicBezTo>
                    <a:pt x="f180" y="f181"/>
                    <a:pt x="f182" y="f183"/>
                    <a:pt x="f184" y="f185"/>
                  </a:cubicBezTo>
                  <a:lnTo>
                    <a:pt x="f186" y="f187"/>
                  </a:lnTo>
                  <a:lnTo>
                    <a:pt x="f188" y="f189"/>
                  </a:lnTo>
                  <a:cubicBezTo>
                    <a:pt x="f190" y="f191"/>
                    <a:pt x="f192" y="f193"/>
                    <a:pt x="f194" y="f195"/>
                  </a:cubicBezTo>
                  <a:cubicBezTo>
                    <a:pt x="f196" y="f197"/>
                    <a:pt x="f198" y="f199"/>
                    <a:pt x="f200" y="f201"/>
                  </a:cubicBezTo>
                  <a:lnTo>
                    <a:pt x="f202" y="f203"/>
                  </a:lnTo>
                  <a:cubicBezTo>
                    <a:pt x="f204" y="f205"/>
                    <a:pt x="f206" y="f207"/>
                    <a:pt x="f208" y="f209"/>
                  </a:cubicBezTo>
                  <a:cubicBezTo>
                    <a:pt x="f210" y="f211"/>
                    <a:pt x="f212" y="f213"/>
                    <a:pt x="f214" y="f215"/>
                  </a:cubicBezTo>
                  <a:cubicBezTo>
                    <a:pt x="f216" y="f217"/>
                    <a:pt x="f218" y="f219"/>
                    <a:pt x="f220" y="f221"/>
                  </a:cubicBezTo>
                  <a:cubicBezTo>
                    <a:pt x="f222" y="f223"/>
                    <a:pt x="f224" y="f225"/>
                    <a:pt x="f226" y="f227"/>
                  </a:cubicBezTo>
                  <a:cubicBezTo>
                    <a:pt x="f226" y="f228"/>
                    <a:pt x="f229" y="f230"/>
                    <a:pt x="f231" y="f232"/>
                  </a:cubicBezTo>
                  <a:lnTo>
                    <a:pt x="f233" y="f234"/>
                  </a:lnTo>
                  <a:cubicBezTo>
                    <a:pt x="f235" y="f236"/>
                    <a:pt x="f237" y="f238"/>
                    <a:pt x="f239" y="f240"/>
                  </a:cubicBezTo>
                  <a:lnTo>
                    <a:pt x="f241" y="f242"/>
                  </a:lnTo>
                  <a:cubicBezTo>
                    <a:pt x="f243" y="f244"/>
                    <a:pt x="f245" y="f246"/>
                    <a:pt x="f247" y="f248"/>
                  </a:cubicBezTo>
                  <a:cubicBezTo>
                    <a:pt x="f249" y="f250"/>
                    <a:pt x="f251" y="f252"/>
                    <a:pt x="f253" y="f254"/>
                  </a:cubicBezTo>
                  <a:cubicBezTo>
                    <a:pt x="f255" y="f256"/>
                    <a:pt x="f257" y="f258"/>
                    <a:pt x="f259" y="f260"/>
                  </a:cubicBezTo>
                  <a:lnTo>
                    <a:pt x="f261" y="f262"/>
                  </a:lnTo>
                  <a:cubicBezTo>
                    <a:pt x="f263" y="f264"/>
                    <a:pt x="f265" y="f266"/>
                    <a:pt x="f267" y="f268"/>
                  </a:cubicBezTo>
                  <a:cubicBezTo>
                    <a:pt x="f269" y="f270"/>
                    <a:pt x="f271" y="f272"/>
                    <a:pt x="f273" y="f4"/>
                  </a:cubicBezTo>
                  <a:cubicBezTo>
                    <a:pt x="f274" y="f272"/>
                    <a:pt x="f275" y="f276"/>
                    <a:pt x="f277" y="f278"/>
                  </a:cubicBezTo>
                  <a:lnTo>
                    <a:pt x="f279" y="f280"/>
                  </a:lnTo>
                  <a:cubicBezTo>
                    <a:pt x="f281" y="f282"/>
                    <a:pt x="f283" y="f284"/>
                    <a:pt x="f285" y="f286"/>
                  </a:cubicBezTo>
                  <a:cubicBezTo>
                    <a:pt x="f287" y="f288"/>
                    <a:pt x="f289" y="f290"/>
                    <a:pt x="f291" y="f292"/>
                  </a:cubicBezTo>
                  <a:cubicBezTo>
                    <a:pt x="f293" y="f294"/>
                    <a:pt x="f295" y="f296"/>
                    <a:pt x="f297" y="f298"/>
                  </a:cubicBezTo>
                  <a:cubicBezTo>
                    <a:pt x="f299" y="f300"/>
                    <a:pt x="f301" y="f302"/>
                    <a:pt x="f303" y="f304"/>
                  </a:cubicBezTo>
                  <a:lnTo>
                    <a:pt x="f305" y="f306"/>
                  </a:lnTo>
                  <a:cubicBezTo>
                    <a:pt x="f307" y="f308"/>
                    <a:pt x="f309" y="f310"/>
                    <a:pt x="f311" y="f312"/>
                  </a:cubicBezTo>
                  <a:lnTo>
                    <a:pt x="f313" y="f314"/>
                  </a:lnTo>
                  <a:cubicBezTo>
                    <a:pt x="f315" y="f316"/>
                    <a:pt x="f317" y="f318"/>
                    <a:pt x="f319" y="f320"/>
                  </a:cubicBezTo>
                  <a:cubicBezTo>
                    <a:pt x="f321" y="f322"/>
                    <a:pt x="f323" y="f324"/>
                    <a:pt x="f325" y="f326"/>
                  </a:cubicBezTo>
                  <a:lnTo>
                    <a:pt x="f327" y="f328"/>
                  </a:lnTo>
                  <a:cubicBezTo>
                    <a:pt x="f329" y="f330"/>
                    <a:pt x="f331" y="f332"/>
                    <a:pt x="f333" y="f334"/>
                  </a:cubicBezTo>
                  <a:cubicBezTo>
                    <a:pt x="f335" y="f336"/>
                    <a:pt x="f337" y="f338"/>
                    <a:pt x="f339" y="f340"/>
                  </a:cubicBezTo>
                  <a:cubicBezTo>
                    <a:pt x="f341" y="f342"/>
                    <a:pt x="f343" y="f344"/>
                    <a:pt x="f345" y="f346"/>
                  </a:cubicBezTo>
                  <a:cubicBezTo>
                    <a:pt x="f347" y="f348"/>
                    <a:pt x="f349" y="f350"/>
                    <a:pt x="f351" y="f352"/>
                  </a:cubicBezTo>
                  <a:lnTo>
                    <a:pt x="f353" y="f354"/>
                  </a:lnTo>
                  <a:lnTo>
                    <a:pt x="f355" y="f356"/>
                  </a:lnTo>
                  <a:lnTo>
                    <a:pt x="f357" y="f358"/>
                  </a:lnTo>
                  <a:cubicBezTo>
                    <a:pt x="f359" y="f360"/>
                    <a:pt x="f361" y="f362"/>
                    <a:pt x="f363" y="f364"/>
                  </a:cubicBezTo>
                  <a:lnTo>
                    <a:pt x="f365" y="f366"/>
                  </a:lnTo>
                  <a:cubicBezTo>
                    <a:pt x="f367" y="f368"/>
                    <a:pt x="f369" y="f370"/>
                    <a:pt x="f371" y="f372"/>
                  </a:cubicBezTo>
                  <a:cubicBezTo>
                    <a:pt x="f373" y="f374"/>
                    <a:pt x="f375" y="f376"/>
                    <a:pt x="f377" y="f378"/>
                  </a:cubicBezTo>
                  <a:lnTo>
                    <a:pt x="f379" y="f380"/>
                  </a:lnTo>
                  <a:cubicBezTo>
                    <a:pt x="f381" y="f382"/>
                    <a:pt x="f383" y="f384"/>
                    <a:pt x="f385" y="f386"/>
                  </a:cubicBezTo>
                  <a:cubicBezTo>
                    <a:pt x="f387" y="f388"/>
                    <a:pt x="f389" y="f390"/>
                    <a:pt x="f389" y="f391"/>
                  </a:cubicBezTo>
                  <a:cubicBezTo>
                    <a:pt x="f389" y="f392"/>
                    <a:pt x="f393" y="f394"/>
                    <a:pt x="f395" y="f394"/>
                  </a:cubicBezTo>
                  <a:cubicBezTo>
                    <a:pt x="f396" y="f394"/>
                    <a:pt x="f397" y="f398"/>
                    <a:pt x="f399" y="f400"/>
                  </a:cubicBezTo>
                  <a:cubicBezTo>
                    <a:pt x="f401" y="f402"/>
                    <a:pt x="f403" y="f2"/>
                    <a:pt x="f79" y="f2"/>
                  </a:cubicBezTo>
                  <a:close/>
                </a:path>
              </a:pathLst>
            </a:custGeom>
            <a:grp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grpSp>
      <p:sp>
        <p:nvSpPr>
          <p:cNvPr id="7" name="Rectangle 19">
            <a:extLst>
              <a:ext uri="{FF2B5EF4-FFF2-40B4-BE49-F238E27FC236}">
                <a16:creationId xmlns:a16="http://schemas.microsoft.com/office/drawing/2014/main" id="{259A9D51-FAEF-B5A9-C465-6AAA8F7C6651}"/>
              </a:ext>
            </a:extLst>
          </p:cNvPr>
          <p:cNvSpPr/>
          <p:nvPr/>
        </p:nvSpPr>
        <p:spPr>
          <a:xfrm>
            <a:off x="2381427" y="1866168"/>
            <a:ext cx="496360" cy="581497"/>
          </a:xfrm>
          <a:custGeom>
            <a:avLst/>
            <a:gdLst>
              <a:gd name="f0" fmla="val w"/>
              <a:gd name="f1" fmla="val h"/>
              <a:gd name="f2" fmla="val 0"/>
              <a:gd name="f3" fmla="val 2926108"/>
              <a:gd name="f4" fmla="val 3216409"/>
              <a:gd name="f5" fmla="val 1150286"/>
              <a:gd name="f6" fmla="val 2039882"/>
              <a:gd name="f7" fmla="val 1216487"/>
              <a:gd name="f8" fmla="val 2110220"/>
              <a:gd name="f9" fmla="val 1249586"/>
              <a:gd name="f10" fmla="val 2238485"/>
              <a:gd name="f11" fmla="val 1348889"/>
              <a:gd name="f12" fmla="val 2250897"/>
              <a:gd name="f13" fmla="val 1452327"/>
              <a:gd name="f14" fmla="val 2213659"/>
              <a:gd name="f15" fmla="val 1530941"/>
              <a:gd name="f16" fmla="val 2147458"/>
              <a:gd name="f17" fmla="val 1597142"/>
              <a:gd name="f18" fmla="val 2052295"/>
              <a:gd name="f19" fmla="val 1634380"/>
              <a:gd name="f20" fmla="val 2030228"/>
              <a:gd name="f21" fmla="val 1712994"/>
              <a:gd name="f22" fmla="val 2049536"/>
              <a:gd name="f23" fmla="val 1721269"/>
              <a:gd name="f24" fmla="val 2072982"/>
              <a:gd name="f25" fmla="val 1533700"/>
              <a:gd name="f26" fmla="val 2362611"/>
              <a:gd name="f27" fmla="val 1615072"/>
              <a:gd name="f28" fmla="val 2763954"/>
              <a:gd name="f29" fmla="val 1568179"/>
              <a:gd name="f30" fmla="val 2830155"/>
              <a:gd name="f31" fmla="val 1391644"/>
              <a:gd name="f32" fmla="val 2965315"/>
              <a:gd name="f33" fmla="val 1231658"/>
              <a:gd name="f34" fmla="val 2893598"/>
              <a:gd name="f35" fmla="val 1063398"/>
              <a:gd name="f36" fmla="val 2925319"/>
              <a:gd name="f37" fmla="val 925479"/>
              <a:gd name="f38" fmla="val 2954282"/>
              <a:gd name="f39" fmla="val 820660"/>
              <a:gd name="f40" fmla="val 3107371"/>
              <a:gd name="f41" fmla="val 686879"/>
              <a:gd name="f42" fmla="val 3148747"/>
              <a:gd name="f43" fmla="val 536548"/>
              <a:gd name="f44" fmla="val 3184606"/>
              <a:gd name="f45" fmla="val 373804"/>
              <a:gd name="f46" fmla="val 3224602"/>
              <a:gd name="f47" fmla="val 215198"/>
              <a:gd name="f48" fmla="val 3214948"/>
              <a:gd name="f49" fmla="val 93829"/>
              <a:gd name="f50" fmla="val 3209431"/>
              <a:gd name="f51" fmla="val 71763"/>
              <a:gd name="f52" fmla="val 3046687"/>
              <a:gd name="f53" fmla="val 136584"/>
              <a:gd name="f54" fmla="val 2925318"/>
              <a:gd name="f55" fmla="val 168305"/>
              <a:gd name="f56" fmla="val 2828775"/>
              <a:gd name="f57" fmla="val 121415"/>
              <a:gd name="f58" fmla="val 2802571"/>
              <a:gd name="f59" fmla="val 107623"/>
              <a:gd name="f60" fmla="val 2710165"/>
              <a:gd name="f61" fmla="val 111150"/>
              <a:gd name="f62" fmla="val 2693172"/>
              <a:gd name="f63" fmla="val 127647"/>
              <a:gd name="f64" fmla="val 2691385"/>
              <a:gd name="f65" fmla="val 158288"/>
              <a:gd name="f66" fmla="val 2695563"/>
              <a:gd name="f67" fmla="val 2626239"/>
              <a:gd name="f68" fmla="val 266288"/>
              <a:gd name="f69" fmla="val 2708276"/>
              <a:gd name="f70" fmla="val 307224"/>
              <a:gd name="f71" fmla="val 2711894"/>
              <a:gd name="f72" fmla="val 415224"/>
              <a:gd name="f73" fmla="val 2711420"/>
              <a:gd name="f74" fmla="val 428487"/>
              <a:gd name="f75" fmla="val 2711947"/>
              <a:gd name="f76" fmla="val 442136"/>
              <a:gd name="f77" fmla="val 2710942"/>
              <a:gd name="f78" fmla="val 456160"/>
              <a:gd name="f79" fmla="val 2708700"/>
              <a:gd name="f80" fmla="val 2617963"/>
              <a:gd name="f81" fmla="val 564160"/>
              <a:gd name="f82" fmla="val 2692500"/>
              <a:gd name="f83" fmla="val 577696"/>
              <a:gd name="f84" fmla="val 2691220"/>
              <a:gd name="f85" fmla="val 591289"/>
              <a:gd name="f86" fmla="val 2688332"/>
              <a:gd name="f87" fmla="val 605096"/>
              <a:gd name="f88" fmla="val 2684680"/>
              <a:gd name="f89" fmla="val 2601411"/>
              <a:gd name="f90" fmla="val 713096"/>
              <a:gd name="f91" fmla="val 2654658"/>
              <a:gd name="f92" fmla="val 754032"/>
              <a:gd name="f93" fmla="val 2641463"/>
              <a:gd name="f94" fmla="val 2580721"/>
              <a:gd name="f95" fmla="val 862032"/>
              <a:gd name="f96" fmla="val 2599792"/>
              <a:gd name="f97" fmla="val 897454"/>
              <a:gd name="f98" fmla="val 2584791"/>
              <a:gd name="f99" fmla="val 934214"/>
              <a:gd name="f100" fmla="val 2567836"/>
              <a:gd name="f101" fmla="val 972371"/>
              <a:gd name="f102" fmla="val 2548802"/>
              <a:gd name="f103" fmla="val 1030297"/>
              <a:gd name="f104" fmla="val 2506047"/>
              <a:gd name="f105" fmla="val 939271"/>
              <a:gd name="f106" fmla="val 2219176"/>
              <a:gd name="f107" fmla="val 947546"/>
              <a:gd name="f108" fmla="val 2122633"/>
              <a:gd name="f109" fmla="val 957201"/>
              <a:gd name="f110" fmla="val 2082636"/>
              <a:gd name="f111" fmla="val 1082706"/>
              <a:gd name="f112" fmla="val 2067466"/>
              <a:gd name="f113" fmla="val 394278"/>
              <a:gd name="f114" fmla="val 1320337"/>
              <a:gd name="f115" fmla="val 356565"/>
              <a:gd name="f116" fmla="val 1315036"/>
              <a:gd name="f117" fmla="val 316914"/>
              <a:gd name="f118" fmla="val 1320983"/>
              <a:gd name="f119" fmla="val 277262"/>
              <a:gd name="f120" fmla="val 1344774"/>
              <a:gd name="f121" fmla="val 169686"/>
              <a:gd name="f122" fmla="val 1368221"/>
              <a:gd name="f123" fmla="val 281399"/>
              <a:gd name="f124" fmla="val 1532343"/>
              <a:gd name="f125" fmla="val 314500"/>
              <a:gd name="f126" fmla="val 1626128"/>
              <a:gd name="f127" fmla="val 335188"/>
              <a:gd name="f128" fmla="val 1715776"/>
              <a:gd name="f129" fmla="val 306225"/>
              <a:gd name="f130" fmla="val 1838523"/>
              <a:gd name="f131" fmla="val 376563"/>
              <a:gd name="f132" fmla="val 1820593"/>
              <a:gd name="f133" fmla="val 535169"/>
              <a:gd name="f134" fmla="val 1786113"/>
              <a:gd name="f135" fmla="val 681363"/>
              <a:gd name="f136" fmla="val 1673020"/>
              <a:gd name="f137" fmla="val 628954"/>
              <a:gd name="f138" fmla="val 1493726"/>
              <a:gd name="f139" fmla="val 603094"/>
              <a:gd name="f140" fmla="val 1453384"/>
              <a:gd name="f141" fmla="val 507414"/>
              <a:gd name="f142" fmla="val 1336241"/>
              <a:gd name="f143" fmla="val 1526804"/>
              <a:gd name="f144" fmla="val 66"/>
              <a:gd name="f145" fmla="val 2066065"/>
              <a:gd name="f146" fmla="val 2824"/>
              <a:gd name="f147" fmla="val 2621877"/>
              <a:gd name="f148" fmla="val 129710"/>
              <a:gd name="f149" fmla="val 2896335"/>
              <a:gd name="f150" fmla="val 1038593"/>
              <a:gd name="f151" fmla="val 3057700"/>
              <a:gd name="f152" fmla="val 1564063"/>
              <a:gd name="f153" fmla="val 2532230"/>
              <a:gd name="f154" fmla="val 2366749"/>
              <a:gd name="f155" fmla="val 2064686"/>
              <a:gd name="f156" fmla="val 2292273"/>
              <a:gd name="f157" fmla="val 1885392"/>
              <a:gd name="f158" fmla="val 2267447"/>
              <a:gd name="f159" fmla="val 1950214"/>
              <a:gd name="f160" fmla="val 2015056"/>
              <a:gd name="f161" fmla="val 1555767"/>
              <a:gd name="f162" fmla="val 1940580"/>
              <a:gd name="f163" fmla="val 1179249"/>
              <a:gd name="f164" fmla="val 1868862"/>
              <a:gd name="f165" fmla="val 732393"/>
              <a:gd name="f166" fmla="val 2186075"/>
              <a:gd name="f167" fmla="val 554478"/>
              <a:gd name="f168" fmla="val 2159871"/>
              <a:gd name="f169" fmla="val 466211"/>
              <a:gd name="f170" fmla="val 2141942"/>
              <a:gd name="f171" fmla="val 394493"/>
              <a:gd name="f172" fmla="val 1904722"/>
              <a:gd name="f173" fmla="val 364151"/>
              <a:gd name="f174" fmla="val 1932305"/>
              <a:gd name="f175" fmla="val 322774"/>
              <a:gd name="f176" fmla="val 1970922"/>
              <a:gd name="f177" fmla="val 405526"/>
              <a:gd name="f178" fmla="val 2146079"/>
              <a:gd name="f179" fmla="val 467589"/>
              <a:gd name="f180" fmla="val 2205384"/>
              <a:gd name="f181" fmla="val 525515"/>
              <a:gd name="f182" fmla="val 2241243"/>
              <a:gd name="f183" fmla="val 2202626"/>
              <a:gd name="f184" fmla="val 873070"/>
              <a:gd name="f185" fmla="val 2139183"/>
              <a:gd name="f186" fmla="val 913066"/>
              <a:gd name="f187" fmla="val 2128149"/>
              <a:gd name="f188" fmla="val 870312"/>
              <a:gd name="f189" fmla="val 2253655"/>
              <a:gd name="f190" fmla="val 877208"/>
              <a:gd name="f191" fmla="val 2333648"/>
              <a:gd name="f192" fmla="val 862033"/>
              <a:gd name="f193" fmla="val 2337135"/>
              <a:gd name="f194" fmla="val 2415799"/>
              <a:gd name="f195" fmla="val 754033"/>
              <a:gd name="f196" fmla="val 2360695"/>
              <a:gd name="f197" fmla="val 713097"/>
              <a:gd name="f198" fmla="val 2366601"/>
              <a:gd name="f199" fmla="val 2428213"/>
              <a:gd name="f200" fmla="val 605097"/>
              <a:gd name="f201" fmla="val 2379641"/>
              <a:gd name="f202" fmla="val 564161"/>
              <a:gd name="f203" fmla="val 2382960"/>
              <a:gd name="f204" fmla="val 2436489"/>
              <a:gd name="f205" fmla="val 456161"/>
              <a:gd name="f206" fmla="val 2388351"/>
              <a:gd name="f207" fmla="val 415225"/>
              <a:gd name="f208" fmla="val 2389346"/>
              <a:gd name="f209" fmla="val 307225"/>
              <a:gd name="f210" fmla="val 2386989"/>
              <a:gd name="f211" fmla="val 293173"/>
              <a:gd name="f212" fmla="val 2387203"/>
              <a:gd name="f213" fmla="val 279516"/>
              <a:gd name="f214" fmla="val 2386340"/>
              <a:gd name="f215" fmla="val 266289"/>
              <a:gd name="f216" fmla="val 2385150"/>
              <a:gd name="f217" fmla="val 158289"/>
              <a:gd name="f218" fmla="val 2370613"/>
              <a:gd name="f219" fmla="val 107017"/>
              <a:gd name="f220" fmla="val 2360332"/>
              <a:gd name="f221" fmla="val 72014"/>
              <a:gd name="f222" fmla="val 2345184"/>
              <a:gd name="f223" fmla="val 62108"/>
              <a:gd name="f224" fmla="val 2325373"/>
              <a:gd name="f225" fmla="val 37284"/>
              <a:gd name="f226" fmla="val 2261930"/>
              <a:gd name="f227" fmla="val 103484"/>
              <a:gd name="f228" fmla="val 2223314"/>
              <a:gd name="f229" fmla="val 124172"/>
              <a:gd name="f230" fmla="val 2172284"/>
              <a:gd name="f231" fmla="val 111759"/>
              <a:gd name="f232" fmla="val 2144700"/>
              <a:gd name="f233" fmla="val 74522"/>
              <a:gd name="f234" fmla="val 86934"/>
              <a:gd name="f235" fmla="val 2089533"/>
              <a:gd name="f236" fmla="val 96588"/>
              <a:gd name="f237" fmla="val 2053674"/>
              <a:gd name="f238" fmla="val 242782"/>
              <a:gd name="f239" fmla="val 264849"/>
              <a:gd name="f240" fmla="val 1994369"/>
              <a:gd name="f241" fmla="val 273125"/>
              <a:gd name="f242" fmla="val 1919892"/>
              <a:gd name="f243" fmla="val -4093"/>
              <a:gd name="f244" fmla="val 1721291"/>
              <a:gd name="f245" fmla="val 45"/>
              <a:gd name="f246" fmla="val 1671639"/>
              <a:gd name="f247" fmla="val 12458"/>
              <a:gd name="f248" fmla="val 1619230"/>
              <a:gd name="f249" fmla="val 1558546"/>
              <a:gd name="f250" fmla="val 190373"/>
              <a:gd name="f251" fmla="val 1477174"/>
              <a:gd name="f252" fmla="val 222094"/>
              <a:gd name="f253" fmla="val 1438557"/>
              <a:gd name="f254" fmla="val 80038"/>
              <a:gd name="f255" fmla="val 1267538"/>
              <a:gd name="f256" fmla="val 91072"/>
              <a:gd name="f257" fmla="val 1224783"/>
              <a:gd name="f258" fmla="val 111760"/>
              <a:gd name="f259" fmla="val 1092381"/>
              <a:gd name="f260" fmla="val 240023"/>
              <a:gd name="f261" fmla="val 943429"/>
              <a:gd name="f262" fmla="val 703451"/>
              <a:gd name="f263" fmla="val 342084"/>
              <a:gd name="f264" fmla="val 332450"/>
              <a:gd name="f265" fmla="val 961338"/>
              <a:gd name="f266" fmla="val -5451"/>
              <a:gd name="f267" fmla="*/ f0 1 2926108"/>
              <a:gd name="f268" fmla="*/ f1 1 3216409"/>
              <a:gd name="f269" fmla="val f2"/>
              <a:gd name="f270" fmla="val f3"/>
              <a:gd name="f271" fmla="val f4"/>
              <a:gd name="f272" fmla="+- f271 0 f269"/>
              <a:gd name="f273" fmla="+- f270 0 f269"/>
              <a:gd name="f274" fmla="*/ f273 1 2926108"/>
              <a:gd name="f275" fmla="*/ f272 1 3216409"/>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2926108" h="3216409">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8"/>
                </a:cubicBezTo>
                <a:cubicBezTo>
                  <a:pt x="f49" y="f50"/>
                  <a:pt x="f51" y="f52"/>
                  <a:pt x="f53" y="f54"/>
                </a:cubicBezTo>
                <a:cubicBezTo>
                  <a:pt x="f55" y="f56"/>
                  <a:pt x="f57" y="f58"/>
                  <a:pt x="f59" y="f60"/>
                </a:cubicBezTo>
                <a:cubicBezTo>
                  <a:pt x="f61" y="f62"/>
                  <a:pt x="f63" y="f64"/>
                  <a:pt x="f65" y="f66"/>
                </a:cubicBezTo>
                <a:lnTo>
                  <a:pt x="f65" y="f67"/>
                </a:lnTo>
                <a:lnTo>
                  <a:pt x="f68" y="f67"/>
                </a:lnTo>
                <a:lnTo>
                  <a:pt x="f68" y="f69"/>
                </a:lnTo>
                <a:lnTo>
                  <a:pt x="f70" y="f71"/>
                </a:lnTo>
                <a:lnTo>
                  <a:pt x="f70" y="f67"/>
                </a:lnTo>
                <a:lnTo>
                  <a:pt x="f72" y="f67"/>
                </a:lnTo>
                <a:lnTo>
                  <a:pt x="f72" y="f73"/>
                </a:lnTo>
                <a:cubicBezTo>
                  <a:pt x="f74" y="f75"/>
                  <a:pt x="f76" y="f77"/>
                  <a:pt x="f78" y="f79"/>
                </a:cubicBezTo>
                <a:lnTo>
                  <a:pt x="f78" y="f80"/>
                </a:lnTo>
                <a:lnTo>
                  <a:pt x="f81" y="f80"/>
                </a:lnTo>
                <a:lnTo>
                  <a:pt x="f81" y="f82"/>
                </a:lnTo>
                <a:cubicBezTo>
                  <a:pt x="f83" y="f84"/>
                  <a:pt x="f85" y="f86"/>
                  <a:pt x="f87" y="f88"/>
                </a:cubicBezTo>
                <a:lnTo>
                  <a:pt x="f87" y="f89"/>
                </a:lnTo>
                <a:lnTo>
                  <a:pt x="f90" y="f89"/>
                </a:lnTo>
                <a:lnTo>
                  <a:pt x="f90" y="f91"/>
                </a:lnTo>
                <a:lnTo>
                  <a:pt x="f92" y="f93"/>
                </a:lnTo>
                <a:lnTo>
                  <a:pt x="f92" y="f94"/>
                </a:lnTo>
                <a:lnTo>
                  <a:pt x="f95" y="f94"/>
                </a:lnTo>
                <a:lnTo>
                  <a:pt x="f95" y="f96"/>
                </a:lnTo>
                <a:cubicBezTo>
                  <a:pt x="f97" y="f98"/>
                  <a:pt x="f99" y="f100"/>
                  <a:pt x="f101" y="f102"/>
                </a:cubicBezTo>
                <a:cubicBezTo>
                  <a:pt x="f103" y="f104"/>
                  <a:pt x="f105" y="f106"/>
                  <a:pt x="f107" y="f108"/>
                </a:cubicBezTo>
                <a:cubicBezTo>
                  <a:pt x="f109" y="f110"/>
                  <a:pt x="f111" y="f112"/>
                  <a:pt x="f5" y="f6"/>
                </a:cubicBezTo>
                <a:close/>
                <a:moveTo>
                  <a:pt x="f113" y="f114"/>
                </a:moveTo>
                <a:cubicBezTo>
                  <a:pt x="f115" y="f116"/>
                  <a:pt x="f117" y="f118"/>
                  <a:pt x="f119" y="f120"/>
                </a:cubicBezTo>
                <a:cubicBezTo>
                  <a:pt x="f121" y="f122"/>
                  <a:pt x="f123" y="f124"/>
                  <a:pt x="f125" y="f126"/>
                </a:cubicBezTo>
                <a:cubicBezTo>
                  <a:pt x="f127" y="f128"/>
                  <a:pt x="f129" y="f130"/>
                  <a:pt x="f131" y="f132"/>
                </a:cubicBezTo>
                <a:cubicBezTo>
                  <a:pt x="f133" y="f134"/>
                  <a:pt x="f135" y="f136"/>
                  <a:pt x="f137" y="f138"/>
                </a:cubicBezTo>
                <a:cubicBezTo>
                  <a:pt x="f139" y="f140"/>
                  <a:pt x="f141" y="f142"/>
                  <a:pt x="f113" y="f114"/>
                </a:cubicBezTo>
                <a:close/>
                <a:moveTo>
                  <a:pt x="f143" y="f144"/>
                </a:moveTo>
                <a:cubicBezTo>
                  <a:pt x="f145" y="f146"/>
                  <a:pt x="f147" y="f148"/>
                  <a:pt x="f149" y="f150"/>
                </a:cubicBezTo>
                <a:cubicBezTo>
                  <a:pt x="f151" y="f152"/>
                  <a:pt x="f153" y="f154"/>
                  <a:pt x="f155" y="f156"/>
                </a:cubicBezTo>
                <a:cubicBezTo>
                  <a:pt x="f157" y="f158"/>
                  <a:pt x="f159" y="f160"/>
                  <a:pt x="f161" y="f162"/>
                </a:cubicBezTo>
                <a:cubicBezTo>
                  <a:pt x="f163" y="f164"/>
                  <a:pt x="f165" y="f166"/>
                  <a:pt x="f167" y="f168"/>
                </a:cubicBezTo>
                <a:cubicBezTo>
                  <a:pt x="f169" y="f170"/>
                  <a:pt x="f171" y="f172"/>
                  <a:pt x="f173" y="f174"/>
                </a:cubicBezTo>
                <a:cubicBezTo>
                  <a:pt x="f175" y="f176"/>
                  <a:pt x="f177" y="f178"/>
                  <a:pt x="f179" y="f180"/>
                </a:cubicBezTo>
                <a:cubicBezTo>
                  <a:pt x="f181" y="f182"/>
                  <a:pt x="f165" y="f183"/>
                  <a:pt x="f184" y="f185"/>
                </a:cubicBezTo>
                <a:cubicBezTo>
                  <a:pt x="f186" y="f187"/>
                  <a:pt x="f188" y="f189"/>
                  <a:pt x="f190" y="f191"/>
                </a:cubicBezTo>
                <a:lnTo>
                  <a:pt x="f192" y="f193"/>
                </a:lnTo>
                <a:lnTo>
                  <a:pt x="f192" y="f194"/>
                </a:lnTo>
                <a:lnTo>
                  <a:pt x="f195" y="f194"/>
                </a:lnTo>
                <a:lnTo>
                  <a:pt x="f195" y="f196"/>
                </a:lnTo>
                <a:lnTo>
                  <a:pt x="f197" y="f198"/>
                </a:lnTo>
                <a:lnTo>
                  <a:pt x="f197" y="f199"/>
                </a:lnTo>
                <a:lnTo>
                  <a:pt x="f200" y="f199"/>
                </a:lnTo>
                <a:lnTo>
                  <a:pt x="f200" y="f201"/>
                </a:lnTo>
                <a:lnTo>
                  <a:pt x="f202" y="f203"/>
                </a:lnTo>
                <a:lnTo>
                  <a:pt x="f202" y="f204"/>
                </a:lnTo>
                <a:lnTo>
                  <a:pt x="f205" y="f204"/>
                </a:lnTo>
                <a:lnTo>
                  <a:pt x="f205" y="f206"/>
                </a:lnTo>
                <a:lnTo>
                  <a:pt x="f207" y="f208"/>
                </a:lnTo>
                <a:lnTo>
                  <a:pt x="f207" y="f204"/>
                </a:lnTo>
                <a:lnTo>
                  <a:pt x="f209" y="f204"/>
                </a:lnTo>
                <a:lnTo>
                  <a:pt x="f209" y="f210"/>
                </a:lnTo>
                <a:cubicBezTo>
                  <a:pt x="f211" y="f212"/>
                  <a:pt x="f213" y="f214"/>
                  <a:pt x="f215" y="f216"/>
                </a:cubicBezTo>
                <a:lnTo>
                  <a:pt x="f215" y="f199"/>
                </a:lnTo>
                <a:lnTo>
                  <a:pt x="f217" y="f199"/>
                </a:lnTo>
                <a:lnTo>
                  <a:pt x="f217" y="f218"/>
                </a:lnTo>
                <a:cubicBezTo>
                  <a:pt x="f219" y="f220"/>
                  <a:pt x="f221" y="f222"/>
                  <a:pt x="f223" y="f224"/>
                </a:cubicBezTo>
                <a:cubicBezTo>
                  <a:pt x="f225" y="f226"/>
                  <a:pt x="f227" y="f228"/>
                  <a:pt x="f229" y="f230"/>
                </a:cubicBezTo>
                <a:cubicBezTo>
                  <a:pt x="f231" y="f232"/>
                  <a:pt x="f233" y="f170"/>
                  <a:pt x="f234" y="f235"/>
                </a:cubicBezTo>
                <a:cubicBezTo>
                  <a:pt x="f236" y="f237"/>
                  <a:pt x="f238" y="f20"/>
                  <a:pt x="f239" y="f240"/>
                </a:cubicBezTo>
                <a:cubicBezTo>
                  <a:pt x="f241" y="f242"/>
                  <a:pt x="f243" y="f244"/>
                  <a:pt x="f245" y="f246"/>
                </a:cubicBezTo>
                <a:cubicBezTo>
                  <a:pt x="f247" y="f248"/>
                  <a:pt x="f229" y="f249"/>
                  <a:pt x="f250" y="f251"/>
                </a:cubicBezTo>
                <a:cubicBezTo>
                  <a:pt x="f252" y="f253"/>
                  <a:pt x="f254" y="f255"/>
                  <a:pt x="f256" y="f257"/>
                </a:cubicBezTo>
                <a:cubicBezTo>
                  <a:pt x="f258" y="f259"/>
                  <a:pt x="f260" y="f261"/>
                  <a:pt x="f239" y="f262"/>
                </a:cubicBezTo>
                <a:cubicBezTo>
                  <a:pt x="f263" y="f264"/>
                  <a:pt x="f265" y="f266"/>
                  <a:pt x="f143" y="f144"/>
                </a:cubicBezTo>
                <a:close/>
              </a:path>
            </a:pathLst>
          </a:custGeom>
          <a:solidFill>
            <a:schemeClr val="tx1">
              <a:lumMod val="50000"/>
              <a:lumOff val="50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8" name="Oval 47">
            <a:extLst>
              <a:ext uri="{FF2B5EF4-FFF2-40B4-BE49-F238E27FC236}">
                <a16:creationId xmlns:a16="http://schemas.microsoft.com/office/drawing/2014/main" id="{F2918B67-1A4B-EB9B-1890-47C78F412AA6}"/>
              </a:ext>
            </a:extLst>
          </p:cNvPr>
          <p:cNvSpPr/>
          <p:nvPr/>
        </p:nvSpPr>
        <p:spPr>
          <a:xfrm>
            <a:off x="9483205" y="1845318"/>
            <a:ext cx="584728" cy="623193"/>
          </a:xfrm>
          <a:custGeom>
            <a:avLst/>
            <a:gdLst>
              <a:gd name="f0" fmla="val w"/>
              <a:gd name="f1" fmla="val h"/>
              <a:gd name="f2" fmla="val 0"/>
              <a:gd name="f3" fmla="val 3240000"/>
              <a:gd name="f4" fmla="val 1303187"/>
              <a:gd name="f5" fmla="val 480874"/>
              <a:gd name="f6" fmla="val 1936813"/>
              <a:gd name="f7" fmla="val 2759126"/>
              <a:gd name="f8" fmla="val 1620000"/>
              <a:gd name="f9" fmla="val 2514701"/>
              <a:gd name="f10" fmla="val 725299"/>
              <a:gd name="f11" fmla="*/ f0 1 3240000"/>
              <a:gd name="f12" fmla="*/ f1 1 3240000"/>
              <a:gd name="f13" fmla="val f2"/>
              <a:gd name="f14" fmla="val f3"/>
              <a:gd name="f15" fmla="+- f14 0 f13"/>
              <a:gd name="f16" fmla="*/ f15 1 3240000"/>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3240000" h="3240000">
                <a:moveTo>
                  <a:pt x="f4" y="f5"/>
                </a:moveTo>
                <a:lnTo>
                  <a:pt x="f4" y="f4"/>
                </a:lnTo>
                <a:lnTo>
                  <a:pt x="f5" y="f4"/>
                </a:lnTo>
                <a:lnTo>
                  <a:pt x="f5" y="f6"/>
                </a:lnTo>
                <a:lnTo>
                  <a:pt x="f4" y="f6"/>
                </a:lnTo>
                <a:lnTo>
                  <a:pt x="f4" y="f7"/>
                </a:lnTo>
                <a:lnTo>
                  <a:pt x="f6" y="f7"/>
                </a:lnTo>
                <a:lnTo>
                  <a:pt x="f6" y="f6"/>
                </a:lnTo>
                <a:lnTo>
                  <a:pt x="f7" y="f6"/>
                </a:lnTo>
                <a:lnTo>
                  <a:pt x="f7" y="f4"/>
                </a:lnTo>
                <a:lnTo>
                  <a:pt x="f6" y="f4"/>
                </a:lnTo>
                <a:lnTo>
                  <a:pt x="f6" y="f5"/>
                </a:lnTo>
                <a:close/>
                <a:moveTo>
                  <a:pt x="f8" y="f2"/>
                </a:moveTo>
                <a:cubicBezTo>
                  <a:pt x="f9" y="f2"/>
                  <a:pt x="f3" y="f10"/>
                  <a:pt x="f3" y="f8"/>
                </a:cubicBezTo>
                <a:cubicBezTo>
                  <a:pt x="f3" y="f9"/>
                  <a:pt x="f9" y="f3"/>
                  <a:pt x="f8" y="f3"/>
                </a:cubicBezTo>
                <a:cubicBezTo>
                  <a:pt x="f10" y="f3"/>
                  <a:pt x="f2" y="f9"/>
                  <a:pt x="f2" y="f8"/>
                </a:cubicBezTo>
                <a:cubicBezTo>
                  <a:pt x="f2" y="f10"/>
                  <a:pt x="f10" y="f2"/>
                  <a:pt x="f8" y="f2"/>
                </a:cubicBezTo>
                <a:close/>
              </a:path>
            </a:pathLst>
          </a:custGeom>
          <a:solidFill>
            <a:schemeClr val="tx1">
              <a:lumMod val="50000"/>
              <a:lumOff val="50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9" name="Rounded Rectangle 2">
            <a:extLst>
              <a:ext uri="{FF2B5EF4-FFF2-40B4-BE49-F238E27FC236}">
                <a16:creationId xmlns:a16="http://schemas.microsoft.com/office/drawing/2014/main" id="{8B5EF66A-D86B-A6D9-2CC3-4D9A8FADAB11}"/>
              </a:ext>
            </a:extLst>
          </p:cNvPr>
          <p:cNvSpPr/>
          <p:nvPr/>
        </p:nvSpPr>
        <p:spPr>
          <a:xfrm>
            <a:off x="3277831" y="5615975"/>
            <a:ext cx="573084" cy="610781"/>
          </a:xfrm>
          <a:custGeom>
            <a:avLst/>
            <a:gdLst>
              <a:gd name="f0" fmla="val 10800000"/>
              <a:gd name="f1" fmla="val 5400000"/>
              <a:gd name="f2" fmla="val 180"/>
              <a:gd name="f3" fmla="val w"/>
              <a:gd name="f4" fmla="val h"/>
              <a:gd name="f5" fmla="val 0"/>
              <a:gd name="f6" fmla="val 3960440"/>
              <a:gd name="f7" fmla="val 3960000"/>
              <a:gd name="f8" fmla="val 1979373"/>
              <a:gd name="f9" fmla="val 472350"/>
              <a:gd name="f10" fmla="val 1228307"/>
              <a:gd name="f11" fmla="val 485871"/>
              <a:gd name="f12" fmla="val 850011"/>
              <a:gd name="f13" fmla="val 1078219"/>
              <a:gd name="f14" fmla="val 813783"/>
              <a:gd name="f15" fmla="val 1434034"/>
              <a:gd name="f16" fmla="val 787561"/>
              <a:gd name="f17" fmla="val 1781828"/>
              <a:gd name="f18" fmla="val 889690"/>
              <a:gd name="f19" fmla="val 2005359"/>
              <a:gd name="f20" fmla="val 1119009"/>
              <a:gd name="f21" fmla="val 2222584"/>
              <a:gd name="f22" fmla="val 1178964"/>
              <a:gd name="f23" fmla="val 2123026"/>
              <a:gd name="f24" fmla="val 1260199"/>
              <a:gd name="f25" fmla="val 1908547"/>
              <a:gd name="f26" fmla="val 1328015"/>
              <a:gd name="f27" fmla="val 1812920"/>
              <a:gd name="f28" fmla="val 1222115"/>
              <a:gd name="f29" fmla="val 1647651"/>
              <a:gd name="f30" fmla="val 1255483"/>
              <a:gd name="f31" fmla="val 1756375"/>
              <a:gd name="f32" fmla="val 1234998"/>
              <a:gd name="f33" fmla="val 1431771"/>
              <a:gd name="f34" fmla="val 1331609"/>
              <a:gd name="f35" fmla="val 922504"/>
              <a:gd name="f36" fmla="val 1719145"/>
              <a:gd name="f37" fmla="val 812633"/>
              <a:gd name="f38" fmla="val 2217373"/>
              <a:gd name="f39" fmla="val 891303"/>
              <a:gd name="f40" fmla="val 2693518"/>
              <a:gd name="f41" fmla="val 1016895"/>
              <a:gd name="f42" fmla="val 2787642"/>
              <a:gd name="f43" fmla="val 1344599"/>
              <a:gd name="f44" fmla="val 2783502"/>
              <a:gd name="f45" fmla="val 1606823"/>
              <a:gd name="f46" fmla="val 2771081"/>
              <a:gd name="f47" fmla="val 1743454"/>
              <a:gd name="f48" fmla="val 2679609"/>
              <a:gd name="f49" fmla="val 2064482"/>
              <a:gd name="f50" fmla="val 2456028"/>
              <a:gd name="f51" fmla="val 2225955"/>
              <a:gd name="f52" fmla="val 2192422"/>
              <a:gd name="f53" fmla="val 2399851"/>
              <a:gd name="f54" fmla="val 2004893"/>
              <a:gd name="f55" fmla="val 2209395"/>
              <a:gd name="f56" fmla="val 2026974"/>
              <a:gd name="f57" fmla="val 2018938"/>
              <a:gd name="f58" fmla="val 2072519"/>
              <a:gd name="f59" fmla="val 1810540"/>
              <a:gd name="f60" fmla="val 2086043"/>
              <a:gd name="f61" fmla="val 1754994"/>
              <a:gd name="f62" fmla="val 2135727"/>
              <a:gd name="f63" fmla="val 1554876"/>
              <a:gd name="f64" fmla="val 2195073"/>
              <a:gd name="f65" fmla="val 1382360"/>
              <a:gd name="f66" fmla="val 2084273"/>
              <a:gd name="f67" fmla="val 1259912"/>
              <a:gd name="f68" fmla="val 1915898"/>
              <a:gd name="f69" fmla="val 1219889"/>
              <a:gd name="f70" fmla="val 1750283"/>
              <a:gd name="f71" fmla="val 1186766"/>
              <a:gd name="f72" fmla="val 1626460"/>
              <a:gd name="f73" fmla="val 1331294"/>
              <a:gd name="f74" fmla="val 1589196"/>
              <a:gd name="f75" fmla="val 1434803"/>
              <a:gd name="f76" fmla="val 1499489"/>
              <a:gd name="f77" fmla="val 1732912"/>
              <a:gd name="f78" fmla="val 1614533"/>
              <a:gd name="f79" fmla="val 1824000"/>
              <a:gd name="f80" fmla="val 1574511"/>
              <a:gd name="f81" fmla="val 1939931"/>
              <a:gd name="f82" fmla="val 1332991"/>
              <a:gd name="f83" fmla="val 2671400"/>
              <a:gd name="f84" fmla="val 1220920"/>
              <a:gd name="f85" fmla="val 3468343"/>
              <a:gd name="f86" fmla="val 1339611"/>
              <a:gd name="f87" fmla="val 3487664"/>
              <a:gd name="f88" fmla="val 1434840"/>
              <a:gd name="f89" fmla="val 3497327"/>
              <a:gd name="f90" fmla="val 1730357"/>
              <a:gd name="f91" fmla="val 3129057"/>
              <a:gd name="f92" fmla="val 1887692"/>
              <a:gd name="f93" fmla="val 2422431"/>
              <a:gd name="f94" fmla="val 1985681"/>
              <a:gd name="f95" fmla="val 2531460"/>
              <a:gd name="f96" fmla="val 2093439"/>
              <a:gd name="f97" fmla="val 2747804"/>
              <a:gd name="f98" fmla="val 2336342"/>
              <a:gd name="f99" fmla="val 2720202"/>
              <a:gd name="f100" fmla="val 2693796"/>
              <a:gd name="f101" fmla="val 2666377"/>
              <a:gd name="f102" fmla="val 3092265"/>
              <a:gd name="f103" fmla="val 2401394"/>
              <a:gd name="f104" fmla="val 3176454"/>
              <a:gd name="f105" fmla="val 1627140"/>
              <a:gd name="f106" fmla="val 3254038"/>
              <a:gd name="f107" fmla="val 999456"/>
              <a:gd name="f108" fmla="val 2816023"/>
              <a:gd name="f109" fmla="val 430731"/>
              <a:gd name="f110" fmla="val 436907"/>
              <a:gd name="f111" fmla="val 3523533"/>
              <a:gd name="f112" fmla="val 3764830"/>
              <a:gd name="f113" fmla="val 195610"/>
              <a:gd name="f114" fmla="val 3523093"/>
              <a:gd name="f115" fmla="val 3764390"/>
              <a:gd name="f116" fmla="+- 0 0 -90"/>
              <a:gd name="f117" fmla="*/ f3 1 3960440"/>
              <a:gd name="f118" fmla="*/ f4 1 3960000"/>
              <a:gd name="f119" fmla="val f5"/>
              <a:gd name="f120" fmla="val f6"/>
              <a:gd name="f121" fmla="val f7"/>
              <a:gd name="f122" fmla="*/ f116 f0 1"/>
              <a:gd name="f123" fmla="+- f121 0 f119"/>
              <a:gd name="f124" fmla="+- f120 0 f119"/>
              <a:gd name="f125" fmla="*/ f122 1 f2"/>
              <a:gd name="f126" fmla="*/ f124 1 3960440"/>
              <a:gd name="f127" fmla="*/ f123 1 3960000"/>
              <a:gd name="f128" fmla="*/ 1979373 f124 1"/>
              <a:gd name="f129" fmla="*/ 472350 f123 1"/>
              <a:gd name="f130" fmla="*/ 813783 f124 1"/>
              <a:gd name="f131" fmla="*/ 1434034 f123 1"/>
              <a:gd name="f132" fmla="*/ 2217373 f124 1"/>
              <a:gd name="f133" fmla="*/ 1339611 f124 1"/>
              <a:gd name="f134" fmla="*/ 3487664 f123 1"/>
              <a:gd name="f135" fmla="*/ 436907 f124 1"/>
              <a:gd name="f136" fmla="*/ 0 f123 1"/>
              <a:gd name="f137" fmla="*/ 3523533 f124 1"/>
              <a:gd name="f138" fmla="*/ 3960440 f124 1"/>
              <a:gd name="f139" fmla="*/ 436907 f123 1"/>
              <a:gd name="f140" fmla="*/ 3523093 f123 1"/>
              <a:gd name="f141" fmla="*/ 3960000 f123 1"/>
              <a:gd name="f142" fmla="*/ 0 f124 1"/>
              <a:gd name="f143" fmla="*/ 1119009 f124 1"/>
              <a:gd name="f144" fmla="*/ 2222584 f123 1"/>
              <a:gd name="f145" fmla="*/ 1234998 f124 1"/>
              <a:gd name="f146" fmla="*/ 1431771 f123 1"/>
              <a:gd name="f147" fmla="*/ 1915898 f124 1"/>
              <a:gd name="f148" fmla="*/ 1219889 f123 1"/>
              <a:gd name="f149" fmla="*/ 1589196 f124 1"/>
              <a:gd name="f150" fmla="*/ 1434803 f123 1"/>
              <a:gd name="f151" fmla="*/ 1574511 f124 1"/>
              <a:gd name="f152" fmla="*/ 1939931 f123 1"/>
              <a:gd name="f153" fmla="*/ 2135727 f124 1"/>
              <a:gd name="f154" fmla="*/ 1554876 f123 1"/>
              <a:gd name="f155" fmla="*/ 891303 f123 1"/>
              <a:gd name="f156" fmla="*/ 2783502 f124 1"/>
              <a:gd name="f157" fmla="*/ 1606823 f123 1"/>
              <a:gd name="f158" fmla="*/ 2456028 f124 1"/>
              <a:gd name="f159" fmla="*/ 2225955 f123 1"/>
              <a:gd name="f160" fmla="*/ 2026974 f124 1"/>
              <a:gd name="f161" fmla="*/ 2018938 f123 1"/>
              <a:gd name="f162" fmla="*/ 1887692 f124 1"/>
              <a:gd name="f163" fmla="*/ 2422431 f123 1"/>
              <a:gd name="f164" fmla="*/ 2336342 f124 1"/>
              <a:gd name="f165" fmla="*/ 2720202 f123 1"/>
              <a:gd name="f166" fmla="*/ 3176454 f124 1"/>
              <a:gd name="f167" fmla="*/ 1627140 f123 1"/>
              <a:gd name="f168" fmla="*/ 1328015 f124 1"/>
              <a:gd name="f169" fmla="*/ 1812920 f123 1"/>
              <a:gd name="f170" fmla="+- f125 0 f1"/>
              <a:gd name="f171" fmla="*/ f128 1 3960440"/>
              <a:gd name="f172" fmla="*/ f129 1 3960000"/>
              <a:gd name="f173" fmla="*/ f130 1 3960440"/>
              <a:gd name="f174" fmla="*/ f131 1 3960000"/>
              <a:gd name="f175" fmla="*/ f132 1 3960440"/>
              <a:gd name="f176" fmla="*/ f133 1 3960440"/>
              <a:gd name="f177" fmla="*/ f134 1 3960000"/>
              <a:gd name="f178" fmla="*/ f135 1 3960440"/>
              <a:gd name="f179" fmla="*/ f136 1 3960000"/>
              <a:gd name="f180" fmla="*/ f137 1 3960440"/>
              <a:gd name="f181" fmla="*/ f138 1 3960440"/>
              <a:gd name="f182" fmla="*/ f139 1 3960000"/>
              <a:gd name="f183" fmla="*/ f140 1 3960000"/>
              <a:gd name="f184" fmla="*/ f141 1 3960000"/>
              <a:gd name="f185" fmla="*/ f142 1 3960440"/>
              <a:gd name="f186" fmla="*/ f143 1 3960440"/>
              <a:gd name="f187" fmla="*/ f144 1 3960000"/>
              <a:gd name="f188" fmla="*/ f145 1 3960440"/>
              <a:gd name="f189" fmla="*/ f146 1 3960000"/>
              <a:gd name="f190" fmla="*/ f147 1 3960440"/>
              <a:gd name="f191" fmla="*/ f148 1 3960000"/>
              <a:gd name="f192" fmla="*/ f149 1 3960440"/>
              <a:gd name="f193" fmla="*/ f150 1 3960000"/>
              <a:gd name="f194" fmla="*/ f151 1 3960440"/>
              <a:gd name="f195" fmla="*/ f152 1 3960000"/>
              <a:gd name="f196" fmla="*/ f153 1 3960440"/>
              <a:gd name="f197" fmla="*/ f154 1 3960000"/>
              <a:gd name="f198" fmla="*/ f155 1 3960000"/>
              <a:gd name="f199" fmla="*/ f156 1 3960440"/>
              <a:gd name="f200" fmla="*/ f157 1 3960000"/>
              <a:gd name="f201" fmla="*/ f158 1 3960440"/>
              <a:gd name="f202" fmla="*/ f159 1 3960000"/>
              <a:gd name="f203" fmla="*/ f160 1 3960440"/>
              <a:gd name="f204" fmla="*/ f161 1 3960000"/>
              <a:gd name="f205" fmla="*/ f162 1 3960440"/>
              <a:gd name="f206" fmla="*/ f163 1 3960000"/>
              <a:gd name="f207" fmla="*/ f164 1 3960440"/>
              <a:gd name="f208" fmla="*/ f165 1 3960000"/>
              <a:gd name="f209" fmla="*/ f166 1 3960440"/>
              <a:gd name="f210" fmla="*/ f167 1 3960000"/>
              <a:gd name="f211" fmla="*/ f168 1 3960440"/>
              <a:gd name="f212" fmla="*/ f169 1 3960000"/>
              <a:gd name="f213" fmla="*/ f119 1 f126"/>
              <a:gd name="f214" fmla="*/ f120 1 f126"/>
              <a:gd name="f215" fmla="*/ f119 1 f127"/>
              <a:gd name="f216" fmla="*/ f121 1 f127"/>
              <a:gd name="f217" fmla="*/ f171 1 f126"/>
              <a:gd name="f218" fmla="*/ f172 1 f127"/>
              <a:gd name="f219" fmla="*/ f173 1 f126"/>
              <a:gd name="f220" fmla="*/ f174 1 f127"/>
              <a:gd name="f221" fmla="*/ f186 1 f126"/>
              <a:gd name="f222" fmla="*/ f187 1 f127"/>
              <a:gd name="f223" fmla="*/ f211 1 f126"/>
              <a:gd name="f224" fmla="*/ f212 1 f127"/>
              <a:gd name="f225" fmla="*/ f188 1 f126"/>
              <a:gd name="f226" fmla="*/ f189 1 f127"/>
              <a:gd name="f227" fmla="*/ f175 1 f126"/>
              <a:gd name="f228" fmla="*/ f198 1 f127"/>
              <a:gd name="f229" fmla="*/ f199 1 f126"/>
              <a:gd name="f230" fmla="*/ f200 1 f127"/>
              <a:gd name="f231" fmla="*/ f201 1 f126"/>
              <a:gd name="f232" fmla="*/ f202 1 f127"/>
              <a:gd name="f233" fmla="*/ f203 1 f126"/>
              <a:gd name="f234" fmla="*/ f204 1 f127"/>
              <a:gd name="f235" fmla="*/ f196 1 f126"/>
              <a:gd name="f236" fmla="*/ f197 1 f127"/>
              <a:gd name="f237" fmla="*/ f190 1 f126"/>
              <a:gd name="f238" fmla="*/ f191 1 f127"/>
              <a:gd name="f239" fmla="*/ f192 1 f126"/>
              <a:gd name="f240" fmla="*/ f193 1 f127"/>
              <a:gd name="f241" fmla="*/ f194 1 f126"/>
              <a:gd name="f242" fmla="*/ f195 1 f127"/>
              <a:gd name="f243" fmla="*/ f176 1 f126"/>
              <a:gd name="f244" fmla="*/ f177 1 f127"/>
              <a:gd name="f245" fmla="*/ f205 1 f126"/>
              <a:gd name="f246" fmla="*/ f206 1 f127"/>
              <a:gd name="f247" fmla="*/ f207 1 f126"/>
              <a:gd name="f248" fmla="*/ f208 1 f127"/>
              <a:gd name="f249" fmla="*/ f209 1 f126"/>
              <a:gd name="f250" fmla="*/ f210 1 f127"/>
              <a:gd name="f251" fmla="*/ f178 1 f126"/>
              <a:gd name="f252" fmla="*/ f179 1 f127"/>
              <a:gd name="f253" fmla="*/ f180 1 f126"/>
              <a:gd name="f254" fmla="*/ f181 1 f126"/>
              <a:gd name="f255" fmla="*/ f182 1 f127"/>
              <a:gd name="f256" fmla="*/ f183 1 f127"/>
              <a:gd name="f257" fmla="*/ f184 1 f127"/>
              <a:gd name="f258" fmla="*/ f185 1 f126"/>
              <a:gd name="f259" fmla="*/ f213 f117 1"/>
              <a:gd name="f260" fmla="*/ f214 f117 1"/>
              <a:gd name="f261" fmla="*/ f216 f118 1"/>
              <a:gd name="f262" fmla="*/ f215 f118 1"/>
              <a:gd name="f263" fmla="*/ f217 f117 1"/>
              <a:gd name="f264" fmla="*/ f218 f118 1"/>
              <a:gd name="f265" fmla="*/ f219 f117 1"/>
              <a:gd name="f266" fmla="*/ f220 f118 1"/>
              <a:gd name="f267" fmla="*/ f221 f117 1"/>
              <a:gd name="f268" fmla="*/ f222 f118 1"/>
              <a:gd name="f269" fmla="*/ f223 f117 1"/>
              <a:gd name="f270" fmla="*/ f224 f118 1"/>
              <a:gd name="f271" fmla="*/ f225 f117 1"/>
              <a:gd name="f272" fmla="*/ f226 f118 1"/>
              <a:gd name="f273" fmla="*/ f227 f117 1"/>
              <a:gd name="f274" fmla="*/ f228 f118 1"/>
              <a:gd name="f275" fmla="*/ f229 f117 1"/>
              <a:gd name="f276" fmla="*/ f230 f118 1"/>
              <a:gd name="f277" fmla="*/ f231 f117 1"/>
              <a:gd name="f278" fmla="*/ f232 f118 1"/>
              <a:gd name="f279" fmla="*/ f233 f117 1"/>
              <a:gd name="f280" fmla="*/ f234 f118 1"/>
              <a:gd name="f281" fmla="*/ f235 f117 1"/>
              <a:gd name="f282" fmla="*/ f236 f118 1"/>
              <a:gd name="f283" fmla="*/ f237 f117 1"/>
              <a:gd name="f284" fmla="*/ f238 f118 1"/>
              <a:gd name="f285" fmla="*/ f239 f117 1"/>
              <a:gd name="f286" fmla="*/ f240 f118 1"/>
              <a:gd name="f287" fmla="*/ f241 f117 1"/>
              <a:gd name="f288" fmla="*/ f242 f118 1"/>
              <a:gd name="f289" fmla="*/ f243 f117 1"/>
              <a:gd name="f290" fmla="*/ f244 f118 1"/>
              <a:gd name="f291" fmla="*/ f245 f117 1"/>
              <a:gd name="f292" fmla="*/ f246 f118 1"/>
              <a:gd name="f293" fmla="*/ f247 f117 1"/>
              <a:gd name="f294" fmla="*/ f248 f118 1"/>
              <a:gd name="f295" fmla="*/ f249 f117 1"/>
              <a:gd name="f296" fmla="*/ f250 f118 1"/>
              <a:gd name="f297" fmla="*/ f251 f117 1"/>
              <a:gd name="f298" fmla="*/ f252 f118 1"/>
              <a:gd name="f299" fmla="*/ f253 f117 1"/>
              <a:gd name="f300" fmla="*/ f254 f117 1"/>
              <a:gd name="f301" fmla="*/ f255 f118 1"/>
              <a:gd name="f302" fmla="*/ f256 f118 1"/>
              <a:gd name="f303" fmla="*/ f257 f118 1"/>
              <a:gd name="f304" fmla="*/ f258 f117 1"/>
            </a:gdLst>
            <a:ahLst/>
            <a:cxnLst>
              <a:cxn ang="3cd4">
                <a:pos x="hc" y="t"/>
              </a:cxn>
              <a:cxn ang="0">
                <a:pos x="r" y="vc"/>
              </a:cxn>
              <a:cxn ang="cd4">
                <a:pos x="hc" y="b"/>
              </a:cxn>
              <a:cxn ang="cd2">
                <a:pos x="l" y="vc"/>
              </a:cxn>
              <a:cxn ang="f170">
                <a:pos x="f263" y="f264"/>
              </a:cxn>
              <a:cxn ang="f170">
                <a:pos x="f265" y="f266"/>
              </a:cxn>
              <a:cxn ang="f170">
                <a:pos x="f267" y="f268"/>
              </a:cxn>
              <a:cxn ang="f170">
                <a:pos x="f269" y="f270"/>
              </a:cxn>
              <a:cxn ang="f170">
                <a:pos x="f271" y="f272"/>
              </a:cxn>
              <a:cxn ang="f170">
                <a:pos x="f273" y="f274"/>
              </a:cxn>
              <a:cxn ang="f170">
                <a:pos x="f275" y="f276"/>
              </a:cxn>
              <a:cxn ang="f170">
                <a:pos x="f277" y="f278"/>
              </a:cxn>
              <a:cxn ang="f170">
                <a:pos x="f279" y="f280"/>
              </a:cxn>
              <a:cxn ang="f170">
                <a:pos x="f281" y="f282"/>
              </a:cxn>
              <a:cxn ang="f170">
                <a:pos x="f283" y="f284"/>
              </a:cxn>
              <a:cxn ang="f170">
                <a:pos x="f285" y="f286"/>
              </a:cxn>
              <a:cxn ang="f170">
                <a:pos x="f287" y="f288"/>
              </a:cxn>
              <a:cxn ang="f170">
                <a:pos x="f289" y="f290"/>
              </a:cxn>
              <a:cxn ang="f170">
                <a:pos x="f291" y="f292"/>
              </a:cxn>
              <a:cxn ang="f170">
                <a:pos x="f293" y="f294"/>
              </a:cxn>
              <a:cxn ang="f170">
                <a:pos x="f295" y="f296"/>
              </a:cxn>
              <a:cxn ang="f170">
                <a:pos x="f263" y="f264"/>
              </a:cxn>
              <a:cxn ang="f170">
                <a:pos x="f297" y="f298"/>
              </a:cxn>
              <a:cxn ang="f170">
                <a:pos x="f299" y="f298"/>
              </a:cxn>
              <a:cxn ang="f170">
                <a:pos x="f300" y="f301"/>
              </a:cxn>
              <a:cxn ang="f170">
                <a:pos x="f300" y="f302"/>
              </a:cxn>
              <a:cxn ang="f170">
                <a:pos x="f299" y="f303"/>
              </a:cxn>
              <a:cxn ang="f170">
                <a:pos x="f297" y="f303"/>
              </a:cxn>
              <a:cxn ang="f170">
                <a:pos x="f304" y="f302"/>
              </a:cxn>
              <a:cxn ang="f170">
                <a:pos x="f304" y="f301"/>
              </a:cxn>
              <a:cxn ang="f170">
                <a:pos x="f297" y="f298"/>
              </a:cxn>
            </a:cxnLst>
            <a:rect l="f259" t="f262" r="f260" b="f261"/>
            <a:pathLst>
              <a:path w="3960440" h="396000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78" y="f79"/>
                  <a:pt x="f80" y="f81"/>
                </a:cubicBezTo>
                <a:cubicBezTo>
                  <a:pt x="f82" y="f83"/>
                  <a:pt x="f84" y="f85"/>
                  <a:pt x="f86" y="f87"/>
                </a:cubicBezTo>
                <a:cubicBezTo>
                  <a:pt x="f88" y="f89"/>
                  <a:pt x="f90" y="f91"/>
                  <a:pt x="f92" y="f93"/>
                </a:cubicBezTo>
                <a:cubicBezTo>
                  <a:pt x="f94" y="f95"/>
                  <a:pt x="f96" y="f97"/>
                  <a:pt x="f98" y="f99"/>
                </a:cubicBezTo>
                <a:cubicBezTo>
                  <a:pt x="f100" y="f101"/>
                  <a:pt x="f102" y="f103"/>
                  <a:pt x="f104" y="f105"/>
                </a:cubicBezTo>
                <a:cubicBezTo>
                  <a:pt x="f106" y="f107"/>
                  <a:pt x="f108" y="f109"/>
                  <a:pt x="f8" y="f9"/>
                </a:cubicBezTo>
                <a:close/>
                <a:moveTo>
                  <a:pt x="f110" y="f5"/>
                </a:moveTo>
                <a:lnTo>
                  <a:pt x="f111" y="f5"/>
                </a:lnTo>
                <a:cubicBezTo>
                  <a:pt x="f112" y="f5"/>
                  <a:pt x="f6" y="f113"/>
                  <a:pt x="f6" y="f110"/>
                </a:cubicBezTo>
                <a:lnTo>
                  <a:pt x="f6" y="f114"/>
                </a:lnTo>
                <a:cubicBezTo>
                  <a:pt x="f6" y="f115"/>
                  <a:pt x="f112" y="f7"/>
                  <a:pt x="f111" y="f7"/>
                </a:cubicBezTo>
                <a:lnTo>
                  <a:pt x="f110" y="f7"/>
                </a:lnTo>
                <a:cubicBezTo>
                  <a:pt x="f113" y="f7"/>
                  <a:pt x="f5" y="f115"/>
                  <a:pt x="f5" y="f114"/>
                </a:cubicBezTo>
                <a:lnTo>
                  <a:pt x="f5" y="f110"/>
                </a:lnTo>
                <a:cubicBezTo>
                  <a:pt x="f5" y="f113"/>
                  <a:pt x="f113" y="f5"/>
                  <a:pt x="f110" y="f5"/>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0" name="Rounded Rectangle 8">
            <a:extLst>
              <a:ext uri="{FF2B5EF4-FFF2-40B4-BE49-F238E27FC236}">
                <a16:creationId xmlns:a16="http://schemas.microsoft.com/office/drawing/2014/main" id="{20E35854-C7D4-4A04-EB2B-EBF94A2F6BA8}"/>
              </a:ext>
            </a:extLst>
          </p:cNvPr>
          <p:cNvSpPr/>
          <p:nvPr/>
        </p:nvSpPr>
        <p:spPr>
          <a:xfrm>
            <a:off x="2343024" y="5615975"/>
            <a:ext cx="573145" cy="610781"/>
          </a:xfrm>
          <a:custGeom>
            <a:avLst/>
            <a:gdLst>
              <a:gd name="f0" fmla="val 10800000"/>
              <a:gd name="f1" fmla="val 5400000"/>
              <a:gd name="f2" fmla="val 180"/>
              <a:gd name="f3" fmla="val w"/>
              <a:gd name="f4" fmla="val h"/>
              <a:gd name="f5" fmla="val 0"/>
              <a:gd name="f6" fmla="val 3888432"/>
              <a:gd name="f7" fmla="val 3960440"/>
              <a:gd name="f8" fmla="val 554477"/>
              <a:gd name="f9" fmla="val 1512168"/>
              <a:gd name="f10" fmla="val 3312368"/>
              <a:gd name="f11" fmla="val 1201638"/>
              <a:gd name="f12" fmla="val 2840340"/>
              <a:gd name="f13" fmla="val 1479943"/>
              <a:gd name="f14" fmla="val 2293254"/>
              <a:gd name="f15" fmla="val 1484797"/>
              <a:gd name="f16" fmla="val 2254084"/>
              <a:gd name="f17" fmla="val 1780470"/>
              <a:gd name="f18" fmla="val 2136833"/>
              <a:gd name="f19" fmla="val 1785510"/>
              <a:gd name="f20" fmla="val 1510185"/>
              <a:gd name="f21" fmla="val 1489672"/>
              <a:gd name="f22" fmla="val 3310385"/>
              <a:gd name="f23" fmla="val 2140283"/>
              <a:gd name="f24" fmla="val 2925445"/>
              <a:gd name="f25" fmla="val 2133383"/>
              <a:gd name="f26" fmla="val 2560917"/>
              <a:gd name="f27" fmla="val 2147184"/>
              <a:gd name="f28" fmla="val 2155564"/>
              <a:gd name="f29" fmla="val 2187272"/>
              <a:gd name="f30" fmla="val 1842063"/>
              <a:gd name="f31" fmla="val 2668986"/>
              <a:gd name="f32" fmla="val 1938990"/>
              <a:gd name="f33" fmla="val 2673919"/>
              <a:gd name="f34" fmla="val 2138897"/>
              <a:gd name="f35" fmla="val 2679688"/>
              <a:gd name="f36" fmla="val 3312366"/>
              <a:gd name="f37" fmla="val 3326849"/>
              <a:gd name="f38" fmla="val 3329155"/>
              <a:gd name="f39" fmla="val 2917782"/>
              <a:gd name="f40" fmla="val 3331462"/>
              <a:gd name="f41" fmla="val 2523197"/>
              <a:gd name="f42" fmla="val 3333768"/>
              <a:gd name="f43" fmla="val 2128613"/>
              <a:gd name="f44" fmla="val 3339026"/>
              <a:gd name="f45" fmla="val 1942962"/>
              <a:gd name="f46" fmla="val 3184753"/>
              <a:gd name="f47" fmla="val 1475890"/>
              <a:gd name="f48" fmla="val 878058"/>
              <a:gd name="f49" fmla="val 648072"/>
              <a:gd name="f50" fmla="val 699349"/>
              <a:gd name="f51" fmla="val 792944"/>
              <a:gd name="f52" fmla="val 971653"/>
              <a:gd name="f53" fmla="val 1150362"/>
              <a:gd name="f54" fmla="val 1295234"/>
              <a:gd name="f55" fmla="val 1056767"/>
              <a:gd name="f56" fmla="val 1201639"/>
              <a:gd name="f57" fmla="val 333511"/>
              <a:gd name="f58" fmla="val 3554921"/>
              <a:gd name="f59" fmla="val 3739114"/>
              <a:gd name="f60" fmla="val 149318"/>
              <a:gd name="f61" fmla="val 3626929"/>
              <a:gd name="f62" fmla="val 3811122"/>
              <a:gd name="f63" fmla="+- 0 0 -90"/>
              <a:gd name="f64" fmla="*/ f3 1 3888432"/>
              <a:gd name="f65" fmla="*/ f4 1 3960440"/>
              <a:gd name="f66" fmla="val f5"/>
              <a:gd name="f67" fmla="val f6"/>
              <a:gd name="f68" fmla="val f7"/>
              <a:gd name="f69" fmla="*/ f63 f0 1"/>
              <a:gd name="f70" fmla="+- f68 0 f66"/>
              <a:gd name="f71" fmla="+- f67 0 f66"/>
              <a:gd name="f72" fmla="*/ f69 1 f2"/>
              <a:gd name="f73" fmla="*/ f71 1 3888432"/>
              <a:gd name="f74" fmla="*/ f70 1 3960440"/>
              <a:gd name="f75" fmla="*/ 554477 f71 1"/>
              <a:gd name="f76" fmla="*/ 1512168 f70 1"/>
              <a:gd name="f77" fmla="*/ 3312368 f70 1"/>
              <a:gd name="f78" fmla="*/ 1201638 f71 1"/>
              <a:gd name="f79" fmla="*/ 2136833 f71 1"/>
              <a:gd name="f80" fmla="*/ 1785510 f70 1"/>
              <a:gd name="f81" fmla="*/ 1510185 f70 1"/>
              <a:gd name="f82" fmla="*/ 1489672 f71 1"/>
              <a:gd name="f83" fmla="*/ 3310385 f70 1"/>
              <a:gd name="f84" fmla="*/ 2673919 f71 1"/>
              <a:gd name="f85" fmla="*/ 2138897 f70 1"/>
              <a:gd name="f86" fmla="*/ 2679688 f71 1"/>
              <a:gd name="f87" fmla="*/ 3312366 f70 1"/>
              <a:gd name="f88" fmla="*/ 3326849 f71 1"/>
              <a:gd name="f89" fmla="*/ 3333768 f71 1"/>
              <a:gd name="f90" fmla="*/ 2128613 f70 1"/>
              <a:gd name="f91" fmla="*/ 2840340 f71 1"/>
              <a:gd name="f92" fmla="*/ 1479943 f70 1"/>
              <a:gd name="f93" fmla="*/ 878058 f71 1"/>
              <a:gd name="f94" fmla="*/ 648072 f70 1"/>
              <a:gd name="f95" fmla="*/ 971653 f70 1"/>
              <a:gd name="f96" fmla="*/ 1295234 f70 1"/>
              <a:gd name="f97" fmla="*/ 1201639 f71 1"/>
              <a:gd name="f98" fmla="*/ 333511 f71 1"/>
              <a:gd name="f99" fmla="*/ 0 f70 1"/>
              <a:gd name="f100" fmla="*/ 3554921 f71 1"/>
              <a:gd name="f101" fmla="*/ 3888432 f71 1"/>
              <a:gd name="f102" fmla="*/ 333511 f70 1"/>
              <a:gd name="f103" fmla="*/ 3626929 f70 1"/>
              <a:gd name="f104" fmla="*/ 3960440 f70 1"/>
              <a:gd name="f105" fmla="*/ 0 f71 1"/>
              <a:gd name="f106" fmla="*/ 2147184 f71 1"/>
              <a:gd name="f107" fmla="*/ 2155564 f70 1"/>
              <a:gd name="f108" fmla="+- f72 0 f1"/>
              <a:gd name="f109" fmla="*/ f75 1 3888432"/>
              <a:gd name="f110" fmla="*/ f76 1 3960440"/>
              <a:gd name="f111" fmla="*/ f77 1 3960440"/>
              <a:gd name="f112" fmla="*/ f78 1 3888432"/>
              <a:gd name="f113" fmla="*/ f79 1 3888432"/>
              <a:gd name="f114" fmla="*/ f80 1 3960440"/>
              <a:gd name="f115" fmla="*/ f81 1 3960440"/>
              <a:gd name="f116" fmla="*/ f82 1 3888432"/>
              <a:gd name="f117" fmla="*/ f83 1 3960440"/>
              <a:gd name="f118" fmla="*/ f84 1 3888432"/>
              <a:gd name="f119" fmla="*/ f85 1 3960440"/>
              <a:gd name="f120" fmla="*/ f86 1 3888432"/>
              <a:gd name="f121" fmla="*/ f87 1 3960440"/>
              <a:gd name="f122" fmla="*/ f88 1 3888432"/>
              <a:gd name="f123" fmla="*/ f89 1 3888432"/>
              <a:gd name="f124" fmla="*/ f90 1 3960440"/>
              <a:gd name="f125" fmla="*/ f91 1 3888432"/>
              <a:gd name="f126" fmla="*/ f92 1 3960440"/>
              <a:gd name="f127" fmla="*/ f93 1 3888432"/>
              <a:gd name="f128" fmla="*/ f94 1 3960440"/>
              <a:gd name="f129" fmla="*/ f95 1 3960440"/>
              <a:gd name="f130" fmla="*/ f96 1 3960440"/>
              <a:gd name="f131" fmla="*/ f97 1 3888432"/>
              <a:gd name="f132" fmla="*/ f98 1 3888432"/>
              <a:gd name="f133" fmla="*/ f99 1 3960440"/>
              <a:gd name="f134" fmla="*/ f100 1 3888432"/>
              <a:gd name="f135" fmla="*/ f101 1 3888432"/>
              <a:gd name="f136" fmla="*/ f102 1 3960440"/>
              <a:gd name="f137" fmla="*/ f103 1 3960440"/>
              <a:gd name="f138" fmla="*/ f104 1 3960440"/>
              <a:gd name="f139" fmla="*/ f105 1 3888432"/>
              <a:gd name="f140" fmla="*/ f106 1 3888432"/>
              <a:gd name="f141" fmla="*/ f107 1 3960440"/>
              <a:gd name="f142" fmla="*/ f66 1 f73"/>
              <a:gd name="f143" fmla="*/ f67 1 f73"/>
              <a:gd name="f144" fmla="*/ f66 1 f74"/>
              <a:gd name="f145" fmla="*/ f68 1 f74"/>
              <a:gd name="f146" fmla="*/ f109 1 f73"/>
              <a:gd name="f147" fmla="*/ f110 1 f74"/>
              <a:gd name="f148" fmla="*/ f111 1 f74"/>
              <a:gd name="f149" fmla="*/ f112 1 f73"/>
              <a:gd name="f150" fmla="*/ f125 1 f73"/>
              <a:gd name="f151" fmla="*/ f126 1 f74"/>
              <a:gd name="f152" fmla="*/ f113 1 f73"/>
              <a:gd name="f153" fmla="*/ f114 1 f74"/>
              <a:gd name="f154" fmla="*/ f115 1 f74"/>
              <a:gd name="f155" fmla="*/ f116 1 f73"/>
              <a:gd name="f156" fmla="*/ f117 1 f74"/>
              <a:gd name="f157" fmla="*/ f140 1 f73"/>
              <a:gd name="f158" fmla="*/ f141 1 f74"/>
              <a:gd name="f159" fmla="*/ f118 1 f73"/>
              <a:gd name="f160" fmla="*/ f119 1 f74"/>
              <a:gd name="f161" fmla="*/ f120 1 f73"/>
              <a:gd name="f162" fmla="*/ f121 1 f74"/>
              <a:gd name="f163" fmla="*/ f122 1 f73"/>
              <a:gd name="f164" fmla="*/ f123 1 f73"/>
              <a:gd name="f165" fmla="*/ f124 1 f74"/>
              <a:gd name="f166" fmla="*/ f127 1 f73"/>
              <a:gd name="f167" fmla="*/ f128 1 f74"/>
              <a:gd name="f168" fmla="*/ f129 1 f74"/>
              <a:gd name="f169" fmla="*/ f130 1 f74"/>
              <a:gd name="f170" fmla="*/ f131 1 f73"/>
              <a:gd name="f171" fmla="*/ f132 1 f73"/>
              <a:gd name="f172" fmla="*/ f133 1 f74"/>
              <a:gd name="f173" fmla="*/ f134 1 f73"/>
              <a:gd name="f174" fmla="*/ f135 1 f73"/>
              <a:gd name="f175" fmla="*/ f136 1 f74"/>
              <a:gd name="f176" fmla="*/ f137 1 f74"/>
              <a:gd name="f177" fmla="*/ f138 1 f74"/>
              <a:gd name="f178" fmla="*/ f139 1 f73"/>
              <a:gd name="f179" fmla="*/ f142 f64 1"/>
              <a:gd name="f180" fmla="*/ f143 f64 1"/>
              <a:gd name="f181" fmla="*/ f145 f65 1"/>
              <a:gd name="f182" fmla="*/ f144 f65 1"/>
              <a:gd name="f183" fmla="*/ f146 f64 1"/>
              <a:gd name="f184" fmla="*/ f147 f65 1"/>
              <a:gd name="f185" fmla="*/ f148 f65 1"/>
              <a:gd name="f186" fmla="*/ f149 f64 1"/>
              <a:gd name="f187" fmla="*/ f150 f64 1"/>
              <a:gd name="f188" fmla="*/ f151 f65 1"/>
              <a:gd name="f189" fmla="*/ f152 f64 1"/>
              <a:gd name="f190" fmla="*/ f153 f65 1"/>
              <a:gd name="f191" fmla="*/ f154 f65 1"/>
              <a:gd name="f192" fmla="*/ f155 f64 1"/>
              <a:gd name="f193" fmla="*/ f156 f65 1"/>
              <a:gd name="f194" fmla="*/ f157 f64 1"/>
              <a:gd name="f195" fmla="*/ f158 f65 1"/>
              <a:gd name="f196" fmla="*/ f159 f64 1"/>
              <a:gd name="f197" fmla="*/ f160 f65 1"/>
              <a:gd name="f198" fmla="*/ f161 f64 1"/>
              <a:gd name="f199" fmla="*/ f162 f65 1"/>
              <a:gd name="f200" fmla="*/ f163 f64 1"/>
              <a:gd name="f201" fmla="*/ f164 f64 1"/>
              <a:gd name="f202" fmla="*/ f165 f65 1"/>
              <a:gd name="f203" fmla="*/ f166 f64 1"/>
              <a:gd name="f204" fmla="*/ f167 f65 1"/>
              <a:gd name="f205" fmla="*/ f168 f65 1"/>
              <a:gd name="f206" fmla="*/ f169 f65 1"/>
              <a:gd name="f207" fmla="*/ f170 f64 1"/>
              <a:gd name="f208" fmla="*/ f171 f64 1"/>
              <a:gd name="f209" fmla="*/ f172 f65 1"/>
              <a:gd name="f210" fmla="*/ f173 f64 1"/>
              <a:gd name="f211" fmla="*/ f174 f64 1"/>
              <a:gd name="f212" fmla="*/ f175 f65 1"/>
              <a:gd name="f213" fmla="*/ f176 f65 1"/>
              <a:gd name="f214" fmla="*/ f177 f65 1"/>
              <a:gd name="f215" fmla="*/ f178 f64 1"/>
            </a:gdLst>
            <a:ahLst/>
            <a:cxnLst>
              <a:cxn ang="3cd4">
                <a:pos x="hc" y="t"/>
              </a:cxn>
              <a:cxn ang="0">
                <a:pos x="r" y="vc"/>
              </a:cxn>
              <a:cxn ang="cd4">
                <a:pos x="hc" y="b"/>
              </a:cxn>
              <a:cxn ang="cd2">
                <a:pos x="l" y="vc"/>
              </a:cxn>
              <a:cxn ang="f108">
                <a:pos x="f183" y="f184"/>
              </a:cxn>
              <a:cxn ang="f108">
                <a:pos x="f183" y="f185"/>
              </a:cxn>
              <a:cxn ang="f108">
                <a:pos x="f186" y="f185"/>
              </a:cxn>
              <a:cxn ang="f108">
                <a:pos x="f186" y="f184"/>
              </a:cxn>
              <a:cxn ang="f108">
                <a:pos x="f183" y="f184"/>
              </a:cxn>
              <a:cxn ang="f108">
                <a:pos x="f187" y="f188"/>
              </a:cxn>
              <a:cxn ang="f108">
                <a:pos x="f189" y="f190"/>
              </a:cxn>
              <a:cxn ang="f108">
                <a:pos x="f189" y="f191"/>
              </a:cxn>
              <a:cxn ang="f108">
                <a:pos x="f192" y="f191"/>
              </a:cxn>
              <a:cxn ang="f108">
                <a:pos x="f192" y="f193"/>
              </a:cxn>
              <a:cxn ang="f108">
                <a:pos x="f189" y="f193"/>
              </a:cxn>
              <a:cxn ang="f108">
                <a:pos x="f194" y="f195"/>
              </a:cxn>
              <a:cxn ang="f108">
                <a:pos x="f196" y="f197"/>
              </a:cxn>
              <a:cxn ang="f108">
                <a:pos x="f198" y="f199"/>
              </a:cxn>
              <a:cxn ang="f108">
                <a:pos x="f200" y="f199"/>
              </a:cxn>
              <a:cxn ang="f108">
                <a:pos x="f201" y="f202"/>
              </a:cxn>
              <a:cxn ang="f108">
                <a:pos x="f187" y="f188"/>
              </a:cxn>
              <a:cxn ang="f108">
                <a:pos x="f203" y="f204"/>
              </a:cxn>
              <a:cxn ang="f108">
                <a:pos x="f183" y="f205"/>
              </a:cxn>
              <a:cxn ang="f108">
                <a:pos x="f203" y="f206"/>
              </a:cxn>
              <a:cxn ang="f108">
                <a:pos x="f207" y="f205"/>
              </a:cxn>
              <a:cxn ang="f108">
                <a:pos x="f203" y="f204"/>
              </a:cxn>
              <a:cxn ang="f108">
                <a:pos x="f208" y="f209"/>
              </a:cxn>
              <a:cxn ang="f108">
                <a:pos x="f210" y="f209"/>
              </a:cxn>
              <a:cxn ang="f108">
                <a:pos x="f211" y="f212"/>
              </a:cxn>
              <a:cxn ang="f108">
                <a:pos x="f211" y="f213"/>
              </a:cxn>
              <a:cxn ang="f108">
                <a:pos x="f210" y="f214"/>
              </a:cxn>
              <a:cxn ang="f108">
                <a:pos x="f208" y="f214"/>
              </a:cxn>
              <a:cxn ang="f108">
                <a:pos x="f215" y="f213"/>
              </a:cxn>
              <a:cxn ang="f108">
                <a:pos x="f215" y="f212"/>
              </a:cxn>
              <a:cxn ang="f108">
                <a:pos x="f208" y="f209"/>
              </a:cxn>
            </a:cxnLst>
            <a:rect l="f179" t="f182" r="f180" b="f181"/>
            <a:pathLst>
              <a:path w="3888432" h="3960440">
                <a:moveTo>
                  <a:pt x="f8" y="f9"/>
                </a:moveTo>
                <a:lnTo>
                  <a:pt x="f8" y="f10"/>
                </a:lnTo>
                <a:lnTo>
                  <a:pt x="f11" y="f10"/>
                </a:lnTo>
                <a:lnTo>
                  <a:pt x="f11" y="f9"/>
                </a:lnTo>
                <a:lnTo>
                  <a:pt x="f8" y="f9"/>
                </a:lnTo>
                <a:close/>
                <a:moveTo>
                  <a:pt x="f12" y="f13"/>
                </a:moveTo>
                <a:cubicBezTo>
                  <a:pt x="f14" y="f15"/>
                  <a:pt x="f16" y="f17"/>
                  <a:pt x="f18" y="f19"/>
                </a:cubicBezTo>
                <a:lnTo>
                  <a:pt x="f18" y="f20"/>
                </a:lnTo>
                <a:lnTo>
                  <a:pt x="f21" y="f20"/>
                </a:lnTo>
                <a:lnTo>
                  <a:pt x="f21" y="f22"/>
                </a:lnTo>
                <a:lnTo>
                  <a:pt x="f18" y="f22"/>
                </a:lnTo>
                <a:cubicBezTo>
                  <a:pt x="f23" y="f24"/>
                  <a:pt x="f25" y="f26"/>
                  <a:pt x="f27" y="f28"/>
                </a:cubicBezTo>
                <a:cubicBezTo>
                  <a:pt x="f29" y="f30"/>
                  <a:pt x="f31" y="f32"/>
                  <a:pt x="f33" y="f34"/>
                </a:cubicBezTo>
                <a:lnTo>
                  <a:pt x="f35" y="f36"/>
                </a:lnTo>
                <a:lnTo>
                  <a:pt x="f37" y="f36"/>
                </a:lnTo>
                <a:cubicBezTo>
                  <a:pt x="f38" y="f39"/>
                  <a:pt x="f40" y="f41"/>
                  <a:pt x="f42" y="f43"/>
                </a:cubicBezTo>
                <a:cubicBezTo>
                  <a:pt x="f44" y="f45"/>
                  <a:pt x="f46" y="f47"/>
                  <a:pt x="f12" y="f13"/>
                </a:cubicBezTo>
                <a:close/>
                <a:moveTo>
                  <a:pt x="f48" y="f49"/>
                </a:moveTo>
                <a:cubicBezTo>
                  <a:pt x="f50" y="f49"/>
                  <a:pt x="f8" y="f51"/>
                  <a:pt x="f8" y="f52"/>
                </a:cubicBezTo>
                <a:cubicBezTo>
                  <a:pt x="f8" y="f53"/>
                  <a:pt x="f50" y="f54"/>
                  <a:pt x="f48" y="f54"/>
                </a:cubicBezTo>
                <a:cubicBezTo>
                  <a:pt x="f55" y="f54"/>
                  <a:pt x="f56" y="f53"/>
                  <a:pt x="f56" y="f52"/>
                </a:cubicBezTo>
                <a:cubicBezTo>
                  <a:pt x="f56" y="f51"/>
                  <a:pt x="f55" y="f49"/>
                  <a:pt x="f48" y="f49"/>
                </a:cubicBezTo>
                <a:close/>
                <a:moveTo>
                  <a:pt x="f57" y="f5"/>
                </a:moveTo>
                <a:lnTo>
                  <a:pt x="f58" y="f5"/>
                </a:lnTo>
                <a:cubicBezTo>
                  <a:pt x="f59" y="f5"/>
                  <a:pt x="f6" y="f60"/>
                  <a:pt x="f6" y="f57"/>
                </a:cubicBezTo>
                <a:lnTo>
                  <a:pt x="f6" y="f61"/>
                </a:lnTo>
                <a:cubicBezTo>
                  <a:pt x="f6" y="f62"/>
                  <a:pt x="f59" y="f7"/>
                  <a:pt x="f58" y="f7"/>
                </a:cubicBezTo>
                <a:lnTo>
                  <a:pt x="f57" y="f7"/>
                </a:lnTo>
                <a:cubicBezTo>
                  <a:pt x="f60" y="f7"/>
                  <a:pt x="f5" y="f62"/>
                  <a:pt x="f5" y="f61"/>
                </a:cubicBezTo>
                <a:lnTo>
                  <a:pt x="f5" y="f57"/>
                </a:lnTo>
                <a:cubicBezTo>
                  <a:pt x="f5" y="f60"/>
                  <a:pt x="f60" y="f5"/>
                  <a:pt x="f57" y="f5"/>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1" name="Rounded Rectangle 2">
            <a:extLst>
              <a:ext uri="{FF2B5EF4-FFF2-40B4-BE49-F238E27FC236}">
                <a16:creationId xmlns:a16="http://schemas.microsoft.com/office/drawing/2014/main" id="{66E64284-35BC-A59E-E106-712296BF028D}"/>
              </a:ext>
            </a:extLst>
          </p:cNvPr>
          <p:cNvSpPr/>
          <p:nvPr/>
        </p:nvSpPr>
        <p:spPr>
          <a:xfrm>
            <a:off x="5140758" y="5615975"/>
            <a:ext cx="573084" cy="610781"/>
          </a:xfrm>
          <a:custGeom>
            <a:avLst/>
            <a:gdLst>
              <a:gd name="f0" fmla="val 10800000"/>
              <a:gd name="f1" fmla="val 5400000"/>
              <a:gd name="f2" fmla="val 180"/>
              <a:gd name="f3" fmla="val w"/>
              <a:gd name="f4" fmla="val h"/>
              <a:gd name="f5" fmla="val 0"/>
              <a:gd name="f6" fmla="val 3960000"/>
              <a:gd name="f7" fmla="val 3160999"/>
              <a:gd name="f8" fmla="val 1374274"/>
              <a:gd name="f9" fmla="val 3155132"/>
              <a:gd name="f10" fmla="val 1419362"/>
              <a:gd name="f11" fmla="val 2496208"/>
              <a:gd name="f12" fmla="val 770986"/>
              <a:gd name="f13" fmla="val 2113414"/>
              <a:gd name="f14" fmla="val 1929581"/>
              <a:gd name="f15" fmla="val 1106902"/>
              <a:gd name="f16" fmla="val 1921633"/>
              <a:gd name="f17" fmla="val 1292845"/>
              <a:gd name="f18" fmla="val 1914712"/>
              <a:gd name="f19" fmla="val 1454769"/>
              <a:gd name="f20" fmla="val 1928136"/>
              <a:gd name="f21" fmla="val 1522392"/>
              <a:gd name="f22" fmla="val 1942445"/>
              <a:gd name="f23" fmla="val 1570340"/>
              <a:gd name="f24" fmla="val 1547199"/>
              <a:gd name="f25" fmla="val 1510736"/>
              <a:gd name="f26" fmla="val 1237189"/>
              <a:gd name="f27" fmla="val 1330681"/>
              <a:gd name="f28" fmla="val 815277"/>
              <a:gd name="f29" fmla="val 836121"/>
              <a:gd name="f30" fmla="val 618819"/>
              <a:gd name="f31" fmla="val 1229038"/>
              <a:gd name="f32" fmla="val 733086"/>
              <a:gd name="f33" fmla="val 1558961"/>
              <a:gd name="f34" fmla="val 965659"/>
              <a:gd name="f35" fmla="val 1735195"/>
              <a:gd name="f36" fmla="val 864541"/>
              <a:gd name="f37" fmla="val 1716416"/>
              <a:gd name="f38" fmla="val 662904"/>
              <a:gd name="f39" fmla="val 1695759"/>
              <a:gd name="f40" fmla="val 570453"/>
              <a:gd name="f41" fmla="val 1629310"/>
              <a:gd name="f42" fmla="val 597898"/>
              <a:gd name="f43" fmla="val 2016450"/>
              <a:gd name="f44" fmla="val 990931"/>
              <a:gd name="f45" fmla="val 2177657"/>
              <a:gd name="f46" fmla="val 1196057"/>
              <a:gd name="f47" fmla="val 2257108"/>
              <a:gd name="f48" fmla="val 1113718"/>
              <a:gd name="f49" fmla="val 2275887"/>
              <a:gd name="f50" fmla="val 943857"/>
              <a:gd name="f51" fmla="val 2321380"/>
              <a:gd name="f52" fmla="val 813848"/>
              <a:gd name="f53" fmla="val 2296824"/>
              <a:gd name="f54" fmla="val 926523"/>
              <a:gd name="f55" fmla="val 2634848"/>
              <a:gd name="f56" fmla="val 1326064"/>
              <a:gd name="f57" fmla="val 2611755"/>
              <a:gd name="f58" fmla="val 1486410"/>
              <a:gd name="f59" fmla="val 2607420"/>
              <a:gd name="f60" fmla="val 1297174"/>
              <a:gd name="f61" fmla="val 2749708"/>
              <a:gd name="f62" fmla="val 1000058"/>
              <a:gd name="f63" fmla="val 2795794"/>
              <a:gd name="f64" fmla="val 489408"/>
              <a:gd name="f65" fmla="val 2829018"/>
              <a:gd name="f66" fmla="val 914827"/>
              <a:gd name="f67" fmla="val 3139596"/>
              <a:gd name="f68" fmla="val 1734874"/>
              <a:gd name="f69" fmla="val 3242281"/>
              <a:gd name="f70" fmla="val 2062787"/>
              <a:gd name="f71" fmla="val 3146219"/>
              <a:gd name="f72" fmla="val 2763394"/>
              <a:gd name="f73" fmla="val 2903535"/>
              <a:gd name="f74" fmla="val 2915370"/>
              <a:gd name="f75" fmla="val 2621267"/>
              <a:gd name="f76" fmla="val 3074271"/>
              <a:gd name="f77" fmla="val 2105563"/>
              <a:gd name="f78" fmla="val 3173740"/>
              <a:gd name="f79" fmla="val 1733406"/>
              <a:gd name="f80" fmla="val 3145310"/>
              <a:gd name="f81" fmla="val 1648999"/>
              <a:gd name="f82" fmla="val 3207849"/>
              <a:gd name="f83" fmla="val 1493166"/>
              <a:gd name="f84" fmla="val 3270388"/>
              <a:gd name="f85" fmla="val 1337333"/>
              <a:gd name="f86" fmla="val 3414210"/>
              <a:gd name="f87" fmla="val 1276468"/>
              <a:gd name="f88" fmla="val 3449507"/>
              <a:gd name="f89" fmla="val 1170564"/>
              <a:gd name="f90" fmla="val 3349883"/>
              <a:gd name="f91" fmla="val 1192977"/>
              <a:gd name="f92" fmla="val 3252716"/>
              <a:gd name="f93" fmla="val 1239516"/>
              <a:gd name="f94" fmla="val 3140091"/>
              <a:gd name="f95" fmla="val 1227260"/>
              <a:gd name="f96" fmla="val 3219995"/>
              <a:gd name="f97" fmla="val 1183499"/>
              <a:gd name="f98" fmla="val 3274317"/>
              <a:gd name="f99" fmla="val 996523"/>
              <a:gd name="f100" fmla="val 3324107"/>
              <a:gd name="f101" fmla="val 851504"/>
              <a:gd name="f102" fmla="val 3215037"/>
              <a:gd name="f103" fmla="val 921165"/>
              <a:gd name="f104" fmla="val 3152155"/>
              <a:gd name="f105" fmla="val 998691"/>
              <a:gd name="f106" fmla="val 2995677"/>
              <a:gd name="f107" fmla="val 1008938"/>
              <a:gd name="f108" fmla="val 2884471"/>
              <a:gd name="f109" fmla="val 881691"/>
              <a:gd name="f110" fmla="val 2678487"/>
              <a:gd name="f111" fmla="val 308009"/>
              <a:gd name="f112" fmla="val 3651991"/>
              <a:gd name="f113" fmla="val 3822100"/>
              <a:gd name="f114" fmla="val 137900"/>
              <a:gd name="f115" fmla="+- 0 0 -90"/>
              <a:gd name="f116" fmla="*/ f3 1 3960000"/>
              <a:gd name="f117" fmla="*/ f4 1 3960000"/>
              <a:gd name="f118" fmla="val f5"/>
              <a:gd name="f119" fmla="val f6"/>
              <a:gd name="f120" fmla="*/ f115 f0 1"/>
              <a:gd name="f121" fmla="+- f119 0 f118"/>
              <a:gd name="f122" fmla="*/ f120 1 f2"/>
              <a:gd name="f123" fmla="*/ f121 1 3960000"/>
              <a:gd name="f124" fmla="*/ 3160999 f121 1"/>
              <a:gd name="f125" fmla="*/ 1374274 f121 1"/>
              <a:gd name="f126" fmla="*/ 3155132 f121 1"/>
              <a:gd name="f127" fmla="*/ 1419362 f121 1"/>
              <a:gd name="f128" fmla="*/ 1921633 f121 1"/>
              <a:gd name="f129" fmla="*/ 1942445 f121 1"/>
              <a:gd name="f130" fmla="*/ 1570340 f121 1"/>
              <a:gd name="f131" fmla="*/ 2257108 f121 1"/>
              <a:gd name="f132" fmla="*/ 3207849 f121 1"/>
              <a:gd name="f133" fmla="*/ 1493166 f121 1"/>
              <a:gd name="f134" fmla="*/ 2995677 f121 1"/>
              <a:gd name="f135" fmla="*/ 1008938 f121 1"/>
              <a:gd name="f136" fmla="*/ 308009 f121 1"/>
              <a:gd name="f137" fmla="*/ 0 f121 1"/>
              <a:gd name="f138" fmla="*/ 3651991 f121 1"/>
              <a:gd name="f139" fmla="*/ 3960000 f121 1"/>
              <a:gd name="f140" fmla="*/ 3140091 f121 1"/>
              <a:gd name="f141" fmla="*/ 1227260 f121 1"/>
              <a:gd name="f142" fmla="*/ 3449507 f121 1"/>
              <a:gd name="f143" fmla="*/ 1170564 f121 1"/>
              <a:gd name="f144" fmla="*/ 3324107 f121 1"/>
              <a:gd name="f145" fmla="*/ 851504 f121 1"/>
              <a:gd name="f146" fmla="*/ 1292845 f121 1"/>
              <a:gd name="f147" fmla="*/ 2496208 f121 1"/>
              <a:gd name="f148" fmla="*/ 770986 f121 1"/>
              <a:gd name="f149" fmla="*/ 815277 f121 1"/>
              <a:gd name="f150" fmla="*/ 836121 f121 1"/>
              <a:gd name="f151" fmla="*/ 965659 f121 1"/>
              <a:gd name="f152" fmla="*/ 1735195 f121 1"/>
              <a:gd name="f153" fmla="*/ 1196057 f121 1"/>
              <a:gd name="f154" fmla="*/ 1486410 f121 1"/>
              <a:gd name="f155" fmla="*/ 2607420 f121 1"/>
              <a:gd name="f156" fmla="*/ 813848 f121 1"/>
              <a:gd name="f157" fmla="*/ 2296824 f121 1"/>
              <a:gd name="f158" fmla="*/ 570453 f121 1"/>
              <a:gd name="f159" fmla="*/ 1629310 f121 1"/>
              <a:gd name="f160" fmla="*/ 489408 f121 1"/>
              <a:gd name="f161" fmla="*/ 2829018 f121 1"/>
              <a:gd name="f162" fmla="*/ 2062787 f121 1"/>
              <a:gd name="f163" fmla="*/ 3146219 f121 1"/>
              <a:gd name="f164" fmla="*/ 3074271 f121 1"/>
              <a:gd name="f165" fmla="*/ 2105563 f121 1"/>
              <a:gd name="f166" fmla="+- f122 0 f1"/>
              <a:gd name="f167" fmla="*/ f124 1 3960000"/>
              <a:gd name="f168" fmla="*/ f125 1 3960000"/>
              <a:gd name="f169" fmla="*/ f126 1 3960000"/>
              <a:gd name="f170" fmla="*/ f127 1 3960000"/>
              <a:gd name="f171" fmla="*/ f128 1 3960000"/>
              <a:gd name="f172" fmla="*/ f129 1 3960000"/>
              <a:gd name="f173" fmla="*/ f130 1 3960000"/>
              <a:gd name="f174" fmla="*/ f131 1 3960000"/>
              <a:gd name="f175" fmla="*/ f132 1 3960000"/>
              <a:gd name="f176" fmla="*/ f133 1 3960000"/>
              <a:gd name="f177" fmla="*/ f134 1 3960000"/>
              <a:gd name="f178" fmla="*/ f135 1 3960000"/>
              <a:gd name="f179" fmla="*/ f136 1 3960000"/>
              <a:gd name="f180" fmla="*/ f137 1 3960000"/>
              <a:gd name="f181" fmla="*/ f138 1 3960000"/>
              <a:gd name="f182" fmla="*/ f139 1 3960000"/>
              <a:gd name="f183" fmla="*/ f140 1 3960000"/>
              <a:gd name="f184" fmla="*/ f141 1 3960000"/>
              <a:gd name="f185" fmla="*/ f142 1 3960000"/>
              <a:gd name="f186" fmla="*/ f143 1 3960000"/>
              <a:gd name="f187" fmla="*/ f144 1 3960000"/>
              <a:gd name="f188" fmla="*/ f145 1 3960000"/>
              <a:gd name="f189" fmla="*/ f146 1 3960000"/>
              <a:gd name="f190" fmla="*/ f147 1 3960000"/>
              <a:gd name="f191" fmla="*/ f148 1 3960000"/>
              <a:gd name="f192" fmla="*/ f149 1 3960000"/>
              <a:gd name="f193" fmla="*/ f150 1 3960000"/>
              <a:gd name="f194" fmla="*/ f151 1 3960000"/>
              <a:gd name="f195" fmla="*/ f152 1 3960000"/>
              <a:gd name="f196" fmla="*/ f153 1 3960000"/>
              <a:gd name="f197" fmla="*/ f154 1 3960000"/>
              <a:gd name="f198" fmla="*/ f155 1 3960000"/>
              <a:gd name="f199" fmla="*/ f156 1 3960000"/>
              <a:gd name="f200" fmla="*/ f157 1 3960000"/>
              <a:gd name="f201" fmla="*/ f158 1 3960000"/>
              <a:gd name="f202" fmla="*/ f159 1 3960000"/>
              <a:gd name="f203" fmla="*/ f160 1 3960000"/>
              <a:gd name="f204" fmla="*/ f161 1 3960000"/>
              <a:gd name="f205" fmla="*/ f162 1 3960000"/>
              <a:gd name="f206" fmla="*/ f163 1 3960000"/>
              <a:gd name="f207" fmla="*/ f164 1 3960000"/>
              <a:gd name="f208" fmla="*/ f165 1 3960000"/>
              <a:gd name="f209" fmla="*/ f118 1 f123"/>
              <a:gd name="f210" fmla="*/ f119 1 f123"/>
              <a:gd name="f211" fmla="*/ f167 1 f123"/>
              <a:gd name="f212" fmla="*/ f168 1 f123"/>
              <a:gd name="f213" fmla="*/ f169 1 f123"/>
              <a:gd name="f214" fmla="*/ f170 1 f123"/>
              <a:gd name="f215" fmla="*/ f190 1 f123"/>
              <a:gd name="f216" fmla="*/ f191 1 f123"/>
              <a:gd name="f217" fmla="*/ f171 1 f123"/>
              <a:gd name="f218" fmla="*/ f189 1 f123"/>
              <a:gd name="f219" fmla="*/ f172 1 f123"/>
              <a:gd name="f220" fmla="*/ f173 1 f123"/>
              <a:gd name="f221" fmla="*/ f192 1 f123"/>
              <a:gd name="f222" fmla="*/ f193 1 f123"/>
              <a:gd name="f223" fmla="*/ f194 1 f123"/>
              <a:gd name="f224" fmla="*/ f195 1 f123"/>
              <a:gd name="f225" fmla="*/ f201 1 f123"/>
              <a:gd name="f226" fmla="*/ f202 1 f123"/>
              <a:gd name="f227" fmla="*/ f196 1 f123"/>
              <a:gd name="f228" fmla="*/ f174 1 f123"/>
              <a:gd name="f229" fmla="*/ f199 1 f123"/>
              <a:gd name="f230" fmla="*/ f200 1 f123"/>
              <a:gd name="f231" fmla="*/ f197 1 f123"/>
              <a:gd name="f232" fmla="*/ f198 1 f123"/>
              <a:gd name="f233" fmla="*/ f203 1 f123"/>
              <a:gd name="f234" fmla="*/ f204 1 f123"/>
              <a:gd name="f235" fmla="*/ f205 1 f123"/>
              <a:gd name="f236" fmla="*/ f206 1 f123"/>
              <a:gd name="f237" fmla="*/ f207 1 f123"/>
              <a:gd name="f238" fmla="*/ f208 1 f123"/>
              <a:gd name="f239" fmla="*/ f175 1 f123"/>
              <a:gd name="f240" fmla="*/ f176 1 f123"/>
              <a:gd name="f241" fmla="*/ f185 1 f123"/>
              <a:gd name="f242" fmla="*/ f186 1 f123"/>
              <a:gd name="f243" fmla="*/ f183 1 f123"/>
              <a:gd name="f244" fmla="*/ f184 1 f123"/>
              <a:gd name="f245" fmla="*/ f187 1 f123"/>
              <a:gd name="f246" fmla="*/ f188 1 f123"/>
              <a:gd name="f247" fmla="*/ f177 1 f123"/>
              <a:gd name="f248" fmla="*/ f178 1 f123"/>
              <a:gd name="f249" fmla="*/ f179 1 f123"/>
              <a:gd name="f250" fmla="*/ f180 1 f123"/>
              <a:gd name="f251" fmla="*/ f181 1 f123"/>
              <a:gd name="f252" fmla="*/ f182 1 f123"/>
              <a:gd name="f253" fmla="*/ f209 f116 1"/>
              <a:gd name="f254" fmla="*/ f210 f116 1"/>
              <a:gd name="f255" fmla="*/ f210 f117 1"/>
              <a:gd name="f256" fmla="*/ f209 f117 1"/>
              <a:gd name="f257" fmla="*/ f211 f116 1"/>
              <a:gd name="f258" fmla="*/ f212 f117 1"/>
              <a:gd name="f259" fmla="*/ f213 f116 1"/>
              <a:gd name="f260" fmla="*/ f214 f117 1"/>
              <a:gd name="f261" fmla="*/ f215 f116 1"/>
              <a:gd name="f262" fmla="*/ f216 f117 1"/>
              <a:gd name="f263" fmla="*/ f217 f116 1"/>
              <a:gd name="f264" fmla="*/ f218 f117 1"/>
              <a:gd name="f265" fmla="*/ f219 f116 1"/>
              <a:gd name="f266" fmla="*/ f220 f117 1"/>
              <a:gd name="f267" fmla="*/ f221 f116 1"/>
              <a:gd name="f268" fmla="*/ f222 f117 1"/>
              <a:gd name="f269" fmla="*/ f223 f116 1"/>
              <a:gd name="f270" fmla="*/ f224 f117 1"/>
              <a:gd name="f271" fmla="*/ f225 f116 1"/>
              <a:gd name="f272" fmla="*/ f226 f117 1"/>
              <a:gd name="f273" fmla="*/ f227 f116 1"/>
              <a:gd name="f274" fmla="*/ f228 f117 1"/>
              <a:gd name="f275" fmla="*/ f229 f116 1"/>
              <a:gd name="f276" fmla="*/ f230 f117 1"/>
              <a:gd name="f277" fmla="*/ f231 f116 1"/>
              <a:gd name="f278" fmla="*/ f232 f117 1"/>
              <a:gd name="f279" fmla="*/ f233 f116 1"/>
              <a:gd name="f280" fmla="*/ f234 f117 1"/>
              <a:gd name="f281" fmla="*/ f235 f116 1"/>
              <a:gd name="f282" fmla="*/ f236 f117 1"/>
              <a:gd name="f283" fmla="*/ f237 f116 1"/>
              <a:gd name="f284" fmla="*/ f238 f117 1"/>
              <a:gd name="f285" fmla="*/ f239 f116 1"/>
              <a:gd name="f286" fmla="*/ f240 f117 1"/>
              <a:gd name="f287" fmla="*/ f241 f116 1"/>
              <a:gd name="f288" fmla="*/ f242 f117 1"/>
              <a:gd name="f289" fmla="*/ f243 f116 1"/>
              <a:gd name="f290" fmla="*/ f244 f117 1"/>
              <a:gd name="f291" fmla="*/ f245 f116 1"/>
              <a:gd name="f292" fmla="*/ f246 f117 1"/>
              <a:gd name="f293" fmla="*/ f247 f116 1"/>
              <a:gd name="f294" fmla="*/ f248 f117 1"/>
              <a:gd name="f295" fmla="*/ f249 f116 1"/>
              <a:gd name="f296" fmla="*/ f250 f117 1"/>
              <a:gd name="f297" fmla="*/ f251 f116 1"/>
              <a:gd name="f298" fmla="*/ f252 f116 1"/>
              <a:gd name="f299" fmla="*/ f249 f117 1"/>
              <a:gd name="f300" fmla="*/ f251 f117 1"/>
              <a:gd name="f301" fmla="*/ f252 f117 1"/>
              <a:gd name="f302" fmla="*/ f250 f116 1"/>
            </a:gdLst>
            <a:ahLst/>
            <a:cxnLst>
              <a:cxn ang="3cd4">
                <a:pos x="hc" y="t"/>
              </a:cxn>
              <a:cxn ang="0">
                <a:pos x="r" y="vc"/>
              </a:cxn>
              <a:cxn ang="cd4">
                <a:pos x="hc" y="b"/>
              </a:cxn>
              <a:cxn ang="cd2">
                <a:pos x="l" y="vc"/>
              </a:cxn>
              <a:cxn ang="f166">
                <a:pos x="f257" y="f258"/>
              </a:cxn>
              <a:cxn ang="f166">
                <a:pos x="f259" y="f260"/>
              </a:cxn>
              <a:cxn ang="f166">
                <a:pos x="f257" y="f258"/>
              </a:cxn>
              <a:cxn ang="f166">
                <a:pos x="f261" y="f262"/>
              </a:cxn>
              <a:cxn ang="f166">
                <a:pos x="f263" y="f264"/>
              </a:cxn>
              <a:cxn ang="f166">
                <a:pos x="f265" y="f266"/>
              </a:cxn>
              <a:cxn ang="f166">
                <a:pos x="f267" y="f268"/>
              </a:cxn>
              <a:cxn ang="f166">
                <a:pos x="f269" y="f270"/>
              </a:cxn>
              <a:cxn ang="f166">
                <a:pos x="f271" y="f272"/>
              </a:cxn>
              <a:cxn ang="f166">
                <a:pos x="f273" y="f274"/>
              </a:cxn>
              <a:cxn ang="f166">
                <a:pos x="f275" y="f276"/>
              </a:cxn>
              <a:cxn ang="f166">
                <a:pos x="f277" y="f278"/>
              </a:cxn>
              <a:cxn ang="f166">
                <a:pos x="f279" y="f280"/>
              </a:cxn>
              <a:cxn ang="f166">
                <a:pos x="f281" y="f282"/>
              </a:cxn>
              <a:cxn ang="f166">
                <a:pos x="f283" y="f284"/>
              </a:cxn>
              <a:cxn ang="f166">
                <a:pos x="f285" y="f286"/>
              </a:cxn>
              <a:cxn ang="f166">
                <a:pos x="f287" y="f288"/>
              </a:cxn>
              <a:cxn ang="f166">
                <a:pos x="f289" y="f290"/>
              </a:cxn>
              <a:cxn ang="f166">
                <a:pos x="f291" y="f292"/>
              </a:cxn>
              <a:cxn ang="f166">
                <a:pos x="f293" y="f294"/>
              </a:cxn>
              <a:cxn ang="f166">
                <a:pos x="f261" y="f262"/>
              </a:cxn>
              <a:cxn ang="f166">
                <a:pos x="f295" y="f296"/>
              </a:cxn>
              <a:cxn ang="f166">
                <a:pos x="f297" y="f296"/>
              </a:cxn>
              <a:cxn ang="f166">
                <a:pos x="f298" y="f299"/>
              </a:cxn>
              <a:cxn ang="f166">
                <a:pos x="f298" y="f300"/>
              </a:cxn>
              <a:cxn ang="f166">
                <a:pos x="f297" y="f301"/>
              </a:cxn>
              <a:cxn ang="f166">
                <a:pos x="f295" y="f301"/>
              </a:cxn>
              <a:cxn ang="f166">
                <a:pos x="f302" y="f300"/>
              </a:cxn>
              <a:cxn ang="f166">
                <a:pos x="f302" y="f299"/>
              </a:cxn>
              <a:cxn ang="f166">
                <a:pos x="f295" y="f296"/>
              </a:cxn>
            </a:cxnLst>
            <a:rect l="f253" t="f256" r="f254" b="f255"/>
            <a:pathLst>
              <a:path w="3960000" h="3960000">
                <a:moveTo>
                  <a:pt x="f7" y="f8"/>
                </a:moveTo>
                <a:lnTo>
                  <a:pt x="f9" y="f10"/>
                </a:lnTo>
                <a:lnTo>
                  <a:pt x="f7" y="f8"/>
                </a:lnTo>
                <a:close/>
                <a:moveTo>
                  <a:pt x="f11" y="f12"/>
                </a:moveTo>
                <a:cubicBezTo>
                  <a:pt x="f13" y="f12"/>
                  <a:pt x="f14" y="f15"/>
                  <a:pt x="f16" y="f17"/>
                </a:cubicBez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46" y="f47"/>
                </a:cubicBezTo>
                <a:cubicBezTo>
                  <a:pt x="f48" y="f49"/>
                  <a:pt x="f50" y="f51"/>
                  <a:pt x="f52" y="f53"/>
                </a:cubicBezTo>
                <a:cubicBezTo>
                  <a:pt x="f54" y="f55"/>
                  <a:pt x="f56" y="f57"/>
                  <a:pt x="f58" y="f59"/>
                </a:cubicBezTo>
                <a:cubicBezTo>
                  <a:pt x="f60" y="f61"/>
                  <a:pt x="f62" y="f63"/>
                  <a:pt x="f64" y="f65"/>
                </a:cubicBez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100" y="f101"/>
                </a:cubicBezTo>
                <a:cubicBezTo>
                  <a:pt x="f102" y="f103"/>
                  <a:pt x="f104" y="f105"/>
                  <a:pt x="f106" y="f107"/>
                </a:cubicBezTo>
                <a:cubicBezTo>
                  <a:pt x="f108" y="f109"/>
                  <a:pt x="f110" y="f12"/>
                  <a:pt x="f11" y="f12"/>
                </a:cubicBezTo>
                <a:close/>
                <a:moveTo>
                  <a:pt x="f111" y="f5"/>
                </a:moveTo>
                <a:lnTo>
                  <a:pt x="f112" y="f5"/>
                </a:lnTo>
                <a:cubicBezTo>
                  <a:pt x="f113" y="f5"/>
                  <a:pt x="f6" y="f114"/>
                  <a:pt x="f6" y="f111"/>
                </a:cubicBezTo>
                <a:lnTo>
                  <a:pt x="f6" y="f112"/>
                </a:lnTo>
                <a:cubicBezTo>
                  <a:pt x="f6" y="f113"/>
                  <a:pt x="f113" y="f6"/>
                  <a:pt x="f112" y="f6"/>
                </a:cubicBezTo>
                <a:lnTo>
                  <a:pt x="f111" y="f6"/>
                </a:lnTo>
                <a:cubicBezTo>
                  <a:pt x="f114" y="f6"/>
                  <a:pt x="f5" y="f113"/>
                  <a:pt x="f5" y="f112"/>
                </a:cubicBezTo>
                <a:lnTo>
                  <a:pt x="f5" y="f111"/>
                </a:lnTo>
                <a:cubicBezTo>
                  <a:pt x="f5" y="f114"/>
                  <a:pt x="f114" y="f5"/>
                  <a:pt x="f111" y="f5"/>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2" name="Rounded Rectangle 3">
            <a:extLst>
              <a:ext uri="{FF2B5EF4-FFF2-40B4-BE49-F238E27FC236}">
                <a16:creationId xmlns:a16="http://schemas.microsoft.com/office/drawing/2014/main" id="{50F8782C-971F-0854-AE32-301E80AF82B0}"/>
              </a:ext>
            </a:extLst>
          </p:cNvPr>
          <p:cNvSpPr/>
          <p:nvPr/>
        </p:nvSpPr>
        <p:spPr>
          <a:xfrm>
            <a:off x="4202667" y="5615975"/>
            <a:ext cx="573084" cy="610781"/>
          </a:xfrm>
          <a:custGeom>
            <a:avLst/>
            <a:gdLst>
              <a:gd name="f0" fmla="val 10800000"/>
              <a:gd name="f1" fmla="val 5400000"/>
              <a:gd name="f2" fmla="val 180"/>
              <a:gd name="f3" fmla="val w"/>
              <a:gd name="f4" fmla="val h"/>
              <a:gd name="f5" fmla="val 0"/>
              <a:gd name="f6" fmla="val 3960000"/>
              <a:gd name="f7" fmla="val 2841893"/>
              <a:gd name="f8" fmla="val 181064"/>
              <a:gd name="f9" fmla="val 2485731"/>
              <a:gd name="f10" fmla="val 190239"/>
              <a:gd name="f11" fmla="val 2106781"/>
              <a:gd name="f12" fmla="val 339266"/>
              <a:gd name="f13" fmla="val 2105790"/>
              <a:gd name="f14" fmla="val 859562"/>
              <a:gd name="f15" fmla="val 2106860"/>
              <a:gd name="f16" fmla="val 863292"/>
              <a:gd name="f17" fmla="val 1248172"/>
              <a:gd name="f18" fmla="val 1691968"/>
              <a:gd name="f19" fmla="val 1824236"/>
              <a:gd name="f20" fmla="val 3779396"/>
              <a:gd name="f21" fmla="val 2754932"/>
              <a:gd name="f22" fmla="val 3305869"/>
              <a:gd name="f23" fmla="val 1813665"/>
              <a:gd name="f24" fmla="val 3348152"/>
              <a:gd name="f25" fmla="val 907124"/>
              <a:gd name="f26" fmla="val 2746287"/>
              <a:gd name="f27" fmla="val 682909"/>
              <a:gd name="f28" fmla="val 3126764"/>
              <a:gd name="f29" fmla="val 685506"/>
              <a:gd name="f30" fmla="val 3369037"/>
              <a:gd name="f31" fmla="val 704441"/>
              <a:gd name="f32" fmla="val 3391941"/>
              <a:gd name="f33" fmla="val 556446"/>
              <a:gd name="f34" fmla="val 3409927"/>
              <a:gd name="f35" fmla="val 381656"/>
              <a:gd name="f36" fmla="val 3410216"/>
              <a:gd name="f37" fmla="val 195189"/>
              <a:gd name="f38" fmla="val 3239930"/>
              <a:gd name="f39" fmla="val 163882"/>
              <a:gd name="f40" fmla="val 3118909"/>
              <a:gd name="f41" fmla="val 173928"/>
              <a:gd name="f42" fmla="val 308009"/>
              <a:gd name="f43" fmla="val 3651991"/>
              <a:gd name="f44" fmla="val 3822100"/>
              <a:gd name="f45" fmla="val 137900"/>
              <a:gd name="f46" fmla="+- 0 0 -90"/>
              <a:gd name="f47" fmla="*/ f3 1 3960000"/>
              <a:gd name="f48" fmla="*/ f4 1 3960000"/>
              <a:gd name="f49" fmla="val f5"/>
              <a:gd name="f50" fmla="val f6"/>
              <a:gd name="f51" fmla="*/ f46 f0 1"/>
              <a:gd name="f52" fmla="+- f50 0 f49"/>
              <a:gd name="f53" fmla="*/ f51 1 f2"/>
              <a:gd name="f54" fmla="*/ f52 1 3960000"/>
              <a:gd name="f55" fmla="*/ 2841893 f52 1"/>
              <a:gd name="f56" fmla="*/ 181064 f52 1"/>
              <a:gd name="f57" fmla="*/ 2105790 f52 1"/>
              <a:gd name="f58" fmla="*/ 859562 f52 1"/>
              <a:gd name="f59" fmla="*/ 2106860 f52 1"/>
              <a:gd name="f60" fmla="*/ 863292 f52 1"/>
              <a:gd name="f61" fmla="*/ 1248172 f52 1"/>
              <a:gd name="f62" fmla="*/ 1691968 f52 1"/>
              <a:gd name="f63" fmla="*/ 1824236 f52 1"/>
              <a:gd name="f64" fmla="*/ 3779396 f52 1"/>
              <a:gd name="f65" fmla="*/ 2754932 f52 1"/>
              <a:gd name="f66" fmla="*/ 3305869 f52 1"/>
              <a:gd name="f67" fmla="*/ 1813665 f52 1"/>
              <a:gd name="f68" fmla="*/ 3348152 f52 1"/>
              <a:gd name="f69" fmla="*/ 907124 f52 1"/>
              <a:gd name="f70" fmla="*/ 3369037 f52 1"/>
              <a:gd name="f71" fmla="*/ 308009 f52 1"/>
              <a:gd name="f72" fmla="*/ 0 f52 1"/>
              <a:gd name="f73" fmla="*/ 3651991 f52 1"/>
              <a:gd name="f74" fmla="*/ 3960000 f52 1"/>
              <a:gd name="f75" fmla="*/ 704441 f52 1"/>
              <a:gd name="f76" fmla="*/ 3410216 f52 1"/>
              <a:gd name="f77" fmla="*/ 195189 f52 1"/>
              <a:gd name="f78" fmla="+- f53 0 f1"/>
              <a:gd name="f79" fmla="*/ f55 1 3960000"/>
              <a:gd name="f80" fmla="*/ f56 1 3960000"/>
              <a:gd name="f81" fmla="*/ f57 1 3960000"/>
              <a:gd name="f82" fmla="*/ f58 1 3960000"/>
              <a:gd name="f83" fmla="*/ f59 1 3960000"/>
              <a:gd name="f84" fmla="*/ f60 1 3960000"/>
              <a:gd name="f85" fmla="*/ f61 1 3960000"/>
              <a:gd name="f86" fmla="*/ f62 1 3960000"/>
              <a:gd name="f87" fmla="*/ f63 1 3960000"/>
              <a:gd name="f88" fmla="*/ f64 1 3960000"/>
              <a:gd name="f89" fmla="*/ f65 1 3960000"/>
              <a:gd name="f90" fmla="*/ f66 1 3960000"/>
              <a:gd name="f91" fmla="*/ f67 1 3960000"/>
              <a:gd name="f92" fmla="*/ f68 1 3960000"/>
              <a:gd name="f93" fmla="*/ f69 1 3960000"/>
              <a:gd name="f94" fmla="*/ f70 1 3960000"/>
              <a:gd name="f95" fmla="*/ f71 1 3960000"/>
              <a:gd name="f96" fmla="*/ f72 1 3960000"/>
              <a:gd name="f97" fmla="*/ f73 1 3960000"/>
              <a:gd name="f98" fmla="*/ f74 1 3960000"/>
              <a:gd name="f99" fmla="*/ f75 1 3960000"/>
              <a:gd name="f100" fmla="*/ f76 1 3960000"/>
              <a:gd name="f101" fmla="*/ f77 1 3960000"/>
              <a:gd name="f102" fmla="*/ f49 1 f54"/>
              <a:gd name="f103" fmla="*/ f50 1 f54"/>
              <a:gd name="f104" fmla="*/ f79 1 f54"/>
              <a:gd name="f105" fmla="*/ f80 1 f54"/>
              <a:gd name="f106" fmla="*/ f81 1 f54"/>
              <a:gd name="f107" fmla="*/ f82 1 f54"/>
              <a:gd name="f108" fmla="*/ f83 1 f54"/>
              <a:gd name="f109" fmla="*/ f84 1 f54"/>
              <a:gd name="f110" fmla="*/ f85 1 f54"/>
              <a:gd name="f111" fmla="*/ f86 1 f54"/>
              <a:gd name="f112" fmla="*/ f87 1 f54"/>
              <a:gd name="f113" fmla="*/ f88 1 f54"/>
              <a:gd name="f114" fmla="*/ f89 1 f54"/>
              <a:gd name="f115" fmla="*/ f90 1 f54"/>
              <a:gd name="f116" fmla="*/ f91 1 f54"/>
              <a:gd name="f117" fmla="*/ f92 1 f54"/>
              <a:gd name="f118" fmla="*/ f93 1 f54"/>
              <a:gd name="f119" fmla="*/ f94 1 f54"/>
              <a:gd name="f120" fmla="*/ f99 1 f54"/>
              <a:gd name="f121" fmla="*/ f100 1 f54"/>
              <a:gd name="f122" fmla="*/ f101 1 f54"/>
              <a:gd name="f123" fmla="*/ f95 1 f54"/>
              <a:gd name="f124" fmla="*/ f96 1 f54"/>
              <a:gd name="f125" fmla="*/ f97 1 f54"/>
              <a:gd name="f126" fmla="*/ f98 1 f54"/>
              <a:gd name="f127" fmla="*/ f102 f47 1"/>
              <a:gd name="f128" fmla="*/ f103 f47 1"/>
              <a:gd name="f129" fmla="*/ f103 f48 1"/>
              <a:gd name="f130" fmla="*/ f102 f48 1"/>
              <a:gd name="f131" fmla="*/ f104 f47 1"/>
              <a:gd name="f132" fmla="*/ f105 f48 1"/>
              <a:gd name="f133" fmla="*/ f106 f47 1"/>
              <a:gd name="f134" fmla="*/ f107 f48 1"/>
              <a:gd name="f135" fmla="*/ f108 f47 1"/>
              <a:gd name="f136" fmla="*/ f109 f48 1"/>
              <a:gd name="f137" fmla="*/ f110 f48 1"/>
              <a:gd name="f138" fmla="*/ f111 f47 1"/>
              <a:gd name="f139" fmla="*/ f112 f48 1"/>
              <a:gd name="f140" fmla="*/ f113 f48 1"/>
              <a:gd name="f141" fmla="*/ f114 f47 1"/>
              <a:gd name="f142" fmla="*/ f115 f47 1"/>
              <a:gd name="f143" fmla="*/ f116 f48 1"/>
              <a:gd name="f144" fmla="*/ f117 f47 1"/>
              <a:gd name="f145" fmla="*/ f118 f48 1"/>
              <a:gd name="f146" fmla="*/ f119 f47 1"/>
              <a:gd name="f147" fmla="*/ f120 f48 1"/>
              <a:gd name="f148" fmla="*/ f121 f47 1"/>
              <a:gd name="f149" fmla="*/ f122 f48 1"/>
              <a:gd name="f150" fmla="*/ f123 f47 1"/>
              <a:gd name="f151" fmla="*/ f124 f48 1"/>
              <a:gd name="f152" fmla="*/ f125 f47 1"/>
              <a:gd name="f153" fmla="*/ f126 f47 1"/>
              <a:gd name="f154" fmla="*/ f123 f48 1"/>
              <a:gd name="f155" fmla="*/ f125 f48 1"/>
              <a:gd name="f156" fmla="*/ f126 f48 1"/>
              <a:gd name="f157" fmla="*/ f124 f47 1"/>
            </a:gdLst>
            <a:ahLst/>
            <a:cxnLst>
              <a:cxn ang="3cd4">
                <a:pos x="hc" y="t"/>
              </a:cxn>
              <a:cxn ang="0">
                <a:pos x="r" y="vc"/>
              </a:cxn>
              <a:cxn ang="cd4">
                <a:pos x="hc" y="b"/>
              </a:cxn>
              <a:cxn ang="cd2">
                <a:pos x="l" y="vc"/>
              </a:cxn>
              <a:cxn ang="f78">
                <a:pos x="f131" y="f132"/>
              </a:cxn>
              <a:cxn ang="f78">
                <a:pos x="f133" y="f134"/>
              </a:cxn>
              <a:cxn ang="f78">
                <a:pos x="f135" y="f136"/>
              </a:cxn>
              <a:cxn ang="f78">
                <a:pos x="f135" y="f137"/>
              </a:cxn>
              <a:cxn ang="f78">
                <a:pos x="f138" y="f137"/>
              </a:cxn>
              <a:cxn ang="f78">
                <a:pos x="f138" y="f139"/>
              </a:cxn>
              <a:cxn ang="f78">
                <a:pos x="f135" y="f139"/>
              </a:cxn>
              <a:cxn ang="f78">
                <a:pos x="f135" y="f140"/>
              </a:cxn>
              <a:cxn ang="f78">
                <a:pos x="f141" y="f140"/>
              </a:cxn>
              <a:cxn ang="f78">
                <a:pos x="f141" y="f139"/>
              </a:cxn>
              <a:cxn ang="f78">
                <a:pos x="f142" y="f143"/>
              </a:cxn>
              <a:cxn ang="f78">
                <a:pos x="f144" y="f137"/>
              </a:cxn>
              <a:cxn ang="f78">
                <a:pos x="f141" y="f137"/>
              </a:cxn>
              <a:cxn ang="f78">
                <a:pos x="f141" y="f145"/>
              </a:cxn>
              <a:cxn ang="f78">
                <a:pos x="f146" y="f147"/>
              </a:cxn>
              <a:cxn ang="f78">
                <a:pos x="f148" y="f149"/>
              </a:cxn>
              <a:cxn ang="f78">
                <a:pos x="f131" y="f132"/>
              </a:cxn>
              <a:cxn ang="f78">
                <a:pos x="f150" y="f151"/>
              </a:cxn>
              <a:cxn ang="f78">
                <a:pos x="f152" y="f151"/>
              </a:cxn>
              <a:cxn ang="f78">
                <a:pos x="f153" y="f154"/>
              </a:cxn>
              <a:cxn ang="f78">
                <a:pos x="f153" y="f155"/>
              </a:cxn>
              <a:cxn ang="f78">
                <a:pos x="f152" y="f156"/>
              </a:cxn>
              <a:cxn ang="f78">
                <a:pos x="f150" y="f156"/>
              </a:cxn>
              <a:cxn ang="f78">
                <a:pos x="f157" y="f155"/>
              </a:cxn>
              <a:cxn ang="f78">
                <a:pos x="f157" y="f154"/>
              </a:cxn>
              <a:cxn ang="f78">
                <a:pos x="f150" y="f151"/>
              </a:cxn>
            </a:cxnLst>
            <a:rect l="f127" t="f130" r="f128" b="f129"/>
            <a:pathLst>
              <a:path w="3960000" h="3960000">
                <a:moveTo>
                  <a:pt x="f7" y="f8"/>
                </a:moveTo>
                <a:cubicBezTo>
                  <a:pt x="f9" y="f10"/>
                  <a:pt x="f11" y="f12"/>
                  <a:pt x="f13" y="f14"/>
                </a:cubicBezTo>
                <a:lnTo>
                  <a:pt x="f15" y="f16"/>
                </a:lnTo>
                <a:lnTo>
                  <a:pt x="f15" y="f17"/>
                </a:lnTo>
                <a:lnTo>
                  <a:pt x="f18" y="f17"/>
                </a:lnTo>
                <a:lnTo>
                  <a:pt x="f18" y="f19"/>
                </a:lnTo>
                <a:lnTo>
                  <a:pt x="f15" y="f19"/>
                </a:lnTo>
                <a:lnTo>
                  <a:pt x="f15" y="f20"/>
                </a:lnTo>
                <a:lnTo>
                  <a:pt x="f21" y="f20"/>
                </a:lnTo>
                <a:lnTo>
                  <a:pt x="f21" y="f19"/>
                </a:lnTo>
                <a:lnTo>
                  <a:pt x="f22" y="f23"/>
                </a:lnTo>
                <a:lnTo>
                  <a:pt x="f24" y="f17"/>
                </a:lnTo>
                <a:lnTo>
                  <a:pt x="f21" y="f17"/>
                </a:lnTo>
                <a:lnTo>
                  <a:pt x="f21" y="f25"/>
                </a:lnTo>
                <a:cubicBezTo>
                  <a:pt x="f26" y="f27"/>
                  <a:pt x="f28" y="f29"/>
                  <a:pt x="f30" y="f31"/>
                </a:cubicBezTo>
                <a:cubicBezTo>
                  <a:pt x="f32" y="f33"/>
                  <a:pt x="f34" y="f35"/>
                  <a:pt x="f36" y="f37"/>
                </a:cubicBezTo>
                <a:cubicBezTo>
                  <a:pt x="f38" y="f39"/>
                  <a:pt x="f40" y="f41"/>
                  <a:pt x="f7" y="f8"/>
                </a:cubicBezTo>
                <a:close/>
                <a:moveTo>
                  <a:pt x="f42" y="f5"/>
                </a:moveTo>
                <a:lnTo>
                  <a:pt x="f43" y="f5"/>
                </a:lnTo>
                <a:cubicBezTo>
                  <a:pt x="f44" y="f5"/>
                  <a:pt x="f6" y="f45"/>
                  <a:pt x="f6" y="f42"/>
                </a:cubicBezTo>
                <a:lnTo>
                  <a:pt x="f6" y="f43"/>
                </a:lnTo>
                <a:cubicBezTo>
                  <a:pt x="f6" y="f44"/>
                  <a:pt x="f44" y="f6"/>
                  <a:pt x="f43" y="f6"/>
                </a:cubicBezTo>
                <a:lnTo>
                  <a:pt x="f42" y="f6"/>
                </a:lnTo>
                <a:cubicBezTo>
                  <a:pt x="f45" y="f6"/>
                  <a:pt x="f5" y="f44"/>
                  <a:pt x="f5" y="f43"/>
                </a:cubicBezTo>
                <a:lnTo>
                  <a:pt x="f5" y="f42"/>
                </a:lnTo>
                <a:cubicBezTo>
                  <a:pt x="f5" y="f45"/>
                  <a:pt x="f45" y="f5"/>
                  <a:pt x="f42" y="f5"/>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3" name="Rounded Rectangle 10">
            <a:extLst>
              <a:ext uri="{FF2B5EF4-FFF2-40B4-BE49-F238E27FC236}">
                <a16:creationId xmlns:a16="http://schemas.microsoft.com/office/drawing/2014/main" id="{9DAD7E32-2D4D-3FD6-FAA9-D16ABC049957}"/>
              </a:ext>
            </a:extLst>
          </p:cNvPr>
          <p:cNvSpPr/>
          <p:nvPr/>
        </p:nvSpPr>
        <p:spPr>
          <a:xfrm>
            <a:off x="6095843" y="5603564"/>
            <a:ext cx="575132" cy="623193"/>
          </a:xfrm>
          <a:custGeom>
            <a:avLst/>
            <a:gdLst>
              <a:gd name="f0" fmla="val w"/>
              <a:gd name="f1" fmla="val h"/>
              <a:gd name="f2" fmla="val 0"/>
              <a:gd name="f3" fmla="val 3186824"/>
              <a:gd name="f4" fmla="val 3240000"/>
              <a:gd name="f5" fmla="val 2141174"/>
              <a:gd name="f6" fmla="val 1384899"/>
              <a:gd name="f7" fmla="val 1528887"/>
              <a:gd name="f8" fmla="val 1997174"/>
              <a:gd name="f9" fmla="val 1744911"/>
              <a:gd name="f10" fmla="val 1888899"/>
              <a:gd name="f11" fmla="val 2357174"/>
              <a:gd name="f12" fmla="val 2501174"/>
              <a:gd name="f13" fmla="val 1286582"/>
              <a:gd name="f14" fmla="val 1008157"/>
              <a:gd name="f15" fmla="val 1148208"/>
              <a:gd name="f16" fmla="val 1006486"/>
              <a:gd name="f17" fmla="val 1009270"/>
              <a:gd name="f18" fmla="val 1051569"/>
              <a:gd name="f19" fmla="val 894997"/>
              <a:gd name="f20" fmla="val 1143711"/>
              <a:gd name="f21" fmla="val 666451"/>
              <a:gd name="f22" fmla="val 1327995"/>
              <a:gd name="f23" fmla="val 600947"/>
              <a:gd name="f24" fmla="val 1648602"/>
              <a:gd name="f25" fmla="val 738892"/>
              <a:gd name="f26" fmla="val 1907765"/>
              <a:gd name="f27" fmla="val 876837"/>
              <a:gd name="f28" fmla="val 2166928"/>
              <a:gd name="f29" fmla="val 1179371"/>
              <a:gd name="f30" fmla="val 2291639"/>
              <a:gd name="f31" fmla="val 1459875"/>
              <a:gd name="f32" fmla="val 2204971"/>
              <a:gd name="f33" fmla="val 1676459"/>
              <a:gd name="f34" fmla="val 2138053"/>
              <a:gd name="f35" fmla="val 1832801"/>
              <a:gd name="f36" fmla="val 1959669"/>
              <a:gd name="f37" fmla="val 1876637"/>
              <a:gd name="f38" fmla="val 1747242"/>
              <a:gd name="f39" fmla="val 1879565"/>
              <a:gd name="f40" fmla="val 1728291"/>
              <a:gd name="f41" fmla="val 1891883"/>
              <a:gd name="f42" fmla="val 1671800"/>
              <a:gd name="f43" fmla="val 1894168"/>
              <a:gd name="f44" fmla="val 1612713"/>
              <a:gd name="f45" fmla="val 1887545"/>
              <a:gd name="f46" fmla="val 1552862"/>
              <a:gd name="f47" fmla="val 1553745"/>
              <a:gd name="f48" fmla="val 1531218"/>
              <a:gd name="f49" fmla="val 1231565"/>
              <a:gd name="f50" fmla="val 1565835"/>
              <a:gd name="f51" fmla="val 1530201"/>
              <a:gd name="f52" fmla="val 1827940"/>
              <a:gd name="f53" fmla="val 1460959"/>
              <a:gd name="f54" fmla="val 1892348"/>
              <a:gd name="f55" fmla="val 1371795"/>
              <a:gd name="f56" fmla="val 1919897"/>
              <a:gd name="f57" fmla="val 1228031"/>
              <a:gd name="f58" fmla="val 1964316"/>
              <a:gd name="f59" fmla="val 1072976"/>
              <a:gd name="f60" fmla="val 1900399"/>
              <a:gd name="f61" fmla="val 1002277"/>
              <a:gd name="f62" fmla="val 1767573"/>
              <a:gd name="f63" fmla="val 931578"/>
              <a:gd name="f64" fmla="val 1634747"/>
              <a:gd name="f65" fmla="val 965150"/>
              <a:gd name="f66" fmla="val 1470429"/>
              <a:gd name="f67" fmla="val 1082284"/>
              <a:gd name="f68" fmla="val 1375980"/>
              <a:gd name="f69" fmla="val 1199418"/>
              <a:gd name="f70" fmla="val 1281531"/>
              <a:gd name="f71" fmla="val 1367118"/>
              <a:gd name="f72" fmla="val 1283556"/>
              <a:gd name="f73" fmla="val 1481937"/>
              <a:gd name="f74" fmla="val 1380807"/>
              <a:gd name="f75" fmla="val 1674778"/>
              <a:gd name="f76" fmla="val 1153129"/>
              <a:gd name="f77" fmla="val 1562764"/>
              <a:gd name="f78" fmla="val 1058254"/>
              <a:gd name="f79" fmla="val 1424955"/>
              <a:gd name="f80" fmla="val 1009828"/>
              <a:gd name="f81" fmla="val 293028"/>
              <a:gd name="f82" fmla="val 2893796"/>
              <a:gd name="f83" fmla="val 3055631"/>
              <a:gd name="f84" fmla="val 131193"/>
              <a:gd name="f85" fmla="val 2946972"/>
              <a:gd name="f86" fmla="val 3108807"/>
              <a:gd name="f87" fmla="*/ f0 1 3186824"/>
              <a:gd name="f88" fmla="*/ f1 1 3240000"/>
              <a:gd name="f89" fmla="val f2"/>
              <a:gd name="f90" fmla="val f3"/>
              <a:gd name="f91" fmla="val f4"/>
              <a:gd name="f92" fmla="+- f91 0 f89"/>
              <a:gd name="f93" fmla="+- f90 0 f89"/>
              <a:gd name="f94" fmla="*/ f93 1 3186824"/>
              <a:gd name="f95" fmla="*/ f92 1 3240000"/>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318682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6"/>
                  <a:pt x="f17" y="f18"/>
                  <a:pt x="f19" y="f20"/>
                </a:cubicBezTo>
                <a:cubicBezTo>
                  <a:pt x="f21" y="f22"/>
                  <a:pt x="f23" y="f24"/>
                  <a:pt x="f25" y="f26"/>
                </a:cubicBezTo>
                <a:cubicBezTo>
                  <a:pt x="f27" y="f28"/>
                  <a:pt x="f29" y="f30"/>
                  <a:pt x="f31" y="f32"/>
                </a:cubicBezTo>
                <a:cubicBezTo>
                  <a:pt x="f33" y="f34"/>
                  <a:pt x="f35" y="f36"/>
                  <a:pt x="f37" y="f38"/>
                </a:cubicBezTo>
                <a:lnTo>
                  <a:pt x="f39" y="f38"/>
                </a:lnTo>
                <a:lnTo>
                  <a:pt x="f39" y="f40"/>
                </a:lnTo>
                <a:cubicBezTo>
                  <a:pt x="f41" y="f42"/>
                  <a:pt x="f43" y="f44"/>
                  <a:pt x="f45" y="f46"/>
                </a:cubicBezTo>
                <a:lnTo>
                  <a:pt x="f39" y="f47"/>
                </a:lnTo>
                <a:lnTo>
                  <a:pt x="f39" y="f48"/>
                </a:lnTo>
                <a:lnTo>
                  <a:pt x="f49" y="f48"/>
                </a:lnTo>
                <a:lnTo>
                  <a:pt x="f49" y="f38"/>
                </a:lnTo>
                <a:lnTo>
                  <a:pt x="f50" y="f38"/>
                </a:lnTo>
                <a:cubicBezTo>
                  <a:pt x="f51" y="f52"/>
                  <a:pt x="f53" y="f54"/>
                  <a:pt x="f55" y="f56"/>
                </a:cubicBezTo>
                <a:cubicBezTo>
                  <a:pt x="f57" y="f58"/>
                  <a:pt x="f59" y="f60"/>
                  <a:pt x="f61" y="f62"/>
                </a:cubicBezTo>
                <a:cubicBezTo>
                  <a:pt x="f63" y="f64"/>
                  <a:pt x="f65" y="f66"/>
                  <a:pt x="f67" y="f68"/>
                </a:cubicBezTo>
                <a:cubicBezTo>
                  <a:pt x="f69" y="f70"/>
                  <a:pt x="f71" y="f72"/>
                  <a:pt x="f73" y="f74"/>
                </a:cubicBezTo>
                <a:lnTo>
                  <a:pt x="f75" y="f76"/>
                </a:lnTo>
                <a:cubicBezTo>
                  <a:pt x="f77" y="f78"/>
                  <a:pt x="f79" y="f80"/>
                  <a:pt x="f13" y="f14"/>
                </a:cubicBezTo>
                <a:close/>
                <a:moveTo>
                  <a:pt x="f81" y="f2"/>
                </a:moveTo>
                <a:lnTo>
                  <a:pt x="f82" y="f2"/>
                </a:lnTo>
                <a:cubicBezTo>
                  <a:pt x="f83" y="f2"/>
                  <a:pt x="f3" y="f84"/>
                  <a:pt x="f3" y="f81"/>
                </a:cubicBezTo>
                <a:lnTo>
                  <a:pt x="f3" y="f85"/>
                </a:lnTo>
                <a:cubicBezTo>
                  <a:pt x="f3" y="f86"/>
                  <a:pt x="f83" y="f4"/>
                  <a:pt x="f82" y="f4"/>
                </a:cubicBezTo>
                <a:lnTo>
                  <a:pt x="f81" y="f4"/>
                </a:lnTo>
                <a:cubicBezTo>
                  <a:pt x="f84" y="f4"/>
                  <a:pt x="f2" y="f86"/>
                  <a:pt x="f2" y="f85"/>
                </a:cubicBezTo>
                <a:lnTo>
                  <a:pt x="f2" y="f81"/>
                </a:lnTo>
                <a:cubicBezTo>
                  <a:pt x="f2" y="f84"/>
                  <a:pt x="f84" y="f2"/>
                  <a:pt x="f81" y="f2"/>
                </a:cubicBezTo>
                <a:close/>
              </a:path>
            </a:pathLst>
          </a:custGeom>
          <a:solidFill>
            <a:schemeClr val="tx1">
              <a:lumMod val="75000"/>
              <a:lumOff val="2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4" name="Block Arc 6">
            <a:extLst>
              <a:ext uri="{FF2B5EF4-FFF2-40B4-BE49-F238E27FC236}">
                <a16:creationId xmlns:a16="http://schemas.microsoft.com/office/drawing/2014/main" id="{70BEC1F2-A7D8-E2EF-4D29-1FC43D6D0966}"/>
              </a:ext>
            </a:extLst>
          </p:cNvPr>
          <p:cNvSpPr/>
          <p:nvPr/>
        </p:nvSpPr>
        <p:spPr>
          <a:xfrm>
            <a:off x="6985786" y="5646492"/>
            <a:ext cx="539153" cy="580265"/>
          </a:xfrm>
          <a:custGeom>
            <a:avLst/>
            <a:gdLst>
              <a:gd name="f0" fmla="val 10800000"/>
              <a:gd name="f1" fmla="val 5400000"/>
              <a:gd name="f2" fmla="val 180"/>
              <a:gd name="f3" fmla="val w"/>
              <a:gd name="f4" fmla="val h"/>
              <a:gd name="f5" fmla="val 0"/>
              <a:gd name="f6" fmla="val 3189723"/>
              <a:gd name="f7" fmla="val 3221116"/>
              <a:gd name="f8" fmla="val 2664630"/>
              <a:gd name="f9" fmla="val 2175617"/>
              <a:gd name="f10" fmla="val 2658205"/>
              <a:gd name="f11" fmla="val 2178566"/>
              <a:gd name="f12" fmla="val 2662222"/>
              <a:gd name="f13" fmla="val 2175972"/>
              <a:gd name="f14" fmla="val 2664284"/>
              <a:gd name="f15" fmla="val 2175096"/>
              <a:gd name="f16" fmla="val 1477043"/>
              <a:gd name="f17" fmla="val 1144372"/>
              <a:gd name="f18" fmla="val 1409070"/>
              <a:gd name="f19" fmla="val 1159393"/>
              <a:gd name="f20" fmla="val 1167974"/>
              <a:gd name="f21" fmla="val 1216277"/>
              <a:gd name="f22" fmla="val 1134894"/>
              <a:gd name="f23" fmla="val 1538245"/>
              <a:gd name="f24" fmla="val 1152384"/>
              <a:gd name="f25" fmla="val 1703728"/>
              <a:gd name="f26" fmla="val 1169874"/>
              <a:gd name="f27" fmla="val 1869211"/>
              <a:gd name="f28" fmla="val 1272747"/>
              <a:gd name="f29" fmla="val 2156947"/>
              <a:gd name="f30" fmla="val 1514013"/>
              <a:gd name="f31" fmla="val 2152290"/>
              <a:gd name="f32" fmla="val 1680659"/>
              <a:gd name="f33" fmla="val 2149073"/>
              <a:gd name="f34" fmla="val 1865876"/>
              <a:gd name="f35" fmla="val 1940767"/>
              <a:gd name="f36" fmla="val 1850815"/>
              <a:gd name="f37" fmla="val 1654259"/>
              <a:gd name="f38" fmla="val 1844015"/>
              <a:gd name="f39" fmla="val 1608142"/>
              <a:gd name="f40" fmla="val 1837162"/>
              <a:gd name="f41" fmla="val 1561942"/>
              <a:gd name="f42" fmla="val 1830467"/>
              <a:gd name="f43" fmla="val 1515986"/>
              <a:gd name="f44" fmla="val 1779361"/>
              <a:gd name="f45" fmla="val 1292438"/>
              <a:gd name="f46" fmla="val 1635542"/>
              <a:gd name="f47" fmla="val 1134285"/>
              <a:gd name="f48" fmla="val 1651152"/>
              <a:gd name="f49" fmla="val 501"/>
              <a:gd name="f50" fmla="val 1977584"/>
              <a:gd name="f51" fmla="val 8635"/>
              <a:gd name="f52" fmla="val 2235425"/>
              <a:gd name="f53" fmla="val 52153"/>
              <a:gd name="f54" fmla="val 2580395"/>
              <a:gd name="f55" fmla="val 324821"/>
              <a:gd name="f56" fmla="val 3000061"/>
              <a:gd name="f57" fmla="val 656529"/>
              <a:gd name="f58" fmla="val 3430704"/>
              <a:gd name="f59" fmla="val 1549940"/>
              <a:gd name="f60" fmla="val 3030464"/>
              <a:gd name="f61" fmla="val 2249544"/>
              <a:gd name="f62" fmla="val 2882259"/>
              <a:gd name="f63" fmla="val 2451798"/>
              <a:gd name="f64" fmla="val 2785813"/>
              <a:gd name="f65" fmla="val 2507403"/>
              <a:gd name="f66" fmla="val 2585849"/>
              <a:gd name="f67" fmla="val 2588887"/>
              <a:gd name="f68" fmla="val 2194785"/>
              <a:gd name="f69" fmla="val 2615774"/>
              <a:gd name="f70" fmla="val 1984876"/>
              <a:gd name="f71" fmla="val 2478759"/>
              <a:gd name="f72" fmla="val 1973374"/>
              <a:gd name="f73" fmla="val 2195096"/>
              <a:gd name="f74" fmla="val 1841986"/>
              <a:gd name="f75" fmla="val 2496540"/>
              <a:gd name="f76" fmla="val 1610941"/>
              <a:gd name="f77" fmla="val 2555551"/>
              <a:gd name="f78" fmla="val 1390827"/>
              <a:gd name="f79" fmla="val 2527630"/>
              <a:gd name="f80" fmla="val 1131071"/>
              <a:gd name="f81" fmla="val 2494680"/>
              <a:gd name="f82" fmla="val 853863"/>
              <a:gd name="f83" fmla="val 2136270"/>
              <a:gd name="f84" fmla="val 783896"/>
              <a:gd name="f85" fmla="val 1665044"/>
              <a:gd name="f86" fmla="val 715204"/>
              <a:gd name="f87" fmla="val 1202409"/>
              <a:gd name="f88" fmla="val 991941"/>
              <a:gd name="f89" fmla="val 900416"/>
              <a:gd name="f90" fmla="val 1268509"/>
              <a:gd name="f91" fmla="val 819983"/>
              <a:gd name="f92" fmla="val 1288264"/>
              <a:gd name="f93" fmla="val 814237"/>
              <a:gd name="f94" fmla="val 1308391"/>
              <a:gd name="f95" fmla="val 810536"/>
              <a:gd name="f96" fmla="val 1328805"/>
              <a:gd name="f97" fmla="val 807930"/>
              <a:gd name="f98" fmla="val 1349219"/>
              <a:gd name="f99" fmla="val 805325"/>
              <a:gd name="f100" fmla="val 1369921"/>
              <a:gd name="f101" fmla="val 803817"/>
              <a:gd name="f102" fmla="val 802457"/>
              <a:gd name="f103" fmla="val 1416795"/>
              <a:gd name="f104" fmla="val 800769"/>
              <a:gd name="f105" fmla="val 1355770"/>
              <a:gd name="f106" fmla="val 788713"/>
              <a:gd name="f107" fmla="val 1462242"/>
              <a:gd name="f108" fmla="val 801708"/>
              <a:gd name="f109" fmla="val 1599590"/>
              <a:gd name="f110" fmla="val 818472"/>
              <a:gd name="f111" fmla="val 1776043"/>
              <a:gd name="f112" fmla="val 890774"/>
              <a:gd name="f113" fmla="val 1956122"/>
              <a:gd name="f114" fmla="val 1110076"/>
              <a:gd name="f115" fmla="val 875315"/>
              <a:gd name="f116" fmla="val 2333414"/>
              <a:gd name="f117" fmla="val 2330539"/>
              <a:gd name="f118" fmla="val 1325736"/>
              <a:gd name="f119" fmla="val 2327663"/>
              <a:gd name="f120" fmla="val 1603628"/>
              <a:gd name="f121" fmla="val 2324788"/>
              <a:gd name="f122" fmla="val 2054049"/>
              <a:gd name="f123" fmla="val 2290850"/>
              <a:gd name="f124" fmla="val 2479718"/>
              <a:gd name="f125" fmla="val 2627788"/>
              <a:gd name="f126" fmla="val 2217580"/>
              <a:gd name="f127" fmla="val 2661746"/>
              <a:gd name="f128" fmla="val 2179658"/>
              <a:gd name="f129" fmla="val 2691046"/>
              <a:gd name="f130" fmla="val 2188689"/>
              <a:gd name="f131" fmla="val 2667011"/>
              <a:gd name="f132" fmla="val 2175828"/>
              <a:gd name="f133" fmla="val 2945550"/>
              <a:gd name="f134" fmla="val 1655295"/>
              <a:gd name="f135" fmla="val 2803444"/>
              <a:gd name="f136" fmla="val 1009445"/>
              <a:gd name="f137" fmla="val 2332141"/>
              <a:gd name="f138" fmla="val 653899"/>
              <a:gd name="f139" fmla="val 1860838"/>
              <a:gd name="f140" fmla="val 298353"/>
              <a:gd name="f141" fmla="val 1200794"/>
              <a:gd name="f142" fmla="val 339069"/>
              <a:gd name="f143" fmla="val 776764"/>
              <a:gd name="f144" fmla="val 749845"/>
              <a:gd name="f145" fmla="val 352733"/>
              <a:gd name="f146" fmla="val 1160621"/>
              <a:gd name="f147" fmla="val 291083"/>
              <a:gd name="f148" fmla="val 1819040"/>
              <a:gd name="f149" fmla="val 631487"/>
              <a:gd name="f150" fmla="val 2301392"/>
              <a:gd name="f151" fmla="val 971891"/>
              <a:gd name="f152" fmla="val 2783745"/>
              <a:gd name="f153" fmla="val 1612904"/>
              <a:gd name="f154" fmla="val 2946283"/>
              <a:gd name="f155" fmla="val 2142017"/>
              <a:gd name="f156" fmla="val 2684410"/>
              <a:gd name="f157" fmla="val 2324866"/>
              <a:gd name="f158" fmla="val 3053856"/>
              <a:gd name="f159" fmla="val 1613730"/>
              <a:gd name="f160" fmla="val 3405817"/>
              <a:gd name="f161" fmla="val 752200"/>
              <a:gd name="f162" fmla="val 3187363"/>
              <a:gd name="f163" fmla="val 294693"/>
              <a:gd name="f164" fmla="val 2539075"/>
              <a:gd name="f165" fmla="val -162814"/>
              <a:gd name="f166" fmla="val 1890787"/>
              <a:gd name="f167" fmla="val -79956"/>
              <a:gd name="f168" fmla="val 1005863"/>
              <a:gd name="f169" fmla="val 489947"/>
              <a:gd name="f170" fmla="val 453774"/>
              <a:gd name="f171" fmla="val 810518"/>
              <a:gd name="f172" fmla="val 143225"/>
              <a:gd name="f173" fmla="val 1231454"/>
              <a:gd name="f174" fmla="val -9956"/>
              <a:gd name="f175" fmla="+- 0 0 -90"/>
              <a:gd name="f176" fmla="*/ f3 1 3189723"/>
              <a:gd name="f177" fmla="*/ f4 1 3221116"/>
              <a:gd name="f178" fmla="val f5"/>
              <a:gd name="f179" fmla="val f6"/>
              <a:gd name="f180" fmla="val f7"/>
              <a:gd name="f181" fmla="*/ f175 f0 1"/>
              <a:gd name="f182" fmla="+- f180 0 f178"/>
              <a:gd name="f183" fmla="+- f179 0 f178"/>
              <a:gd name="f184" fmla="*/ f181 1 f2"/>
              <a:gd name="f185" fmla="*/ f183 1 3189723"/>
              <a:gd name="f186" fmla="*/ f182 1 3221116"/>
              <a:gd name="f187" fmla="*/ 2175617 f182 1"/>
              <a:gd name="f188" fmla="*/ 2178566 f182 1"/>
              <a:gd name="f189" fmla="*/ 1144372 f182 1"/>
              <a:gd name="f190" fmla="*/ 1159393 f182 1"/>
              <a:gd name="f191" fmla="*/ 1703728 f182 1"/>
              <a:gd name="f192" fmla="*/ 2152290 f182 1"/>
              <a:gd name="f193" fmla="*/ 1654259 f182 1"/>
              <a:gd name="f194" fmla="*/ 1515986 f182 1"/>
              <a:gd name="f195" fmla="*/ 501 f182 1"/>
              <a:gd name="f196" fmla="*/ 324821 f182 1"/>
              <a:gd name="f197" fmla="*/ 2588887 f182 1"/>
              <a:gd name="f198" fmla="*/ 2195096 f182 1"/>
              <a:gd name="f199" fmla="*/ 2527630 f182 1"/>
              <a:gd name="f200" fmla="*/ 1665044 f182 1"/>
              <a:gd name="f201" fmla="*/ 819983 f182 1"/>
              <a:gd name="f202" fmla="*/ 807930 f182 1"/>
              <a:gd name="f203" fmla="*/ 802457 f182 1"/>
              <a:gd name="f204" fmla="*/ 801708 f182 1"/>
              <a:gd name="f205" fmla="*/ 1110076 f182 1"/>
              <a:gd name="f206" fmla="*/ 875315 f182 1"/>
              <a:gd name="f207" fmla="*/ 2054049 f182 1"/>
              <a:gd name="f208" fmla="*/ 2179658 f182 1"/>
              <a:gd name="f209" fmla="*/ 2188689 f182 1"/>
              <a:gd name="f210" fmla="*/ 2175828 f182 1"/>
              <a:gd name="f211" fmla="*/ 653899 f182 1"/>
              <a:gd name="f212" fmla="*/ 749845 f182 1"/>
              <a:gd name="f213" fmla="*/ 2301392 f182 1"/>
              <a:gd name="f214" fmla="*/ 2684410 f182 1"/>
              <a:gd name="f215" fmla="*/ 3053856 f182 1"/>
              <a:gd name="f216" fmla="*/ 2539075 f182 1"/>
              <a:gd name="f217" fmla="*/ 453774 f182 1"/>
              <a:gd name="f218" fmla="*/ 2249544 f182 1"/>
              <a:gd name="f219" fmla="*/ 2664630 f183 1"/>
              <a:gd name="f220" fmla="*/ 2658205 f183 1"/>
              <a:gd name="f221" fmla="*/ 1477043 f183 1"/>
              <a:gd name="f222" fmla="*/ 1409070 f183 1"/>
              <a:gd name="f223" fmla="*/ 1152384 f183 1"/>
              <a:gd name="f224" fmla="*/ 1514013 f183 1"/>
              <a:gd name="f225" fmla="*/ 1850815 f183 1"/>
              <a:gd name="f226" fmla="*/ 1830467 f183 1"/>
              <a:gd name="f227" fmla="*/ 1651152 f183 1"/>
              <a:gd name="f228" fmla="*/ 2580395 f183 1"/>
              <a:gd name="f229" fmla="*/ 3030464 f183 1"/>
              <a:gd name="f230" fmla="*/ 2585849 f183 1"/>
              <a:gd name="f231" fmla="*/ 1973374 f183 1"/>
              <a:gd name="f232" fmla="*/ 1390827 f183 1"/>
              <a:gd name="f233" fmla="*/ 783896 f183 1"/>
              <a:gd name="f234" fmla="*/ 1268509 f183 1"/>
              <a:gd name="f235" fmla="*/ 1328805 f183 1"/>
              <a:gd name="f236" fmla="*/ 1462242 f183 1"/>
              <a:gd name="f237" fmla="*/ 1956122 f183 1"/>
              <a:gd name="f238" fmla="*/ 2333414 f183 1"/>
              <a:gd name="f239" fmla="*/ 2324788 f183 1"/>
              <a:gd name="f240" fmla="*/ 2661746 f183 1"/>
              <a:gd name="f241" fmla="*/ 2691046 f183 1"/>
              <a:gd name="f242" fmla="*/ 2667011 f183 1"/>
              <a:gd name="f243" fmla="*/ 2332141 f183 1"/>
              <a:gd name="f244" fmla="*/ 776764 f183 1"/>
              <a:gd name="f245" fmla="*/ 631487 f183 1"/>
              <a:gd name="f246" fmla="*/ 2142017 f183 1"/>
              <a:gd name="f247" fmla="*/ 2324866 f183 1"/>
              <a:gd name="f248" fmla="*/ 294693 f183 1"/>
              <a:gd name="f249" fmla="*/ 489947 f183 1"/>
              <a:gd name="f250" fmla="+- f184 0 f1"/>
              <a:gd name="f251" fmla="*/ f187 1 3221116"/>
              <a:gd name="f252" fmla="*/ f188 1 3221116"/>
              <a:gd name="f253" fmla="*/ f189 1 3221116"/>
              <a:gd name="f254" fmla="*/ f190 1 3221116"/>
              <a:gd name="f255" fmla="*/ f191 1 3221116"/>
              <a:gd name="f256" fmla="*/ f192 1 3221116"/>
              <a:gd name="f257" fmla="*/ f193 1 3221116"/>
              <a:gd name="f258" fmla="*/ f194 1 3221116"/>
              <a:gd name="f259" fmla="*/ f195 1 3221116"/>
              <a:gd name="f260" fmla="*/ f196 1 3221116"/>
              <a:gd name="f261" fmla="*/ f197 1 3221116"/>
              <a:gd name="f262" fmla="*/ f198 1 3221116"/>
              <a:gd name="f263" fmla="*/ f199 1 3221116"/>
              <a:gd name="f264" fmla="*/ f200 1 3221116"/>
              <a:gd name="f265" fmla="*/ f201 1 3221116"/>
              <a:gd name="f266" fmla="*/ f202 1 3221116"/>
              <a:gd name="f267" fmla="*/ f203 1 3221116"/>
              <a:gd name="f268" fmla="*/ f204 1 3221116"/>
              <a:gd name="f269" fmla="*/ f205 1 3221116"/>
              <a:gd name="f270" fmla="*/ f206 1 3221116"/>
              <a:gd name="f271" fmla="*/ f207 1 3221116"/>
              <a:gd name="f272" fmla="*/ f208 1 3221116"/>
              <a:gd name="f273" fmla="*/ f209 1 3221116"/>
              <a:gd name="f274" fmla="*/ f210 1 3221116"/>
              <a:gd name="f275" fmla="*/ f211 1 3221116"/>
              <a:gd name="f276" fmla="*/ f212 1 3221116"/>
              <a:gd name="f277" fmla="*/ f213 1 3221116"/>
              <a:gd name="f278" fmla="*/ f214 1 3221116"/>
              <a:gd name="f279" fmla="*/ f215 1 3221116"/>
              <a:gd name="f280" fmla="*/ f216 1 3221116"/>
              <a:gd name="f281" fmla="*/ f217 1 3221116"/>
              <a:gd name="f282" fmla="*/ f218 1 3221116"/>
              <a:gd name="f283" fmla="*/ f219 1 3189723"/>
              <a:gd name="f284" fmla="*/ f220 1 3189723"/>
              <a:gd name="f285" fmla="*/ f221 1 3189723"/>
              <a:gd name="f286" fmla="*/ f222 1 3189723"/>
              <a:gd name="f287" fmla="*/ f223 1 3189723"/>
              <a:gd name="f288" fmla="*/ f224 1 3189723"/>
              <a:gd name="f289" fmla="*/ f225 1 3189723"/>
              <a:gd name="f290" fmla="*/ f226 1 3189723"/>
              <a:gd name="f291" fmla="*/ f227 1 3189723"/>
              <a:gd name="f292" fmla="*/ f228 1 3189723"/>
              <a:gd name="f293" fmla="*/ f229 1 3189723"/>
              <a:gd name="f294" fmla="*/ f230 1 3189723"/>
              <a:gd name="f295" fmla="*/ f231 1 3189723"/>
              <a:gd name="f296" fmla="*/ f232 1 3189723"/>
              <a:gd name="f297" fmla="*/ f233 1 3189723"/>
              <a:gd name="f298" fmla="*/ f234 1 3189723"/>
              <a:gd name="f299" fmla="*/ f235 1 3189723"/>
              <a:gd name="f300" fmla="*/ f236 1 3189723"/>
              <a:gd name="f301" fmla="*/ f237 1 3189723"/>
              <a:gd name="f302" fmla="*/ f238 1 3189723"/>
              <a:gd name="f303" fmla="*/ f239 1 3189723"/>
              <a:gd name="f304" fmla="*/ f240 1 3189723"/>
              <a:gd name="f305" fmla="*/ f241 1 3189723"/>
              <a:gd name="f306" fmla="*/ f242 1 3189723"/>
              <a:gd name="f307" fmla="*/ f243 1 3189723"/>
              <a:gd name="f308" fmla="*/ f244 1 3189723"/>
              <a:gd name="f309" fmla="*/ f245 1 3189723"/>
              <a:gd name="f310" fmla="*/ f246 1 3189723"/>
              <a:gd name="f311" fmla="*/ f247 1 3189723"/>
              <a:gd name="f312" fmla="*/ f248 1 3189723"/>
              <a:gd name="f313" fmla="*/ f249 1 3189723"/>
              <a:gd name="f314" fmla="*/ f178 1 f185"/>
              <a:gd name="f315" fmla="*/ f179 1 f185"/>
              <a:gd name="f316" fmla="*/ f178 1 f186"/>
              <a:gd name="f317" fmla="*/ f180 1 f186"/>
              <a:gd name="f318" fmla="*/ f283 1 f185"/>
              <a:gd name="f319" fmla="*/ f251 1 f186"/>
              <a:gd name="f320" fmla="*/ f284 1 f185"/>
              <a:gd name="f321" fmla="*/ f252 1 f186"/>
              <a:gd name="f322" fmla="*/ f285 1 f185"/>
              <a:gd name="f323" fmla="*/ f253 1 f186"/>
              <a:gd name="f324" fmla="*/ f286 1 f185"/>
              <a:gd name="f325" fmla="*/ f254 1 f186"/>
              <a:gd name="f326" fmla="*/ f287 1 f185"/>
              <a:gd name="f327" fmla="*/ f255 1 f186"/>
              <a:gd name="f328" fmla="*/ f288 1 f185"/>
              <a:gd name="f329" fmla="*/ f256 1 f186"/>
              <a:gd name="f330" fmla="*/ f289 1 f185"/>
              <a:gd name="f331" fmla="*/ f257 1 f186"/>
              <a:gd name="f332" fmla="*/ f290 1 f185"/>
              <a:gd name="f333" fmla="*/ f258 1 f186"/>
              <a:gd name="f334" fmla="*/ f291 1 f185"/>
              <a:gd name="f335" fmla="*/ f259 1 f186"/>
              <a:gd name="f336" fmla="*/ f292 1 f185"/>
              <a:gd name="f337" fmla="*/ f260 1 f186"/>
              <a:gd name="f338" fmla="*/ f293 1 f185"/>
              <a:gd name="f339" fmla="*/ f282 1 f186"/>
              <a:gd name="f340" fmla="*/ f294 1 f185"/>
              <a:gd name="f341" fmla="*/ f261 1 f186"/>
              <a:gd name="f342" fmla="*/ f295 1 f185"/>
              <a:gd name="f343" fmla="*/ f262 1 f186"/>
              <a:gd name="f344" fmla="*/ f296 1 f185"/>
              <a:gd name="f345" fmla="*/ f263 1 f186"/>
              <a:gd name="f346" fmla="*/ f297 1 f185"/>
              <a:gd name="f347" fmla="*/ f264 1 f186"/>
              <a:gd name="f348" fmla="*/ f298 1 f185"/>
              <a:gd name="f349" fmla="*/ f265 1 f186"/>
              <a:gd name="f350" fmla="*/ f299 1 f185"/>
              <a:gd name="f351" fmla="*/ f266 1 f186"/>
              <a:gd name="f352" fmla="*/ f267 1 f186"/>
              <a:gd name="f353" fmla="*/ f300 1 f185"/>
              <a:gd name="f354" fmla="*/ f268 1 f186"/>
              <a:gd name="f355" fmla="*/ f301 1 f185"/>
              <a:gd name="f356" fmla="*/ f269 1 f186"/>
              <a:gd name="f357" fmla="*/ f270 1 f186"/>
              <a:gd name="f358" fmla="*/ f302 1 f185"/>
              <a:gd name="f359" fmla="*/ f303 1 f185"/>
              <a:gd name="f360" fmla="*/ f271 1 f186"/>
              <a:gd name="f361" fmla="*/ f304 1 f185"/>
              <a:gd name="f362" fmla="*/ f272 1 f186"/>
              <a:gd name="f363" fmla="*/ f305 1 f185"/>
              <a:gd name="f364" fmla="*/ f273 1 f186"/>
              <a:gd name="f365" fmla="*/ f306 1 f185"/>
              <a:gd name="f366" fmla="*/ f274 1 f186"/>
              <a:gd name="f367" fmla="*/ f307 1 f185"/>
              <a:gd name="f368" fmla="*/ f275 1 f186"/>
              <a:gd name="f369" fmla="*/ f308 1 f185"/>
              <a:gd name="f370" fmla="*/ f276 1 f186"/>
              <a:gd name="f371" fmla="*/ f309 1 f185"/>
              <a:gd name="f372" fmla="*/ f277 1 f186"/>
              <a:gd name="f373" fmla="*/ f310 1 f185"/>
              <a:gd name="f374" fmla="*/ f278 1 f186"/>
              <a:gd name="f375" fmla="*/ f311 1 f185"/>
              <a:gd name="f376" fmla="*/ f279 1 f186"/>
              <a:gd name="f377" fmla="*/ f312 1 f185"/>
              <a:gd name="f378" fmla="*/ f280 1 f186"/>
              <a:gd name="f379" fmla="*/ f313 1 f185"/>
              <a:gd name="f380" fmla="*/ f281 1 f186"/>
              <a:gd name="f381" fmla="*/ f314 f176 1"/>
              <a:gd name="f382" fmla="*/ f315 f176 1"/>
              <a:gd name="f383" fmla="*/ f317 f177 1"/>
              <a:gd name="f384" fmla="*/ f316 f177 1"/>
              <a:gd name="f385" fmla="*/ f318 f176 1"/>
              <a:gd name="f386" fmla="*/ f319 f177 1"/>
              <a:gd name="f387" fmla="*/ f320 f176 1"/>
              <a:gd name="f388" fmla="*/ f321 f177 1"/>
              <a:gd name="f389" fmla="*/ f322 f176 1"/>
              <a:gd name="f390" fmla="*/ f323 f177 1"/>
              <a:gd name="f391" fmla="*/ f324 f176 1"/>
              <a:gd name="f392" fmla="*/ f325 f177 1"/>
              <a:gd name="f393" fmla="*/ f326 f176 1"/>
              <a:gd name="f394" fmla="*/ f327 f177 1"/>
              <a:gd name="f395" fmla="*/ f328 f176 1"/>
              <a:gd name="f396" fmla="*/ f329 f177 1"/>
              <a:gd name="f397" fmla="*/ f330 f176 1"/>
              <a:gd name="f398" fmla="*/ f331 f177 1"/>
              <a:gd name="f399" fmla="*/ f332 f176 1"/>
              <a:gd name="f400" fmla="*/ f333 f177 1"/>
              <a:gd name="f401" fmla="*/ f334 f176 1"/>
              <a:gd name="f402" fmla="*/ f335 f177 1"/>
              <a:gd name="f403" fmla="*/ f336 f176 1"/>
              <a:gd name="f404" fmla="*/ f337 f177 1"/>
              <a:gd name="f405" fmla="*/ f338 f176 1"/>
              <a:gd name="f406" fmla="*/ f339 f177 1"/>
              <a:gd name="f407" fmla="*/ f340 f176 1"/>
              <a:gd name="f408" fmla="*/ f341 f177 1"/>
              <a:gd name="f409" fmla="*/ f342 f176 1"/>
              <a:gd name="f410" fmla="*/ f343 f177 1"/>
              <a:gd name="f411" fmla="*/ f344 f176 1"/>
              <a:gd name="f412" fmla="*/ f345 f177 1"/>
              <a:gd name="f413" fmla="*/ f346 f176 1"/>
              <a:gd name="f414" fmla="*/ f347 f177 1"/>
              <a:gd name="f415" fmla="*/ f348 f176 1"/>
              <a:gd name="f416" fmla="*/ f349 f177 1"/>
              <a:gd name="f417" fmla="*/ f350 f176 1"/>
              <a:gd name="f418" fmla="*/ f351 f177 1"/>
              <a:gd name="f419" fmla="*/ f352 f177 1"/>
              <a:gd name="f420" fmla="*/ f353 f176 1"/>
              <a:gd name="f421" fmla="*/ f354 f177 1"/>
              <a:gd name="f422" fmla="*/ f355 f176 1"/>
              <a:gd name="f423" fmla="*/ f356 f177 1"/>
              <a:gd name="f424" fmla="*/ f357 f177 1"/>
              <a:gd name="f425" fmla="*/ f358 f176 1"/>
              <a:gd name="f426" fmla="*/ f359 f176 1"/>
              <a:gd name="f427" fmla="*/ f360 f177 1"/>
              <a:gd name="f428" fmla="*/ f361 f176 1"/>
              <a:gd name="f429" fmla="*/ f362 f177 1"/>
              <a:gd name="f430" fmla="*/ f363 f176 1"/>
              <a:gd name="f431" fmla="*/ f364 f177 1"/>
              <a:gd name="f432" fmla="*/ f365 f176 1"/>
              <a:gd name="f433" fmla="*/ f366 f177 1"/>
              <a:gd name="f434" fmla="*/ f367 f176 1"/>
              <a:gd name="f435" fmla="*/ f368 f177 1"/>
              <a:gd name="f436" fmla="*/ f369 f176 1"/>
              <a:gd name="f437" fmla="*/ f370 f177 1"/>
              <a:gd name="f438" fmla="*/ f371 f176 1"/>
              <a:gd name="f439" fmla="*/ f372 f177 1"/>
              <a:gd name="f440" fmla="*/ f373 f176 1"/>
              <a:gd name="f441" fmla="*/ f374 f177 1"/>
              <a:gd name="f442" fmla="*/ f375 f176 1"/>
              <a:gd name="f443" fmla="*/ f376 f177 1"/>
              <a:gd name="f444" fmla="*/ f377 f176 1"/>
              <a:gd name="f445" fmla="*/ f378 f177 1"/>
              <a:gd name="f446" fmla="*/ f379 f176 1"/>
              <a:gd name="f447" fmla="*/ f380 f177 1"/>
            </a:gdLst>
            <a:ahLst/>
            <a:cxnLst>
              <a:cxn ang="3cd4">
                <a:pos x="hc" y="t"/>
              </a:cxn>
              <a:cxn ang="0">
                <a:pos x="r" y="vc"/>
              </a:cxn>
              <a:cxn ang="cd4">
                <a:pos x="hc" y="b"/>
              </a:cxn>
              <a:cxn ang="cd2">
                <a:pos x="l" y="vc"/>
              </a:cxn>
              <a:cxn ang="f250">
                <a:pos x="f385" y="f386"/>
              </a:cxn>
              <a:cxn ang="f250">
                <a:pos x="f387" y="f388"/>
              </a:cxn>
              <a:cxn ang="f250">
                <a:pos x="f385" y="f386"/>
              </a:cxn>
              <a:cxn ang="f250">
                <a:pos x="f389" y="f390"/>
              </a:cxn>
              <a:cxn ang="f250">
                <a:pos x="f391" y="f392"/>
              </a:cxn>
              <a:cxn ang="f250">
                <a:pos x="f393" y="f394"/>
              </a:cxn>
              <a:cxn ang="f250">
                <a:pos x="f395" y="f396"/>
              </a:cxn>
              <a:cxn ang="f250">
                <a:pos x="f397" y="f398"/>
              </a:cxn>
              <a:cxn ang="f250">
                <a:pos x="f399" y="f400"/>
              </a:cxn>
              <a:cxn ang="f250">
                <a:pos x="f389" y="f390"/>
              </a:cxn>
              <a:cxn ang="f250">
                <a:pos x="f401" y="f402"/>
              </a:cxn>
              <a:cxn ang="f250">
                <a:pos x="f403" y="f404"/>
              </a:cxn>
              <a:cxn ang="f250">
                <a:pos x="f405" y="f406"/>
              </a:cxn>
              <a:cxn ang="f250">
                <a:pos x="f407" y="f408"/>
              </a:cxn>
              <a:cxn ang="f250">
                <a:pos x="f409" y="f410"/>
              </a:cxn>
              <a:cxn ang="f250">
                <a:pos x="f411" y="f412"/>
              </a:cxn>
              <a:cxn ang="f250">
                <a:pos x="f413" y="f414"/>
              </a:cxn>
              <a:cxn ang="f250">
                <a:pos x="f415" y="f416"/>
              </a:cxn>
              <a:cxn ang="f250">
                <a:pos x="f417" y="f418"/>
              </a:cxn>
              <a:cxn ang="f250">
                <a:pos x="f411" y="f419"/>
              </a:cxn>
              <a:cxn ang="f250">
                <a:pos x="f420" y="f421"/>
              </a:cxn>
              <a:cxn ang="f250">
                <a:pos x="f422" y="f423"/>
              </a:cxn>
              <a:cxn ang="f250">
                <a:pos x="f409" y="f424"/>
              </a:cxn>
              <a:cxn ang="f250">
                <a:pos x="f425" y="f424"/>
              </a:cxn>
              <a:cxn ang="f250">
                <a:pos x="f426" y="f427"/>
              </a:cxn>
              <a:cxn ang="f250">
                <a:pos x="f428" y="f429"/>
              </a:cxn>
              <a:cxn ang="f250">
                <a:pos x="f430" y="f431"/>
              </a:cxn>
              <a:cxn ang="f250">
                <a:pos x="f432" y="f433"/>
              </a:cxn>
              <a:cxn ang="f250">
                <a:pos x="f434" y="f435"/>
              </a:cxn>
              <a:cxn ang="f250">
                <a:pos x="f436" y="f437"/>
              </a:cxn>
              <a:cxn ang="f250">
                <a:pos x="f438" y="f439"/>
              </a:cxn>
              <a:cxn ang="f250">
                <a:pos x="f440" y="f441"/>
              </a:cxn>
              <a:cxn ang="f250">
                <a:pos x="f442" y="f443"/>
              </a:cxn>
              <a:cxn ang="f250">
                <a:pos x="f444" y="f445"/>
              </a:cxn>
              <a:cxn ang="f250">
                <a:pos x="f446" y="f447"/>
              </a:cxn>
              <a:cxn ang="f250">
                <a:pos x="f401" y="f402"/>
              </a:cxn>
            </a:cxnLst>
            <a:rect l="f381" t="f384" r="f382" b="f383"/>
            <a:pathLst>
              <a:path w="3189723" h="3221116">
                <a:moveTo>
                  <a:pt x="f8" y="f9"/>
                </a:moveTo>
                <a:lnTo>
                  <a:pt x="f10" y="f11"/>
                </a:lnTo>
                <a:cubicBezTo>
                  <a:pt x="f12" y="f13"/>
                  <a:pt x="f14" y="f15"/>
                  <a:pt x="f8" y="f9"/>
                </a:cubicBezTo>
                <a:close/>
                <a:moveTo>
                  <a:pt x="f16" y="f17"/>
                </a:moveTo>
                <a:lnTo>
                  <a:pt x="f18" y="f19"/>
                </a:lnTo>
                <a:cubicBezTo>
                  <a:pt x="f20" y="f21"/>
                  <a:pt x="f22" y="f23"/>
                  <a:pt x="f24" y="f25"/>
                </a:cubicBezTo>
                <a:cubicBezTo>
                  <a:pt x="f26" y="f27"/>
                  <a:pt x="f28" y="f29"/>
                  <a:pt x="f30" y="f31"/>
                </a:cubicBezTo>
                <a:cubicBezTo>
                  <a:pt x="f32" y="f33"/>
                  <a:pt x="f34" y="f35"/>
                  <a:pt x="f36" y="f37"/>
                </a:cubicBezTo>
                <a:cubicBezTo>
                  <a:pt x="f38" y="f39"/>
                  <a:pt x="f40" y="f41"/>
                  <a:pt x="f42" y="f43"/>
                </a:cubicBezTo>
                <a:cubicBezTo>
                  <a:pt x="f44" y="f45"/>
                  <a:pt x="f46" y="f47"/>
                  <a:pt x="f16" y="f17"/>
                </a:cubicBezTo>
                <a:close/>
                <a:moveTo>
                  <a:pt x="f48" y="f49"/>
                </a:moveTo>
                <a:cubicBezTo>
                  <a:pt x="f50" y="f51"/>
                  <a:pt x="f52" y="f53"/>
                  <a:pt x="f54" y="f55"/>
                </a:cubicBezTo>
                <a:cubicBezTo>
                  <a:pt x="f56" y="f57"/>
                  <a:pt x="f58" y="f59"/>
                  <a:pt x="f60" y="f61"/>
                </a:cubicBezTo>
                <a:cubicBezTo>
                  <a:pt x="f62" y="f63"/>
                  <a:pt x="f64" y="f65"/>
                  <a:pt x="f66" y="f67"/>
                </a:cubicBezTo>
                <a:cubicBezTo>
                  <a:pt x="f68" y="f69"/>
                  <a:pt x="f70" y="f71"/>
                  <a:pt x="f72" y="f73"/>
                </a:cubicBezTo>
                <a:cubicBezTo>
                  <a:pt x="f74" y="f75"/>
                  <a:pt x="f76" y="f77"/>
                  <a:pt x="f78" y="f79"/>
                </a:cubicBezTo>
                <a:cubicBezTo>
                  <a:pt x="f80" y="f81"/>
                  <a:pt x="f82" y="f83"/>
                  <a:pt x="f84" y="f85"/>
                </a:cubicBezTo>
                <a:cubicBezTo>
                  <a:pt x="f86" y="f87"/>
                  <a:pt x="f88" y="f89"/>
                  <a:pt x="f90" y="f91"/>
                </a:cubicBezTo>
                <a:cubicBezTo>
                  <a:pt x="f92" y="f93"/>
                  <a:pt x="f94" y="f95"/>
                  <a:pt x="f96" y="f97"/>
                </a:cubicBezTo>
                <a:cubicBezTo>
                  <a:pt x="f98" y="f99"/>
                  <a:pt x="f100" y="f101"/>
                  <a:pt x="f78" y="f102"/>
                </a:cubicBezTo>
                <a:cubicBezTo>
                  <a:pt x="f103" y="f104"/>
                  <a:pt x="f105" y="f106"/>
                  <a:pt x="f107" y="f108"/>
                </a:cubicBezTo>
                <a:cubicBezTo>
                  <a:pt x="f109" y="f110"/>
                  <a:pt x="f111" y="f112"/>
                  <a:pt x="f113" y="f114"/>
                </a:cubicBezTo>
                <a:lnTo>
                  <a:pt x="f72" y="f115"/>
                </a:lnTo>
                <a:lnTo>
                  <a:pt x="f116" y="f115"/>
                </a:lnTo>
                <a:cubicBezTo>
                  <a:pt x="f117" y="f118"/>
                  <a:pt x="f119" y="f120"/>
                  <a:pt x="f121" y="f122"/>
                </a:cubicBezTo>
                <a:cubicBezTo>
                  <a:pt x="f123" y="f124"/>
                  <a:pt x="f125" y="f126"/>
                  <a:pt x="f127" y="f128"/>
                </a:cubicBezTo>
                <a:lnTo>
                  <a:pt x="f129" y="f130"/>
                </a:lnTo>
                <a:lnTo>
                  <a:pt x="f131" y="f132"/>
                </a:lnTo>
                <a:cubicBezTo>
                  <a:pt x="f133" y="f134"/>
                  <a:pt x="f135" y="f136"/>
                  <a:pt x="f137" y="f138"/>
                </a:cubicBezTo>
                <a:cubicBezTo>
                  <a:pt x="f139" y="f140"/>
                  <a:pt x="f141" y="f142"/>
                  <a:pt x="f143" y="f144"/>
                </a:cubicBezTo>
                <a:cubicBezTo>
                  <a:pt x="f145" y="f146"/>
                  <a:pt x="f147" y="f148"/>
                  <a:pt x="f149" y="f150"/>
                </a:cubicBezTo>
                <a:cubicBezTo>
                  <a:pt x="f151" y="f152"/>
                  <a:pt x="f153" y="f154"/>
                  <a:pt x="f155" y="f156"/>
                </a:cubicBezTo>
                <a:lnTo>
                  <a:pt x="f157" y="f158"/>
                </a:lnTo>
                <a:cubicBezTo>
                  <a:pt x="f159" y="f160"/>
                  <a:pt x="f161" y="f162"/>
                  <a:pt x="f163" y="f164"/>
                </a:cubicBezTo>
                <a:cubicBezTo>
                  <a:pt x="f165" y="f166"/>
                  <a:pt x="f167" y="f168"/>
                  <a:pt x="f169" y="f170"/>
                </a:cubicBezTo>
                <a:cubicBezTo>
                  <a:pt x="f171" y="f172"/>
                  <a:pt x="f173" y="f174"/>
                  <a:pt x="f48" y="f49"/>
                </a:cubicBezTo>
                <a:close/>
              </a:path>
            </a:pathLst>
          </a:custGeom>
          <a:solidFill>
            <a:schemeClr val="tx1">
              <a:lumMod val="75000"/>
              <a:lumOff val="2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grpSp>
        <p:nvGrpSpPr>
          <p:cNvPr id="15" name="Google Shape;10001;p74">
            <a:extLst>
              <a:ext uri="{FF2B5EF4-FFF2-40B4-BE49-F238E27FC236}">
                <a16:creationId xmlns:a16="http://schemas.microsoft.com/office/drawing/2014/main" id="{C48DA44B-858B-2656-E6BF-7E5598B9F992}"/>
              </a:ext>
            </a:extLst>
          </p:cNvPr>
          <p:cNvGrpSpPr/>
          <p:nvPr/>
        </p:nvGrpSpPr>
        <p:grpSpPr>
          <a:xfrm>
            <a:off x="8639912" y="5591786"/>
            <a:ext cx="547785" cy="583839"/>
            <a:chOff x="7851532" y="4063209"/>
            <a:chExt cx="410839" cy="437879"/>
          </a:xfrm>
          <a:solidFill>
            <a:schemeClr val="tx1">
              <a:lumMod val="75000"/>
              <a:lumOff val="25000"/>
            </a:schemeClr>
          </a:solidFill>
        </p:grpSpPr>
        <p:sp>
          <p:nvSpPr>
            <p:cNvPr id="16" name="Google Shape;10002;p74">
              <a:extLst>
                <a:ext uri="{FF2B5EF4-FFF2-40B4-BE49-F238E27FC236}">
                  <a16:creationId xmlns:a16="http://schemas.microsoft.com/office/drawing/2014/main" id="{59484EE6-ADE1-6FAC-D6B7-7F1E9E5BA065}"/>
                </a:ext>
              </a:extLst>
            </p:cNvPr>
            <p:cNvSpPr/>
            <p:nvPr/>
          </p:nvSpPr>
          <p:spPr>
            <a:xfrm>
              <a:off x="7851532" y="4120771"/>
              <a:ext cx="356808" cy="380317"/>
            </a:xfrm>
            <a:custGeom>
              <a:avLst/>
              <a:gdLst>
                <a:gd name="f0" fmla="val w"/>
                <a:gd name="f1" fmla="val h"/>
                <a:gd name="f2" fmla="val 0"/>
                <a:gd name="f3" fmla="val 11027"/>
                <a:gd name="f4" fmla="val 11028"/>
                <a:gd name="f5" fmla="val 5514"/>
                <a:gd name="f6" fmla="val 1"/>
                <a:gd name="f7" fmla="val 2489"/>
                <a:gd name="f8" fmla="val 2458"/>
                <a:gd name="f9" fmla="val 8539"/>
                <a:gd name="f10" fmla="val 8538"/>
                <a:gd name="f11" fmla="val 5294"/>
                <a:gd name="f12" fmla="val 10869"/>
                <a:gd name="f13" fmla="val 5105"/>
                <a:gd name="f14" fmla="val 10649"/>
                <a:gd name="f15" fmla="val 5955"/>
                <a:gd name="f16" fmla="val 410"/>
                <a:gd name="f17" fmla="val 190"/>
                <a:gd name="f18" fmla="val 5766"/>
                <a:gd name="f19" fmla="*/ f0 1 11027"/>
                <a:gd name="f20" fmla="*/ f1 1 11028"/>
                <a:gd name="f21" fmla="val f2"/>
                <a:gd name="f22" fmla="val f3"/>
                <a:gd name="f23" fmla="val f4"/>
                <a:gd name="f24" fmla="+- f23 0 f21"/>
                <a:gd name="f25" fmla="+- f22 0 f21"/>
                <a:gd name="f26" fmla="*/ f25 1 11027"/>
                <a:gd name="f27" fmla="*/ f24 1 1102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1027" h="11028">
                  <a:moveTo>
                    <a:pt x="f5" y="f6"/>
                  </a:moveTo>
                  <a:cubicBezTo>
                    <a:pt x="f7" y="f6"/>
                    <a:pt x="f2" y="f8"/>
                    <a:pt x="f2" y="f5"/>
                  </a:cubicBezTo>
                  <a:cubicBezTo>
                    <a:pt x="f2" y="f9"/>
                    <a:pt x="f7" y="f3"/>
                    <a:pt x="f5" y="f3"/>
                  </a:cubicBezTo>
                  <a:cubicBezTo>
                    <a:pt x="f10" y="f3"/>
                    <a:pt x="f3" y="f9"/>
                    <a:pt x="f3" y="f5"/>
                  </a:cubicBezTo>
                  <a:cubicBezTo>
                    <a:pt x="f3" y="f11"/>
                    <a:pt x="f12" y="f13"/>
                    <a:pt x="f14" y="f13"/>
                  </a:cubicBezTo>
                  <a:lnTo>
                    <a:pt x="f15" y="f13"/>
                  </a:lnTo>
                  <a:lnTo>
                    <a:pt x="f15" y="f16"/>
                  </a:lnTo>
                  <a:cubicBezTo>
                    <a:pt x="f15" y="f17"/>
                    <a:pt x="f1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7" name="Google Shape;10003;p74">
              <a:extLst>
                <a:ext uri="{FF2B5EF4-FFF2-40B4-BE49-F238E27FC236}">
                  <a16:creationId xmlns:a16="http://schemas.microsoft.com/office/drawing/2014/main" id="{3B6A164C-90B2-155A-4B8B-6088887F2A4D}"/>
                </a:ext>
              </a:extLst>
            </p:cNvPr>
            <p:cNvSpPr/>
            <p:nvPr/>
          </p:nvSpPr>
          <p:spPr>
            <a:xfrm>
              <a:off x="8069680" y="4063209"/>
              <a:ext cx="192691" cy="203188"/>
            </a:xfrm>
            <a:custGeom>
              <a:avLst/>
              <a:gdLst>
                <a:gd name="f0" fmla="val w"/>
                <a:gd name="f1" fmla="val h"/>
                <a:gd name="f2" fmla="val 0"/>
                <a:gd name="f3" fmla="val 5955"/>
                <a:gd name="f4" fmla="val 5892"/>
                <a:gd name="f5" fmla="val 441"/>
                <a:gd name="f6" fmla="val 189"/>
                <a:gd name="f7" fmla="val 158"/>
                <a:gd name="f8" fmla="val 378"/>
                <a:gd name="f9" fmla="val 5513"/>
                <a:gd name="f10" fmla="val 5702"/>
                <a:gd name="f11" fmla="val 5891"/>
                <a:gd name="f12" fmla="val 5514"/>
                <a:gd name="f13" fmla="val 5734"/>
                <a:gd name="f14" fmla="val 2489"/>
                <a:gd name="f15" fmla="val 3466"/>
                <a:gd name="f16" fmla="*/ f0 1 5955"/>
                <a:gd name="f17" fmla="*/ f1 1 5892"/>
                <a:gd name="f18" fmla="val f2"/>
                <a:gd name="f19" fmla="val f3"/>
                <a:gd name="f20" fmla="val f4"/>
                <a:gd name="f21" fmla="+- f20 0 f18"/>
                <a:gd name="f22" fmla="+- f19 0 f18"/>
                <a:gd name="f23" fmla="*/ f22 1 5955"/>
                <a:gd name="f24" fmla="*/ f21 1 5892"/>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955" h="5892">
                  <a:moveTo>
                    <a:pt x="f5" y="f2"/>
                  </a:moveTo>
                  <a:cubicBezTo>
                    <a:pt x="f6" y="f2"/>
                    <a:pt x="f2" y="f7"/>
                    <a:pt x="f2" y="f8"/>
                  </a:cubicBezTo>
                  <a:lnTo>
                    <a:pt x="f2" y="f9"/>
                  </a:lnTo>
                  <a:cubicBezTo>
                    <a:pt x="f2" y="f10"/>
                    <a:pt x="f6" y="f11"/>
                    <a:pt x="f5" y="f11"/>
                  </a:cubicBezTo>
                  <a:lnTo>
                    <a:pt x="f12" y="f11"/>
                  </a:lnTo>
                  <a:cubicBezTo>
                    <a:pt x="f13" y="f11"/>
                    <a:pt x="f3" y="f10"/>
                    <a:pt x="f3" y="f9"/>
                  </a:cubicBezTo>
                  <a:cubicBezTo>
                    <a:pt x="f3" y="f14"/>
                    <a:pt x="f1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8" name="Google Shape;10027;p74">
            <a:extLst>
              <a:ext uri="{FF2B5EF4-FFF2-40B4-BE49-F238E27FC236}">
                <a16:creationId xmlns:a16="http://schemas.microsoft.com/office/drawing/2014/main" id="{B8032A51-F1D9-AA34-DFA3-50A874265D2B}"/>
              </a:ext>
            </a:extLst>
          </p:cNvPr>
          <p:cNvGrpSpPr/>
          <p:nvPr/>
        </p:nvGrpSpPr>
        <p:grpSpPr>
          <a:xfrm>
            <a:off x="3482658" y="3876994"/>
            <a:ext cx="523671" cy="508113"/>
            <a:chOff x="3983592" y="2777115"/>
            <a:chExt cx="392753" cy="381085"/>
          </a:xfrm>
          <a:solidFill>
            <a:schemeClr val="tx1">
              <a:lumMod val="50000"/>
              <a:lumOff val="50000"/>
            </a:schemeClr>
          </a:solidFill>
        </p:grpSpPr>
        <p:sp>
          <p:nvSpPr>
            <p:cNvPr id="19" name="Google Shape;10028;p74">
              <a:extLst>
                <a:ext uri="{FF2B5EF4-FFF2-40B4-BE49-F238E27FC236}">
                  <a16:creationId xmlns:a16="http://schemas.microsoft.com/office/drawing/2014/main" id="{8F05C175-1EE8-77F9-50B5-D86F2695292B}"/>
                </a:ext>
              </a:extLst>
            </p:cNvPr>
            <p:cNvSpPr/>
            <p:nvPr/>
          </p:nvSpPr>
          <p:spPr>
            <a:xfrm>
              <a:off x="4175068" y="2941597"/>
              <a:ext cx="51819" cy="54196"/>
            </a:xfrm>
            <a:custGeom>
              <a:avLst/>
              <a:gdLst>
                <a:gd name="f0" fmla="val w"/>
                <a:gd name="f1" fmla="val h"/>
                <a:gd name="f2" fmla="val 0"/>
                <a:gd name="f3" fmla="val 1671"/>
                <a:gd name="f4" fmla="val 1640"/>
                <a:gd name="f5" fmla="val 820"/>
                <a:gd name="f6" fmla="val 1"/>
                <a:gd name="f7" fmla="val 379"/>
                <a:gd name="f8" fmla="val 348"/>
                <a:gd name="f9" fmla="val 1261"/>
                <a:gd name="f10" fmla="val 1639"/>
                <a:gd name="f11" fmla="val 1292"/>
                <a:gd name="f12" fmla="val 1670"/>
                <a:gd name="f13" fmla="*/ f0 1 1671"/>
                <a:gd name="f14" fmla="*/ f1 1 1640"/>
                <a:gd name="f15" fmla="val f2"/>
                <a:gd name="f16" fmla="val f3"/>
                <a:gd name="f17" fmla="val f4"/>
                <a:gd name="f18" fmla="+- f17 0 f15"/>
                <a:gd name="f19" fmla="+- f16 0 f15"/>
                <a:gd name="f20" fmla="*/ f19 1 1671"/>
                <a:gd name="f21" fmla="*/ f18 1 164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671" h="1640">
                  <a:moveTo>
                    <a:pt x="f5" y="f6"/>
                  </a:moveTo>
                  <a:cubicBezTo>
                    <a:pt x="f7" y="f6"/>
                    <a:pt x="f6" y="f8"/>
                    <a:pt x="f6" y="f5"/>
                  </a:cubicBezTo>
                  <a:cubicBezTo>
                    <a:pt x="f6" y="f9"/>
                    <a:pt x="f7" y="f10"/>
                    <a:pt x="f5" y="f10"/>
                  </a:cubicBezTo>
                  <a:cubicBezTo>
                    <a:pt x="f11" y="f10"/>
                    <a:pt x="f12" y="f9"/>
                    <a:pt x="f12" y="f5"/>
                  </a:cubicBezTo>
                  <a:cubicBezTo>
                    <a:pt x="f12" y="f8"/>
                    <a:pt x="f1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0" name="Google Shape;10029;p74">
              <a:extLst>
                <a:ext uri="{FF2B5EF4-FFF2-40B4-BE49-F238E27FC236}">
                  <a16:creationId xmlns:a16="http://schemas.microsoft.com/office/drawing/2014/main" id="{647FF2AA-B8FA-4C21-24D7-5FB2AB0D380E}"/>
                </a:ext>
              </a:extLst>
            </p:cNvPr>
            <p:cNvSpPr/>
            <p:nvPr/>
          </p:nvSpPr>
          <p:spPr>
            <a:xfrm>
              <a:off x="4059807" y="2859374"/>
              <a:ext cx="239353" cy="218678"/>
            </a:xfrm>
            <a:custGeom>
              <a:avLst/>
              <a:gdLst>
                <a:gd name="f0" fmla="val w"/>
                <a:gd name="f1" fmla="val h"/>
                <a:gd name="f2" fmla="val 0"/>
                <a:gd name="f3" fmla="val 7719"/>
                <a:gd name="f4" fmla="val 6617"/>
                <a:gd name="f5" fmla="val 6191"/>
                <a:gd name="f6" fmla="val 1260"/>
                <a:gd name="f7" fmla="val 6301"/>
                <a:gd name="f8" fmla="val 6411"/>
                <a:gd name="f9" fmla="val 1292"/>
                <a:gd name="f10" fmla="val 6490"/>
                <a:gd name="f11" fmla="val 1355"/>
                <a:gd name="f12" fmla="val 6648"/>
                <a:gd name="f13" fmla="val 1512"/>
                <a:gd name="f14" fmla="val 1796"/>
                <a:gd name="f15" fmla="val 1953"/>
                <a:gd name="f16" fmla="val 5954"/>
                <a:gd name="f17" fmla="val 2457"/>
                <a:gd name="f18" fmla="val 6112"/>
                <a:gd name="f19" fmla="val 2709"/>
                <a:gd name="f20" fmla="val 6207"/>
                <a:gd name="f21" fmla="val 3025"/>
                <a:gd name="f22" fmla="val 3308"/>
                <a:gd name="f23" fmla="val 3592"/>
                <a:gd name="f24" fmla="val 3907"/>
                <a:gd name="f25" fmla="val 4127"/>
                <a:gd name="f26" fmla="val 4631"/>
                <a:gd name="f27" fmla="val 4789"/>
                <a:gd name="f28" fmla="val 5072"/>
                <a:gd name="f29" fmla="val 5230"/>
                <a:gd name="f30" fmla="val 6396"/>
                <a:gd name="f31" fmla="val 5324"/>
                <a:gd name="f32" fmla="val 6270"/>
                <a:gd name="f33" fmla="val 5356"/>
                <a:gd name="f34" fmla="val 6080"/>
                <a:gd name="f35" fmla="val 6017"/>
                <a:gd name="f36" fmla="val 5923"/>
                <a:gd name="f37" fmla="val 5419"/>
                <a:gd name="f38" fmla="val 4726"/>
                <a:gd name="f39" fmla="val 5167"/>
                <a:gd name="f40" fmla="val 4883"/>
                <a:gd name="f41" fmla="val 4852"/>
                <a:gd name="f42" fmla="val 4946"/>
                <a:gd name="f43" fmla="val 4600"/>
                <a:gd name="f44" fmla="val 4316"/>
                <a:gd name="f45" fmla="val 4001"/>
                <a:gd name="f46" fmla="val 3749"/>
                <a:gd name="f47" fmla="val 3245"/>
                <a:gd name="f48" fmla="val 3182"/>
                <a:gd name="f49" fmla="val 3056"/>
                <a:gd name="f50" fmla="val 2961"/>
                <a:gd name="f51" fmla="val 2835"/>
                <a:gd name="f52" fmla="val 2772"/>
                <a:gd name="f53" fmla="val 2552"/>
                <a:gd name="f54" fmla="val 3214"/>
                <a:gd name="f55" fmla="val 2898"/>
                <a:gd name="f56" fmla="val 3623"/>
                <a:gd name="f57" fmla="val 2993"/>
                <a:gd name="f58" fmla="val 3119"/>
                <a:gd name="f59" fmla="val 2615"/>
                <a:gd name="f60" fmla="val 2694"/>
                <a:gd name="f61" fmla="val 2804"/>
                <a:gd name="f62" fmla="val 2914"/>
                <a:gd name="f63" fmla="val 3135"/>
                <a:gd name="f64" fmla="val 3718"/>
                <a:gd name="f65" fmla="val 1890"/>
                <a:gd name="f66" fmla="val 3970"/>
                <a:gd name="f67" fmla="val 1733"/>
                <a:gd name="f68" fmla="val 4253"/>
                <a:gd name="f69" fmla="val 1638"/>
                <a:gd name="f70" fmla="val 4537"/>
                <a:gd name="f71" fmla="val 4820"/>
                <a:gd name="f72" fmla="val 5135"/>
                <a:gd name="f73" fmla="val 5387"/>
                <a:gd name="f74" fmla="val 5891"/>
                <a:gd name="f75" fmla="val 5970"/>
                <a:gd name="f76" fmla="val 851"/>
                <a:gd name="f77" fmla="val 1071"/>
                <a:gd name="f78" fmla="val 1449"/>
                <a:gd name="f79" fmla="val 1859"/>
                <a:gd name="f80" fmla="val 2079"/>
                <a:gd name="f81" fmla="val 4568"/>
                <a:gd name="f82" fmla="val 4757"/>
                <a:gd name="f83" fmla="val 5198"/>
                <a:gd name="f84" fmla="val 6616"/>
                <a:gd name="f85" fmla="*/ f0 1 7719"/>
                <a:gd name="f86" fmla="*/ f1 1 6617"/>
                <a:gd name="f87" fmla="val f2"/>
                <a:gd name="f88" fmla="val f3"/>
                <a:gd name="f89" fmla="val f4"/>
                <a:gd name="f90" fmla="+- f89 0 f87"/>
                <a:gd name="f91" fmla="+- f88 0 f87"/>
                <a:gd name="f92" fmla="*/ f91 1 7719"/>
                <a:gd name="f93" fmla="*/ f90 1 6617"/>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7719" h="6617">
                  <a:moveTo>
                    <a:pt x="f5" y="f6"/>
                  </a:moveTo>
                  <a:cubicBezTo>
                    <a:pt x="f7" y="f6"/>
                    <a:pt x="f8" y="f9"/>
                    <a:pt x="f10" y="f11"/>
                  </a:cubicBezTo>
                  <a:cubicBezTo>
                    <a:pt x="f12" y="f13"/>
                    <a:pt x="f12" y="f14"/>
                    <a:pt x="f10" y="f15"/>
                  </a:cubicBezTo>
                  <a:lnTo>
                    <a:pt x="f16" y="f17"/>
                  </a:lnTo>
                  <a:cubicBezTo>
                    <a:pt x="f18" y="f19"/>
                    <a:pt x="f20" y="f21"/>
                    <a:pt x="f20" y="f22"/>
                  </a:cubicBezTo>
                  <a:cubicBezTo>
                    <a:pt x="f20" y="f23"/>
                    <a:pt x="f18" y="f24"/>
                    <a:pt x="f16" y="f25"/>
                  </a:cubicBezTo>
                  <a:lnTo>
                    <a:pt x="f10" y="f26"/>
                  </a:lnTo>
                  <a:cubicBezTo>
                    <a:pt x="f12" y="f27"/>
                    <a:pt x="f12" y="f28"/>
                    <a:pt x="f10" y="f29"/>
                  </a:cubicBezTo>
                  <a:cubicBezTo>
                    <a:pt x="f30" y="f31"/>
                    <a:pt x="f32" y="f33"/>
                    <a:pt x="f20" y="f33"/>
                  </a:cubicBezTo>
                  <a:cubicBezTo>
                    <a:pt x="f34" y="f33"/>
                    <a:pt x="f35" y="f31"/>
                    <a:pt x="f36" y="f29"/>
                  </a:cubicBezTo>
                  <a:lnTo>
                    <a:pt x="f37" y="f38"/>
                  </a:lnTo>
                  <a:cubicBezTo>
                    <a:pt x="f39" y="f40"/>
                    <a:pt x="f41" y="f42"/>
                    <a:pt x="f43" y="f42"/>
                  </a:cubicBezTo>
                  <a:cubicBezTo>
                    <a:pt x="f44" y="f42"/>
                    <a:pt x="f45" y="f40"/>
                    <a:pt x="f46" y="f38"/>
                  </a:cubicBezTo>
                  <a:lnTo>
                    <a:pt x="f47" y="f29"/>
                  </a:lnTo>
                  <a:cubicBezTo>
                    <a:pt x="f48" y="f31"/>
                    <a:pt x="f49" y="f33"/>
                    <a:pt x="f50" y="f33"/>
                  </a:cubicBezTo>
                  <a:cubicBezTo>
                    <a:pt x="f51" y="f33"/>
                    <a:pt x="f52" y="f31"/>
                    <a:pt x="f19" y="f29"/>
                  </a:cubicBezTo>
                  <a:cubicBezTo>
                    <a:pt x="f53" y="f28"/>
                    <a:pt x="f53" y="f27"/>
                    <a:pt x="f19" y="f26"/>
                  </a:cubicBezTo>
                  <a:lnTo>
                    <a:pt x="f54" y="f25"/>
                  </a:lnTo>
                  <a:cubicBezTo>
                    <a:pt x="f50" y="f24"/>
                    <a:pt x="f55" y="f56"/>
                    <a:pt x="f55" y="f22"/>
                  </a:cubicBezTo>
                  <a:cubicBezTo>
                    <a:pt x="f55" y="f57"/>
                    <a:pt x="f50" y="f19"/>
                    <a:pt x="f58" y="f17"/>
                  </a:cubicBezTo>
                  <a:lnTo>
                    <a:pt x="f59" y="f15"/>
                  </a:lnTo>
                  <a:cubicBezTo>
                    <a:pt x="f17" y="f14"/>
                    <a:pt x="f17" y="f13"/>
                    <a:pt x="f59" y="f11"/>
                  </a:cubicBezTo>
                  <a:cubicBezTo>
                    <a:pt x="f60" y="f9"/>
                    <a:pt x="f61" y="f6"/>
                    <a:pt x="f62" y="f6"/>
                  </a:cubicBezTo>
                  <a:cubicBezTo>
                    <a:pt x="f21" y="f6"/>
                    <a:pt x="f63" y="f9"/>
                    <a:pt x="f54" y="f11"/>
                  </a:cubicBezTo>
                  <a:lnTo>
                    <a:pt x="f64" y="f65"/>
                  </a:lnTo>
                  <a:cubicBezTo>
                    <a:pt x="f66" y="f67"/>
                    <a:pt x="f68" y="f69"/>
                    <a:pt x="f70" y="f69"/>
                  </a:cubicBezTo>
                  <a:cubicBezTo>
                    <a:pt x="f71" y="f69"/>
                    <a:pt x="f72" y="f67"/>
                    <a:pt x="f73" y="f65"/>
                  </a:cubicBezTo>
                  <a:lnTo>
                    <a:pt x="f74" y="f11"/>
                  </a:lnTo>
                  <a:cubicBezTo>
                    <a:pt x="f75" y="f9"/>
                    <a:pt x="f34" y="f6"/>
                    <a:pt x="f5" y="f6"/>
                  </a:cubicBezTo>
                  <a:close/>
                  <a:moveTo>
                    <a:pt x="f2" y="f2"/>
                  </a:moveTo>
                  <a:lnTo>
                    <a:pt x="f2" y="f6"/>
                  </a:lnTo>
                  <a:lnTo>
                    <a:pt x="f76" y="f6"/>
                  </a:lnTo>
                  <a:cubicBezTo>
                    <a:pt x="f77" y="f6"/>
                    <a:pt x="f6" y="f78"/>
                    <a:pt x="f6" y="f69"/>
                  </a:cubicBezTo>
                  <a:cubicBezTo>
                    <a:pt x="f6" y="f79"/>
                    <a:pt x="f77" y="f80"/>
                    <a:pt x="f76" y="f80"/>
                  </a:cubicBezTo>
                  <a:lnTo>
                    <a:pt x="f2" y="f80"/>
                  </a:lnTo>
                  <a:lnTo>
                    <a:pt x="f2" y="f81"/>
                  </a:lnTo>
                  <a:lnTo>
                    <a:pt x="f76" y="f81"/>
                  </a:lnTo>
                  <a:cubicBezTo>
                    <a:pt x="f77" y="f81"/>
                    <a:pt x="f6" y="f82"/>
                    <a:pt x="f6" y="f42"/>
                  </a:cubicBezTo>
                  <a:cubicBezTo>
                    <a:pt x="f6" y="f83"/>
                    <a:pt x="f77" y="f73"/>
                    <a:pt x="f76" y="f73"/>
                  </a:cubicBezTo>
                  <a:lnTo>
                    <a:pt x="f2" y="f73"/>
                  </a:lnTo>
                  <a:lnTo>
                    <a:pt x="f2" y="f84"/>
                  </a:lnTo>
                  <a:lnTo>
                    <a:pt x="f3" y="f84"/>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1" name="Google Shape;10030;p74">
              <a:extLst>
                <a:ext uri="{FF2B5EF4-FFF2-40B4-BE49-F238E27FC236}">
                  <a16:creationId xmlns:a16="http://schemas.microsoft.com/office/drawing/2014/main" id="{7DCD92A4-57C3-6818-7BA5-F6820666516F}"/>
                </a:ext>
              </a:extLst>
            </p:cNvPr>
            <p:cNvSpPr/>
            <p:nvPr/>
          </p:nvSpPr>
          <p:spPr>
            <a:xfrm>
              <a:off x="3983592" y="2777115"/>
              <a:ext cx="392753" cy="381085"/>
            </a:xfrm>
            <a:custGeom>
              <a:avLst/>
              <a:gdLst>
                <a:gd name="f0" fmla="val w"/>
                <a:gd name="f1" fmla="val h"/>
                <a:gd name="f2" fmla="val 0"/>
                <a:gd name="f3" fmla="val 12666"/>
                <a:gd name="f4" fmla="val 11531"/>
                <a:gd name="f5" fmla="val 10618"/>
                <a:gd name="f6" fmla="val 1701"/>
                <a:gd name="f7" fmla="val 10870"/>
                <a:gd name="f8" fmla="val 11027"/>
                <a:gd name="f9" fmla="val 1890"/>
                <a:gd name="f10" fmla="val 2080"/>
                <a:gd name="f11" fmla="val 9546"/>
                <a:gd name="f12" fmla="val 9767"/>
                <a:gd name="f13" fmla="val 10807"/>
                <a:gd name="f14" fmla="val 9956"/>
                <a:gd name="f15" fmla="val 1828"/>
                <a:gd name="f16" fmla="val 1670"/>
                <a:gd name="f17" fmla="val 1859"/>
                <a:gd name="f18" fmla="val 1891"/>
                <a:gd name="f19" fmla="val 1198"/>
                <a:gd name="f20" fmla="val 536"/>
                <a:gd name="f21" fmla="val 1"/>
                <a:gd name="f22" fmla="val 567"/>
                <a:gd name="f23" fmla="val 1229"/>
                <a:gd name="f24" fmla="val 10334"/>
                <a:gd name="f25" fmla="val 10995"/>
                <a:gd name="f26" fmla="val 11405"/>
                <a:gd name="f27" fmla="val 12067"/>
                <a:gd name="f28" fmla="val 1260"/>
                <a:gd name="f29" fmla="val 12130"/>
                <a:gd name="f30" fmla="*/ f0 1 12666"/>
                <a:gd name="f31" fmla="*/ f1 1 11531"/>
                <a:gd name="f32" fmla="val f2"/>
                <a:gd name="f33" fmla="val f3"/>
                <a:gd name="f34" fmla="val f4"/>
                <a:gd name="f35" fmla="+- f34 0 f32"/>
                <a:gd name="f36" fmla="+- f33 0 f32"/>
                <a:gd name="f37" fmla="*/ f36 1 12666"/>
                <a:gd name="f38" fmla="*/ f35 1 11531"/>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666" h="11531">
                  <a:moveTo>
                    <a:pt x="f5" y="f6"/>
                  </a:moveTo>
                  <a:cubicBezTo>
                    <a:pt x="f7" y="f6"/>
                    <a:pt x="f8" y="f9"/>
                    <a:pt x="f8" y="f10"/>
                  </a:cubicBezTo>
                  <a:lnTo>
                    <a:pt x="f8" y="f11"/>
                  </a:lnTo>
                  <a:cubicBezTo>
                    <a:pt x="f8" y="f12"/>
                    <a:pt x="f13" y="f14"/>
                    <a:pt x="f5" y="f14"/>
                  </a:cubicBezTo>
                  <a:lnTo>
                    <a:pt x="f10" y="f14"/>
                  </a:lnTo>
                  <a:cubicBezTo>
                    <a:pt x="f15" y="f14"/>
                    <a:pt x="f16" y="f12"/>
                    <a:pt x="f16" y="f11"/>
                  </a:cubicBezTo>
                  <a:lnTo>
                    <a:pt x="f16" y="f10"/>
                  </a:lnTo>
                  <a:cubicBezTo>
                    <a:pt x="f16" y="f17"/>
                    <a:pt x="f18" y="f6"/>
                    <a:pt x="f10" y="f6"/>
                  </a:cubicBezTo>
                  <a:close/>
                  <a:moveTo>
                    <a:pt x="f19" y="f2"/>
                  </a:moveTo>
                  <a:cubicBezTo>
                    <a:pt x="f20" y="f2"/>
                    <a:pt x="f21" y="f22"/>
                    <a:pt x="f21" y="f23"/>
                  </a:cubicBezTo>
                  <a:lnTo>
                    <a:pt x="f21" y="f24"/>
                  </a:lnTo>
                  <a:cubicBezTo>
                    <a:pt x="f21" y="f25"/>
                    <a:pt x="f20" y="f4"/>
                    <a:pt x="f19" y="f4"/>
                  </a:cubicBezTo>
                  <a:lnTo>
                    <a:pt x="f26" y="f4"/>
                  </a:lnTo>
                  <a:cubicBezTo>
                    <a:pt x="f27" y="f4"/>
                    <a:pt x="f3" y="f25"/>
                    <a:pt x="f3" y="f24"/>
                  </a:cubicBezTo>
                  <a:lnTo>
                    <a:pt x="f3" y="f28"/>
                  </a:lnTo>
                  <a:cubicBezTo>
                    <a:pt x="f3" y="f22"/>
                    <a:pt x="f29" y="f2"/>
                    <a:pt x="f2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22" name="Google Shape;10074;p74">
            <a:extLst>
              <a:ext uri="{FF2B5EF4-FFF2-40B4-BE49-F238E27FC236}">
                <a16:creationId xmlns:a16="http://schemas.microsoft.com/office/drawing/2014/main" id="{8746048F-062C-0E14-773D-6E120065411C}"/>
              </a:ext>
            </a:extLst>
          </p:cNvPr>
          <p:cNvGrpSpPr/>
          <p:nvPr/>
        </p:nvGrpSpPr>
        <p:grpSpPr>
          <a:xfrm>
            <a:off x="4275479" y="3843246"/>
            <a:ext cx="523671" cy="547017"/>
            <a:chOff x="4578208" y="2751804"/>
            <a:chExt cx="392753" cy="410263"/>
          </a:xfrm>
          <a:solidFill>
            <a:schemeClr val="tx1">
              <a:lumMod val="50000"/>
              <a:lumOff val="50000"/>
            </a:schemeClr>
          </a:solidFill>
        </p:grpSpPr>
        <p:sp>
          <p:nvSpPr>
            <p:cNvPr id="23" name="Google Shape;10075;p74">
              <a:extLst>
                <a:ext uri="{FF2B5EF4-FFF2-40B4-BE49-F238E27FC236}">
                  <a16:creationId xmlns:a16="http://schemas.microsoft.com/office/drawing/2014/main" id="{3F72337F-0525-A6C6-2128-E4A50346CBE2}"/>
                </a:ext>
              </a:extLst>
            </p:cNvPr>
            <p:cNvSpPr/>
            <p:nvPr/>
          </p:nvSpPr>
          <p:spPr>
            <a:xfrm>
              <a:off x="4578208" y="2751804"/>
              <a:ext cx="385904" cy="410263"/>
            </a:xfrm>
            <a:custGeom>
              <a:avLst/>
              <a:gdLst>
                <a:gd name="f0" fmla="val w"/>
                <a:gd name="f1" fmla="val h"/>
                <a:gd name="f2" fmla="val 0"/>
                <a:gd name="f3" fmla="val 12445"/>
                <a:gd name="f4" fmla="val 12414"/>
                <a:gd name="f5" fmla="val 7026"/>
                <a:gd name="f6" fmla="val 1670"/>
                <a:gd name="f7" fmla="val 7278"/>
                <a:gd name="f8" fmla="val 7467"/>
                <a:gd name="f9" fmla="val 1859"/>
                <a:gd name="f10" fmla="val 2111"/>
                <a:gd name="f11" fmla="val 2332"/>
                <a:gd name="f12" fmla="val 2490"/>
                <a:gd name="f13" fmla="val 2080"/>
                <a:gd name="f14" fmla="val 1828"/>
                <a:gd name="f15" fmla="val 1639"/>
                <a:gd name="f16" fmla="val 2300"/>
                <a:gd name="f17" fmla="val 4159"/>
                <a:gd name="f18" fmla="val 4348"/>
                <a:gd name="f19" fmla="val 4537"/>
                <a:gd name="f20" fmla="val 4789"/>
                <a:gd name="f21" fmla="val 4978"/>
                <a:gd name="f22" fmla="val 4317"/>
                <a:gd name="f23" fmla="val 6648"/>
                <a:gd name="f24" fmla="val 6837"/>
                <a:gd name="f25" fmla="val 7058"/>
                <a:gd name="f26" fmla="val 7310"/>
                <a:gd name="f27" fmla="val 6806"/>
                <a:gd name="f28" fmla="val 9106"/>
                <a:gd name="f29" fmla="val 9295"/>
                <a:gd name="f30" fmla="val 9515"/>
                <a:gd name="f31" fmla="val 9736"/>
                <a:gd name="f32" fmla="val 9893"/>
                <a:gd name="f33" fmla="val 9704"/>
                <a:gd name="f34" fmla="val 9263"/>
                <a:gd name="f35" fmla="val 11500"/>
                <a:gd name="f36" fmla="val 10775"/>
                <a:gd name="f37" fmla="val 11342"/>
                <a:gd name="f38" fmla="val 11248"/>
                <a:gd name="f39" fmla="val 10870"/>
                <a:gd name="f40" fmla="val 11594"/>
                <a:gd name="f41" fmla="val 10303"/>
                <a:gd name="f42" fmla="val 9767"/>
                <a:gd name="f43" fmla="val 9326"/>
                <a:gd name="f44" fmla="val 9137"/>
                <a:gd name="f45" fmla="val 1261"/>
                <a:gd name="f46" fmla="val 1"/>
                <a:gd name="f47" fmla="val 568"/>
                <a:gd name="f48" fmla="val 32"/>
                <a:gd name="f49" fmla="val 1229"/>
                <a:gd name="f50" fmla="val 10334"/>
                <a:gd name="f51" fmla="val 11468"/>
                <a:gd name="f52" fmla="val 946"/>
                <a:gd name="f53" fmla="val 10082"/>
                <a:gd name="f54" fmla="val 12224"/>
                <a:gd name="f55" fmla="val 12004"/>
                <a:gd name="f56" fmla="val 9074"/>
                <a:gd name="f57" fmla="val 8538"/>
                <a:gd name="f58" fmla="val 7877"/>
                <a:gd name="f59" fmla="*/ f0 1 12445"/>
                <a:gd name="f60" fmla="*/ f1 1 12414"/>
                <a:gd name="f61" fmla="val f2"/>
                <a:gd name="f62" fmla="val f3"/>
                <a:gd name="f63" fmla="val f4"/>
                <a:gd name="f64" fmla="+- f63 0 f61"/>
                <a:gd name="f65" fmla="+- f62 0 f61"/>
                <a:gd name="f66" fmla="*/ f65 1 12445"/>
                <a:gd name="f67" fmla="*/ f64 1 12414"/>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2445" h="12414">
                  <a:moveTo>
                    <a:pt x="f5" y="f6"/>
                  </a:moveTo>
                  <a:cubicBezTo>
                    <a:pt x="f7" y="f6"/>
                    <a:pt x="f8" y="f9"/>
                    <a:pt x="f8" y="f10"/>
                  </a:cubicBezTo>
                  <a:cubicBezTo>
                    <a:pt x="f8" y="f11"/>
                    <a:pt x="f7" y="f12"/>
                    <a:pt x="f5" y="f12"/>
                  </a:cubicBezTo>
                  <a:lnTo>
                    <a:pt x="f13" y="f12"/>
                  </a:lnTo>
                  <a:cubicBezTo>
                    <a:pt x="f14" y="f12"/>
                    <a:pt x="f15" y="f16"/>
                    <a:pt x="f15" y="f10"/>
                  </a:cubicBezTo>
                  <a:cubicBezTo>
                    <a:pt x="f15" y="f14"/>
                    <a:pt x="f14" y="f6"/>
                    <a:pt x="f13" y="f6"/>
                  </a:cubicBezTo>
                  <a:close/>
                  <a:moveTo>
                    <a:pt x="f5" y="f17"/>
                  </a:moveTo>
                  <a:cubicBezTo>
                    <a:pt x="f7" y="f17"/>
                    <a:pt x="f8" y="f18"/>
                    <a:pt x="f8" y="f19"/>
                  </a:cubicBezTo>
                  <a:cubicBezTo>
                    <a:pt x="f8" y="f20"/>
                    <a:pt x="f7" y="f21"/>
                    <a:pt x="f5" y="f21"/>
                  </a:cubicBezTo>
                  <a:lnTo>
                    <a:pt x="f13" y="f21"/>
                  </a:lnTo>
                  <a:cubicBezTo>
                    <a:pt x="f14" y="f21"/>
                    <a:pt x="f15" y="f20"/>
                    <a:pt x="f15" y="f19"/>
                  </a:cubicBezTo>
                  <a:cubicBezTo>
                    <a:pt x="f15" y="f22"/>
                    <a:pt x="f14" y="f17"/>
                    <a:pt x="f13" y="f17"/>
                  </a:cubicBezTo>
                  <a:close/>
                  <a:moveTo>
                    <a:pt x="f5" y="f23"/>
                  </a:moveTo>
                  <a:cubicBezTo>
                    <a:pt x="f7" y="f23"/>
                    <a:pt x="f8" y="f24"/>
                    <a:pt x="f8" y="f25"/>
                  </a:cubicBezTo>
                  <a:cubicBezTo>
                    <a:pt x="f8" y="f26"/>
                    <a:pt x="f7" y="f8"/>
                    <a:pt x="f5" y="f8"/>
                  </a:cubicBezTo>
                  <a:lnTo>
                    <a:pt x="f13" y="f8"/>
                  </a:lnTo>
                  <a:cubicBezTo>
                    <a:pt x="f14" y="f8"/>
                    <a:pt x="f15" y="f7"/>
                    <a:pt x="f15" y="f25"/>
                  </a:cubicBezTo>
                  <a:cubicBezTo>
                    <a:pt x="f15" y="f27"/>
                    <a:pt x="f14" y="f23"/>
                    <a:pt x="f13" y="f23"/>
                  </a:cubicBezTo>
                  <a:close/>
                  <a:moveTo>
                    <a:pt x="f5" y="f28"/>
                  </a:moveTo>
                  <a:cubicBezTo>
                    <a:pt x="f7" y="f28"/>
                    <a:pt x="f8" y="f29"/>
                    <a:pt x="f8" y="f30"/>
                  </a:cubicBezTo>
                  <a:cubicBezTo>
                    <a:pt x="f8" y="f31"/>
                    <a:pt x="f7" y="f32"/>
                    <a:pt x="f5" y="f32"/>
                  </a:cubicBezTo>
                  <a:lnTo>
                    <a:pt x="f13" y="f32"/>
                  </a:lnTo>
                  <a:cubicBezTo>
                    <a:pt x="f14" y="f32"/>
                    <a:pt x="f15" y="f33"/>
                    <a:pt x="f15" y="f30"/>
                  </a:cubicBezTo>
                  <a:cubicBezTo>
                    <a:pt x="f15" y="f34"/>
                    <a:pt x="f14" y="f28"/>
                    <a:pt x="f13" y="f28"/>
                  </a:cubicBezTo>
                  <a:close/>
                  <a:moveTo>
                    <a:pt x="f35" y="f36"/>
                  </a:moveTo>
                  <a:cubicBezTo>
                    <a:pt x="f37" y="f38"/>
                    <a:pt x="f39" y="f40"/>
                    <a:pt x="f41" y="f40"/>
                  </a:cubicBezTo>
                  <a:cubicBezTo>
                    <a:pt x="f42" y="f40"/>
                    <a:pt x="f43" y="f38"/>
                    <a:pt x="f44" y="f36"/>
                  </a:cubicBezTo>
                  <a:close/>
                  <a:moveTo>
                    <a:pt x="f45" y="f46"/>
                  </a:moveTo>
                  <a:cubicBezTo>
                    <a:pt x="f47" y="f46"/>
                    <a:pt x="f48" y="f47"/>
                    <a:pt x="f48" y="f49"/>
                  </a:cubicBezTo>
                  <a:lnTo>
                    <a:pt x="f48" y="f50"/>
                  </a:lnTo>
                  <a:cubicBezTo>
                    <a:pt x="f2" y="f51"/>
                    <a:pt x="f52" y="f4"/>
                    <a:pt x="f13" y="f4"/>
                  </a:cubicBezTo>
                  <a:lnTo>
                    <a:pt x="f50" y="f4"/>
                  </a:lnTo>
                  <a:cubicBezTo>
                    <a:pt x="f35" y="f4"/>
                    <a:pt x="f3" y="f51"/>
                    <a:pt x="f3" y="f50"/>
                  </a:cubicBezTo>
                  <a:cubicBezTo>
                    <a:pt x="f3" y="f53"/>
                    <a:pt x="f54" y="f32"/>
                    <a:pt x="f55" y="f32"/>
                  </a:cubicBezTo>
                  <a:lnTo>
                    <a:pt x="f56" y="f32"/>
                  </a:lnTo>
                  <a:lnTo>
                    <a:pt x="f56" y="f49"/>
                  </a:lnTo>
                  <a:cubicBezTo>
                    <a:pt x="f56" y="f47"/>
                    <a:pt x="f57" y="f46"/>
                    <a:pt x="f58" y="f4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4" name="Google Shape;10076;p74">
              <a:extLst>
                <a:ext uri="{FF2B5EF4-FFF2-40B4-BE49-F238E27FC236}">
                  <a16:creationId xmlns:a16="http://schemas.microsoft.com/office/drawing/2014/main" id="{554EBD9B-AB74-4F59-F255-1CCFF877032E}"/>
                </a:ext>
              </a:extLst>
            </p:cNvPr>
            <p:cNvSpPr/>
            <p:nvPr/>
          </p:nvSpPr>
          <p:spPr>
            <a:xfrm>
              <a:off x="4883984" y="2989191"/>
              <a:ext cx="85030" cy="72941"/>
            </a:xfrm>
            <a:custGeom>
              <a:avLst/>
              <a:gdLst>
                <a:gd name="f0" fmla="val w"/>
                <a:gd name="f1" fmla="val h"/>
                <a:gd name="f2" fmla="val 0"/>
                <a:gd name="f3" fmla="val 2742"/>
                <a:gd name="f4" fmla="val 2207"/>
                <a:gd name="f5" fmla="val 1"/>
                <a:gd name="f6" fmla="val 32"/>
                <a:gd name="f7" fmla="val 1009"/>
                <a:gd name="f8" fmla="val 1986"/>
                <a:gd name="f9" fmla="val 1103"/>
                <a:gd name="f10" fmla="val 2080"/>
                <a:gd name="f11" fmla="val 1261"/>
                <a:gd name="f12" fmla="val 2206"/>
                <a:gd name="f13" fmla="val 1418"/>
                <a:gd name="f14" fmla="val 1576"/>
                <a:gd name="f15" fmla="val 1733"/>
                <a:gd name="f16" fmla="val 2143"/>
                <a:gd name="f17" fmla="val 1796"/>
                <a:gd name="f18" fmla="val 2741"/>
                <a:gd name="f19" fmla="*/ f0 1 2742"/>
                <a:gd name="f20" fmla="*/ f1 1 2207"/>
                <a:gd name="f21" fmla="val f2"/>
                <a:gd name="f22" fmla="val f3"/>
                <a:gd name="f23" fmla="val f4"/>
                <a:gd name="f24" fmla="+- f23 0 f21"/>
                <a:gd name="f25" fmla="+- f22 0 f21"/>
                <a:gd name="f26" fmla="*/ f25 1 2742"/>
                <a:gd name="f27" fmla="*/ f24 1 220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2" h="2207">
                  <a:moveTo>
                    <a:pt x="f2" y="f5"/>
                  </a:moveTo>
                  <a:lnTo>
                    <a:pt x="f2" y="f6"/>
                  </a:lnTo>
                  <a:lnTo>
                    <a:pt x="f7" y="f8"/>
                  </a:lnTo>
                  <a:cubicBezTo>
                    <a:pt x="f9" y="f10"/>
                    <a:pt x="f11" y="f12"/>
                    <a:pt x="f13" y="f12"/>
                  </a:cubicBezTo>
                  <a:cubicBezTo>
                    <a:pt x="f14" y="f12"/>
                    <a:pt x="f15" y="f16"/>
                    <a:pt x="f17" y="f8"/>
                  </a:cubicBezTo>
                  <a:lnTo>
                    <a:pt x="f18" y="f6"/>
                  </a:lnTo>
                  <a:lnTo>
                    <a:pt x="f18"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5" name="Google Shape;10077;p74">
              <a:extLst>
                <a:ext uri="{FF2B5EF4-FFF2-40B4-BE49-F238E27FC236}">
                  <a16:creationId xmlns:a16="http://schemas.microsoft.com/office/drawing/2014/main" id="{ED87A36C-6B90-4A37-9970-F4EFE02B104B}"/>
                </a:ext>
              </a:extLst>
            </p:cNvPr>
            <p:cNvSpPr/>
            <p:nvPr/>
          </p:nvSpPr>
          <p:spPr>
            <a:xfrm>
              <a:off x="4885931" y="2752856"/>
              <a:ext cx="85030" cy="209297"/>
            </a:xfrm>
            <a:custGeom>
              <a:avLst/>
              <a:gdLst>
                <a:gd name="f0" fmla="val w"/>
                <a:gd name="f1" fmla="val h"/>
                <a:gd name="f2" fmla="val 0"/>
                <a:gd name="f3" fmla="val 2742"/>
                <a:gd name="f4" fmla="val 6333"/>
                <a:gd name="f5" fmla="val 1796"/>
                <a:gd name="f6" fmla="val 819"/>
                <a:gd name="f7" fmla="val 1891"/>
                <a:gd name="f8" fmla="val 1922"/>
                <a:gd name="f9" fmla="val 882"/>
                <a:gd name="f10" fmla="val 945"/>
                <a:gd name="f11" fmla="val 1638"/>
                <a:gd name="f12" fmla="val 820"/>
                <a:gd name="f13" fmla="val 851"/>
                <a:gd name="f14" fmla="val 883"/>
                <a:gd name="f15" fmla="val 977"/>
                <a:gd name="f16" fmla="val 410"/>
                <a:gd name="f17" fmla="val 1"/>
                <a:gd name="f18" fmla="val 2741"/>
                <a:gd name="f19" fmla="val 2300"/>
                <a:gd name="f20" fmla="*/ f0 1 2742"/>
                <a:gd name="f21" fmla="*/ f1 1 6333"/>
                <a:gd name="f22" fmla="val f2"/>
                <a:gd name="f23" fmla="val f3"/>
                <a:gd name="f24" fmla="val f4"/>
                <a:gd name="f25" fmla="+- f24 0 f22"/>
                <a:gd name="f26" fmla="+- f23 0 f22"/>
                <a:gd name="f27" fmla="*/ f26 1 2742"/>
                <a:gd name="f28" fmla="*/ f25 1 6333"/>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2742" h="6333">
                  <a:moveTo>
                    <a:pt x="f5" y="f6"/>
                  </a:moveTo>
                  <a:cubicBezTo>
                    <a:pt x="f7" y="f6"/>
                    <a:pt x="f8" y="f9"/>
                    <a:pt x="f8" y="f10"/>
                  </a:cubicBezTo>
                  <a:lnTo>
                    <a:pt x="f8" y="f11"/>
                  </a:lnTo>
                  <a:lnTo>
                    <a:pt x="f12" y="f11"/>
                  </a:lnTo>
                  <a:lnTo>
                    <a:pt x="f12" y="f10"/>
                  </a:lnTo>
                  <a:cubicBezTo>
                    <a:pt x="f12" y="f13"/>
                    <a:pt x="f14" y="f6"/>
                    <a:pt x="f15" y="f6"/>
                  </a:cubicBezTo>
                  <a:close/>
                  <a:moveTo>
                    <a:pt x="f15" y="f2"/>
                  </a:moveTo>
                  <a:cubicBezTo>
                    <a:pt x="f16" y="f2"/>
                    <a:pt x="f17" y="f16"/>
                    <a:pt x="f17" y="f10"/>
                  </a:cubicBezTo>
                  <a:lnTo>
                    <a:pt x="f17" y="f4"/>
                  </a:lnTo>
                  <a:lnTo>
                    <a:pt x="f18" y="f4"/>
                  </a:lnTo>
                  <a:lnTo>
                    <a:pt x="f18" y="f10"/>
                  </a:lnTo>
                  <a:cubicBezTo>
                    <a:pt x="f18" y="f16"/>
                    <a:pt x="f1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26" name="Google Shape;10084;p74">
            <a:extLst>
              <a:ext uri="{FF2B5EF4-FFF2-40B4-BE49-F238E27FC236}">
                <a16:creationId xmlns:a16="http://schemas.microsoft.com/office/drawing/2014/main" id="{E859AB94-D93B-B8FC-1858-35517073F654}"/>
              </a:ext>
            </a:extLst>
          </p:cNvPr>
          <p:cNvGrpSpPr/>
          <p:nvPr/>
        </p:nvGrpSpPr>
        <p:grpSpPr>
          <a:xfrm>
            <a:off x="7678033" y="3855265"/>
            <a:ext cx="479547" cy="494715"/>
            <a:chOff x="7130125" y="2760820"/>
            <a:chExt cx="359660" cy="371036"/>
          </a:xfrm>
          <a:solidFill>
            <a:schemeClr val="tx1">
              <a:lumMod val="50000"/>
              <a:lumOff val="50000"/>
            </a:schemeClr>
          </a:solidFill>
        </p:grpSpPr>
        <p:sp>
          <p:nvSpPr>
            <p:cNvPr id="27" name="Google Shape;10085;p74">
              <a:extLst>
                <a:ext uri="{FF2B5EF4-FFF2-40B4-BE49-F238E27FC236}">
                  <a16:creationId xmlns:a16="http://schemas.microsoft.com/office/drawing/2014/main" id="{AE01F92D-6C29-E5B9-0915-15BCF8F1E7E0}"/>
                </a:ext>
              </a:extLst>
            </p:cNvPr>
            <p:cNvSpPr/>
            <p:nvPr/>
          </p:nvSpPr>
          <p:spPr>
            <a:xfrm>
              <a:off x="7203835" y="3021095"/>
              <a:ext cx="89720" cy="35990"/>
            </a:xfrm>
            <a:custGeom>
              <a:avLst/>
              <a:gdLst>
                <a:gd name="f0" fmla="val w"/>
                <a:gd name="f1" fmla="val h"/>
                <a:gd name="f2" fmla="val 0"/>
                <a:gd name="f3" fmla="val 3183"/>
                <a:gd name="f4" fmla="val 1198"/>
                <a:gd name="f5" fmla="val 1607"/>
                <a:gd name="f6" fmla="val 820"/>
                <a:gd name="f7" fmla="val 190"/>
                <a:gd name="f8" fmla="val 504"/>
                <a:gd name="f9" fmla="val 1"/>
                <a:gd name="f10" fmla="val 1197"/>
                <a:gd name="f11" fmla="val 3025"/>
                <a:gd name="f12" fmla="val 536"/>
                <a:gd name="f13" fmla="val 2363"/>
                <a:gd name="f14" fmla="*/ f0 1 3183"/>
                <a:gd name="f15" fmla="*/ f1 1 1198"/>
                <a:gd name="f16" fmla="val f2"/>
                <a:gd name="f17" fmla="val f3"/>
                <a:gd name="f18" fmla="val f4"/>
                <a:gd name="f19" fmla="+- f18 0 f16"/>
                <a:gd name="f20" fmla="+- f17 0 f16"/>
                <a:gd name="f21" fmla="*/ f20 1 3183"/>
                <a:gd name="f22" fmla="*/ f19 1 119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3183" h="1198">
                  <a:moveTo>
                    <a:pt x="f5" y="f2"/>
                  </a:moveTo>
                  <a:cubicBezTo>
                    <a:pt x="f6" y="f2"/>
                    <a:pt x="f7" y="f8"/>
                    <a:pt x="f9" y="f10"/>
                  </a:cubicBezTo>
                  <a:lnTo>
                    <a:pt x="f3" y="f10"/>
                  </a:lnTo>
                  <a:cubicBezTo>
                    <a:pt x="f11" y="f12"/>
                    <a:pt x="f1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8" name="Google Shape;10086;p74">
              <a:extLst>
                <a:ext uri="{FF2B5EF4-FFF2-40B4-BE49-F238E27FC236}">
                  <a16:creationId xmlns:a16="http://schemas.microsoft.com/office/drawing/2014/main" id="{FFE87A48-D603-3E67-5470-09619C555248}"/>
                </a:ext>
              </a:extLst>
            </p:cNvPr>
            <p:cNvSpPr/>
            <p:nvPr/>
          </p:nvSpPr>
          <p:spPr>
            <a:xfrm>
              <a:off x="7223375" y="2947522"/>
              <a:ext cx="48874" cy="49149"/>
            </a:xfrm>
            <a:custGeom>
              <a:avLst/>
              <a:gdLst>
                <a:gd name="f0" fmla="val w"/>
                <a:gd name="f1" fmla="val h"/>
                <a:gd name="f2" fmla="val 0"/>
                <a:gd name="f3" fmla="val 1734"/>
                <a:gd name="f4" fmla="val 1636"/>
                <a:gd name="f5" fmla="val 858"/>
                <a:gd name="f6" fmla="val 784"/>
                <a:gd name="f7" fmla="val 707"/>
                <a:gd name="f8" fmla="val 8"/>
                <a:gd name="f9" fmla="val 631"/>
                <a:gd name="f10" fmla="val 23"/>
                <a:gd name="f11" fmla="val 347"/>
                <a:gd name="f12" fmla="val 118"/>
                <a:gd name="f13" fmla="val 127"/>
                <a:gd name="f14" fmla="val 307"/>
                <a:gd name="f15" fmla="val 95"/>
                <a:gd name="f16" fmla="val 590"/>
                <a:gd name="f17" fmla="val 1"/>
                <a:gd name="f18" fmla="val 906"/>
                <a:gd name="f19" fmla="val 1189"/>
                <a:gd name="f20" fmla="val 284"/>
                <a:gd name="f21" fmla="val 1410"/>
                <a:gd name="f22" fmla="val 446"/>
                <a:gd name="f23" fmla="val 1548"/>
                <a:gd name="f24" fmla="val 658"/>
                <a:gd name="f25" fmla="val 871"/>
                <a:gd name="f26" fmla="val 949"/>
                <a:gd name="f27" fmla="val 1027"/>
                <a:gd name="f28" fmla="val 1624"/>
                <a:gd name="f29" fmla="val 1103"/>
                <a:gd name="f30" fmla="val 1599"/>
                <a:gd name="f31" fmla="val 1387"/>
                <a:gd name="f32" fmla="val 1536"/>
                <a:gd name="f33" fmla="val 1607"/>
                <a:gd name="f34" fmla="val 1347"/>
                <a:gd name="f35" fmla="val 1670"/>
                <a:gd name="f36" fmla="val 1063"/>
                <a:gd name="f37" fmla="val 1733"/>
                <a:gd name="f38" fmla="val 748"/>
                <a:gd name="f39" fmla="val 464"/>
                <a:gd name="f40" fmla="val 1450"/>
                <a:gd name="f41" fmla="val 244"/>
                <a:gd name="f42" fmla="val 1307"/>
                <a:gd name="f43" fmla="val 77"/>
                <a:gd name="f44" fmla="val 1091"/>
                <a:gd name="f45" fmla="*/ f0 1 1734"/>
                <a:gd name="f46" fmla="*/ f1 1 1636"/>
                <a:gd name="f47" fmla="val f2"/>
                <a:gd name="f48" fmla="val f3"/>
                <a:gd name="f49" fmla="val f4"/>
                <a:gd name="f50" fmla="+- f49 0 f47"/>
                <a:gd name="f51" fmla="+- f48 0 f47"/>
                <a:gd name="f52" fmla="*/ f51 1 1734"/>
                <a:gd name="f53" fmla="*/ f50 1 1636"/>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734" h="1636">
                  <a:moveTo>
                    <a:pt x="f5" y="f2"/>
                  </a:moveTo>
                  <a:cubicBezTo>
                    <a:pt x="f6" y="f2"/>
                    <a:pt x="f7" y="f8"/>
                    <a:pt x="f9" y="f10"/>
                  </a:cubicBezTo>
                  <a:cubicBezTo>
                    <a:pt x="f11" y="f12"/>
                    <a:pt x="f13" y="f14"/>
                    <a:pt x="f15" y="f16"/>
                  </a:cubicBezTo>
                  <a:cubicBezTo>
                    <a:pt x="f17" y="f18"/>
                    <a:pt x="f15" y="f19"/>
                    <a:pt x="f20" y="f21"/>
                  </a:cubicBezTo>
                  <a:cubicBezTo>
                    <a:pt x="f22" y="f23"/>
                    <a:pt x="f24" y="f4"/>
                    <a:pt x="f25" y="f4"/>
                  </a:cubicBezTo>
                  <a:cubicBezTo>
                    <a:pt x="f26" y="f4"/>
                    <a:pt x="f27" y="f28"/>
                    <a:pt x="f29" y="f30"/>
                  </a:cubicBezTo>
                  <a:cubicBezTo>
                    <a:pt x="f31" y="f32"/>
                    <a:pt x="f33" y="f34"/>
                    <a:pt x="f35" y="f36"/>
                  </a:cubicBezTo>
                  <a:cubicBezTo>
                    <a:pt x="f37" y="f38"/>
                    <a:pt x="f35" y="f39"/>
                    <a:pt x="f40" y="f41"/>
                  </a:cubicBezTo>
                  <a:cubicBezTo>
                    <a:pt x="f42" y="f43"/>
                    <a:pt x="f4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9" name="Google Shape;10087;p74">
              <a:extLst>
                <a:ext uri="{FF2B5EF4-FFF2-40B4-BE49-F238E27FC236}">
                  <a16:creationId xmlns:a16="http://schemas.microsoft.com/office/drawing/2014/main" id="{8E9C3933-7BAA-5F6C-23A8-470148580293}"/>
                </a:ext>
              </a:extLst>
            </p:cNvPr>
            <p:cNvSpPr/>
            <p:nvPr/>
          </p:nvSpPr>
          <p:spPr>
            <a:xfrm>
              <a:off x="7130125" y="2760820"/>
              <a:ext cx="359660" cy="371036"/>
            </a:xfrm>
            <a:custGeom>
              <a:avLst/>
              <a:gdLst>
                <a:gd name="f0" fmla="val w"/>
                <a:gd name="f1" fmla="val h"/>
                <a:gd name="f2" fmla="val 0"/>
                <a:gd name="f3" fmla="val 12760"/>
                <a:gd name="f4" fmla="val 12351"/>
                <a:gd name="f5" fmla="val 6428"/>
                <a:gd name="f6" fmla="val 820"/>
                <a:gd name="f7" fmla="val 6900"/>
                <a:gd name="f8" fmla="val 7247"/>
                <a:gd name="f9" fmla="val 1166"/>
                <a:gd name="f10" fmla="val 1639"/>
                <a:gd name="f11" fmla="val 4128"/>
                <a:gd name="f12" fmla="val 5609"/>
                <a:gd name="f13" fmla="val 5955"/>
                <a:gd name="f14" fmla="val 10681"/>
                <a:gd name="f15" fmla="val 6616"/>
                <a:gd name="f16" fmla="val 10901"/>
                <a:gd name="f17" fmla="val 11059"/>
                <a:gd name="f18" fmla="val 6805"/>
                <a:gd name="f19" fmla="val 6994"/>
                <a:gd name="f20" fmla="val 11122"/>
                <a:gd name="f21" fmla="val 7436"/>
                <a:gd name="f22" fmla="val 8192"/>
                <a:gd name="f23" fmla="val 7971"/>
                <a:gd name="f24" fmla="val 7751"/>
                <a:gd name="f25" fmla="val 6742"/>
                <a:gd name="f26" fmla="val 8255"/>
                <a:gd name="f27" fmla="val 8444"/>
                <a:gd name="f28" fmla="val 8696"/>
                <a:gd name="f29" fmla="val 8885"/>
                <a:gd name="f30" fmla="val 9074"/>
                <a:gd name="f31" fmla="val 4233"/>
                <a:gd name="f32" fmla="val 5360"/>
                <a:gd name="f33" fmla="val 4671"/>
                <a:gd name="f34" fmla="val 5082"/>
                <a:gd name="f35" fmla="val 5531"/>
                <a:gd name="f36" fmla="val 5388"/>
                <a:gd name="f37" fmla="val 5860"/>
                <a:gd name="f38" fmla="val 5829"/>
                <a:gd name="f39" fmla="val 6301"/>
                <a:gd name="f40" fmla="val 5987"/>
                <a:gd name="f41" fmla="val 6868"/>
                <a:gd name="f42" fmla="val 7467"/>
                <a:gd name="f43" fmla="val 5766"/>
                <a:gd name="f44" fmla="val 5640"/>
                <a:gd name="f45" fmla="val 5451"/>
                <a:gd name="f46" fmla="val 6176"/>
                <a:gd name="f47" fmla="val 8601"/>
                <a:gd name="f48" fmla="val 6711"/>
                <a:gd name="f49" fmla="val 9389"/>
                <a:gd name="f50" fmla="val 10334"/>
                <a:gd name="f51" fmla="val 10555"/>
                <a:gd name="f52" fmla="val 6491"/>
                <a:gd name="f53" fmla="val 10744"/>
                <a:gd name="f54" fmla="val 6270"/>
                <a:gd name="f55" fmla="val 2143"/>
                <a:gd name="f56" fmla="val 1891"/>
                <a:gd name="f57" fmla="val 1733"/>
                <a:gd name="f58" fmla="val 10303"/>
                <a:gd name="f59" fmla="val 9357"/>
                <a:gd name="f60" fmla="val 2238"/>
                <a:gd name="f61" fmla="val 8570"/>
                <a:gd name="f62" fmla="val 3025"/>
                <a:gd name="f63" fmla="val 8129"/>
                <a:gd name="f64" fmla="val 2647"/>
                <a:gd name="f65" fmla="val 7688"/>
                <a:gd name="f66" fmla="val 2490"/>
                <a:gd name="f67" fmla="val 7121"/>
                <a:gd name="f68" fmla="val 6553"/>
                <a:gd name="f69" fmla="val 2805"/>
                <a:gd name="f70" fmla="val 6018"/>
                <a:gd name="f71" fmla="val 3246"/>
                <a:gd name="f72" fmla="val 5577"/>
                <a:gd name="f73" fmla="val 3781"/>
                <a:gd name="f74" fmla="val 5419"/>
                <a:gd name="f75" fmla="val 3933"/>
                <a:gd name="f76" fmla="val 5379"/>
                <a:gd name="f77" fmla="val 4084"/>
                <a:gd name="f78" fmla="val 9893"/>
                <a:gd name="f79" fmla="val 10113"/>
                <a:gd name="f80" fmla="val 10050"/>
                <a:gd name="f81" fmla="val 6396"/>
                <a:gd name="f82" fmla="val 5483"/>
                <a:gd name="f83" fmla="val 4726"/>
                <a:gd name="f84" fmla="val 725"/>
                <a:gd name="f85" fmla="val 2458"/>
                <a:gd name="f86" fmla="val 1261"/>
                <a:gd name="f87" fmla="val 599"/>
                <a:gd name="f88" fmla="val 1"/>
                <a:gd name="f89" fmla="val 3686"/>
                <a:gd name="f90" fmla="val 11815"/>
                <a:gd name="f91" fmla="val 568"/>
                <a:gd name="f92" fmla="val 12350"/>
                <a:gd name="f93" fmla="val 11468"/>
                <a:gd name="f94" fmla="val 12130"/>
                <a:gd name="f95" fmla="val 12697"/>
                <a:gd name="f96" fmla="val 12162"/>
                <a:gd name="f97" fmla="val 11500"/>
                <a:gd name="f98" fmla="val 8034"/>
                <a:gd name="f99" fmla="val 7278"/>
                <a:gd name="f100" fmla="*/ f0 1 12760"/>
                <a:gd name="f101" fmla="*/ f1 1 12351"/>
                <a:gd name="f102" fmla="val f2"/>
                <a:gd name="f103" fmla="val f3"/>
                <a:gd name="f104" fmla="val f4"/>
                <a:gd name="f105" fmla="+- f104 0 f102"/>
                <a:gd name="f106" fmla="+- f103 0 f102"/>
                <a:gd name="f107" fmla="*/ f106 1 12760"/>
                <a:gd name="f108" fmla="*/ f105 1 123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760" h="12351">
                  <a:moveTo>
                    <a:pt x="f5" y="f6"/>
                  </a:moveTo>
                  <a:cubicBezTo>
                    <a:pt x="f7" y="f6"/>
                    <a:pt x="f8" y="f9"/>
                    <a:pt x="f8" y="f10"/>
                  </a:cubicBezTo>
                  <a:lnTo>
                    <a:pt x="f8" y="f11"/>
                  </a:lnTo>
                  <a:lnTo>
                    <a:pt x="f12" y="f11"/>
                  </a:lnTo>
                  <a:lnTo>
                    <a:pt x="f12" y="f10"/>
                  </a:lnTo>
                  <a:cubicBezTo>
                    <a:pt x="f12" y="f9"/>
                    <a:pt x="f13" y="f6"/>
                    <a:pt x="f5" y="f6"/>
                  </a:cubicBezTo>
                  <a:close/>
                  <a:moveTo>
                    <a:pt x="f14" y="f15"/>
                  </a:moveTo>
                  <a:cubicBezTo>
                    <a:pt x="f16" y="f15"/>
                    <a:pt x="f17" y="f18"/>
                    <a:pt x="f17" y="f19"/>
                  </a:cubicBezTo>
                  <a:cubicBezTo>
                    <a:pt x="f20" y="f8"/>
                    <a:pt x="f16" y="f21"/>
                    <a:pt x="f14" y="f21"/>
                  </a:cubicBezTo>
                  <a:lnTo>
                    <a:pt x="f22" y="f21"/>
                  </a:lnTo>
                  <a:cubicBezTo>
                    <a:pt x="f23" y="f21"/>
                    <a:pt x="f24" y="f8"/>
                    <a:pt x="f24" y="f19"/>
                  </a:cubicBezTo>
                  <a:cubicBezTo>
                    <a:pt x="f24" y="f25"/>
                    <a:pt x="f23" y="f15"/>
                    <a:pt x="f22" y="f15"/>
                  </a:cubicBezTo>
                  <a:close/>
                  <a:moveTo>
                    <a:pt x="f14" y="f26"/>
                  </a:moveTo>
                  <a:cubicBezTo>
                    <a:pt x="f16" y="f26"/>
                    <a:pt x="f17" y="f27"/>
                    <a:pt x="f17" y="f28"/>
                  </a:cubicBezTo>
                  <a:cubicBezTo>
                    <a:pt x="f20" y="f29"/>
                    <a:pt x="f16" y="f30"/>
                    <a:pt x="f14" y="f30"/>
                  </a:cubicBezTo>
                  <a:lnTo>
                    <a:pt x="f22" y="f30"/>
                  </a:lnTo>
                  <a:cubicBezTo>
                    <a:pt x="f23" y="f30"/>
                    <a:pt x="f24" y="f29"/>
                    <a:pt x="f24" y="f28"/>
                  </a:cubicBezTo>
                  <a:cubicBezTo>
                    <a:pt x="f24" y="f27"/>
                    <a:pt x="f23" y="f26"/>
                    <a:pt x="f22" y="f26"/>
                  </a:cubicBezTo>
                  <a:close/>
                  <a:moveTo>
                    <a:pt x="f31" y="f32"/>
                  </a:moveTo>
                  <a:cubicBezTo>
                    <a:pt x="f33" y="f32"/>
                    <a:pt x="f34" y="f35"/>
                    <a:pt x="f36" y="f37"/>
                  </a:cubicBezTo>
                  <a:cubicBezTo>
                    <a:pt x="f38" y="f39"/>
                    <a:pt x="f40" y="f41"/>
                    <a:pt x="f38" y="f42"/>
                  </a:cubicBezTo>
                  <a:cubicBezTo>
                    <a:pt x="f43" y="f24"/>
                    <a:pt x="f44" y="f23"/>
                    <a:pt x="f45" y="f22"/>
                  </a:cubicBezTo>
                  <a:cubicBezTo>
                    <a:pt x="f46" y="f47"/>
                    <a:pt x="f48" y="f49"/>
                    <a:pt x="f48" y="f50"/>
                  </a:cubicBezTo>
                  <a:cubicBezTo>
                    <a:pt x="f48" y="f51"/>
                    <a:pt x="f52" y="f53"/>
                    <a:pt x="f54" y="f53"/>
                  </a:cubicBezTo>
                  <a:lnTo>
                    <a:pt x="f55" y="f53"/>
                  </a:lnTo>
                  <a:cubicBezTo>
                    <a:pt x="f56" y="f53"/>
                    <a:pt x="f57" y="f51"/>
                    <a:pt x="f57" y="f58"/>
                  </a:cubicBezTo>
                  <a:cubicBezTo>
                    <a:pt x="f57" y="f59"/>
                    <a:pt x="f60" y="f61"/>
                    <a:pt x="f62" y="f63"/>
                  </a:cubicBezTo>
                  <a:cubicBezTo>
                    <a:pt x="f64" y="f65"/>
                    <a:pt x="f66" y="f67"/>
                    <a:pt x="f64" y="f68"/>
                  </a:cubicBezTo>
                  <a:cubicBezTo>
                    <a:pt x="f69" y="f70"/>
                    <a:pt x="f71" y="f72"/>
                    <a:pt x="f73" y="f74"/>
                  </a:cubicBezTo>
                  <a:cubicBezTo>
                    <a:pt x="f75" y="f76"/>
                    <a:pt x="f77" y="f32"/>
                    <a:pt x="f31" y="f32"/>
                  </a:cubicBezTo>
                  <a:close/>
                  <a:moveTo>
                    <a:pt x="f14" y="f78"/>
                  </a:moveTo>
                  <a:cubicBezTo>
                    <a:pt x="f16" y="f78"/>
                    <a:pt x="f17" y="f79"/>
                    <a:pt x="f17" y="f58"/>
                  </a:cubicBezTo>
                  <a:cubicBezTo>
                    <a:pt x="f20" y="f51"/>
                    <a:pt x="f16" y="f53"/>
                    <a:pt x="f14" y="f53"/>
                  </a:cubicBezTo>
                  <a:lnTo>
                    <a:pt x="f22" y="f53"/>
                  </a:lnTo>
                  <a:cubicBezTo>
                    <a:pt x="f23" y="f53"/>
                    <a:pt x="f24" y="f51"/>
                    <a:pt x="f24" y="f58"/>
                  </a:cubicBezTo>
                  <a:cubicBezTo>
                    <a:pt x="f24" y="f80"/>
                    <a:pt x="f23" y="f78"/>
                    <a:pt x="f22" y="f78"/>
                  </a:cubicBezTo>
                  <a:close/>
                  <a:moveTo>
                    <a:pt x="f81" y="f2"/>
                  </a:moveTo>
                  <a:cubicBezTo>
                    <a:pt x="f82" y="f2"/>
                    <a:pt x="f83" y="f84"/>
                    <a:pt x="f83" y="f10"/>
                  </a:cubicBezTo>
                  <a:lnTo>
                    <a:pt x="f83" y="f85"/>
                  </a:lnTo>
                  <a:lnTo>
                    <a:pt x="f86" y="f85"/>
                  </a:lnTo>
                  <a:cubicBezTo>
                    <a:pt x="f87" y="f85"/>
                    <a:pt x="f88" y="f62"/>
                    <a:pt x="f88" y="f89"/>
                  </a:cubicBezTo>
                  <a:lnTo>
                    <a:pt x="f88" y="f20"/>
                  </a:lnTo>
                  <a:cubicBezTo>
                    <a:pt x="f88" y="f90"/>
                    <a:pt x="f91" y="f92"/>
                    <a:pt x="f86" y="f92"/>
                  </a:cubicBezTo>
                  <a:lnTo>
                    <a:pt x="f93" y="f92"/>
                  </a:lnTo>
                  <a:cubicBezTo>
                    <a:pt x="f94" y="f92"/>
                    <a:pt x="f95" y="f90"/>
                    <a:pt x="f95" y="f20"/>
                  </a:cubicBezTo>
                  <a:lnTo>
                    <a:pt x="f95" y="f89"/>
                  </a:lnTo>
                  <a:cubicBezTo>
                    <a:pt x="f3" y="f62"/>
                    <a:pt x="f96" y="f85"/>
                    <a:pt x="f97" y="f85"/>
                  </a:cubicBezTo>
                  <a:lnTo>
                    <a:pt x="f98" y="f85"/>
                  </a:lnTo>
                  <a:lnTo>
                    <a:pt x="f98" y="f10"/>
                  </a:lnTo>
                  <a:cubicBezTo>
                    <a:pt x="f98" y="f84"/>
                    <a:pt x="f99" y="f2"/>
                    <a:pt x="f8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0" name="Google Shape;10088;p74">
              <a:extLst>
                <a:ext uri="{FF2B5EF4-FFF2-40B4-BE49-F238E27FC236}">
                  <a16:creationId xmlns:a16="http://schemas.microsoft.com/office/drawing/2014/main" id="{ECD78056-42DE-76FA-C1F0-1548C63E34CD}"/>
                </a:ext>
              </a:extLst>
            </p:cNvPr>
            <p:cNvSpPr/>
            <p:nvPr/>
          </p:nvSpPr>
          <p:spPr>
            <a:xfrm>
              <a:off x="7303312" y="2801520"/>
              <a:ext cx="15983" cy="17062"/>
            </a:xfrm>
            <a:custGeom>
              <a:avLst/>
              <a:gdLst>
                <a:gd name="f0" fmla="val w"/>
                <a:gd name="f1" fmla="val h"/>
                <a:gd name="f2" fmla="val 0"/>
                <a:gd name="f3" fmla="val 567"/>
                <a:gd name="f4" fmla="val 568"/>
                <a:gd name="f5" fmla="val 284"/>
                <a:gd name="f6" fmla="val 126"/>
                <a:gd name="f7" fmla="val 441"/>
                <a:gd name="f8" fmla="*/ f0 1 567"/>
                <a:gd name="f9" fmla="*/ f1 1 568"/>
                <a:gd name="f10" fmla="val f2"/>
                <a:gd name="f11" fmla="val f3"/>
                <a:gd name="f12" fmla="val f4"/>
                <a:gd name="f13" fmla="+- f12 0 f10"/>
                <a:gd name="f14" fmla="+- f11 0 f10"/>
                <a:gd name="f15" fmla="*/ f14 1 567"/>
                <a:gd name="f16" fmla="*/ f13 1 568"/>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567" h="568">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31" name="Google Shape;10089;p74">
            <a:extLst>
              <a:ext uri="{FF2B5EF4-FFF2-40B4-BE49-F238E27FC236}">
                <a16:creationId xmlns:a16="http://schemas.microsoft.com/office/drawing/2014/main" id="{86D1AD44-9D18-3A27-53AB-D953F547DFF4}"/>
              </a:ext>
            </a:extLst>
          </p:cNvPr>
          <p:cNvGrpSpPr/>
          <p:nvPr/>
        </p:nvGrpSpPr>
        <p:grpSpPr>
          <a:xfrm>
            <a:off x="6709222" y="1747002"/>
            <a:ext cx="687348" cy="724668"/>
            <a:chOff x="6403515" y="1179621"/>
            <a:chExt cx="515511" cy="543501"/>
          </a:xfrm>
          <a:solidFill>
            <a:schemeClr val="tx1">
              <a:lumMod val="50000"/>
              <a:lumOff val="50000"/>
            </a:schemeClr>
          </a:solidFill>
        </p:grpSpPr>
        <p:sp>
          <p:nvSpPr>
            <p:cNvPr id="32" name="Google Shape;10090;p74">
              <a:extLst>
                <a:ext uri="{FF2B5EF4-FFF2-40B4-BE49-F238E27FC236}">
                  <a16:creationId xmlns:a16="http://schemas.microsoft.com/office/drawing/2014/main" id="{530B9DDF-FEB2-CDFA-A38B-7F6D482D4A68}"/>
                </a:ext>
              </a:extLst>
            </p:cNvPr>
            <p:cNvSpPr/>
            <p:nvPr/>
          </p:nvSpPr>
          <p:spPr>
            <a:xfrm>
              <a:off x="6523439" y="1179621"/>
              <a:ext cx="275636" cy="343622"/>
            </a:xfrm>
            <a:custGeom>
              <a:avLst/>
              <a:gdLst>
                <a:gd name="f0" fmla="val w"/>
                <a:gd name="f1" fmla="val h"/>
                <a:gd name="f2" fmla="val 0"/>
                <a:gd name="f3" fmla="val 6806"/>
                <a:gd name="f4" fmla="val 7961"/>
                <a:gd name="f5" fmla="val 4506"/>
                <a:gd name="f6" fmla="val 3266"/>
                <a:gd name="f7" fmla="val 4569"/>
                <a:gd name="f8" fmla="val 4601"/>
                <a:gd name="f9" fmla="val 3298"/>
                <a:gd name="f10" fmla="val 4632"/>
                <a:gd name="f11" fmla="val 5577"/>
                <a:gd name="f12" fmla="val 4621"/>
                <a:gd name="f13" fmla="val 5420"/>
                <a:gd name="f14" fmla="val 5881"/>
                <a:gd name="f15" fmla="val 4664"/>
                <a:gd name="f16" fmla="val 7110"/>
                <a:gd name="f17" fmla="val 3403"/>
                <a:gd name="f18" fmla="val 2206"/>
                <a:gd name="f19" fmla="val 1419"/>
                <a:gd name="f20" fmla="val 5944"/>
                <a:gd name="f21" fmla="val 1261"/>
                <a:gd name="f22" fmla="val 2238"/>
                <a:gd name="f23" fmla="val 2269"/>
                <a:gd name="f24" fmla="val 2301"/>
                <a:gd name="f25" fmla="val 4055"/>
                <a:gd name="f26" fmla="val 1"/>
                <a:gd name="f27" fmla="val 3400"/>
                <a:gd name="f28" fmla="val 2703"/>
                <a:gd name="f29" fmla="val 167"/>
                <a:gd name="f30" fmla="val 2049"/>
                <a:gd name="f31" fmla="val 494"/>
                <a:gd name="f32" fmla="val 1957"/>
                <a:gd name="f33" fmla="val 483"/>
                <a:gd name="f34" fmla="val 1867"/>
                <a:gd name="f35" fmla="val 478"/>
                <a:gd name="f36" fmla="val 1779"/>
                <a:gd name="f37" fmla="val 1354"/>
                <a:gd name="f38" fmla="val 976"/>
                <a:gd name="f39" fmla="val 600"/>
                <a:gd name="f40" fmla="val 662"/>
                <a:gd name="f41" fmla="val 809"/>
                <a:gd name="f42" fmla="val 347"/>
                <a:gd name="f43" fmla="val 1061"/>
                <a:gd name="f44" fmla="val 1534"/>
                <a:gd name="f45" fmla="val 2384"/>
                <a:gd name="f46" fmla="val 2857"/>
                <a:gd name="f47" fmla="val 95"/>
                <a:gd name="f48" fmla="val 3613"/>
                <a:gd name="f49" fmla="val 473"/>
                <a:gd name="f50" fmla="val 4810"/>
                <a:gd name="f51" fmla="val 536"/>
                <a:gd name="f52" fmla="val 6070"/>
                <a:gd name="f53" fmla="val 1482"/>
                <a:gd name="f54" fmla="val 7078"/>
                <a:gd name="f55" fmla="val 7646"/>
                <a:gd name="f56" fmla="val 2710"/>
                <a:gd name="f57" fmla="val 5136"/>
                <a:gd name="f58" fmla="val 6207"/>
                <a:gd name="f59" fmla="val 6417"/>
                <a:gd name="f60" fmla="val 6396"/>
                <a:gd name="f61" fmla="val 6554"/>
                <a:gd name="f62" fmla="val 4085"/>
                <a:gd name="f63" fmla="val 6774"/>
                <a:gd name="f64" fmla="val 3046"/>
                <a:gd name="f65" fmla="val 2447"/>
                <a:gd name="f66" fmla="val 1565"/>
                <a:gd name="f67" fmla="val 6459"/>
                <a:gd name="f68" fmla="val 872"/>
                <a:gd name="f69" fmla="val 5703"/>
                <a:gd name="f70" fmla="val 431"/>
                <a:gd name="f71" fmla="val 5234"/>
                <a:gd name="f72" fmla="val 143"/>
                <a:gd name="f73" fmla="val 4662"/>
                <a:gd name="f74" fmla="*/ f0 1 6806"/>
                <a:gd name="f75" fmla="*/ f1 1 7961"/>
                <a:gd name="f76" fmla="val f2"/>
                <a:gd name="f77" fmla="val f3"/>
                <a:gd name="f78" fmla="val f4"/>
                <a:gd name="f79" fmla="+- f78 0 f76"/>
                <a:gd name="f80" fmla="+- f77 0 f76"/>
                <a:gd name="f81" fmla="*/ f80 1 6806"/>
                <a:gd name="f82" fmla="*/ f79 1 7961"/>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6806" h="7961">
                  <a:moveTo>
                    <a:pt x="f5" y="f6"/>
                  </a:moveTo>
                  <a:cubicBezTo>
                    <a:pt x="f7" y="f6"/>
                    <a:pt x="f8" y="f9"/>
                    <a:pt x="f10" y="f9"/>
                  </a:cubicBezTo>
                  <a:lnTo>
                    <a:pt x="f11" y="f12"/>
                  </a:lnTo>
                  <a:cubicBezTo>
                    <a:pt x="f13" y="f14"/>
                    <a:pt x="f15" y="f16"/>
                    <a:pt x="f17" y="f16"/>
                  </a:cubicBezTo>
                  <a:cubicBezTo>
                    <a:pt x="f18" y="f16"/>
                    <a:pt x="f19" y="f20"/>
                    <a:pt x="f21" y="f12"/>
                  </a:cubicBezTo>
                  <a:lnTo>
                    <a:pt x="f18" y="f9"/>
                  </a:lnTo>
                  <a:cubicBezTo>
                    <a:pt x="f22" y="f6"/>
                    <a:pt x="f23" y="f6"/>
                    <a:pt x="f24" y="f6"/>
                  </a:cubicBezTo>
                  <a:close/>
                  <a:moveTo>
                    <a:pt x="f25" y="f26"/>
                  </a:moveTo>
                  <a:cubicBezTo>
                    <a:pt x="f27" y="f26"/>
                    <a:pt x="f28" y="f29"/>
                    <a:pt x="f30" y="f31"/>
                  </a:cubicBezTo>
                  <a:cubicBezTo>
                    <a:pt x="f32" y="f33"/>
                    <a:pt x="f34" y="f35"/>
                    <a:pt x="f36" y="f35"/>
                  </a:cubicBezTo>
                  <a:cubicBezTo>
                    <a:pt x="f37" y="f35"/>
                    <a:pt x="f38" y="f39"/>
                    <a:pt x="f40" y="f41"/>
                  </a:cubicBezTo>
                  <a:cubicBezTo>
                    <a:pt x="f42" y="f43"/>
                    <a:pt x="f26" y="f44"/>
                    <a:pt x="f26" y="f45"/>
                  </a:cubicBezTo>
                  <a:cubicBezTo>
                    <a:pt x="f26" y="f46"/>
                    <a:pt x="f47" y="f48"/>
                    <a:pt x="f42" y="f12"/>
                  </a:cubicBezTo>
                  <a:cubicBezTo>
                    <a:pt x="f49" y="f50"/>
                    <a:pt x="f51" y="f52"/>
                    <a:pt x="f53" y="f54"/>
                  </a:cubicBezTo>
                  <a:cubicBezTo>
                    <a:pt x="f30" y="f55"/>
                    <a:pt x="f56" y="f4"/>
                    <a:pt x="f17" y="f4"/>
                  </a:cubicBezTo>
                  <a:cubicBezTo>
                    <a:pt x="f57" y="f4"/>
                    <a:pt x="f58" y="f59"/>
                    <a:pt x="f60" y="f12"/>
                  </a:cubicBezTo>
                  <a:cubicBezTo>
                    <a:pt x="f61" y="f62"/>
                    <a:pt x="f63" y="f64"/>
                    <a:pt x="f3" y="f65"/>
                  </a:cubicBezTo>
                  <a:cubicBezTo>
                    <a:pt x="f3" y="f66"/>
                    <a:pt x="f67" y="f68"/>
                    <a:pt x="f69" y="f70"/>
                  </a:cubicBezTo>
                  <a:cubicBezTo>
                    <a:pt x="f71" y="f72"/>
                    <a:pt x="f73" y="f26"/>
                    <a:pt x="f25" y="f2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3" name="Google Shape;10091;p74">
              <a:extLst>
                <a:ext uri="{FF2B5EF4-FFF2-40B4-BE49-F238E27FC236}">
                  <a16:creationId xmlns:a16="http://schemas.microsoft.com/office/drawing/2014/main" id="{4D9FFC52-32A6-6D04-5248-02EA0A492164}"/>
                </a:ext>
              </a:extLst>
            </p:cNvPr>
            <p:cNvSpPr/>
            <p:nvPr/>
          </p:nvSpPr>
          <p:spPr>
            <a:xfrm>
              <a:off x="6403515" y="1519440"/>
              <a:ext cx="515511" cy="203682"/>
            </a:xfrm>
            <a:custGeom>
              <a:avLst/>
              <a:gdLst>
                <a:gd name="f0" fmla="val w"/>
                <a:gd name="f1" fmla="val h"/>
                <a:gd name="f2" fmla="val 0"/>
                <a:gd name="f3" fmla="val 12729"/>
                <a:gd name="f4" fmla="val 4719"/>
                <a:gd name="f5" fmla="val 4474"/>
                <a:gd name="f6" fmla="val 1001"/>
                <a:gd name="f7" fmla="val 5797"/>
                <a:gd name="f8" fmla="val 2293"/>
                <a:gd name="f9" fmla="val 5199"/>
                <a:gd name="f10" fmla="val 2891"/>
                <a:gd name="f11" fmla="val 4002"/>
                <a:gd name="f12" fmla="val 1159"/>
                <a:gd name="f13" fmla="val 4159"/>
                <a:gd name="f14" fmla="val 1096"/>
                <a:gd name="f15" fmla="val 4380"/>
                <a:gd name="f16" fmla="val 1064"/>
                <a:gd name="f17" fmla="val 8318"/>
                <a:gd name="f18" fmla="val 8475"/>
                <a:gd name="f19" fmla="val 8633"/>
                <a:gd name="f20" fmla="val 8790"/>
                <a:gd name="f21" fmla="val 1190"/>
                <a:gd name="f22" fmla="val 7593"/>
                <a:gd name="f23" fmla="val 6995"/>
                <a:gd name="f24" fmla="val 10681"/>
                <a:gd name="f25" fmla="val 3112"/>
                <a:gd name="f26" fmla="val 10901"/>
                <a:gd name="f27" fmla="val 11059"/>
                <a:gd name="f28" fmla="val 3301"/>
                <a:gd name="f29" fmla="val 3553"/>
                <a:gd name="f30" fmla="val 3742"/>
                <a:gd name="f31" fmla="val 10870"/>
                <a:gd name="f32" fmla="val 3931"/>
                <a:gd name="f33" fmla="val 9578"/>
                <a:gd name="f34" fmla="val 9326"/>
                <a:gd name="f35" fmla="val 9137"/>
                <a:gd name="f36" fmla="val 4458"/>
                <a:gd name="f37" fmla="val 1"/>
                <a:gd name="f38" fmla="val 4348"/>
                <a:gd name="f39" fmla="val 4238"/>
                <a:gd name="f40" fmla="val 40"/>
                <a:gd name="f41" fmla="val 119"/>
                <a:gd name="f42" fmla="val 4065"/>
                <a:gd name="f43" fmla="val 245"/>
                <a:gd name="f44" fmla="val 3939"/>
                <a:gd name="f45" fmla="val 308"/>
                <a:gd name="f46" fmla="val 3781"/>
                <a:gd name="f47" fmla="val 2395"/>
                <a:gd name="f48" fmla="val 914"/>
                <a:gd name="f49" fmla="val 1442"/>
                <a:gd name="f50" fmla="val 2639"/>
                <a:gd name="f51" fmla="val 4341"/>
                <a:gd name="f52" fmla="val 4561"/>
                <a:gd name="f53" fmla="val 189"/>
                <a:gd name="f54" fmla="val 441"/>
                <a:gd name="f55" fmla="val 12287"/>
                <a:gd name="f56" fmla="val 12508"/>
                <a:gd name="f57" fmla="val 12665"/>
                <a:gd name="f58" fmla="val 4530"/>
                <a:gd name="f59" fmla="val 12728"/>
                <a:gd name="f60" fmla="val 1474"/>
                <a:gd name="f61" fmla="val 11783"/>
                <a:gd name="f62" fmla="val 371"/>
                <a:gd name="f63" fmla="val 10303"/>
                <a:gd name="f64" fmla="val 8948"/>
                <a:gd name="f65" fmla="val 8727"/>
                <a:gd name="f66" fmla="val 8664"/>
                <a:gd name="f67" fmla="val 277"/>
                <a:gd name="f68" fmla="val 8538"/>
                <a:gd name="f69" fmla="val 151"/>
                <a:gd name="f70" fmla="val 8456"/>
                <a:gd name="f71" fmla="val 52"/>
                <a:gd name="f72" fmla="val 8339"/>
                <a:gd name="f73" fmla="val 5"/>
                <a:gd name="f74" fmla="val 8219"/>
                <a:gd name="f75" fmla="val 8110"/>
                <a:gd name="f76" fmla="val 7998"/>
                <a:gd name="f77" fmla="val 44"/>
                <a:gd name="f78" fmla="val 7908"/>
                <a:gd name="f79" fmla="val 6333"/>
                <a:gd name="f80" fmla="val 1694"/>
                <a:gd name="f81" fmla="val 4758"/>
                <a:gd name="f82" fmla="val 4679"/>
                <a:gd name="f83" fmla="val 4569"/>
                <a:gd name="f84" fmla="*/ f0 1 12729"/>
                <a:gd name="f85" fmla="*/ f1 1 4719"/>
                <a:gd name="f86" fmla="val f2"/>
                <a:gd name="f87" fmla="val f3"/>
                <a:gd name="f88" fmla="val f4"/>
                <a:gd name="f89" fmla="+- f88 0 f86"/>
                <a:gd name="f90" fmla="+- f87 0 f86"/>
                <a:gd name="f91" fmla="*/ f90 1 12729"/>
                <a:gd name="f92" fmla="*/ f89 1 4719"/>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12729" h="4719">
                  <a:moveTo>
                    <a:pt x="f5" y="f6"/>
                  </a:moveTo>
                  <a:lnTo>
                    <a:pt x="f7" y="f8"/>
                  </a:lnTo>
                  <a:lnTo>
                    <a:pt x="f9" y="f10"/>
                  </a:lnTo>
                  <a:lnTo>
                    <a:pt x="f11" y="f12"/>
                  </a:lnTo>
                  <a:cubicBezTo>
                    <a:pt x="f13" y="f14"/>
                    <a:pt x="f15" y="f16"/>
                    <a:pt x="f5" y="f6"/>
                  </a:cubicBezTo>
                  <a:close/>
                  <a:moveTo>
                    <a:pt x="f17" y="f6"/>
                  </a:moveTo>
                  <a:cubicBezTo>
                    <a:pt x="f18" y="f16"/>
                    <a:pt x="f19" y="f12"/>
                    <a:pt x="f20" y="f21"/>
                  </a:cubicBezTo>
                  <a:lnTo>
                    <a:pt x="f22" y="f10"/>
                  </a:lnTo>
                  <a:lnTo>
                    <a:pt x="f23" y="f8"/>
                  </a:lnTo>
                  <a:lnTo>
                    <a:pt x="f17" y="f6"/>
                  </a:lnTo>
                  <a:close/>
                  <a:moveTo>
                    <a:pt x="f24" y="f25"/>
                  </a:moveTo>
                  <a:cubicBezTo>
                    <a:pt x="f26" y="f25"/>
                    <a:pt x="f27" y="f28"/>
                    <a:pt x="f27" y="f29"/>
                  </a:cubicBezTo>
                  <a:cubicBezTo>
                    <a:pt x="f27" y="f30"/>
                    <a:pt x="f31" y="f32"/>
                    <a:pt x="f24" y="f32"/>
                  </a:cubicBezTo>
                  <a:lnTo>
                    <a:pt x="f33" y="f32"/>
                  </a:lnTo>
                  <a:cubicBezTo>
                    <a:pt x="f34" y="f32"/>
                    <a:pt x="f35" y="f30"/>
                    <a:pt x="f35" y="f29"/>
                  </a:cubicBezTo>
                  <a:cubicBezTo>
                    <a:pt x="f35" y="f28"/>
                    <a:pt x="f34" y="f25"/>
                    <a:pt x="f33" y="f25"/>
                  </a:cubicBezTo>
                  <a:close/>
                  <a:moveTo>
                    <a:pt x="f36" y="f37"/>
                  </a:moveTo>
                  <a:cubicBezTo>
                    <a:pt x="f38" y="f37"/>
                    <a:pt x="f39" y="f40"/>
                    <a:pt x="f13" y="f41"/>
                  </a:cubicBezTo>
                  <a:cubicBezTo>
                    <a:pt x="f42" y="f43"/>
                    <a:pt x="f44" y="f45"/>
                    <a:pt x="f46" y="f45"/>
                  </a:cubicBezTo>
                  <a:lnTo>
                    <a:pt x="f47" y="f45"/>
                  </a:lnTo>
                  <a:cubicBezTo>
                    <a:pt x="f48" y="f45"/>
                    <a:pt x="f2" y="f49"/>
                    <a:pt x="f2" y="f50"/>
                  </a:cubicBezTo>
                  <a:lnTo>
                    <a:pt x="f2" y="f51"/>
                  </a:lnTo>
                  <a:cubicBezTo>
                    <a:pt x="f2" y="f52"/>
                    <a:pt x="f53" y="f4"/>
                    <a:pt x="f54" y="f4"/>
                  </a:cubicBezTo>
                  <a:lnTo>
                    <a:pt x="f55" y="f4"/>
                  </a:lnTo>
                  <a:cubicBezTo>
                    <a:pt x="f56" y="f4"/>
                    <a:pt x="f57" y="f58"/>
                    <a:pt x="f57" y="f51"/>
                  </a:cubicBezTo>
                  <a:lnTo>
                    <a:pt x="f57" y="f50"/>
                  </a:lnTo>
                  <a:cubicBezTo>
                    <a:pt x="f59" y="f60"/>
                    <a:pt x="f61" y="f62"/>
                    <a:pt x="f63" y="f62"/>
                  </a:cubicBezTo>
                  <a:lnTo>
                    <a:pt x="f64" y="f62"/>
                  </a:lnTo>
                  <a:cubicBezTo>
                    <a:pt x="f65" y="f62"/>
                    <a:pt x="f66" y="f67"/>
                    <a:pt x="f68" y="f69"/>
                  </a:cubicBezTo>
                  <a:cubicBezTo>
                    <a:pt x="f70" y="f71"/>
                    <a:pt x="f72" y="f73"/>
                    <a:pt x="f74" y="f73"/>
                  </a:cubicBezTo>
                  <a:cubicBezTo>
                    <a:pt x="f75" y="f73"/>
                    <a:pt x="f76" y="f77"/>
                    <a:pt x="f78" y="f41"/>
                  </a:cubicBezTo>
                  <a:lnTo>
                    <a:pt x="f79" y="f80"/>
                  </a:lnTo>
                  <a:lnTo>
                    <a:pt x="f81" y="f41"/>
                  </a:lnTo>
                  <a:cubicBezTo>
                    <a:pt x="f82" y="f40"/>
                    <a:pt x="f83" y="f37"/>
                    <a:pt x="f36" y="f3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34" name="Google Shape;10113;p74">
            <a:extLst>
              <a:ext uri="{FF2B5EF4-FFF2-40B4-BE49-F238E27FC236}">
                <a16:creationId xmlns:a16="http://schemas.microsoft.com/office/drawing/2014/main" id="{B4BF1858-D9B8-E3A3-1CE0-03CEFA4826C8}"/>
              </a:ext>
            </a:extLst>
          </p:cNvPr>
          <p:cNvSpPr/>
          <p:nvPr/>
        </p:nvSpPr>
        <p:spPr>
          <a:xfrm>
            <a:off x="5143841" y="3815058"/>
            <a:ext cx="527560" cy="556052"/>
          </a:xfrm>
          <a:custGeom>
            <a:avLst/>
            <a:gdLst>
              <a:gd name="f0" fmla="val w"/>
              <a:gd name="f1" fmla="val h"/>
              <a:gd name="f2" fmla="val 0"/>
              <a:gd name="f3" fmla="val 12760"/>
              <a:gd name="f4" fmla="val 12619"/>
              <a:gd name="f5" fmla="val 10082"/>
              <a:gd name="f6" fmla="val 2190"/>
              <a:gd name="f7" fmla="val 11027"/>
              <a:gd name="f8" fmla="val 2726"/>
              <a:gd name="f9" fmla="val 8948"/>
              <a:gd name="f10" fmla="val 6317"/>
              <a:gd name="f11" fmla="val 8003"/>
              <a:gd name="f12" fmla="val 5781"/>
              <a:gd name="f13" fmla="val 8349"/>
              <a:gd name="f14" fmla="val 5151"/>
              <a:gd name="f15" fmla="val 9704"/>
              <a:gd name="f16" fmla="val 2820"/>
              <a:gd name="f17" fmla="val 7813"/>
              <a:gd name="f18" fmla="val 6601"/>
              <a:gd name="f19" fmla="val 8318"/>
              <a:gd name="f20" fmla="val 6916"/>
              <a:gd name="f21" fmla="val 7782"/>
              <a:gd name="f22" fmla="val 7262"/>
              <a:gd name="f23" fmla="val 10554"/>
              <a:gd name="f24" fmla="val 8522"/>
              <a:gd name="f25" fmla="val 10806"/>
              <a:gd name="f26" fmla="val 10964"/>
              <a:gd name="f27" fmla="val 8711"/>
              <a:gd name="f28" fmla="val 8900"/>
              <a:gd name="f29" fmla="val 9153"/>
              <a:gd name="f30" fmla="val 9342"/>
              <a:gd name="f31" fmla="val 5608"/>
              <a:gd name="f32" fmla="val 5356"/>
              <a:gd name="f33" fmla="val 5167"/>
              <a:gd name="f34" fmla="val 8680"/>
              <a:gd name="f35" fmla="val 3088"/>
              <a:gd name="f36" fmla="val 5592"/>
              <a:gd name="f37" fmla="val 3308"/>
              <a:gd name="f38" fmla="val 3497"/>
              <a:gd name="f39" fmla="val 5813"/>
              <a:gd name="f40" fmla="val 6002"/>
              <a:gd name="f41" fmla="val 6286"/>
              <a:gd name="f42" fmla="val 3970"/>
              <a:gd name="f43" fmla="val 6443"/>
              <a:gd name="f44" fmla="val 4348"/>
              <a:gd name="f45" fmla="val 7451"/>
              <a:gd name="f46" fmla="val 7703"/>
              <a:gd name="f47" fmla="val 4159"/>
              <a:gd name="f48" fmla="val 7861"/>
              <a:gd name="f49" fmla="val 3907"/>
              <a:gd name="f50" fmla="val 3655"/>
              <a:gd name="f51" fmla="val 7640"/>
              <a:gd name="f52" fmla="val 7231"/>
              <a:gd name="f53" fmla="val 7010"/>
              <a:gd name="f54" fmla="val 2836"/>
              <a:gd name="f55" fmla="val 2678"/>
              <a:gd name="f56" fmla="val 3025"/>
              <a:gd name="f57" fmla="val 7924"/>
              <a:gd name="f58" fmla="val 3340"/>
              <a:gd name="f59" fmla="val 8176"/>
              <a:gd name="f60" fmla="val 3781"/>
              <a:gd name="f61" fmla="val 8491"/>
              <a:gd name="f62" fmla="val 8869"/>
              <a:gd name="f63" fmla="val 9531"/>
              <a:gd name="f64" fmla="val 10098"/>
              <a:gd name="f65" fmla="val 10539"/>
              <a:gd name="f66" fmla="val 10728"/>
              <a:gd name="f67" fmla="val 11011"/>
              <a:gd name="f68" fmla="val 11232"/>
              <a:gd name="f69" fmla="val 11452"/>
              <a:gd name="f70" fmla="val 2206"/>
              <a:gd name="f71" fmla="val 10570"/>
              <a:gd name="f72" fmla="val 1859"/>
              <a:gd name="f73" fmla="val 9310"/>
              <a:gd name="f74" fmla="val 2048"/>
              <a:gd name="f75" fmla="val 9121"/>
              <a:gd name="f76" fmla="val 2300"/>
              <a:gd name="f77" fmla="val 2521"/>
              <a:gd name="f78" fmla="val 9783"/>
              <a:gd name="f79" fmla="val 2867"/>
              <a:gd name="f80" fmla="val 9940"/>
              <a:gd name="f81" fmla="val 9751"/>
              <a:gd name="f82" fmla="val 3182"/>
              <a:gd name="f83" fmla="val 9089"/>
              <a:gd name="f84" fmla="val 8837"/>
              <a:gd name="f85" fmla="val 2395"/>
              <a:gd name="f86" fmla="val 8113"/>
              <a:gd name="f87" fmla="val 6475"/>
              <a:gd name="f88" fmla="val 5750"/>
              <a:gd name="f89" fmla="val 11200"/>
              <a:gd name="f90" fmla="val 11641"/>
              <a:gd name="f91" fmla="val 11830"/>
              <a:gd name="f92" fmla="val 10933"/>
              <a:gd name="f93" fmla="val 1"/>
              <a:gd name="f94" fmla="val 10599"/>
              <a:gd name="f95" fmla="val 10280"/>
              <a:gd name="f96" fmla="val 176"/>
              <a:gd name="f97" fmla="val 10113"/>
              <a:gd name="f98" fmla="val 489"/>
              <a:gd name="f99" fmla="val 7877"/>
              <a:gd name="f100" fmla="val 4395"/>
              <a:gd name="f101" fmla="val 1229"/>
              <a:gd name="f102" fmla="val 567"/>
              <a:gd name="f103" fmla="val 4931"/>
              <a:gd name="f104" fmla="val 11389"/>
              <a:gd name="f105" fmla="val 12051"/>
              <a:gd name="f106" fmla="val 12618"/>
              <a:gd name="f107" fmla="val 11437"/>
              <a:gd name="f108" fmla="val 12098"/>
              <a:gd name="f109" fmla="val 12697"/>
              <a:gd name="f110" fmla="val 12082"/>
              <a:gd name="f111" fmla="val 12602"/>
              <a:gd name="f112" fmla="val 12067"/>
              <a:gd name="f113" fmla="val 11374"/>
              <a:gd name="f114" fmla="val 12476"/>
              <a:gd name="f115" fmla="val 1875"/>
              <a:gd name="f116" fmla="val 1402"/>
              <a:gd name="f117" fmla="val 804"/>
              <a:gd name="f118" fmla="val 12130"/>
              <a:gd name="f119" fmla="val 583"/>
              <a:gd name="f120" fmla="val 142"/>
              <a:gd name="f121" fmla="val 11277"/>
              <a:gd name="f122" fmla="val 46"/>
              <a:gd name="f123" fmla="val 11103"/>
              <a:gd name="f124" fmla="*/ f0 1 12760"/>
              <a:gd name="f125" fmla="*/ f1 1 12619"/>
              <a:gd name="f126" fmla="val f2"/>
              <a:gd name="f127" fmla="val f3"/>
              <a:gd name="f128" fmla="val f4"/>
              <a:gd name="f129" fmla="+- f128 0 f126"/>
              <a:gd name="f130" fmla="+- f127 0 f126"/>
              <a:gd name="f131" fmla="*/ f130 1 12760"/>
              <a:gd name="f132" fmla="*/ f129 1 12619"/>
              <a:gd name="f133" fmla="*/ f126 1 f131"/>
              <a:gd name="f134" fmla="*/ f127 1 f131"/>
              <a:gd name="f135" fmla="*/ f126 1 f132"/>
              <a:gd name="f136" fmla="*/ f128 1 f132"/>
              <a:gd name="f137" fmla="*/ f133 f124 1"/>
              <a:gd name="f138" fmla="*/ f134 f124 1"/>
              <a:gd name="f139" fmla="*/ f136 f125 1"/>
              <a:gd name="f140" fmla="*/ f135 f125 1"/>
            </a:gdLst>
            <a:ahLst/>
            <a:cxnLst>
              <a:cxn ang="3cd4">
                <a:pos x="hc" y="t"/>
              </a:cxn>
              <a:cxn ang="0">
                <a:pos x="r" y="vc"/>
              </a:cxn>
              <a:cxn ang="cd4">
                <a:pos x="hc" y="b"/>
              </a:cxn>
              <a:cxn ang="cd2">
                <a:pos x="l" y="vc"/>
              </a:cxn>
            </a:cxnLst>
            <a:rect l="f137" t="f140" r="f138" b="f139"/>
            <a:pathLst>
              <a:path w="12760" h="12619">
                <a:moveTo>
                  <a:pt x="f5" y="f6"/>
                </a:moveTo>
                <a:lnTo>
                  <a:pt x="f7" y="f8"/>
                </a:lnTo>
                <a:lnTo>
                  <a:pt x="f9" y="f10"/>
                </a:lnTo>
                <a:lnTo>
                  <a:pt x="f11" y="f12"/>
                </a:lnTo>
                <a:cubicBezTo>
                  <a:pt x="f13" y="f14"/>
                  <a:pt x="f15" y="f16"/>
                  <a:pt x="f5" y="f6"/>
                </a:cubicBezTo>
                <a:close/>
                <a:moveTo>
                  <a:pt x="f17" y="f18"/>
                </a:moveTo>
                <a:lnTo>
                  <a:pt x="f19" y="f20"/>
                </a:lnTo>
                <a:lnTo>
                  <a:pt x="f21" y="f22"/>
                </a:lnTo>
                <a:lnTo>
                  <a:pt x="f17" y="f18"/>
                </a:lnTo>
                <a:close/>
                <a:moveTo>
                  <a:pt x="f23" y="f24"/>
                </a:moveTo>
                <a:cubicBezTo>
                  <a:pt x="f25" y="f24"/>
                  <a:pt x="f26" y="f27"/>
                  <a:pt x="f26" y="f28"/>
                </a:cubicBezTo>
                <a:cubicBezTo>
                  <a:pt x="f26" y="f29"/>
                  <a:pt x="f25" y="f30"/>
                  <a:pt x="f23" y="f30"/>
                </a:cubicBezTo>
                <a:lnTo>
                  <a:pt x="f31" y="f30"/>
                </a:lnTo>
                <a:cubicBezTo>
                  <a:pt x="f32" y="f30"/>
                  <a:pt x="f33" y="f29"/>
                  <a:pt x="f33" y="f28"/>
                </a:cubicBezTo>
                <a:cubicBezTo>
                  <a:pt x="f33" y="f34"/>
                  <a:pt x="f32" y="f24"/>
                  <a:pt x="f31" y="f24"/>
                </a:cubicBezTo>
                <a:close/>
                <a:moveTo>
                  <a:pt x="f35" y="f36"/>
                </a:moveTo>
                <a:cubicBezTo>
                  <a:pt x="f37" y="f36"/>
                  <a:pt x="f38" y="f39"/>
                  <a:pt x="f38" y="f40"/>
                </a:cubicBezTo>
                <a:lnTo>
                  <a:pt x="f38" y="f41"/>
                </a:lnTo>
                <a:cubicBezTo>
                  <a:pt x="f42" y="f43"/>
                  <a:pt x="f44" y="f20"/>
                  <a:pt x="f44" y="f45"/>
                </a:cubicBezTo>
                <a:cubicBezTo>
                  <a:pt x="f44" y="f46"/>
                  <a:pt x="f47" y="f48"/>
                  <a:pt x="f49" y="f48"/>
                </a:cubicBezTo>
                <a:cubicBezTo>
                  <a:pt x="f50" y="f48"/>
                  <a:pt x="f38" y="f51"/>
                  <a:pt x="f38" y="f45"/>
                </a:cubicBezTo>
                <a:cubicBezTo>
                  <a:pt x="f38" y="f52"/>
                  <a:pt x="f37" y="f53"/>
                  <a:pt x="f35" y="f53"/>
                </a:cubicBezTo>
                <a:cubicBezTo>
                  <a:pt x="f54" y="f53"/>
                  <a:pt x="f55" y="f52"/>
                  <a:pt x="f55" y="f45"/>
                </a:cubicBezTo>
                <a:cubicBezTo>
                  <a:pt x="f55" y="f46"/>
                  <a:pt x="f56" y="f57"/>
                  <a:pt x="f58" y="f59"/>
                </a:cubicBezTo>
                <a:cubicBezTo>
                  <a:pt x="f60" y="f61"/>
                  <a:pt x="f44" y="f62"/>
                  <a:pt x="f44" y="f63"/>
                </a:cubicBezTo>
                <a:cubicBezTo>
                  <a:pt x="f44" y="f64"/>
                  <a:pt x="f42" y="f65"/>
                  <a:pt x="f38" y="f66"/>
                </a:cubicBezTo>
                <a:lnTo>
                  <a:pt x="f38" y="f67"/>
                </a:lnTo>
                <a:cubicBezTo>
                  <a:pt x="f38" y="f68"/>
                  <a:pt x="f37" y="f69"/>
                  <a:pt x="f35" y="f69"/>
                </a:cubicBezTo>
                <a:cubicBezTo>
                  <a:pt x="f54" y="f69"/>
                  <a:pt x="f55" y="f68"/>
                  <a:pt x="f55" y="f67"/>
                </a:cubicBezTo>
                <a:lnTo>
                  <a:pt x="f55" y="f66"/>
                </a:lnTo>
                <a:cubicBezTo>
                  <a:pt x="f70" y="f71"/>
                  <a:pt x="f72" y="f64"/>
                  <a:pt x="f72" y="f63"/>
                </a:cubicBezTo>
                <a:cubicBezTo>
                  <a:pt x="f72" y="f73"/>
                  <a:pt x="f74" y="f75"/>
                  <a:pt x="f76" y="f75"/>
                </a:cubicBezTo>
                <a:cubicBezTo>
                  <a:pt x="f77" y="f75"/>
                  <a:pt x="f55" y="f73"/>
                  <a:pt x="f55" y="f63"/>
                </a:cubicBezTo>
                <a:cubicBezTo>
                  <a:pt x="f55" y="f78"/>
                  <a:pt x="f79" y="f80"/>
                  <a:pt x="f35" y="f80"/>
                </a:cubicBezTo>
                <a:cubicBezTo>
                  <a:pt x="f37" y="f80"/>
                  <a:pt x="f38" y="f81"/>
                  <a:pt x="f38" y="f63"/>
                </a:cubicBezTo>
                <a:cubicBezTo>
                  <a:pt x="f38" y="f73"/>
                  <a:pt x="f82" y="f83"/>
                  <a:pt x="f54" y="f84"/>
                </a:cubicBezTo>
                <a:cubicBezTo>
                  <a:pt x="f85" y="f24"/>
                  <a:pt x="f72" y="f86"/>
                  <a:pt x="f72" y="f45"/>
                </a:cubicBezTo>
                <a:cubicBezTo>
                  <a:pt x="f72" y="f20"/>
                  <a:pt x="f70" y="f87"/>
                  <a:pt x="f55" y="f41"/>
                </a:cubicBezTo>
                <a:lnTo>
                  <a:pt x="f55" y="f40"/>
                </a:lnTo>
                <a:cubicBezTo>
                  <a:pt x="f55" y="f88"/>
                  <a:pt x="f79" y="f36"/>
                  <a:pt x="f35" y="f36"/>
                </a:cubicBezTo>
                <a:close/>
                <a:moveTo>
                  <a:pt x="f23" y="f67"/>
                </a:moveTo>
                <a:cubicBezTo>
                  <a:pt x="f25" y="f67"/>
                  <a:pt x="f26" y="f89"/>
                  <a:pt x="f26" y="f69"/>
                </a:cubicBezTo>
                <a:cubicBezTo>
                  <a:pt x="f26" y="f90"/>
                  <a:pt x="f25" y="f91"/>
                  <a:pt x="f23" y="f91"/>
                </a:cubicBezTo>
                <a:lnTo>
                  <a:pt x="f31" y="f91"/>
                </a:lnTo>
                <a:cubicBezTo>
                  <a:pt x="f32" y="f91"/>
                  <a:pt x="f33" y="f90"/>
                  <a:pt x="f33" y="f69"/>
                </a:cubicBezTo>
                <a:cubicBezTo>
                  <a:pt x="f33" y="f89"/>
                  <a:pt x="f32" y="f67"/>
                  <a:pt x="f31" y="f67"/>
                </a:cubicBezTo>
                <a:close/>
                <a:moveTo>
                  <a:pt x="f92" y="f93"/>
                </a:moveTo>
                <a:cubicBezTo>
                  <a:pt x="f94" y="f93"/>
                  <a:pt x="f95" y="f96"/>
                  <a:pt x="f97" y="f98"/>
                </a:cubicBezTo>
                <a:lnTo>
                  <a:pt x="f99" y="f100"/>
                </a:lnTo>
                <a:lnTo>
                  <a:pt x="f101" y="f100"/>
                </a:lnTo>
                <a:cubicBezTo>
                  <a:pt x="f102" y="f100"/>
                  <a:pt x="f2" y="f103"/>
                  <a:pt x="f2" y="f36"/>
                </a:cubicBezTo>
                <a:lnTo>
                  <a:pt x="f2" y="f104"/>
                </a:lnTo>
                <a:cubicBezTo>
                  <a:pt x="f2" y="f105"/>
                  <a:pt x="f102" y="f106"/>
                  <a:pt x="f101" y="f106"/>
                </a:cubicBezTo>
                <a:lnTo>
                  <a:pt x="f107" y="f106"/>
                </a:lnTo>
                <a:cubicBezTo>
                  <a:pt x="f108" y="f106"/>
                  <a:pt x="f109" y="f110"/>
                  <a:pt x="f109" y="f104"/>
                </a:cubicBezTo>
                <a:lnTo>
                  <a:pt x="f109" y="f36"/>
                </a:lnTo>
                <a:cubicBezTo>
                  <a:pt x="f111" y="f103"/>
                  <a:pt x="f112" y="f100"/>
                  <a:pt x="f113" y="f100"/>
                </a:cubicBezTo>
                <a:lnTo>
                  <a:pt x="f7" y="f100"/>
                </a:lnTo>
                <a:lnTo>
                  <a:pt x="f114" y="f115"/>
                </a:lnTo>
                <a:cubicBezTo>
                  <a:pt x="f3" y="f116"/>
                  <a:pt x="f111" y="f117"/>
                  <a:pt x="f118" y="f119"/>
                </a:cubicBezTo>
                <a:lnTo>
                  <a:pt x="f107" y="f120"/>
                </a:lnTo>
                <a:cubicBezTo>
                  <a:pt x="f121" y="f122"/>
                  <a:pt x="f123" y="f93"/>
                  <a:pt x="f92" y="f93"/>
                </a:cubicBezTo>
                <a:close/>
              </a:path>
            </a:pathLst>
          </a:custGeom>
          <a:solidFill>
            <a:schemeClr val="tx1">
              <a:lumMod val="50000"/>
              <a:lumOff val="50000"/>
            </a:schemeClr>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nvGrpSpPr>
          <p:cNvPr id="35" name="Google Shape;10118;p74">
            <a:extLst>
              <a:ext uri="{FF2B5EF4-FFF2-40B4-BE49-F238E27FC236}">
                <a16:creationId xmlns:a16="http://schemas.microsoft.com/office/drawing/2014/main" id="{C2416D16-146F-2DF4-61D2-5CD429F60033}"/>
              </a:ext>
            </a:extLst>
          </p:cNvPr>
          <p:cNvGrpSpPr/>
          <p:nvPr/>
        </p:nvGrpSpPr>
        <p:grpSpPr>
          <a:xfrm>
            <a:off x="9470295" y="2938355"/>
            <a:ext cx="467527" cy="505895"/>
            <a:chOff x="8474320" y="2073136"/>
            <a:chExt cx="350645" cy="379421"/>
          </a:xfrm>
          <a:solidFill>
            <a:schemeClr val="tx1">
              <a:lumMod val="50000"/>
              <a:lumOff val="50000"/>
            </a:schemeClr>
          </a:solidFill>
        </p:grpSpPr>
        <p:sp>
          <p:nvSpPr>
            <p:cNvPr id="36" name="Google Shape;10119;p74">
              <a:extLst>
                <a:ext uri="{FF2B5EF4-FFF2-40B4-BE49-F238E27FC236}">
                  <a16:creationId xmlns:a16="http://schemas.microsoft.com/office/drawing/2014/main" id="{CD067CC7-D517-2939-8AD3-3ACCF5C23B09}"/>
                </a:ext>
              </a:extLst>
            </p:cNvPr>
            <p:cNvSpPr/>
            <p:nvPr/>
          </p:nvSpPr>
          <p:spPr>
            <a:xfrm>
              <a:off x="8474320" y="2353190"/>
              <a:ext cx="101205" cy="99367"/>
            </a:xfrm>
            <a:custGeom>
              <a:avLst/>
              <a:gdLst>
                <a:gd name="f0" fmla="val w"/>
                <a:gd name="f1" fmla="val h"/>
                <a:gd name="f2" fmla="val 0"/>
                <a:gd name="f3" fmla="val 3592"/>
                <a:gd name="f4" fmla="val 3309"/>
                <a:gd name="f5" fmla="val 1796"/>
                <a:gd name="f6" fmla="val 851"/>
                <a:gd name="f7" fmla="val 2048"/>
                <a:gd name="f8" fmla="val 2237"/>
                <a:gd name="f9" fmla="val 1071"/>
                <a:gd name="f10" fmla="val 1260"/>
                <a:gd name="f11" fmla="val 1449"/>
                <a:gd name="f12" fmla="val 1701"/>
                <a:gd name="f13" fmla="val 1576"/>
                <a:gd name="f14" fmla="val 1418"/>
                <a:gd name="f15" fmla="val 1481"/>
                <a:gd name="f16" fmla="val 1008"/>
                <a:gd name="f17" fmla="val 2079"/>
                <a:gd name="f18" fmla="val 2741"/>
                <a:gd name="f19" fmla="val 536"/>
                <a:gd name="f20" fmla="val 3308"/>
                <a:gd name="f21" fmla="val 1229"/>
                <a:gd name="f22" fmla="val 2332"/>
                <a:gd name="f23" fmla="val 2993"/>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cubicBezTo>
                    <a:pt x="f2" y="f18"/>
                    <a:pt x="f19" y="f20"/>
                    <a:pt x="f21" y="f20"/>
                  </a:cubicBezTo>
                  <a:lnTo>
                    <a:pt x="f22" y="f20"/>
                  </a:lnTo>
                  <a:cubicBezTo>
                    <a:pt x="f23" y="f20"/>
                    <a:pt x="f3" y="f18"/>
                    <a:pt x="f3" y="f17"/>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7" name="Google Shape;10120;p74">
              <a:extLst>
                <a:ext uri="{FF2B5EF4-FFF2-40B4-BE49-F238E27FC236}">
                  <a16:creationId xmlns:a16="http://schemas.microsoft.com/office/drawing/2014/main" id="{AECF3D37-2240-5247-477A-D1E13DC7E235}"/>
                </a:ext>
              </a:extLst>
            </p:cNvPr>
            <p:cNvSpPr/>
            <p:nvPr/>
          </p:nvSpPr>
          <p:spPr>
            <a:xfrm>
              <a:off x="8475189" y="2073136"/>
              <a:ext cx="101233" cy="255492"/>
            </a:xfrm>
            <a:custGeom>
              <a:avLst/>
              <a:gdLst>
                <a:gd name="f0" fmla="val w"/>
                <a:gd name="f1" fmla="val h"/>
                <a:gd name="f2" fmla="val 0"/>
                <a:gd name="f3" fmla="val 3593"/>
                <a:gd name="f4" fmla="val 8508"/>
                <a:gd name="f5" fmla="val 1734"/>
                <a:gd name="f6" fmla="val 1607"/>
                <a:gd name="f7" fmla="val 1923"/>
                <a:gd name="f8" fmla="val 2175"/>
                <a:gd name="f9" fmla="val 1797"/>
                <a:gd name="f10" fmla="val 2049"/>
                <a:gd name="f11" fmla="val 7278"/>
                <a:gd name="f12" fmla="val 7499"/>
                <a:gd name="f13" fmla="val 1986"/>
                <a:gd name="f14" fmla="val 7656"/>
                <a:gd name="f15" fmla="val 1513"/>
                <a:gd name="f16" fmla="val 1356"/>
                <a:gd name="f17" fmla="val 7467"/>
                <a:gd name="f18" fmla="val 1545"/>
                <a:gd name="f19" fmla="val 1230"/>
                <a:gd name="f20" fmla="val 1"/>
                <a:gd name="f21" fmla="val 568"/>
                <a:gd name="f22" fmla="val 536"/>
                <a:gd name="f23" fmla="val 1198"/>
                <a:gd name="f24" fmla="val 8507"/>
                <a:gd name="f25" fmla="val 3561"/>
                <a:gd name="f26" fmla="val 2994"/>
                <a:gd name="f27" fmla="val 2332"/>
                <a:gd name="f28" fmla="*/ f0 1 3593"/>
                <a:gd name="f29" fmla="*/ f1 1 8508"/>
                <a:gd name="f30" fmla="val f2"/>
                <a:gd name="f31" fmla="val f3"/>
                <a:gd name="f32" fmla="val f4"/>
                <a:gd name="f33" fmla="+- f32 0 f30"/>
                <a:gd name="f34" fmla="+- f31 0 f30"/>
                <a:gd name="f35" fmla="*/ f34 1 3593"/>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3"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0" y="f22"/>
                    <a:pt x="f20" y="f23"/>
                  </a:cubicBezTo>
                  <a:lnTo>
                    <a:pt x="f20" y="f24"/>
                  </a:lnTo>
                  <a:lnTo>
                    <a:pt x="f3" y="f24"/>
                  </a:lnTo>
                  <a:lnTo>
                    <a:pt x="f3" y="f23"/>
                  </a:lnTo>
                  <a:cubicBezTo>
                    <a:pt x="f25" y="f22"/>
                    <a:pt x="f26" y="f20"/>
                    <a:pt x="f27" y="f20"/>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8" name="Google Shape;10121;p74">
              <a:extLst>
                <a:ext uri="{FF2B5EF4-FFF2-40B4-BE49-F238E27FC236}">
                  <a16:creationId xmlns:a16="http://schemas.microsoft.com/office/drawing/2014/main" id="{D0C9415B-A6C4-0B2A-2212-132964B678EC}"/>
                </a:ext>
              </a:extLst>
            </p:cNvPr>
            <p:cNvSpPr/>
            <p:nvPr/>
          </p:nvSpPr>
          <p:spPr>
            <a:xfrm>
              <a:off x="8598596" y="2353190"/>
              <a:ext cx="101205" cy="99367"/>
            </a:xfrm>
            <a:custGeom>
              <a:avLst/>
              <a:gdLst>
                <a:gd name="f0" fmla="val w"/>
                <a:gd name="f1" fmla="val h"/>
                <a:gd name="f2" fmla="val 0"/>
                <a:gd name="f3" fmla="val 3592"/>
                <a:gd name="f4" fmla="val 3309"/>
                <a:gd name="f5" fmla="val 1796"/>
                <a:gd name="f6" fmla="val 851"/>
                <a:gd name="f7" fmla="val 2048"/>
                <a:gd name="f8" fmla="val 2205"/>
                <a:gd name="f9" fmla="val 1071"/>
                <a:gd name="f10" fmla="val 1260"/>
                <a:gd name="f11" fmla="val 1449"/>
                <a:gd name="f12" fmla="val 2016"/>
                <a:gd name="f13" fmla="val 1701"/>
                <a:gd name="f14" fmla="val 1575"/>
                <a:gd name="f15" fmla="val 1386"/>
                <a:gd name="f16" fmla="val 1481"/>
                <a:gd name="f17" fmla="val 1008"/>
                <a:gd name="f18" fmla="val 2079"/>
                <a:gd name="f19" fmla="val 2741"/>
                <a:gd name="f20" fmla="val 536"/>
                <a:gd name="f21" fmla="val 3308"/>
                <a:gd name="f22" fmla="val 2363"/>
                <a:gd name="f23" fmla="val 3025"/>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12" y="f13"/>
                    <a:pt x="f5" y="f13"/>
                  </a:cubicBezTo>
                  <a:cubicBezTo>
                    <a:pt x="f14" y="f13"/>
                    <a:pt x="f15" y="f16"/>
                    <a:pt x="f15" y="f10"/>
                  </a:cubicBezTo>
                  <a:cubicBezTo>
                    <a:pt x="f15" y="f17"/>
                    <a:pt x="f14" y="f6"/>
                    <a:pt x="f5" y="f6"/>
                  </a:cubicBezTo>
                  <a:close/>
                  <a:moveTo>
                    <a:pt x="f2" y="f2"/>
                  </a:moveTo>
                  <a:lnTo>
                    <a:pt x="f2" y="f18"/>
                  </a:lnTo>
                  <a:cubicBezTo>
                    <a:pt x="f2" y="f19"/>
                    <a:pt x="f20" y="f21"/>
                    <a:pt x="f10" y="f21"/>
                  </a:cubicBezTo>
                  <a:lnTo>
                    <a:pt x="f22" y="f21"/>
                  </a:lnTo>
                  <a:cubicBezTo>
                    <a:pt x="f23" y="f21"/>
                    <a:pt x="f3" y="f19"/>
                    <a:pt x="f3" y="f18"/>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9" name="Google Shape;10122;p74">
              <a:extLst>
                <a:ext uri="{FF2B5EF4-FFF2-40B4-BE49-F238E27FC236}">
                  <a16:creationId xmlns:a16="http://schemas.microsoft.com/office/drawing/2014/main" id="{D001B0E9-9159-BEFE-6316-89AA3E33C163}"/>
                </a:ext>
              </a:extLst>
            </p:cNvPr>
            <p:cNvSpPr/>
            <p:nvPr/>
          </p:nvSpPr>
          <p:spPr>
            <a:xfrm>
              <a:off x="8598596" y="2073136"/>
              <a:ext cx="101205" cy="255492"/>
            </a:xfrm>
            <a:custGeom>
              <a:avLst/>
              <a:gdLst>
                <a:gd name="f0" fmla="val w"/>
                <a:gd name="f1" fmla="val h"/>
                <a:gd name="f2" fmla="val 0"/>
                <a:gd name="f3" fmla="val 3592"/>
                <a:gd name="f4" fmla="val 8508"/>
                <a:gd name="f5" fmla="val 1796"/>
                <a:gd name="f6" fmla="val 1607"/>
                <a:gd name="f7" fmla="val 2048"/>
                <a:gd name="f8" fmla="val 2205"/>
                <a:gd name="f9" fmla="val 1797"/>
                <a:gd name="f10" fmla="val 2049"/>
                <a:gd name="f11" fmla="val 7278"/>
                <a:gd name="f12" fmla="val 7499"/>
                <a:gd name="f13" fmla="val 2016"/>
                <a:gd name="f14" fmla="val 7656"/>
                <a:gd name="f15" fmla="val 1386"/>
                <a:gd name="f16" fmla="val 7467"/>
                <a:gd name="f17" fmla="val 1575"/>
                <a:gd name="f18" fmla="val 1260"/>
                <a:gd name="f19" fmla="val 1"/>
                <a:gd name="f20" fmla="val 599"/>
                <a:gd name="f21" fmla="val 536"/>
                <a:gd name="f22" fmla="val 1198"/>
                <a:gd name="f23" fmla="val 8507"/>
                <a:gd name="f24" fmla="val 3025"/>
                <a:gd name="f25" fmla="val 2363"/>
                <a:gd name="f26" fmla="*/ f0 1 3592"/>
                <a:gd name="f27" fmla="*/ f1 1 8508"/>
                <a:gd name="f28" fmla="val f2"/>
                <a:gd name="f29" fmla="val f3"/>
                <a:gd name="f30" fmla="val f4"/>
                <a:gd name="f31" fmla="+- f30 0 f28"/>
                <a:gd name="f32" fmla="+- f29 0 f28"/>
                <a:gd name="f33" fmla="*/ f32 1 3592"/>
                <a:gd name="f34" fmla="*/ f31 1 85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3592" h="8508">
                  <a:moveTo>
                    <a:pt x="f5" y="f6"/>
                  </a:moveTo>
                  <a:cubicBezTo>
                    <a:pt x="f7" y="f6"/>
                    <a:pt x="f8" y="f9"/>
                    <a:pt x="f8" y="f10"/>
                  </a:cubicBezTo>
                  <a:lnTo>
                    <a:pt x="f8" y="f11"/>
                  </a:lnTo>
                  <a:cubicBezTo>
                    <a:pt x="f8" y="f12"/>
                    <a:pt x="f13" y="f14"/>
                    <a:pt x="f5" y="f14"/>
                  </a:cubicBezTo>
                  <a:cubicBezTo>
                    <a:pt x="f6" y="f14"/>
                    <a:pt x="f15" y="f16"/>
                    <a:pt x="f15" y="f11"/>
                  </a:cubicBezTo>
                  <a:lnTo>
                    <a:pt x="f15" y="f10"/>
                  </a:lnTo>
                  <a:cubicBezTo>
                    <a:pt x="f15" y="f9"/>
                    <a:pt x="f17" y="f6"/>
                    <a:pt x="f5" y="f6"/>
                  </a:cubicBezTo>
                  <a:close/>
                  <a:moveTo>
                    <a:pt x="f18" y="f19"/>
                  </a:moveTo>
                  <a:cubicBezTo>
                    <a:pt x="f20" y="f19"/>
                    <a:pt x="f2" y="f21"/>
                    <a:pt x="f2" y="f22"/>
                  </a:cubicBezTo>
                  <a:lnTo>
                    <a:pt x="f2" y="f23"/>
                  </a:lnTo>
                  <a:lnTo>
                    <a:pt x="f3" y="f23"/>
                  </a:lnTo>
                  <a:lnTo>
                    <a:pt x="f3" y="f22"/>
                  </a:lnTo>
                  <a:cubicBezTo>
                    <a:pt x="f3" y="f21"/>
                    <a:pt x="f24" y="f19"/>
                    <a:pt x="f25" y="f19"/>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0" name="Google Shape;10123;p74">
              <a:extLst>
                <a:ext uri="{FF2B5EF4-FFF2-40B4-BE49-F238E27FC236}">
                  <a16:creationId xmlns:a16="http://schemas.microsoft.com/office/drawing/2014/main" id="{07831A45-F7B3-D575-0C3B-718559384900}"/>
                </a:ext>
              </a:extLst>
            </p:cNvPr>
            <p:cNvSpPr/>
            <p:nvPr/>
          </p:nvSpPr>
          <p:spPr>
            <a:xfrm>
              <a:off x="8721986" y="2353190"/>
              <a:ext cx="101205" cy="99367"/>
            </a:xfrm>
            <a:custGeom>
              <a:avLst/>
              <a:gdLst>
                <a:gd name="f0" fmla="val w"/>
                <a:gd name="f1" fmla="val h"/>
                <a:gd name="f2" fmla="val 0"/>
                <a:gd name="f3" fmla="val 3592"/>
                <a:gd name="f4" fmla="val 3309"/>
                <a:gd name="f5" fmla="val 1828"/>
                <a:gd name="f6" fmla="val 851"/>
                <a:gd name="f7" fmla="val 2080"/>
                <a:gd name="f8" fmla="val 2269"/>
                <a:gd name="f9" fmla="val 1071"/>
                <a:gd name="f10" fmla="val 1260"/>
                <a:gd name="f11" fmla="val 1449"/>
                <a:gd name="f12" fmla="val 1701"/>
                <a:gd name="f13" fmla="val 1607"/>
                <a:gd name="f14" fmla="val 1450"/>
                <a:gd name="f15" fmla="val 1481"/>
                <a:gd name="f16" fmla="val 1008"/>
                <a:gd name="f17" fmla="val 2079"/>
                <a:gd name="f18" fmla="val 32"/>
                <a:gd name="f19" fmla="val 2741"/>
                <a:gd name="f20" fmla="val 567"/>
                <a:gd name="f21" fmla="val 3308"/>
                <a:gd name="f22" fmla="val 1261"/>
                <a:gd name="f23" fmla="val 2363"/>
                <a:gd name="f24" fmla="val 3025"/>
                <a:gd name="f25" fmla="*/ f0 1 3592"/>
                <a:gd name="f26" fmla="*/ f1 1 3309"/>
                <a:gd name="f27" fmla="val f2"/>
                <a:gd name="f28" fmla="val f3"/>
                <a:gd name="f29" fmla="val f4"/>
                <a:gd name="f30" fmla="+- f29 0 f27"/>
                <a:gd name="f31" fmla="+- f28 0 f27"/>
                <a:gd name="f32" fmla="*/ f31 1 3592"/>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lnTo>
                    <a:pt x="f18" y="f17"/>
                  </a:lnTo>
                  <a:cubicBezTo>
                    <a:pt x="f18" y="f19"/>
                    <a:pt x="f20" y="f21"/>
                    <a:pt x="f22" y="f21"/>
                  </a:cubicBezTo>
                  <a:lnTo>
                    <a:pt x="f23" y="f21"/>
                  </a:lnTo>
                  <a:cubicBezTo>
                    <a:pt x="f24" y="f21"/>
                    <a:pt x="f3" y="f19"/>
                    <a:pt x="f3" y="f17"/>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1" name="Google Shape;10124;p74">
              <a:extLst>
                <a:ext uri="{FF2B5EF4-FFF2-40B4-BE49-F238E27FC236}">
                  <a16:creationId xmlns:a16="http://schemas.microsoft.com/office/drawing/2014/main" id="{1F97E8A9-2D54-1430-87AE-42499489B837}"/>
                </a:ext>
              </a:extLst>
            </p:cNvPr>
            <p:cNvSpPr/>
            <p:nvPr/>
          </p:nvSpPr>
          <p:spPr>
            <a:xfrm>
              <a:off x="8723760" y="2073136"/>
              <a:ext cx="101205" cy="255492"/>
            </a:xfrm>
            <a:custGeom>
              <a:avLst/>
              <a:gdLst>
                <a:gd name="f0" fmla="val w"/>
                <a:gd name="f1" fmla="val h"/>
                <a:gd name="f2" fmla="val 0"/>
                <a:gd name="f3" fmla="val 3592"/>
                <a:gd name="f4" fmla="val 8508"/>
                <a:gd name="f5" fmla="val 1733"/>
                <a:gd name="f6" fmla="val 1607"/>
                <a:gd name="f7" fmla="val 1922"/>
                <a:gd name="f8" fmla="val 2174"/>
                <a:gd name="f9" fmla="val 1797"/>
                <a:gd name="f10" fmla="val 2049"/>
                <a:gd name="f11" fmla="val 7278"/>
                <a:gd name="f12" fmla="val 7499"/>
                <a:gd name="f13" fmla="val 1985"/>
                <a:gd name="f14" fmla="val 7656"/>
                <a:gd name="f15" fmla="val 1513"/>
                <a:gd name="f16" fmla="val 1355"/>
                <a:gd name="f17" fmla="val 7467"/>
                <a:gd name="f18" fmla="val 1544"/>
                <a:gd name="f19" fmla="val 1229"/>
                <a:gd name="f20" fmla="val 1"/>
                <a:gd name="f21" fmla="val 567"/>
                <a:gd name="f22" fmla="val 536"/>
                <a:gd name="f23" fmla="val 1198"/>
                <a:gd name="f24" fmla="val 8507"/>
                <a:gd name="f25" fmla="val 3560"/>
                <a:gd name="f26" fmla="val 2993"/>
                <a:gd name="f27" fmla="val 2332"/>
                <a:gd name="f28" fmla="*/ f0 1 3592"/>
                <a:gd name="f29" fmla="*/ f1 1 8508"/>
                <a:gd name="f30" fmla="val f2"/>
                <a:gd name="f31" fmla="val f3"/>
                <a:gd name="f32" fmla="val f4"/>
                <a:gd name="f33" fmla="+- f32 0 f30"/>
                <a:gd name="f34" fmla="+- f31 0 f30"/>
                <a:gd name="f35" fmla="*/ f34 1 3592"/>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2"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 y="f22"/>
                    <a:pt x="f2" y="f23"/>
                  </a:cubicBezTo>
                  <a:lnTo>
                    <a:pt x="f2" y="f24"/>
                  </a:lnTo>
                  <a:lnTo>
                    <a:pt x="f3" y="f24"/>
                  </a:lnTo>
                  <a:lnTo>
                    <a:pt x="f3" y="f23"/>
                  </a:lnTo>
                  <a:cubicBezTo>
                    <a:pt x="f25" y="f22"/>
                    <a:pt x="f26" y="f20"/>
                    <a:pt x="f27" y="f20"/>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42" name="Google Shape;10129;p74">
            <a:extLst>
              <a:ext uri="{FF2B5EF4-FFF2-40B4-BE49-F238E27FC236}">
                <a16:creationId xmlns:a16="http://schemas.microsoft.com/office/drawing/2014/main" id="{B338E91E-2F3E-C917-B7BD-16CFADF0DD39}"/>
              </a:ext>
            </a:extLst>
          </p:cNvPr>
          <p:cNvGrpSpPr/>
          <p:nvPr/>
        </p:nvGrpSpPr>
        <p:grpSpPr>
          <a:xfrm>
            <a:off x="5992916" y="1787967"/>
            <a:ext cx="570256" cy="714060"/>
            <a:chOff x="5866287" y="1210345"/>
            <a:chExt cx="427692" cy="535545"/>
          </a:xfrm>
          <a:solidFill>
            <a:schemeClr val="tx1">
              <a:lumMod val="50000"/>
              <a:lumOff val="50000"/>
            </a:schemeClr>
          </a:solidFill>
        </p:grpSpPr>
        <p:sp>
          <p:nvSpPr>
            <p:cNvPr id="43" name="Google Shape;10130;p74">
              <a:extLst>
                <a:ext uri="{FF2B5EF4-FFF2-40B4-BE49-F238E27FC236}">
                  <a16:creationId xmlns:a16="http://schemas.microsoft.com/office/drawing/2014/main" id="{7BCB542E-61D9-EAE6-228A-AB6A6395D36C}"/>
                </a:ext>
              </a:extLst>
            </p:cNvPr>
            <p:cNvSpPr/>
            <p:nvPr/>
          </p:nvSpPr>
          <p:spPr>
            <a:xfrm>
              <a:off x="5866287" y="1522594"/>
              <a:ext cx="427692" cy="152860"/>
            </a:xfrm>
            <a:custGeom>
              <a:avLst/>
              <a:gdLst>
                <a:gd name="f0" fmla="val w"/>
                <a:gd name="f1" fmla="val h"/>
                <a:gd name="f2" fmla="val 0"/>
                <a:gd name="f3" fmla="val 10807"/>
                <a:gd name="f4" fmla="val 3624"/>
                <a:gd name="f5" fmla="val 2111"/>
                <a:gd name="f6" fmla="val 1"/>
                <a:gd name="f7" fmla="val 945"/>
                <a:gd name="f8" fmla="val 946"/>
                <a:gd name="f9" fmla="val 2080"/>
                <a:gd name="f10" fmla="val 3183"/>
                <a:gd name="f11" fmla="val 3435"/>
                <a:gd name="f12" fmla="val 221"/>
                <a:gd name="f13" fmla="val 441"/>
                <a:gd name="f14" fmla="val 10365"/>
                <a:gd name="f15" fmla="val 10618"/>
                <a:gd name="f16" fmla="val 9861"/>
                <a:gd name="f17" fmla="val 8727"/>
                <a:gd name="f18" fmla="*/ f0 1 10807"/>
                <a:gd name="f19" fmla="*/ f1 1 3624"/>
                <a:gd name="f20" fmla="val f2"/>
                <a:gd name="f21" fmla="val f3"/>
                <a:gd name="f22" fmla="val f4"/>
                <a:gd name="f23" fmla="+- f22 0 f20"/>
                <a:gd name="f24" fmla="+- f21 0 f20"/>
                <a:gd name="f25" fmla="*/ f24 1 10807"/>
                <a:gd name="f26" fmla="*/ f23 1 36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0807" h="3624">
                  <a:moveTo>
                    <a:pt x="f5" y="f6"/>
                  </a:moveTo>
                  <a:cubicBezTo>
                    <a:pt x="f7" y="f6"/>
                    <a:pt x="f2" y="f8"/>
                    <a:pt x="f2" y="f9"/>
                  </a:cubicBezTo>
                  <a:lnTo>
                    <a:pt x="f2" y="f10"/>
                  </a:lnTo>
                  <a:cubicBezTo>
                    <a:pt x="f2" y="f11"/>
                    <a:pt x="f12" y="f4"/>
                    <a:pt x="f13" y="f4"/>
                  </a:cubicBezTo>
                  <a:lnTo>
                    <a:pt x="f14" y="f4"/>
                  </a:lnTo>
                  <a:cubicBezTo>
                    <a:pt x="f15" y="f4"/>
                    <a:pt x="f3" y="f11"/>
                    <a:pt x="f3" y="f10"/>
                  </a:cubicBezTo>
                  <a:lnTo>
                    <a:pt x="f3" y="f9"/>
                  </a:lnTo>
                  <a:cubicBezTo>
                    <a:pt x="f3" y="f8"/>
                    <a:pt x="f16" y="f6"/>
                    <a:pt x="f17"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4" name="Google Shape;10131;p74">
              <a:extLst>
                <a:ext uri="{FF2B5EF4-FFF2-40B4-BE49-F238E27FC236}">
                  <a16:creationId xmlns:a16="http://schemas.microsoft.com/office/drawing/2014/main" id="{21C148CD-5808-287E-06D1-C5FB111AE824}"/>
                </a:ext>
              </a:extLst>
            </p:cNvPr>
            <p:cNvSpPr/>
            <p:nvPr/>
          </p:nvSpPr>
          <p:spPr>
            <a:xfrm>
              <a:off x="5901190" y="1709955"/>
              <a:ext cx="360374" cy="35935"/>
            </a:xfrm>
            <a:custGeom>
              <a:avLst/>
              <a:gdLst>
                <a:gd name="f0" fmla="val w"/>
                <a:gd name="f1" fmla="val h"/>
                <a:gd name="f2" fmla="val 0"/>
                <a:gd name="f3" fmla="val 9106"/>
                <a:gd name="f4" fmla="val 852"/>
                <a:gd name="f5" fmla="val 1"/>
                <a:gd name="f6" fmla="val 442"/>
                <a:gd name="f7" fmla="val 694"/>
                <a:gd name="f8" fmla="val 190"/>
                <a:gd name="f9" fmla="val 851"/>
                <a:gd name="f10" fmla="val 8696"/>
                <a:gd name="f11" fmla="val 8948"/>
                <a:gd name="f12" fmla="val 9105"/>
                <a:gd name="f13" fmla="val 631"/>
                <a:gd name="f14" fmla="*/ f0 1 9106"/>
                <a:gd name="f15" fmla="*/ f1 1 852"/>
                <a:gd name="f16" fmla="val f2"/>
                <a:gd name="f17" fmla="val f3"/>
                <a:gd name="f18" fmla="val f4"/>
                <a:gd name="f19" fmla="+- f18 0 f16"/>
                <a:gd name="f20" fmla="+- f17 0 f16"/>
                <a:gd name="f21" fmla="*/ f20 1 9106"/>
                <a:gd name="f22" fmla="*/ f19 1 85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106" h="852">
                  <a:moveTo>
                    <a:pt x="f2" y="f5"/>
                  </a:moveTo>
                  <a:lnTo>
                    <a:pt x="f2" y="f6"/>
                  </a:lnTo>
                  <a:cubicBezTo>
                    <a:pt x="f2" y="f7"/>
                    <a:pt x="f8" y="f9"/>
                    <a:pt x="f6" y="f9"/>
                  </a:cubicBezTo>
                  <a:lnTo>
                    <a:pt x="f10" y="f9"/>
                  </a:lnTo>
                  <a:cubicBezTo>
                    <a:pt x="f11" y="f9"/>
                    <a:pt x="f12" y="f13"/>
                    <a:pt x="f12" y="f6"/>
                  </a:cubicBezTo>
                  <a:lnTo>
                    <a:pt x="f12"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5" name="Google Shape;10132;p74">
              <a:extLst>
                <a:ext uri="{FF2B5EF4-FFF2-40B4-BE49-F238E27FC236}">
                  <a16:creationId xmlns:a16="http://schemas.microsoft.com/office/drawing/2014/main" id="{637D41CD-C07E-75A6-EF6A-1DE838D00E2E}"/>
                </a:ext>
              </a:extLst>
            </p:cNvPr>
            <p:cNvSpPr/>
            <p:nvPr/>
          </p:nvSpPr>
          <p:spPr>
            <a:xfrm>
              <a:off x="5964786" y="1210345"/>
              <a:ext cx="229422" cy="279102"/>
            </a:xfrm>
            <a:custGeom>
              <a:avLst/>
              <a:gdLst>
                <a:gd name="f0" fmla="val w"/>
                <a:gd name="f1" fmla="val h"/>
                <a:gd name="f2" fmla="val 0"/>
                <a:gd name="f3" fmla="val 5797"/>
                <a:gd name="f4" fmla="val 6617"/>
                <a:gd name="f5" fmla="val 2930"/>
                <a:gd name="f6" fmla="val 1292"/>
                <a:gd name="f7" fmla="val 2867"/>
                <a:gd name="f8" fmla="val 32"/>
                <a:gd name="f9" fmla="val 3812"/>
                <a:gd name="f10" fmla="val 504"/>
                <a:gd name="f11" fmla="val 4694"/>
                <a:gd name="f12" fmla="val 1260"/>
                <a:gd name="f13" fmla="val 5230"/>
                <a:gd name="f14" fmla="val 6616"/>
                <a:gd name="f15" fmla="val 4568"/>
                <a:gd name="f16" fmla="val 5356"/>
                <a:gd name="f17" fmla="val 4505"/>
                <a:gd name="f18" fmla="*/ f0 1 5797"/>
                <a:gd name="f19" fmla="*/ f1 1 6617"/>
                <a:gd name="f20" fmla="val f2"/>
                <a:gd name="f21" fmla="val f3"/>
                <a:gd name="f22" fmla="val f4"/>
                <a:gd name="f23" fmla="+- f22 0 f20"/>
                <a:gd name="f24" fmla="+- f21 0 f20"/>
                <a:gd name="f25" fmla="*/ f24 1 5797"/>
                <a:gd name="f26" fmla="*/ f23 1 6617"/>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797" h="6617">
                  <a:moveTo>
                    <a:pt x="f5" y="f2"/>
                  </a:moveTo>
                  <a:cubicBezTo>
                    <a:pt x="f6" y="f2"/>
                    <a:pt x="f2" y="f6"/>
                    <a:pt x="f2" y="f7"/>
                  </a:cubicBezTo>
                  <a:cubicBezTo>
                    <a:pt x="f8" y="f9"/>
                    <a:pt x="f10" y="f11"/>
                    <a:pt x="f12" y="f13"/>
                  </a:cubicBezTo>
                  <a:lnTo>
                    <a:pt x="f12" y="f14"/>
                  </a:lnTo>
                  <a:lnTo>
                    <a:pt x="f15" y="f14"/>
                  </a:lnTo>
                  <a:lnTo>
                    <a:pt x="f15" y="f13"/>
                  </a:lnTo>
                  <a:cubicBezTo>
                    <a:pt x="f16" y="f11"/>
                    <a:pt x="f3" y="f9"/>
                    <a:pt x="f3" y="f7"/>
                  </a:cubicBezTo>
                  <a:cubicBezTo>
                    <a:pt x="f3" y="f12"/>
                    <a:pt x="f1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46" name="Google Shape;10154;p74">
            <a:extLst>
              <a:ext uri="{FF2B5EF4-FFF2-40B4-BE49-F238E27FC236}">
                <a16:creationId xmlns:a16="http://schemas.microsoft.com/office/drawing/2014/main" id="{D4CF3B00-11C8-2E99-B606-166815AD5DB0}"/>
              </a:ext>
            </a:extLst>
          </p:cNvPr>
          <p:cNvGrpSpPr/>
          <p:nvPr/>
        </p:nvGrpSpPr>
        <p:grpSpPr>
          <a:xfrm>
            <a:off x="6095843" y="3814631"/>
            <a:ext cx="523669" cy="557941"/>
            <a:chOff x="5943481" y="2730343"/>
            <a:chExt cx="392752" cy="418456"/>
          </a:xfrm>
          <a:solidFill>
            <a:schemeClr val="tx1">
              <a:lumMod val="50000"/>
              <a:lumOff val="50000"/>
            </a:schemeClr>
          </a:solidFill>
        </p:grpSpPr>
        <p:sp>
          <p:nvSpPr>
            <p:cNvPr id="47" name="Google Shape;10155;p74">
              <a:extLst>
                <a:ext uri="{FF2B5EF4-FFF2-40B4-BE49-F238E27FC236}">
                  <a16:creationId xmlns:a16="http://schemas.microsoft.com/office/drawing/2014/main" id="{C1925259-FFFF-9F5A-5326-452013D4ACC1}"/>
                </a:ext>
              </a:extLst>
            </p:cNvPr>
            <p:cNvSpPr/>
            <p:nvPr/>
          </p:nvSpPr>
          <p:spPr>
            <a:xfrm>
              <a:off x="5989402" y="2730343"/>
              <a:ext cx="292132" cy="418456"/>
            </a:xfrm>
            <a:custGeom>
              <a:avLst/>
              <a:gdLst>
                <a:gd name="f0" fmla="val w"/>
                <a:gd name="f1" fmla="val h"/>
                <a:gd name="f2" fmla="val 0"/>
                <a:gd name="f3" fmla="val 9421"/>
                <a:gd name="f4" fmla="val 12662"/>
                <a:gd name="f5" fmla="val 4821"/>
                <a:gd name="f6" fmla="val 1666"/>
                <a:gd name="f7" fmla="val 5073"/>
                <a:gd name="f8" fmla="val 5262"/>
                <a:gd name="f9" fmla="val 1886"/>
                <a:gd name="f10" fmla="val 2075"/>
                <a:gd name="f11" fmla="val 2359"/>
                <a:gd name="f12" fmla="val 5734"/>
                <a:gd name="f13" fmla="val 2485"/>
                <a:gd name="f14" fmla="val 6081"/>
                <a:gd name="f15" fmla="val 2989"/>
                <a:gd name="f16" fmla="val 3525"/>
                <a:gd name="f17" fmla="val 3777"/>
                <a:gd name="f18" fmla="val 5892"/>
                <a:gd name="f19" fmla="val 3934"/>
                <a:gd name="f20" fmla="val 5640"/>
                <a:gd name="f21" fmla="val 5419"/>
                <a:gd name="f22" fmla="val 3714"/>
                <a:gd name="f23" fmla="val 3273"/>
                <a:gd name="f24" fmla="val 3084"/>
                <a:gd name="f25" fmla="val 4569"/>
                <a:gd name="f26" fmla="val 4411"/>
                <a:gd name="f27" fmla="val 4789"/>
                <a:gd name="f28" fmla="val 3997"/>
                <a:gd name="f29" fmla="val 5104"/>
                <a:gd name="f30" fmla="val 4249"/>
                <a:gd name="f31" fmla="val 5514"/>
                <a:gd name="f32" fmla="val 4564"/>
                <a:gd name="f33" fmla="val 4942"/>
                <a:gd name="f34" fmla="val 5604"/>
                <a:gd name="f35" fmla="val 6171"/>
                <a:gd name="f36" fmla="val 6612"/>
                <a:gd name="f37" fmla="val 6801"/>
                <a:gd name="f38" fmla="val 7085"/>
                <a:gd name="f39" fmla="val 7305"/>
                <a:gd name="f40" fmla="val 5041"/>
                <a:gd name="f41" fmla="val 7463"/>
                <a:gd name="f42" fmla="val 7274"/>
                <a:gd name="f43" fmla="val 3938"/>
                <a:gd name="f44" fmla="val 6644"/>
                <a:gd name="f45" fmla="val 3592"/>
                <a:gd name="f46" fmla="val 5383"/>
                <a:gd name="f47" fmla="val 3781"/>
                <a:gd name="f48" fmla="val 5194"/>
                <a:gd name="f49" fmla="val 4033"/>
                <a:gd name="f50" fmla="val 4253"/>
                <a:gd name="f51" fmla="val 5856"/>
                <a:gd name="f52" fmla="val 4632"/>
                <a:gd name="f53" fmla="val 6014"/>
                <a:gd name="f54" fmla="val 5824"/>
                <a:gd name="f55" fmla="val 4947"/>
                <a:gd name="f56" fmla="val 5131"/>
                <a:gd name="f57" fmla="val 4911"/>
                <a:gd name="f58" fmla="val 4159"/>
                <a:gd name="f59" fmla="val 4596"/>
                <a:gd name="f60" fmla="val 4186"/>
                <a:gd name="f61" fmla="val 2548"/>
                <a:gd name="f62" fmla="val 1823"/>
                <a:gd name="f63" fmla="val 9385"/>
                <a:gd name="f64" fmla="val 10235"/>
                <a:gd name="f65" fmla="val 4801"/>
                <a:gd name="f66" fmla="val 4498"/>
                <a:gd name="f67" fmla="val 4188"/>
                <a:gd name="f68" fmla="val 29"/>
                <a:gd name="f69" fmla="val 3875"/>
                <a:gd name="f70" fmla="val 91"/>
                <a:gd name="f71" fmla="val 2111"/>
                <a:gd name="f72" fmla="val 500"/>
                <a:gd name="f73" fmla="val 693"/>
                <a:gd name="f74" fmla="val 1949"/>
                <a:gd name="f75" fmla="val 378"/>
                <a:gd name="f76" fmla="val 5698"/>
                <a:gd name="f77" fmla="val 1008"/>
                <a:gd name="f78" fmla="val 7652"/>
                <a:gd name="f79" fmla="val 2773"/>
                <a:gd name="f80" fmla="val 8565"/>
                <a:gd name="f81" fmla="val 10582"/>
                <a:gd name="f82" fmla="val 11716"/>
                <a:gd name="f83" fmla="val 3718"/>
                <a:gd name="f84" fmla="val 12661"/>
                <a:gd name="f85" fmla="val 4852"/>
                <a:gd name="f86" fmla="val 5986"/>
                <a:gd name="f87" fmla="val 6963"/>
                <a:gd name="f88" fmla="val 8444"/>
                <a:gd name="f89" fmla="val 7778"/>
                <a:gd name="f90" fmla="val 9420"/>
                <a:gd name="f91" fmla="val 6234"/>
                <a:gd name="f92" fmla="val 4501"/>
                <a:gd name="f93" fmla="val 9392"/>
                <a:gd name="f94" fmla="val 2000"/>
                <a:gd name="f95" fmla="val 7308"/>
                <a:gd name="f96" fmla="*/ f0 1 9421"/>
                <a:gd name="f97" fmla="*/ f1 1 12662"/>
                <a:gd name="f98" fmla="val f2"/>
                <a:gd name="f99" fmla="val f3"/>
                <a:gd name="f100" fmla="val f4"/>
                <a:gd name="f101" fmla="+- f100 0 f98"/>
                <a:gd name="f102" fmla="+- f99 0 f98"/>
                <a:gd name="f103" fmla="*/ f102 1 9421"/>
                <a:gd name="f104" fmla="*/ f101 1 12662"/>
                <a:gd name="f105" fmla="*/ f98 1 f103"/>
                <a:gd name="f106" fmla="*/ f99 1 f103"/>
                <a:gd name="f107" fmla="*/ f98 1 f104"/>
                <a:gd name="f108" fmla="*/ f100 1 f104"/>
                <a:gd name="f109" fmla="*/ f105 f96 1"/>
                <a:gd name="f110" fmla="*/ f106 f96 1"/>
                <a:gd name="f111" fmla="*/ f108 f97 1"/>
                <a:gd name="f112" fmla="*/ f107 f97 1"/>
              </a:gdLst>
              <a:ahLst/>
              <a:cxnLst>
                <a:cxn ang="3cd4">
                  <a:pos x="hc" y="t"/>
                </a:cxn>
                <a:cxn ang="0">
                  <a:pos x="r" y="vc"/>
                </a:cxn>
                <a:cxn ang="cd4">
                  <a:pos x="hc" y="b"/>
                </a:cxn>
                <a:cxn ang="cd2">
                  <a:pos x="l" y="vc"/>
                </a:cxn>
              </a:cxnLst>
              <a:rect l="f109" t="f112" r="f110" b="f111"/>
              <a:pathLst>
                <a:path w="9421" h="12662">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7" y="f24"/>
                    <a:pt x="f5" y="f24"/>
                  </a:cubicBezTo>
                  <a:cubicBezTo>
                    <a:pt x="f25" y="f24"/>
                    <a:pt x="f26" y="f23"/>
                    <a:pt x="f26" y="f16"/>
                  </a:cubicBezTo>
                  <a:cubicBezTo>
                    <a:pt x="f26" y="f17"/>
                    <a:pt x="f27" y="f28"/>
                    <a:pt x="f29" y="f30"/>
                  </a:cubicBezTo>
                  <a:cubicBezTo>
                    <a:pt x="f31" y="f32"/>
                    <a:pt x="f14" y="f33"/>
                    <a:pt x="f14" y="f34"/>
                  </a:cubicBezTo>
                  <a:cubicBezTo>
                    <a:pt x="f14" y="f35"/>
                    <a:pt x="f12" y="f36"/>
                    <a:pt x="f8" y="f37"/>
                  </a:cubicBezTo>
                  <a:lnTo>
                    <a:pt x="f8" y="f38"/>
                  </a:lnTo>
                  <a:cubicBezTo>
                    <a:pt x="f8" y="f39"/>
                    <a:pt x="f40" y="f41"/>
                    <a:pt x="f5" y="f41"/>
                  </a:cubicBezTo>
                  <a:cubicBezTo>
                    <a:pt x="f25" y="f41"/>
                    <a:pt x="f26" y="f42"/>
                    <a:pt x="f26" y="f38"/>
                  </a:cubicBezTo>
                  <a:lnTo>
                    <a:pt x="f26" y="f37"/>
                  </a:lnTo>
                  <a:cubicBezTo>
                    <a:pt x="f43" y="f44"/>
                    <a:pt x="f45" y="f35"/>
                    <a:pt x="f45" y="f34"/>
                  </a:cubicBezTo>
                  <a:cubicBezTo>
                    <a:pt x="f45" y="f46"/>
                    <a:pt x="f47" y="f48"/>
                    <a:pt x="f49" y="f48"/>
                  </a:cubicBezTo>
                  <a:cubicBezTo>
                    <a:pt x="f50" y="f48"/>
                    <a:pt x="f26" y="f46"/>
                    <a:pt x="f26" y="f34"/>
                  </a:cubicBezTo>
                  <a:cubicBezTo>
                    <a:pt x="f26" y="f51"/>
                    <a:pt x="f52" y="f53"/>
                    <a:pt x="f5" y="f53"/>
                  </a:cubicBezTo>
                  <a:cubicBezTo>
                    <a:pt x="f40" y="f53"/>
                    <a:pt x="f8" y="f54"/>
                    <a:pt x="f8" y="f34"/>
                  </a:cubicBezTo>
                  <a:cubicBezTo>
                    <a:pt x="f8" y="f46"/>
                    <a:pt x="f55" y="f56"/>
                    <a:pt x="f25" y="f57"/>
                  </a:cubicBezTo>
                  <a:cubicBezTo>
                    <a:pt x="f58" y="f59"/>
                    <a:pt x="f45" y="f60"/>
                    <a:pt x="f45" y="f16"/>
                  </a:cubicBezTo>
                  <a:cubicBezTo>
                    <a:pt x="f45" y="f15"/>
                    <a:pt x="f43" y="f61"/>
                    <a:pt x="f26" y="f11"/>
                  </a:cubicBezTo>
                  <a:lnTo>
                    <a:pt x="f26" y="f10"/>
                  </a:lnTo>
                  <a:cubicBezTo>
                    <a:pt x="f26" y="f62"/>
                    <a:pt x="f52" y="f6"/>
                    <a:pt x="f5" y="f6"/>
                  </a:cubicBezTo>
                  <a:close/>
                  <a:moveTo>
                    <a:pt x="f14" y="f63"/>
                  </a:moveTo>
                  <a:lnTo>
                    <a:pt x="f14" y="f64"/>
                  </a:lnTo>
                  <a:lnTo>
                    <a:pt x="f45" y="f64"/>
                  </a:lnTo>
                  <a:lnTo>
                    <a:pt x="f45" y="f63"/>
                  </a:lnTo>
                  <a:close/>
                  <a:moveTo>
                    <a:pt x="f65" y="f2"/>
                  </a:moveTo>
                  <a:cubicBezTo>
                    <a:pt x="f66" y="f2"/>
                    <a:pt x="f67" y="f68"/>
                    <a:pt x="f69" y="f70"/>
                  </a:cubicBezTo>
                  <a:cubicBezTo>
                    <a:pt x="f71" y="f72"/>
                    <a:pt x="f73" y="f74"/>
                    <a:pt x="f75" y="f22"/>
                  </a:cubicBezTo>
                  <a:cubicBezTo>
                    <a:pt x="f2" y="f76"/>
                    <a:pt x="f77" y="f78"/>
                    <a:pt x="f79" y="f80"/>
                  </a:cubicBezTo>
                  <a:lnTo>
                    <a:pt x="f79" y="f81"/>
                  </a:lnTo>
                  <a:cubicBezTo>
                    <a:pt x="f79" y="f82"/>
                    <a:pt x="f83" y="f84"/>
                    <a:pt x="f85" y="f84"/>
                  </a:cubicBezTo>
                  <a:cubicBezTo>
                    <a:pt x="f86" y="f84"/>
                    <a:pt x="f87" y="f82"/>
                    <a:pt x="f87" y="f81"/>
                  </a:cubicBezTo>
                  <a:lnTo>
                    <a:pt x="f87" y="f80"/>
                  </a:lnTo>
                  <a:cubicBezTo>
                    <a:pt x="f88" y="f89"/>
                    <a:pt x="f90" y="f91"/>
                    <a:pt x="f90" y="f92"/>
                  </a:cubicBezTo>
                  <a:cubicBezTo>
                    <a:pt x="f93" y="f94"/>
                    <a:pt x="f95" y="f2"/>
                    <a:pt x="f6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8" name="Google Shape;10156;p74">
              <a:extLst>
                <a:ext uri="{FF2B5EF4-FFF2-40B4-BE49-F238E27FC236}">
                  <a16:creationId xmlns:a16="http://schemas.microsoft.com/office/drawing/2014/main" id="{51824A9F-6D5D-5C02-2B47-64ADBEEC7D50}"/>
                </a:ext>
              </a:extLst>
            </p:cNvPr>
            <p:cNvSpPr/>
            <p:nvPr/>
          </p:nvSpPr>
          <p:spPr>
            <a:xfrm>
              <a:off x="5943481" y="2877013"/>
              <a:ext cx="43013" cy="27102"/>
            </a:xfrm>
            <a:custGeom>
              <a:avLst/>
              <a:gdLst>
                <a:gd name="f0" fmla="val w"/>
                <a:gd name="f1" fmla="val h"/>
                <a:gd name="f2" fmla="val 0"/>
                <a:gd name="f3" fmla="val 1387"/>
                <a:gd name="f4" fmla="val 820"/>
                <a:gd name="f5" fmla="val 379"/>
                <a:gd name="f6" fmla="val 158"/>
                <a:gd name="f7" fmla="val 1"/>
                <a:gd name="f8" fmla="val 189"/>
                <a:gd name="f9" fmla="val 378"/>
                <a:gd name="f10" fmla="val 630"/>
                <a:gd name="f11" fmla="val 190"/>
                <a:gd name="f12" fmla="val 819"/>
                <a:gd name="f13" fmla="val 946"/>
                <a:gd name="f14" fmla="val 1166"/>
                <a:gd name="f15" fmla="*/ f0 1 1387"/>
                <a:gd name="f16" fmla="*/ f1 1 820"/>
                <a:gd name="f17" fmla="val f2"/>
                <a:gd name="f18" fmla="val f3"/>
                <a:gd name="f19" fmla="val f4"/>
                <a:gd name="f20" fmla="+- f19 0 f17"/>
                <a:gd name="f21" fmla="+- f18 0 f17"/>
                <a:gd name="f22" fmla="*/ f21 1 1387"/>
                <a:gd name="f23" fmla="*/ f20 1 82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820">
                  <a:moveTo>
                    <a:pt x="f5" y="f2"/>
                  </a:moveTo>
                  <a:cubicBezTo>
                    <a:pt x="f6" y="f2"/>
                    <a:pt x="f7" y="f8"/>
                    <a:pt x="f7" y="f9"/>
                  </a:cubicBezTo>
                  <a:cubicBezTo>
                    <a:pt x="f7" y="f10"/>
                    <a:pt x="f11" y="f12"/>
                    <a:pt x="f5" y="f12"/>
                  </a:cubicBezTo>
                  <a:lnTo>
                    <a:pt x="f13" y="f12"/>
                  </a:lnTo>
                  <a:cubicBezTo>
                    <a:pt x="f14" y="f12"/>
                    <a:pt x="f3" y="f10"/>
                    <a:pt x="f3" y="f9"/>
                  </a:cubicBezTo>
                  <a:cubicBezTo>
                    <a:pt x="f3" y="f6"/>
                    <a:pt x="f14" y="f2"/>
                    <a:pt x="f1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9" name="Google Shape;10157;p74">
              <a:extLst>
                <a:ext uri="{FF2B5EF4-FFF2-40B4-BE49-F238E27FC236}">
                  <a16:creationId xmlns:a16="http://schemas.microsoft.com/office/drawing/2014/main" id="{D1B1382D-7A2D-4A05-4AA7-28FFB121CB2F}"/>
                </a:ext>
              </a:extLst>
            </p:cNvPr>
            <p:cNvSpPr/>
            <p:nvPr/>
          </p:nvSpPr>
          <p:spPr>
            <a:xfrm>
              <a:off x="6292233" y="2877013"/>
              <a:ext cx="44000" cy="27102"/>
            </a:xfrm>
            <a:custGeom>
              <a:avLst/>
              <a:gdLst>
                <a:gd name="f0" fmla="val w"/>
                <a:gd name="f1" fmla="val h"/>
                <a:gd name="f2" fmla="val 0"/>
                <a:gd name="f3" fmla="val 1419"/>
                <a:gd name="f4" fmla="val 820"/>
                <a:gd name="f5" fmla="val 442"/>
                <a:gd name="f6" fmla="val 221"/>
                <a:gd name="f7" fmla="val 1"/>
                <a:gd name="f8" fmla="val 189"/>
                <a:gd name="f9" fmla="val 378"/>
                <a:gd name="f10" fmla="val 630"/>
                <a:gd name="f11" fmla="val 819"/>
                <a:gd name="f12" fmla="val 1009"/>
                <a:gd name="f13" fmla="val 1230"/>
                <a:gd name="f14" fmla="val 1387"/>
                <a:gd name="f15" fmla="val 158"/>
                <a:gd name="f16" fmla="*/ f0 1 1419"/>
                <a:gd name="f17" fmla="*/ f1 1 820"/>
                <a:gd name="f18" fmla="val f2"/>
                <a:gd name="f19" fmla="val f3"/>
                <a:gd name="f20" fmla="val f4"/>
                <a:gd name="f21" fmla="+- f20 0 f18"/>
                <a:gd name="f22" fmla="+- f19 0 f18"/>
                <a:gd name="f23" fmla="*/ f22 1 1419"/>
                <a:gd name="f24" fmla="*/ f21 1 82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20">
                  <a:moveTo>
                    <a:pt x="f5" y="f2"/>
                  </a:moveTo>
                  <a:cubicBezTo>
                    <a:pt x="f6" y="f2"/>
                    <a:pt x="f7" y="f8"/>
                    <a:pt x="f7" y="f9"/>
                  </a:cubicBezTo>
                  <a:cubicBezTo>
                    <a:pt x="f7" y="f10"/>
                    <a:pt x="f6" y="f11"/>
                    <a:pt x="f5" y="f11"/>
                  </a:cubicBezTo>
                  <a:lnTo>
                    <a:pt x="f12" y="f11"/>
                  </a:lnTo>
                  <a:cubicBezTo>
                    <a:pt x="f13" y="f11"/>
                    <a:pt x="f14" y="f10"/>
                    <a:pt x="f14" y="f9"/>
                  </a:cubicBezTo>
                  <a:cubicBezTo>
                    <a:pt x="f3" y="f15"/>
                    <a:pt x="f13" y="f2"/>
                    <a:pt x="f1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0" name="Google Shape;10158;p74">
              <a:extLst>
                <a:ext uri="{FF2B5EF4-FFF2-40B4-BE49-F238E27FC236}">
                  <a16:creationId xmlns:a16="http://schemas.microsoft.com/office/drawing/2014/main" id="{44A10EEB-23FC-1ECC-7FD5-F24A4D7EEC8F}"/>
                </a:ext>
              </a:extLst>
            </p:cNvPr>
            <p:cNvSpPr/>
            <p:nvPr/>
          </p:nvSpPr>
          <p:spPr>
            <a:xfrm>
              <a:off x="5996223" y="3002194"/>
              <a:ext cx="40096" cy="40123"/>
            </a:xfrm>
            <a:custGeom>
              <a:avLst/>
              <a:gdLst>
                <a:gd name="f0" fmla="val w"/>
                <a:gd name="f1" fmla="val h"/>
                <a:gd name="f2" fmla="val 0"/>
                <a:gd name="f3" fmla="val 1293"/>
                <a:gd name="f4" fmla="val 1214"/>
                <a:gd name="f5" fmla="val 836"/>
                <a:gd name="f6" fmla="val 1"/>
                <a:gd name="f7" fmla="val 725"/>
                <a:gd name="f8" fmla="val 615"/>
                <a:gd name="f9" fmla="val 40"/>
                <a:gd name="f10" fmla="val 536"/>
                <a:gd name="f11" fmla="val 119"/>
                <a:gd name="f12" fmla="val 158"/>
                <a:gd name="f13" fmla="val 497"/>
                <a:gd name="f14" fmla="val 654"/>
                <a:gd name="f15" fmla="val 938"/>
                <a:gd name="f16" fmla="val 1096"/>
                <a:gd name="f17" fmla="val 237"/>
                <a:gd name="f18" fmla="val 1174"/>
                <a:gd name="f19" fmla="val 340"/>
                <a:gd name="f20" fmla="val 442"/>
                <a:gd name="f21" fmla="val 544"/>
                <a:gd name="f22" fmla="val 647"/>
                <a:gd name="f23" fmla="val 1135"/>
                <a:gd name="f24" fmla="val 686"/>
                <a:gd name="f25" fmla="val 528"/>
                <a:gd name="f26" fmla="val 245"/>
                <a:gd name="f27" fmla="val 1056"/>
                <a:gd name="f28" fmla="val 946"/>
                <a:gd name="f29" fmla="*/ f0 1 1293"/>
                <a:gd name="f30" fmla="*/ f1 1 1214"/>
                <a:gd name="f31" fmla="val f2"/>
                <a:gd name="f32" fmla="val f3"/>
                <a:gd name="f33" fmla="val f4"/>
                <a:gd name="f34" fmla="+- f33 0 f31"/>
                <a:gd name="f35" fmla="+- f32 0 f31"/>
                <a:gd name="f36" fmla="*/ f35 1 1293"/>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3" h="1214">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1" name="Google Shape;10159;p74">
              <a:extLst>
                <a:ext uri="{FF2B5EF4-FFF2-40B4-BE49-F238E27FC236}">
                  <a16:creationId xmlns:a16="http://schemas.microsoft.com/office/drawing/2014/main" id="{78A22137-FC40-43AE-1057-5C35AE009A03}"/>
                </a:ext>
              </a:extLst>
            </p:cNvPr>
            <p:cNvSpPr/>
            <p:nvPr/>
          </p:nvSpPr>
          <p:spPr>
            <a:xfrm>
              <a:off x="6244382" y="2737741"/>
              <a:ext cx="40059" cy="40123"/>
            </a:xfrm>
            <a:custGeom>
              <a:avLst/>
              <a:gdLst>
                <a:gd name="f0" fmla="val w"/>
                <a:gd name="f1" fmla="val h"/>
                <a:gd name="f2" fmla="val 0"/>
                <a:gd name="f3" fmla="val 1292"/>
                <a:gd name="f4" fmla="val 1214"/>
                <a:gd name="f5" fmla="val 835"/>
                <a:gd name="f6" fmla="val 1"/>
                <a:gd name="f7" fmla="val 725"/>
                <a:gd name="f8" fmla="val 614"/>
                <a:gd name="f9" fmla="val 40"/>
                <a:gd name="f10" fmla="val 536"/>
                <a:gd name="f11" fmla="val 119"/>
                <a:gd name="f12" fmla="val 126"/>
                <a:gd name="f13" fmla="val 497"/>
                <a:gd name="f14" fmla="val 654"/>
                <a:gd name="f15" fmla="val 938"/>
                <a:gd name="f16" fmla="val 1095"/>
                <a:gd name="f17" fmla="val 205"/>
                <a:gd name="f18" fmla="val 1174"/>
                <a:gd name="f19" fmla="val 315"/>
                <a:gd name="f20" fmla="val 1213"/>
                <a:gd name="f21" fmla="val 425"/>
                <a:gd name="f22" fmla="val 646"/>
                <a:gd name="f23" fmla="val 1134"/>
                <a:gd name="f24" fmla="val 686"/>
                <a:gd name="f25" fmla="val 560"/>
                <a:gd name="f26" fmla="val 276"/>
                <a:gd name="f27" fmla="val 1056"/>
                <a:gd name="f28" fmla="val 945"/>
                <a:gd name="f29" fmla="*/ f0 1 1292"/>
                <a:gd name="f30" fmla="*/ f1 1 1214"/>
                <a:gd name="f31" fmla="val f2"/>
                <a:gd name="f32" fmla="val f3"/>
                <a:gd name="f33" fmla="val f4"/>
                <a:gd name="f34" fmla="+- f33 0 f31"/>
                <a:gd name="f35" fmla="+- f32 0 f31"/>
                <a:gd name="f36" fmla="*/ f35 1 1292"/>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2" h="1214">
                  <a:moveTo>
                    <a:pt x="f5" y="f6"/>
                  </a:moveTo>
                  <a:cubicBezTo>
                    <a:pt x="f7" y="f6"/>
                    <a:pt x="f8" y="f9"/>
                    <a:pt x="f10" y="f11"/>
                  </a:cubicBezTo>
                  <a:lnTo>
                    <a:pt x="f12" y="f13"/>
                  </a:lnTo>
                  <a:cubicBezTo>
                    <a:pt x="f2" y="f14"/>
                    <a:pt x="f2" y="f15"/>
                    <a:pt x="f12" y="f16"/>
                  </a:cubicBezTo>
                  <a:cubicBezTo>
                    <a:pt x="f17" y="f18"/>
                    <a:pt x="f19" y="f20"/>
                    <a:pt x="f21" y="f20"/>
                  </a:cubicBezTo>
                  <a:cubicBezTo>
                    <a:pt x="f10" y="f20"/>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2" name="Google Shape;10160;p74">
              <a:extLst>
                <a:ext uri="{FF2B5EF4-FFF2-40B4-BE49-F238E27FC236}">
                  <a16:creationId xmlns:a16="http://schemas.microsoft.com/office/drawing/2014/main" id="{D015975C-FF0D-286D-6DC5-38B01C779BBB}"/>
                </a:ext>
              </a:extLst>
            </p:cNvPr>
            <p:cNvSpPr/>
            <p:nvPr/>
          </p:nvSpPr>
          <p:spPr>
            <a:xfrm>
              <a:off x="6244382" y="3002194"/>
              <a:ext cx="40059" cy="40123"/>
            </a:xfrm>
            <a:custGeom>
              <a:avLst/>
              <a:gdLst>
                <a:gd name="f0" fmla="val w"/>
                <a:gd name="f1" fmla="val h"/>
                <a:gd name="f2" fmla="val 0"/>
                <a:gd name="f3" fmla="val 1292"/>
                <a:gd name="f4" fmla="val 1214"/>
                <a:gd name="f5" fmla="val 425"/>
                <a:gd name="f6" fmla="val 1"/>
                <a:gd name="f7" fmla="val 315"/>
                <a:gd name="f8" fmla="val 205"/>
                <a:gd name="f9" fmla="val 40"/>
                <a:gd name="f10" fmla="val 126"/>
                <a:gd name="f11" fmla="val 119"/>
                <a:gd name="f12" fmla="val 245"/>
                <a:gd name="f13" fmla="val 528"/>
                <a:gd name="f14" fmla="val 686"/>
                <a:gd name="f15" fmla="val 536"/>
                <a:gd name="f16" fmla="val 1096"/>
                <a:gd name="f17" fmla="val 614"/>
                <a:gd name="f18" fmla="val 1174"/>
                <a:gd name="f19" fmla="val 725"/>
                <a:gd name="f20" fmla="val 835"/>
                <a:gd name="f21" fmla="val 945"/>
                <a:gd name="f22" fmla="val 1056"/>
                <a:gd name="f23" fmla="val 1134"/>
                <a:gd name="f24" fmla="val 938"/>
                <a:gd name="f25" fmla="val 654"/>
                <a:gd name="f26" fmla="val 497"/>
                <a:gd name="f27" fmla="val 646"/>
                <a:gd name="f28" fmla="*/ f0 1 1292"/>
                <a:gd name="f29" fmla="*/ f1 1 1214"/>
                <a:gd name="f30" fmla="val f2"/>
                <a:gd name="f31" fmla="val f3"/>
                <a:gd name="f32" fmla="val f4"/>
                <a:gd name="f33" fmla="+- f32 0 f30"/>
                <a:gd name="f34" fmla="+- f31 0 f30"/>
                <a:gd name="f35" fmla="*/ f34 1 1292"/>
                <a:gd name="f36" fmla="*/ f33 1 1214"/>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1292" h="1214">
                  <a:moveTo>
                    <a:pt x="f5" y="f6"/>
                  </a:moveTo>
                  <a:cubicBezTo>
                    <a:pt x="f7" y="f6"/>
                    <a:pt x="f8" y="f9"/>
                    <a:pt x="f10" y="f11"/>
                  </a:cubicBezTo>
                  <a:cubicBezTo>
                    <a:pt x="f2" y="f12"/>
                    <a:pt x="f2" y="f13"/>
                    <a:pt x="f10" y="f14"/>
                  </a:cubicBezTo>
                  <a:lnTo>
                    <a:pt x="f15" y="f16"/>
                  </a:lnTo>
                  <a:cubicBezTo>
                    <a:pt x="f17" y="f18"/>
                    <a:pt x="f19" y="f4"/>
                    <a:pt x="f20" y="f4"/>
                  </a:cubicBezTo>
                  <a:cubicBezTo>
                    <a:pt x="f21" y="f4"/>
                    <a:pt x="f22" y="f18"/>
                    <a:pt x="f23" y="f16"/>
                  </a:cubicBezTo>
                  <a:cubicBezTo>
                    <a:pt x="f3" y="f24"/>
                    <a:pt x="f3" y="f25"/>
                    <a:pt x="f23" y="f26"/>
                  </a:cubicBezTo>
                  <a:lnTo>
                    <a:pt x="f19" y="f11"/>
                  </a:lnTo>
                  <a:cubicBezTo>
                    <a:pt x="f27" y="f9"/>
                    <a:pt x="f15"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3" name="Google Shape;10161;p74">
              <a:extLst>
                <a:ext uri="{FF2B5EF4-FFF2-40B4-BE49-F238E27FC236}">
                  <a16:creationId xmlns:a16="http://schemas.microsoft.com/office/drawing/2014/main" id="{A0F274F7-49B3-B61F-D344-F21E115FD5A0}"/>
                </a:ext>
              </a:extLst>
            </p:cNvPr>
            <p:cNvSpPr/>
            <p:nvPr/>
          </p:nvSpPr>
          <p:spPr>
            <a:xfrm>
              <a:off x="5996223" y="2737741"/>
              <a:ext cx="40096" cy="40123"/>
            </a:xfrm>
            <a:custGeom>
              <a:avLst/>
              <a:gdLst>
                <a:gd name="f0" fmla="val w"/>
                <a:gd name="f1" fmla="val h"/>
                <a:gd name="f2" fmla="val 0"/>
                <a:gd name="f3" fmla="val 1293"/>
                <a:gd name="f4" fmla="val 1214"/>
                <a:gd name="f5" fmla="val 442"/>
                <a:gd name="f6" fmla="val 1"/>
                <a:gd name="f7" fmla="val 340"/>
                <a:gd name="f8" fmla="val 237"/>
                <a:gd name="f9" fmla="val 40"/>
                <a:gd name="f10" fmla="val 158"/>
                <a:gd name="f11" fmla="val 119"/>
                <a:gd name="f12" fmla="val 276"/>
                <a:gd name="f13" fmla="val 560"/>
                <a:gd name="f14" fmla="val 686"/>
                <a:gd name="f15" fmla="val 536"/>
                <a:gd name="f16" fmla="val 1095"/>
                <a:gd name="f17" fmla="val 615"/>
                <a:gd name="f18" fmla="val 1174"/>
                <a:gd name="f19" fmla="val 725"/>
                <a:gd name="f20" fmla="val 1213"/>
                <a:gd name="f21" fmla="val 836"/>
                <a:gd name="f22" fmla="val 946"/>
                <a:gd name="f23" fmla="val 1056"/>
                <a:gd name="f24" fmla="val 1135"/>
                <a:gd name="f25" fmla="val 938"/>
                <a:gd name="f26" fmla="val 654"/>
                <a:gd name="f27" fmla="val 497"/>
                <a:gd name="f28" fmla="val 647"/>
                <a:gd name="f29" fmla="val 544"/>
                <a:gd name="f30" fmla="*/ f0 1 1293"/>
                <a:gd name="f31" fmla="*/ f1 1 1214"/>
                <a:gd name="f32" fmla="val f2"/>
                <a:gd name="f33" fmla="val f3"/>
                <a:gd name="f34" fmla="val f4"/>
                <a:gd name="f35" fmla="+- f34 0 f32"/>
                <a:gd name="f36" fmla="+- f33 0 f32"/>
                <a:gd name="f37" fmla="*/ f36 1 1293"/>
                <a:gd name="f38" fmla="*/ f35 1 1214"/>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93" h="121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3" y="f25"/>
                    <a:pt x="f3" y="f26"/>
                    <a:pt x="f24" y="f27"/>
                  </a:cubicBezTo>
                  <a:lnTo>
                    <a:pt x="f19" y="f11"/>
                  </a:lnTo>
                  <a:cubicBezTo>
                    <a:pt x="f28" y="f9"/>
                    <a:pt x="f2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54" name="Google Shape;10172;p74">
            <a:extLst>
              <a:ext uri="{FF2B5EF4-FFF2-40B4-BE49-F238E27FC236}">
                <a16:creationId xmlns:a16="http://schemas.microsoft.com/office/drawing/2014/main" id="{43EB732D-0BA4-AC92-89BA-23750BE6B1C5}"/>
              </a:ext>
            </a:extLst>
          </p:cNvPr>
          <p:cNvGrpSpPr/>
          <p:nvPr/>
        </p:nvGrpSpPr>
        <p:grpSpPr>
          <a:xfrm>
            <a:off x="7596178" y="1805975"/>
            <a:ext cx="683983" cy="722277"/>
            <a:chOff x="7068732" y="1223851"/>
            <a:chExt cx="512987" cy="541708"/>
          </a:xfrm>
          <a:solidFill>
            <a:schemeClr val="tx1">
              <a:lumMod val="50000"/>
              <a:lumOff val="50000"/>
            </a:schemeClr>
          </a:solidFill>
        </p:grpSpPr>
        <p:sp>
          <p:nvSpPr>
            <p:cNvPr id="55" name="Google Shape;10173;p74">
              <a:extLst>
                <a:ext uri="{FF2B5EF4-FFF2-40B4-BE49-F238E27FC236}">
                  <a16:creationId xmlns:a16="http://schemas.microsoft.com/office/drawing/2014/main" id="{EAF77951-A658-77F7-2491-622E0CFB2253}"/>
                </a:ext>
              </a:extLst>
            </p:cNvPr>
            <p:cNvSpPr/>
            <p:nvPr/>
          </p:nvSpPr>
          <p:spPr>
            <a:xfrm>
              <a:off x="7203615" y="1223851"/>
              <a:ext cx="378104" cy="392954"/>
            </a:xfrm>
            <a:custGeom>
              <a:avLst/>
              <a:gdLst>
                <a:gd name="f0" fmla="val w"/>
                <a:gd name="f1" fmla="val h"/>
                <a:gd name="f2" fmla="val 0"/>
                <a:gd name="f3" fmla="val 9452"/>
                <a:gd name="f4" fmla="val 9217"/>
                <a:gd name="f5" fmla="val 3387"/>
                <a:gd name="f6" fmla="val 836"/>
                <a:gd name="f7" fmla="val 3497"/>
                <a:gd name="f8" fmla="val 3607"/>
                <a:gd name="f9" fmla="val 875"/>
                <a:gd name="f10" fmla="val 3686"/>
                <a:gd name="f11" fmla="val 954"/>
                <a:gd name="f12" fmla="val 3844"/>
                <a:gd name="f13" fmla="val 1111"/>
                <a:gd name="f14" fmla="val 1395"/>
                <a:gd name="f15" fmla="val 1553"/>
                <a:gd name="f16" fmla="val 1638"/>
                <a:gd name="f17" fmla="val 3600"/>
                <a:gd name="f18" fmla="val 1560"/>
                <a:gd name="f19" fmla="val 3679"/>
                <a:gd name="f20" fmla="val 1449"/>
                <a:gd name="f21" fmla="val 3718"/>
                <a:gd name="f22" fmla="val 1339"/>
                <a:gd name="f23" fmla="val 1229"/>
                <a:gd name="f24" fmla="val 1118"/>
                <a:gd name="f25" fmla="val 1040"/>
                <a:gd name="f26" fmla="val 882"/>
                <a:gd name="f27" fmla="val 3443"/>
                <a:gd name="f28" fmla="val 3159"/>
                <a:gd name="f29" fmla="val 3002"/>
                <a:gd name="f30" fmla="val 3088"/>
                <a:gd name="f31" fmla="val 3166"/>
                <a:gd name="f32" fmla="val 3277"/>
                <a:gd name="f33" fmla="val 8081"/>
                <a:gd name="f34" fmla="val 5530"/>
                <a:gd name="f35" fmla="val 8191"/>
                <a:gd name="f36" fmla="val 8302"/>
                <a:gd name="f37" fmla="val 5569"/>
                <a:gd name="f38" fmla="val 8380"/>
                <a:gd name="f39" fmla="val 5648"/>
                <a:gd name="f40" fmla="val 8538"/>
                <a:gd name="f41" fmla="val 5806"/>
                <a:gd name="f42" fmla="val 6089"/>
                <a:gd name="f43" fmla="val 6247"/>
                <a:gd name="f44" fmla="val 6333"/>
                <a:gd name="f45" fmla="val 8295"/>
                <a:gd name="f46" fmla="val 6254"/>
                <a:gd name="f47" fmla="val 8358"/>
                <a:gd name="f48" fmla="val 6143"/>
                <a:gd name="f49" fmla="val 8389"/>
                <a:gd name="f50" fmla="val 6033"/>
                <a:gd name="f51" fmla="val 5923"/>
                <a:gd name="f52" fmla="val 5813"/>
                <a:gd name="f53" fmla="val 5734"/>
                <a:gd name="f54" fmla="val 5576"/>
                <a:gd name="f55" fmla="val 8137"/>
                <a:gd name="f56" fmla="val 7853"/>
                <a:gd name="f57" fmla="val 7696"/>
                <a:gd name="f58" fmla="val 7782"/>
                <a:gd name="f59" fmla="val 7861"/>
                <a:gd name="f60" fmla="val 7971"/>
                <a:gd name="f61" fmla="val 3414"/>
                <a:gd name="f62" fmla="val 1"/>
                <a:gd name="f63" fmla="val 3095"/>
                <a:gd name="f64" fmla="val 2772"/>
                <a:gd name="f65" fmla="val 119"/>
                <a:gd name="f66" fmla="val 2520"/>
                <a:gd name="f67" fmla="val 355"/>
                <a:gd name="f68" fmla="val 473"/>
                <a:gd name="f69" fmla="val 2403"/>
                <a:gd name="f70" fmla="val 2876"/>
                <a:gd name="f71" fmla="val 3663"/>
                <a:gd name="f72" fmla="val 4199"/>
                <a:gd name="f73" fmla="val 700"/>
                <a:gd name="f74" fmla="val 4406"/>
                <a:gd name="f75" fmla="val 1008"/>
                <a:gd name="f76" fmla="val 4544"/>
                <a:gd name="f77" fmla="val 1345"/>
                <a:gd name="f78" fmla="val 1522"/>
                <a:gd name="f79" fmla="val 1706"/>
                <a:gd name="f80" fmla="val 4506"/>
                <a:gd name="f81" fmla="val 1890"/>
                <a:gd name="f82" fmla="val 4419"/>
                <a:gd name="f83" fmla="val 4915"/>
                <a:gd name="f84" fmla="val 7444"/>
                <a:gd name="f85" fmla="val 4663"/>
                <a:gd name="f86" fmla="val 7980"/>
                <a:gd name="f87" fmla="val 4789"/>
                <a:gd name="f88" fmla="val 8515"/>
                <a:gd name="f89" fmla="val 5135"/>
                <a:gd name="f90" fmla="val 8862"/>
                <a:gd name="f91" fmla="val 5372"/>
                <a:gd name="f92" fmla="val 9098"/>
                <a:gd name="f93" fmla="val 5687"/>
                <a:gd name="f94" fmla="val 9216"/>
                <a:gd name="f95" fmla="val 6010"/>
                <a:gd name="f96" fmla="val 6663"/>
                <a:gd name="f97" fmla="val 6931"/>
                <a:gd name="f98" fmla="val 8979"/>
                <a:gd name="f99" fmla="val 6814"/>
                <a:gd name="f100" fmla="val 6341"/>
                <a:gd name="f101" fmla="val 5554"/>
                <a:gd name="f102" fmla="val 5050"/>
                <a:gd name="f103" fmla="val 8757"/>
                <a:gd name="f104" fmla="val 4828"/>
                <a:gd name="f105" fmla="val 8445"/>
                <a:gd name="f106" fmla="val 4696"/>
                <a:gd name="f107" fmla="val 8117"/>
                <a:gd name="f108" fmla="val 7933"/>
                <a:gd name="f109" fmla="val 7743"/>
                <a:gd name="f110" fmla="val 4738"/>
                <a:gd name="f111" fmla="val 7561"/>
                <a:gd name="f112" fmla="val 4829"/>
                <a:gd name="f113" fmla="val 4505"/>
                <a:gd name="f114" fmla="val 1773"/>
                <a:gd name="f115" fmla="val 4757"/>
                <a:gd name="f116" fmla="val 1269"/>
                <a:gd name="f117" fmla="val 4631"/>
                <a:gd name="f118" fmla="val 733"/>
                <a:gd name="f119" fmla="val 4285"/>
                <a:gd name="f120" fmla="val 4048"/>
                <a:gd name="f121" fmla="val 3733"/>
                <a:gd name="f122" fmla="*/ f0 1 9452"/>
                <a:gd name="f123" fmla="*/ f1 1 9217"/>
                <a:gd name="f124" fmla="val f2"/>
                <a:gd name="f125" fmla="val f3"/>
                <a:gd name="f126" fmla="val f4"/>
                <a:gd name="f127" fmla="+- f126 0 f124"/>
                <a:gd name="f128" fmla="+- f125 0 f124"/>
                <a:gd name="f129" fmla="*/ f128 1 9452"/>
                <a:gd name="f130" fmla="*/ f127 1 921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9452" h="9217">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3" y="f34"/>
                  </a:moveTo>
                  <a:cubicBezTo>
                    <a:pt x="f35" y="f34"/>
                    <a:pt x="f36" y="f37"/>
                    <a:pt x="f38" y="f39"/>
                  </a:cubicBezTo>
                  <a:cubicBezTo>
                    <a:pt x="f40" y="f41"/>
                    <a:pt x="f40" y="f42"/>
                    <a:pt x="f38" y="f43"/>
                  </a:cubicBezTo>
                  <a:lnTo>
                    <a:pt x="f44" y="f45"/>
                  </a:lnTo>
                  <a:cubicBezTo>
                    <a:pt x="f46" y="f47"/>
                    <a:pt x="f48" y="f49"/>
                    <a:pt x="f50" y="f49"/>
                  </a:cubicBezTo>
                  <a:cubicBezTo>
                    <a:pt x="f51" y="f49"/>
                    <a:pt x="f52" y="f47"/>
                    <a:pt x="f53" y="f45"/>
                  </a:cubicBezTo>
                  <a:cubicBezTo>
                    <a:pt x="f54" y="f55"/>
                    <a:pt x="f54" y="f56"/>
                    <a:pt x="f53" y="f57"/>
                  </a:cubicBezTo>
                  <a:lnTo>
                    <a:pt x="f58" y="f39"/>
                  </a:lnTo>
                  <a:cubicBezTo>
                    <a:pt x="f59" y="f37"/>
                    <a:pt x="f60" y="f34"/>
                    <a:pt x="f33" y="f34"/>
                  </a:cubicBezTo>
                  <a:close/>
                  <a:moveTo>
                    <a:pt x="f61" y="f62"/>
                  </a:moveTo>
                  <a:cubicBezTo>
                    <a:pt x="f63" y="f62"/>
                    <a:pt x="f64" y="f65"/>
                    <a:pt x="f66" y="f67"/>
                  </a:cubicBezTo>
                  <a:lnTo>
                    <a:pt x="f68" y="f69"/>
                  </a:lnTo>
                  <a:cubicBezTo>
                    <a:pt x="f2" y="f70"/>
                    <a:pt x="f2" y="f71"/>
                    <a:pt x="f68" y="f72"/>
                  </a:cubicBezTo>
                  <a:cubicBezTo>
                    <a:pt x="f73" y="f74"/>
                    <a:pt x="f75" y="f76"/>
                    <a:pt x="f77" y="f76"/>
                  </a:cubicBezTo>
                  <a:cubicBezTo>
                    <a:pt x="f78" y="f76"/>
                    <a:pt x="f79" y="f80"/>
                    <a:pt x="f81" y="f82"/>
                  </a:cubicBezTo>
                  <a:lnTo>
                    <a:pt x="f83" y="f84"/>
                  </a:lnTo>
                  <a:cubicBezTo>
                    <a:pt x="f85" y="f86"/>
                    <a:pt x="f87" y="f88"/>
                    <a:pt x="f89" y="f90"/>
                  </a:cubicBezTo>
                  <a:cubicBezTo>
                    <a:pt x="f91" y="f92"/>
                    <a:pt x="f93" y="f94"/>
                    <a:pt x="f95" y="f94"/>
                  </a:cubicBezTo>
                  <a:cubicBezTo>
                    <a:pt x="f44" y="f94"/>
                    <a:pt x="f96" y="f92"/>
                    <a:pt x="f97" y="f90"/>
                  </a:cubicBezTo>
                  <a:lnTo>
                    <a:pt x="f98" y="f99"/>
                  </a:lnTo>
                  <a:cubicBezTo>
                    <a:pt x="f3" y="f100"/>
                    <a:pt x="f3" y="f101"/>
                    <a:pt x="f98" y="f102"/>
                  </a:cubicBezTo>
                  <a:cubicBezTo>
                    <a:pt x="f103" y="f104"/>
                    <a:pt x="f105" y="f106"/>
                    <a:pt x="f107" y="f106"/>
                  </a:cubicBezTo>
                  <a:cubicBezTo>
                    <a:pt x="f108" y="f106"/>
                    <a:pt x="f109" y="f110"/>
                    <a:pt x="f111" y="f112"/>
                  </a:cubicBezTo>
                  <a:lnTo>
                    <a:pt x="f113" y="f114"/>
                  </a:lnTo>
                  <a:cubicBezTo>
                    <a:pt x="f115" y="f116"/>
                    <a:pt x="f117" y="f118"/>
                    <a:pt x="f119" y="f67"/>
                  </a:cubicBezTo>
                  <a:cubicBezTo>
                    <a:pt x="f120" y="f65"/>
                    <a:pt x="f121" y="f62"/>
                    <a:pt x="f61" y="f6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6" name="Google Shape;10174;p74">
              <a:extLst>
                <a:ext uri="{FF2B5EF4-FFF2-40B4-BE49-F238E27FC236}">
                  <a16:creationId xmlns:a16="http://schemas.microsoft.com/office/drawing/2014/main" id="{6EA5E4FE-CBC5-EA55-E572-C924972D6459}"/>
                </a:ext>
              </a:extLst>
            </p:cNvPr>
            <p:cNvSpPr/>
            <p:nvPr/>
          </p:nvSpPr>
          <p:spPr>
            <a:xfrm>
              <a:off x="7068732" y="1463277"/>
              <a:ext cx="283619" cy="302273"/>
            </a:xfrm>
            <a:custGeom>
              <a:avLst/>
              <a:gdLst>
                <a:gd name="f0" fmla="val w"/>
                <a:gd name="f1" fmla="val h"/>
                <a:gd name="f2" fmla="val 0"/>
                <a:gd name="f3" fmla="val 7090"/>
                <a:gd name="f4" fmla="val 5325"/>
                <a:gd name="f5" fmla="val 1"/>
                <a:gd name="f6" fmla="val 4160"/>
                <a:gd name="f7" fmla="val 1166"/>
                <a:gd name="f8" fmla="val 4081"/>
                <a:gd name="f9" fmla="val 1088"/>
                <a:gd name="f10" fmla="val 3971"/>
                <a:gd name="f11" fmla="val 1048"/>
                <a:gd name="f12" fmla="val 3860"/>
                <a:gd name="f13" fmla="val 3750"/>
                <a:gd name="f14" fmla="val 3640"/>
                <a:gd name="f15" fmla="val 3561"/>
                <a:gd name="f16" fmla="val 474"/>
                <a:gd name="f17" fmla="val 4254"/>
                <a:gd name="f18" fmla="val 159"/>
                <a:gd name="f19" fmla="val 4569"/>
                <a:gd name="f20" fmla="val 4947"/>
                <a:gd name="f21" fmla="val 5419"/>
                <a:gd name="f22" fmla="val 5861"/>
                <a:gd name="f23" fmla="val 6302"/>
                <a:gd name="f24" fmla="val 6617"/>
                <a:gd name="f25" fmla="val 789"/>
                <a:gd name="f26" fmla="val 6932"/>
                <a:gd name="f27" fmla="val 1214"/>
                <a:gd name="f28" fmla="val 7089"/>
                <a:gd name="f29" fmla="val 1639"/>
                <a:gd name="f30" fmla="val 2065"/>
                <a:gd name="f31" fmla="val 2490"/>
                <a:gd name="f32" fmla="val 2805"/>
                <a:gd name="f33" fmla="val 5892"/>
                <a:gd name="f34" fmla="val 3529"/>
                <a:gd name="f35" fmla="val 6081"/>
                <a:gd name="f36" fmla="val 3372"/>
                <a:gd name="f37" fmla="val 3088"/>
                <a:gd name="f38" fmla="val 5924"/>
                <a:gd name="f39" fmla="val 2931"/>
                <a:gd name="f40" fmla="val 1765"/>
                <a:gd name="f41" fmla="*/ f0 1 7090"/>
                <a:gd name="f42" fmla="*/ f1 1 7090"/>
                <a:gd name="f43" fmla="val f2"/>
                <a:gd name="f44" fmla="val f3"/>
                <a:gd name="f45" fmla="+- f44 0 f43"/>
                <a:gd name="f46" fmla="*/ f45 1 7090"/>
                <a:gd name="f47" fmla="*/ f43 1 f46"/>
                <a:gd name="f48" fmla="*/ f44 1 f46"/>
                <a:gd name="f49" fmla="*/ f47 f41 1"/>
                <a:gd name="f50" fmla="*/ f48 f41 1"/>
                <a:gd name="f51" fmla="*/ f48 f42 1"/>
                <a:gd name="f52" fmla="*/ f47 f42 1"/>
              </a:gdLst>
              <a:ahLst/>
              <a:cxnLst>
                <a:cxn ang="3cd4">
                  <a:pos x="hc" y="t"/>
                </a:cxn>
                <a:cxn ang="0">
                  <a:pos x="r" y="vc"/>
                </a:cxn>
                <a:cxn ang="cd4">
                  <a:pos x="hc" y="b"/>
                </a:cxn>
                <a:cxn ang="cd2">
                  <a:pos x="l" y="vc"/>
                </a:cxn>
              </a:cxnLst>
              <a:rect l="f49" t="f52" r="f50" b="f51"/>
              <a:pathLst>
                <a:path w="7090" h="7090">
                  <a:moveTo>
                    <a:pt x="f4" y="f5"/>
                  </a:moveTo>
                  <a:lnTo>
                    <a:pt x="f6" y="f7"/>
                  </a:lnTo>
                  <a:cubicBezTo>
                    <a:pt x="f8" y="f9"/>
                    <a:pt x="f10" y="f11"/>
                    <a:pt x="f12" y="f11"/>
                  </a:cubicBezTo>
                  <a:cubicBezTo>
                    <a:pt x="f13" y="f11"/>
                    <a:pt x="f14" y="f9"/>
                    <a:pt x="f15" y="f7"/>
                  </a:cubicBezTo>
                  <a:lnTo>
                    <a:pt x="f16" y="f17"/>
                  </a:lnTo>
                  <a:cubicBezTo>
                    <a:pt x="f18" y="f19"/>
                    <a:pt x="f5" y="f20"/>
                    <a:pt x="f5" y="f21"/>
                  </a:cubicBezTo>
                  <a:cubicBezTo>
                    <a:pt x="f5" y="f22"/>
                    <a:pt x="f18" y="f23"/>
                    <a:pt x="f16" y="f24"/>
                  </a:cubicBezTo>
                  <a:cubicBezTo>
                    <a:pt x="f25" y="f26"/>
                    <a:pt x="f27" y="f28"/>
                    <a:pt x="f29" y="f28"/>
                  </a:cubicBezTo>
                  <a:cubicBezTo>
                    <a:pt x="f30" y="f28"/>
                    <a:pt x="f31" y="f26"/>
                    <a:pt x="f32" y="f24"/>
                  </a:cubicBezTo>
                  <a:lnTo>
                    <a:pt x="f33" y="f34"/>
                  </a:lnTo>
                  <a:cubicBezTo>
                    <a:pt x="f35" y="f36"/>
                    <a:pt x="f35" y="f37"/>
                    <a:pt x="f38" y="f39"/>
                  </a:cubicBezTo>
                  <a:lnTo>
                    <a:pt x="f3" y="f40"/>
                  </a:lnTo>
                  <a:lnTo>
                    <a:pt x="f4"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7" name="Google Shape;10175;p74">
              <a:extLst>
                <a:ext uri="{FF2B5EF4-FFF2-40B4-BE49-F238E27FC236}">
                  <a16:creationId xmlns:a16="http://schemas.microsoft.com/office/drawing/2014/main" id="{5A6C672F-9326-9D5E-189D-9E4A06AB471D}"/>
                </a:ext>
              </a:extLst>
            </p:cNvPr>
            <p:cNvSpPr/>
            <p:nvPr/>
          </p:nvSpPr>
          <p:spPr>
            <a:xfrm>
              <a:off x="7279227" y="1659398"/>
              <a:ext cx="297463" cy="106161"/>
            </a:xfrm>
            <a:custGeom>
              <a:avLst/>
              <a:gdLst>
                <a:gd name="f0" fmla="val w"/>
                <a:gd name="f1" fmla="val h"/>
                <a:gd name="f2" fmla="val 0"/>
                <a:gd name="f3" fmla="val 7436"/>
                <a:gd name="f4" fmla="val 2490"/>
                <a:gd name="f5" fmla="val 2048"/>
                <a:gd name="f6" fmla="val 1355"/>
                <a:gd name="f7" fmla="val 819"/>
                <a:gd name="f8" fmla="val 536"/>
                <a:gd name="f9" fmla="val 1229"/>
                <a:gd name="f10" fmla="val 1639"/>
                <a:gd name="f11" fmla="val 410"/>
                <a:gd name="f12" fmla="val 189"/>
                <a:gd name="f13" fmla="val 1859"/>
                <a:gd name="f14" fmla="val 2269"/>
                <a:gd name="f15" fmla="val 2489"/>
                <a:gd name="f16" fmla="val 7026"/>
                <a:gd name="f17" fmla="val 7278"/>
                <a:gd name="f18" fmla="val 7435"/>
                <a:gd name="f19" fmla="val 7246"/>
                <a:gd name="f20" fmla="val 6994"/>
                <a:gd name="f21" fmla="val 6616"/>
                <a:gd name="f22" fmla="val 6049"/>
                <a:gd name="f23" fmla="val 5356"/>
                <a:gd name="f24" fmla="*/ f0 1 7436"/>
                <a:gd name="f25" fmla="*/ f1 1 2490"/>
                <a:gd name="f26" fmla="val f2"/>
                <a:gd name="f27" fmla="val f3"/>
                <a:gd name="f28" fmla="val f4"/>
                <a:gd name="f29" fmla="+- f28 0 f26"/>
                <a:gd name="f30" fmla="+- f27 0 f26"/>
                <a:gd name="f31" fmla="*/ f30 1 7436"/>
                <a:gd name="f32" fmla="*/ f29 1 249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436" h="2490">
                  <a:moveTo>
                    <a:pt x="f5" y="f2"/>
                  </a:moveTo>
                  <a:cubicBezTo>
                    <a:pt x="f6" y="f2"/>
                    <a:pt x="f7" y="f8"/>
                    <a:pt x="f7" y="f9"/>
                  </a:cubicBezTo>
                  <a:lnTo>
                    <a:pt x="f7" y="f10"/>
                  </a:lnTo>
                  <a:lnTo>
                    <a:pt x="f11" y="f10"/>
                  </a:lnTo>
                  <a:cubicBezTo>
                    <a:pt x="f12" y="f10"/>
                    <a:pt x="f2" y="f13"/>
                    <a:pt x="f2" y="f5"/>
                  </a:cubicBezTo>
                  <a:cubicBezTo>
                    <a:pt x="f2" y="f14"/>
                    <a:pt x="f12" y="f15"/>
                    <a:pt x="f11" y="f15"/>
                  </a:cubicBezTo>
                  <a:lnTo>
                    <a:pt x="f16" y="f15"/>
                  </a:lnTo>
                  <a:cubicBezTo>
                    <a:pt x="f17" y="f15"/>
                    <a:pt x="f18" y="f14"/>
                    <a:pt x="f18" y="f5"/>
                  </a:cubicBezTo>
                  <a:cubicBezTo>
                    <a:pt x="f18" y="f13"/>
                    <a:pt x="f19" y="f10"/>
                    <a:pt x="f20" y="f10"/>
                  </a:cubicBezTo>
                  <a:lnTo>
                    <a:pt x="f21" y="f10"/>
                  </a:lnTo>
                  <a:lnTo>
                    <a:pt x="f21" y="f9"/>
                  </a:lnTo>
                  <a:cubicBezTo>
                    <a:pt x="f21" y="f8"/>
                    <a:pt x="f22" y="f2"/>
                    <a:pt x="f2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58" name="Google Shape;10184;p74">
            <a:extLst>
              <a:ext uri="{FF2B5EF4-FFF2-40B4-BE49-F238E27FC236}">
                <a16:creationId xmlns:a16="http://schemas.microsoft.com/office/drawing/2014/main" id="{92F3906A-6B41-2C66-A9D7-954718B8E07E}"/>
              </a:ext>
            </a:extLst>
          </p:cNvPr>
          <p:cNvGrpSpPr/>
          <p:nvPr/>
        </p:nvGrpSpPr>
        <p:grpSpPr>
          <a:xfrm>
            <a:off x="2447046" y="3812925"/>
            <a:ext cx="523671" cy="559527"/>
            <a:chOff x="3206883" y="2729063"/>
            <a:chExt cx="392753" cy="419645"/>
          </a:xfrm>
          <a:solidFill>
            <a:schemeClr val="tx1">
              <a:lumMod val="50000"/>
              <a:lumOff val="50000"/>
            </a:schemeClr>
          </a:solidFill>
        </p:grpSpPr>
        <p:sp>
          <p:nvSpPr>
            <p:cNvPr id="59" name="Google Shape;10185;p74">
              <a:extLst>
                <a:ext uri="{FF2B5EF4-FFF2-40B4-BE49-F238E27FC236}">
                  <a16:creationId xmlns:a16="http://schemas.microsoft.com/office/drawing/2014/main" id="{63B08846-2F4E-564F-F27C-6108C834349F}"/>
                </a:ext>
              </a:extLst>
            </p:cNvPr>
            <p:cNvSpPr/>
            <p:nvPr/>
          </p:nvSpPr>
          <p:spPr>
            <a:xfrm>
              <a:off x="3206883" y="2729063"/>
              <a:ext cx="392753" cy="419645"/>
            </a:xfrm>
            <a:custGeom>
              <a:avLst/>
              <a:gdLst>
                <a:gd name="f0" fmla="val w"/>
                <a:gd name="f1" fmla="val h"/>
                <a:gd name="f2" fmla="val 0"/>
                <a:gd name="f3" fmla="val 12666"/>
                <a:gd name="f4" fmla="val 12698"/>
                <a:gd name="f5" fmla="val 379"/>
                <a:gd name="f6" fmla="val 1"/>
                <a:gd name="f7" fmla="val 158"/>
                <a:gd name="f8" fmla="val 190"/>
                <a:gd name="f9" fmla="val 410"/>
                <a:gd name="f10" fmla="val 12256"/>
                <a:gd name="f11" fmla="val 12508"/>
                <a:gd name="f12" fmla="val 12697"/>
                <a:gd name="f13" fmla="val 12477"/>
                <a:gd name="f14" fmla="val 12634"/>
                <a:gd name="f15" fmla="val 12067"/>
                <a:gd name="f16" fmla="val 11878"/>
                <a:gd name="f17" fmla="val 820"/>
                <a:gd name="f18" fmla="val 631"/>
                <a:gd name="f19" fmla="*/ f0 1 12666"/>
                <a:gd name="f20" fmla="*/ f1 1 12698"/>
                <a:gd name="f21" fmla="val f2"/>
                <a:gd name="f22" fmla="val f3"/>
                <a:gd name="f23" fmla="val f4"/>
                <a:gd name="f24" fmla="+- f23 0 f21"/>
                <a:gd name="f25" fmla="+- f22 0 f21"/>
                <a:gd name="f26" fmla="*/ f25 1 12666"/>
                <a:gd name="f27" fmla="*/ f24 1 1269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2666" h="12698">
                  <a:moveTo>
                    <a:pt x="f5" y="f6"/>
                  </a:moveTo>
                  <a:cubicBezTo>
                    <a:pt x="f7" y="f6"/>
                    <a:pt x="f6" y="f8"/>
                    <a:pt x="f6" y="f9"/>
                  </a:cubicBezTo>
                  <a:lnTo>
                    <a:pt x="f6" y="f10"/>
                  </a:lnTo>
                  <a:cubicBezTo>
                    <a:pt x="f6" y="f11"/>
                    <a:pt x="f8" y="f12"/>
                    <a:pt x="f5" y="f12"/>
                  </a:cubicBezTo>
                  <a:lnTo>
                    <a:pt x="f10" y="f12"/>
                  </a:lnTo>
                  <a:cubicBezTo>
                    <a:pt x="f13" y="f12"/>
                    <a:pt x="f3" y="f11"/>
                    <a:pt x="f3" y="f10"/>
                  </a:cubicBezTo>
                  <a:cubicBezTo>
                    <a:pt x="f14" y="f15"/>
                    <a:pt x="f13" y="f16"/>
                    <a:pt x="f10" y="f16"/>
                  </a:cubicBezTo>
                  <a:lnTo>
                    <a:pt x="f17" y="f16"/>
                  </a:lnTo>
                  <a:lnTo>
                    <a:pt x="f17" y="f9"/>
                  </a:lnTo>
                  <a:cubicBezTo>
                    <a:pt x="f17" y="f7"/>
                    <a:pt x="f1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0" name="Google Shape;10186;p74">
              <a:extLst>
                <a:ext uri="{FF2B5EF4-FFF2-40B4-BE49-F238E27FC236}">
                  <a16:creationId xmlns:a16="http://schemas.microsoft.com/office/drawing/2014/main" id="{7EAF4563-4655-ECF7-ADB9-7B33E9B5A7DC}"/>
                </a:ext>
              </a:extLst>
            </p:cNvPr>
            <p:cNvSpPr/>
            <p:nvPr/>
          </p:nvSpPr>
          <p:spPr>
            <a:xfrm>
              <a:off x="3261609" y="2847770"/>
              <a:ext cx="338026" cy="197857"/>
            </a:xfrm>
            <a:custGeom>
              <a:avLst/>
              <a:gdLst>
                <a:gd name="f0" fmla="val w"/>
                <a:gd name="f1" fmla="val h"/>
                <a:gd name="f2" fmla="val 0"/>
                <a:gd name="f3" fmla="val 10901"/>
                <a:gd name="f4" fmla="val 5987"/>
                <a:gd name="f5" fmla="val 9641"/>
                <a:gd name="f6" fmla="val 8979"/>
                <a:gd name="f7" fmla="val 8444"/>
                <a:gd name="f8" fmla="val 536"/>
                <a:gd name="f9" fmla="val 1229"/>
                <a:gd name="f10" fmla="val 1418"/>
                <a:gd name="f11" fmla="val 8475"/>
                <a:gd name="f12" fmla="val 1575"/>
                <a:gd name="f13" fmla="val 8538"/>
                <a:gd name="f14" fmla="val 1733"/>
                <a:gd name="f15" fmla="val 6900"/>
                <a:gd name="f16" fmla="val 3403"/>
                <a:gd name="f17" fmla="val 6742"/>
                <a:gd name="f18" fmla="val 3308"/>
                <a:gd name="f19" fmla="val 6553"/>
                <a:gd name="f20" fmla="val 3277"/>
                <a:gd name="f21" fmla="val 6396"/>
                <a:gd name="f22" fmla="val 6238"/>
                <a:gd name="f23" fmla="val 6018"/>
                <a:gd name="f24" fmla="val 5860"/>
                <a:gd name="f25" fmla="val 5041"/>
                <a:gd name="f26" fmla="val 2552"/>
                <a:gd name="f27" fmla="val 5136"/>
                <a:gd name="f28" fmla="val 2395"/>
                <a:gd name="f29" fmla="val 5167"/>
                <a:gd name="f30" fmla="val 2206"/>
                <a:gd name="f31" fmla="val 2048"/>
                <a:gd name="f32" fmla="val 1386"/>
                <a:gd name="f33" fmla="val 4600"/>
                <a:gd name="f34" fmla="val 819"/>
                <a:gd name="f35" fmla="val 3938"/>
                <a:gd name="f36" fmla="val 2710"/>
                <a:gd name="f37" fmla="val 2237"/>
                <a:gd name="f38" fmla="val 2773"/>
                <a:gd name="f39" fmla="val 2836"/>
                <a:gd name="f40" fmla="val 3655"/>
                <a:gd name="f41" fmla="val 3592"/>
                <a:gd name="f42" fmla="val 3560"/>
                <a:gd name="f43" fmla="val 567"/>
                <a:gd name="f44" fmla="val 4096"/>
                <a:gd name="f45" fmla="val 4757"/>
                <a:gd name="f46" fmla="val 5451"/>
                <a:gd name="f47" fmla="val 5986"/>
                <a:gd name="f48" fmla="val 1891"/>
                <a:gd name="f49" fmla="val 2458"/>
                <a:gd name="f50" fmla="val 4568"/>
                <a:gd name="f51" fmla="val 4411"/>
                <a:gd name="f52" fmla="val 2332"/>
                <a:gd name="f53" fmla="val 4253"/>
                <a:gd name="f54" fmla="val 3434"/>
                <a:gd name="f55" fmla="val 3151"/>
                <a:gd name="f56" fmla="val 3214"/>
                <a:gd name="f57" fmla="val 3781"/>
                <a:gd name="f58" fmla="val 4285"/>
                <a:gd name="f59" fmla="val 4442"/>
                <a:gd name="f60" fmla="val 5293"/>
                <a:gd name="f61" fmla="val 3970"/>
                <a:gd name="f62" fmla="val 5199"/>
                <a:gd name="f63" fmla="val 4127"/>
                <a:gd name="f64" fmla="val 4348"/>
                <a:gd name="f65" fmla="val 4505"/>
                <a:gd name="f66" fmla="val 5703"/>
                <a:gd name="f67" fmla="val 7057"/>
                <a:gd name="f68" fmla="val 7593"/>
                <a:gd name="f69" fmla="val 7561"/>
                <a:gd name="f70" fmla="val 7498"/>
                <a:gd name="f71" fmla="val 9137"/>
                <a:gd name="f72" fmla="val 9294"/>
                <a:gd name="f73" fmla="val 9483"/>
                <a:gd name="f74" fmla="val 10334"/>
                <a:gd name="f75" fmla="val 1890"/>
                <a:gd name="f76" fmla="*/ f0 1 10901"/>
                <a:gd name="f77" fmla="*/ f1 1 5987"/>
                <a:gd name="f78" fmla="val f2"/>
                <a:gd name="f79" fmla="val f3"/>
                <a:gd name="f80" fmla="val f4"/>
                <a:gd name="f81" fmla="+- f80 0 f78"/>
                <a:gd name="f82" fmla="+- f79 0 f78"/>
                <a:gd name="f83" fmla="*/ f82 1 10901"/>
                <a:gd name="f84" fmla="*/ f81 1 5987"/>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0901" h="5987">
                  <a:moveTo>
                    <a:pt x="f5" y="f2"/>
                  </a:moveTo>
                  <a:cubicBezTo>
                    <a:pt x="f6" y="f2"/>
                    <a:pt x="f7" y="f8"/>
                    <a:pt x="f7" y="f9"/>
                  </a:cubicBezTo>
                  <a:cubicBezTo>
                    <a:pt x="f7" y="f10"/>
                    <a:pt x="f11" y="f12"/>
                    <a:pt x="f13" y="f14"/>
                  </a:cubicBezTo>
                  <a:lnTo>
                    <a:pt x="f15" y="f16"/>
                  </a:lnTo>
                  <a:cubicBezTo>
                    <a:pt x="f17" y="f18"/>
                    <a:pt x="f19" y="f20"/>
                    <a:pt x="f21" y="f20"/>
                  </a:cubicBezTo>
                  <a:cubicBezTo>
                    <a:pt x="f22" y="f20"/>
                    <a:pt x="f23" y="f18"/>
                    <a:pt x="f24" y="f16"/>
                  </a:cubicBezTo>
                  <a:lnTo>
                    <a:pt x="f25" y="f26"/>
                  </a:lnTo>
                  <a:cubicBezTo>
                    <a:pt x="f27" y="f28"/>
                    <a:pt x="f29" y="f30"/>
                    <a:pt x="f29" y="f31"/>
                  </a:cubicBezTo>
                  <a:cubicBezTo>
                    <a:pt x="f29" y="f32"/>
                    <a:pt x="f33" y="f34"/>
                    <a:pt x="f35" y="f34"/>
                  </a:cubicBezTo>
                  <a:cubicBezTo>
                    <a:pt x="f20" y="f34"/>
                    <a:pt x="f36" y="f32"/>
                    <a:pt x="f36" y="f31"/>
                  </a:cubicBezTo>
                  <a:cubicBezTo>
                    <a:pt x="f36" y="f37"/>
                    <a:pt x="f38" y="f28"/>
                    <a:pt x="f39" y="f26"/>
                  </a:cubicBezTo>
                  <a:lnTo>
                    <a:pt x="f14" y="f40"/>
                  </a:lnTo>
                  <a:cubicBezTo>
                    <a:pt x="f12" y="f41"/>
                    <a:pt x="f32" y="f42"/>
                    <a:pt x="f9" y="f42"/>
                  </a:cubicBezTo>
                  <a:cubicBezTo>
                    <a:pt x="f43" y="f42"/>
                    <a:pt x="f2" y="f44"/>
                    <a:pt x="f2" y="f45"/>
                  </a:cubicBezTo>
                  <a:cubicBezTo>
                    <a:pt x="f2" y="f46"/>
                    <a:pt x="f43" y="f47"/>
                    <a:pt x="f9" y="f47"/>
                  </a:cubicBezTo>
                  <a:cubicBezTo>
                    <a:pt x="f48" y="f47"/>
                    <a:pt x="f49" y="f46"/>
                    <a:pt x="f49" y="f45"/>
                  </a:cubicBezTo>
                  <a:cubicBezTo>
                    <a:pt x="f49" y="f50"/>
                    <a:pt x="f28" y="f51"/>
                    <a:pt x="f52" y="f53"/>
                  </a:cubicBezTo>
                  <a:lnTo>
                    <a:pt x="f54" y="f55"/>
                  </a:lnTo>
                  <a:cubicBezTo>
                    <a:pt x="f41" y="f56"/>
                    <a:pt x="f57" y="f20"/>
                    <a:pt x="f35" y="f20"/>
                  </a:cubicBezTo>
                  <a:cubicBezTo>
                    <a:pt x="f44" y="f20"/>
                    <a:pt x="f58" y="f56"/>
                    <a:pt x="f59" y="f55"/>
                  </a:cubicBezTo>
                  <a:lnTo>
                    <a:pt x="f60" y="f61"/>
                  </a:lnTo>
                  <a:cubicBezTo>
                    <a:pt x="f62" y="f63"/>
                    <a:pt x="f29" y="f64"/>
                    <a:pt x="f29" y="f65"/>
                  </a:cubicBezTo>
                  <a:cubicBezTo>
                    <a:pt x="f29" y="f29"/>
                    <a:pt x="f66" y="f66"/>
                    <a:pt x="f21" y="f66"/>
                  </a:cubicBezTo>
                  <a:cubicBezTo>
                    <a:pt x="f67" y="f66"/>
                    <a:pt x="f68" y="f29"/>
                    <a:pt x="f68" y="f65"/>
                  </a:cubicBezTo>
                  <a:cubicBezTo>
                    <a:pt x="f68" y="f58"/>
                    <a:pt x="f69" y="f63"/>
                    <a:pt x="f70" y="f61"/>
                  </a:cubicBezTo>
                  <a:lnTo>
                    <a:pt x="f71" y="f52"/>
                  </a:lnTo>
                  <a:cubicBezTo>
                    <a:pt x="f72" y="f28"/>
                    <a:pt x="f73" y="f49"/>
                    <a:pt x="f5" y="f49"/>
                  </a:cubicBezTo>
                  <a:cubicBezTo>
                    <a:pt x="f74" y="f49"/>
                    <a:pt x="f3" y="f75"/>
                    <a:pt x="f3" y="f9"/>
                  </a:cubicBezTo>
                  <a:cubicBezTo>
                    <a:pt x="f3" y="f8"/>
                    <a:pt x="f7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61" name="Google Shape;10189;p74">
            <a:extLst>
              <a:ext uri="{FF2B5EF4-FFF2-40B4-BE49-F238E27FC236}">
                <a16:creationId xmlns:a16="http://schemas.microsoft.com/office/drawing/2014/main" id="{46500FBB-1C7D-1BB1-99D4-1B2E0E59FEDD}"/>
              </a:ext>
            </a:extLst>
          </p:cNvPr>
          <p:cNvSpPr/>
          <p:nvPr/>
        </p:nvSpPr>
        <p:spPr>
          <a:xfrm>
            <a:off x="6919157" y="3891793"/>
            <a:ext cx="526279" cy="437339"/>
          </a:xfrm>
          <a:custGeom>
            <a:avLst/>
            <a:gdLst>
              <a:gd name="f0" fmla="val w"/>
              <a:gd name="f1" fmla="val h"/>
              <a:gd name="f2" fmla="val 0"/>
              <a:gd name="f3" fmla="val 12729"/>
              <a:gd name="f4" fmla="val 9925"/>
              <a:gd name="f5" fmla="val 925"/>
              <a:gd name="f6" fmla="val 3644"/>
              <a:gd name="f7" fmla="val 944"/>
              <a:gd name="f8" fmla="val 963"/>
              <a:gd name="f9" fmla="val 3648"/>
              <a:gd name="f10" fmla="val 978"/>
              <a:gd name="f11" fmla="val 3655"/>
              <a:gd name="f12" fmla="val 1608"/>
              <a:gd name="f13" fmla="val 3970"/>
              <a:gd name="f14" fmla="val 5924"/>
              <a:gd name="f15" fmla="val 6239"/>
              <a:gd name="f16" fmla="val 960"/>
              <a:gd name="f17" fmla="val 6256"/>
              <a:gd name="f18" fmla="val 937"/>
              <a:gd name="f19" fmla="val 6264"/>
              <a:gd name="f20" fmla="val 914"/>
              <a:gd name="f21" fmla="val 854"/>
              <a:gd name="f22" fmla="val 788"/>
              <a:gd name="f23" fmla="val 6212"/>
              <a:gd name="f24" fmla="val 6144"/>
              <a:gd name="f25" fmla="val 3781"/>
              <a:gd name="f26" fmla="val 3685"/>
              <a:gd name="f27" fmla="val 862"/>
              <a:gd name="f28" fmla="val 4128"/>
              <a:gd name="f29" fmla="val 7184"/>
              <a:gd name="f30" fmla="val 6963"/>
              <a:gd name="f31" fmla="val 8035"/>
              <a:gd name="f32" fmla="val 6648"/>
              <a:gd name="f33" fmla="val 8507"/>
              <a:gd name="f34" fmla="val 6176"/>
              <a:gd name="f35" fmla="val 8759"/>
              <a:gd name="f36" fmla="val 5640"/>
              <a:gd name="f37" fmla="val 4821"/>
              <a:gd name="f38" fmla="val 4097"/>
              <a:gd name="f39" fmla="val 8066"/>
              <a:gd name="f40" fmla="val 11374"/>
              <a:gd name="f41" fmla="val 820"/>
              <a:gd name="f42" fmla="val 11626"/>
              <a:gd name="f43" fmla="val 11815"/>
              <a:gd name="f44" fmla="val 1009"/>
              <a:gd name="f45" fmla="val 1198"/>
              <a:gd name="f46" fmla="val 8665"/>
              <a:gd name="f47" fmla="val 8885"/>
              <a:gd name="f48" fmla="val 9043"/>
              <a:gd name="f49" fmla="val 11154"/>
              <a:gd name="f50" fmla="val 10996"/>
              <a:gd name="f51" fmla="val 8854"/>
              <a:gd name="f52" fmla="val 977"/>
              <a:gd name="f53" fmla="val 11185"/>
              <a:gd name="f54" fmla="val 11437"/>
              <a:gd name="f55" fmla="val 1"/>
              <a:gd name="f56" fmla="val 10870"/>
              <a:gd name="f57" fmla="val 10366"/>
              <a:gd name="f58" fmla="val 379"/>
              <a:gd name="f59" fmla="val 10240"/>
              <a:gd name="f60" fmla="val 883"/>
              <a:gd name="f61" fmla="val 2080"/>
              <a:gd name="f62" fmla="val 3246"/>
              <a:gd name="f63" fmla="val 1387"/>
              <a:gd name="f64" fmla="val 2899"/>
              <a:gd name="f65" fmla="val 1251"/>
              <a:gd name="f66" fmla="val 2831"/>
              <a:gd name="f67" fmla="val 1109"/>
              <a:gd name="f68" fmla="val 2800"/>
              <a:gd name="f69" fmla="val 970"/>
              <a:gd name="f70" fmla="val 466"/>
              <a:gd name="f71" fmla="val 3213"/>
              <a:gd name="f72" fmla="val 6687"/>
              <a:gd name="f73" fmla="val 465"/>
              <a:gd name="f74" fmla="val 7095"/>
              <a:gd name="f75" fmla="val 983"/>
              <a:gd name="f76" fmla="val 1127"/>
              <a:gd name="f77" fmla="val 1275"/>
              <a:gd name="f78" fmla="val 7063"/>
              <a:gd name="f79" fmla="val 1419"/>
              <a:gd name="f80" fmla="val 6995"/>
              <a:gd name="f81" fmla="val 2143"/>
              <a:gd name="f82" fmla="val 3340"/>
              <a:gd name="f83" fmla="val 3151"/>
              <a:gd name="f84" fmla="val 8444"/>
              <a:gd name="f85" fmla="val 4286"/>
              <a:gd name="f86" fmla="val 9641"/>
              <a:gd name="f87" fmla="val 5672"/>
              <a:gd name="f88" fmla="val 6585"/>
              <a:gd name="f89" fmla="val 7405"/>
              <a:gd name="f90" fmla="val 9074"/>
              <a:gd name="f91" fmla="val 7814"/>
              <a:gd name="f92" fmla="val 8287"/>
              <a:gd name="f93" fmla="val 10271"/>
              <a:gd name="f94" fmla="val 9011"/>
              <a:gd name="f95" fmla="val 10429"/>
              <a:gd name="f96" fmla="val 9515"/>
              <a:gd name="f97" fmla="val 10902"/>
              <a:gd name="f98" fmla="val 11469"/>
              <a:gd name="f99" fmla="val 12130"/>
              <a:gd name="f100" fmla="val 9358"/>
              <a:gd name="f101" fmla="val 8696"/>
              <a:gd name="f102" fmla="val 1261"/>
              <a:gd name="f103" fmla="val 12634"/>
              <a:gd name="f104" fmla="val 536"/>
              <a:gd name="f105" fmla="val 12099"/>
              <a:gd name="f106" fmla="*/ f0 1 12729"/>
              <a:gd name="f107" fmla="*/ f1 1 9925"/>
              <a:gd name="f108" fmla="val f2"/>
              <a:gd name="f109" fmla="val f3"/>
              <a:gd name="f110" fmla="val f4"/>
              <a:gd name="f111" fmla="+- f110 0 f108"/>
              <a:gd name="f112" fmla="+- f109 0 f108"/>
              <a:gd name="f113" fmla="*/ f112 1 12729"/>
              <a:gd name="f114" fmla="*/ f111 1 9925"/>
              <a:gd name="f115" fmla="*/ f108 1 f113"/>
              <a:gd name="f116" fmla="*/ f109 1 f113"/>
              <a:gd name="f117" fmla="*/ f108 1 f114"/>
              <a:gd name="f118" fmla="*/ f110 1 f114"/>
              <a:gd name="f119" fmla="*/ f115 f106 1"/>
              <a:gd name="f120" fmla="*/ f116 f106 1"/>
              <a:gd name="f121" fmla="*/ f118 f107 1"/>
              <a:gd name="f122" fmla="*/ f117 f107 1"/>
            </a:gdLst>
            <a:ahLst/>
            <a:cxnLst>
              <a:cxn ang="3cd4">
                <a:pos x="hc" y="t"/>
              </a:cxn>
              <a:cxn ang="0">
                <a:pos x="r" y="vc"/>
              </a:cxn>
              <a:cxn ang="cd4">
                <a:pos x="hc" y="b"/>
              </a:cxn>
              <a:cxn ang="cd2">
                <a:pos x="l" y="vc"/>
              </a:cxn>
            </a:cxnLst>
            <a:rect l="f119" t="f122" r="f120" b="f121"/>
            <a:pathLst>
              <a:path w="12729" h="9925">
                <a:moveTo>
                  <a:pt x="f5" y="f6"/>
                </a:moveTo>
                <a:cubicBezTo>
                  <a:pt x="f7" y="f6"/>
                  <a:pt x="f8" y="f9"/>
                  <a:pt x="f10" y="f11"/>
                </a:cubicBezTo>
                <a:lnTo>
                  <a:pt x="f12" y="f13"/>
                </a:lnTo>
                <a:lnTo>
                  <a:pt x="f12" y="f14"/>
                </a:lnTo>
                <a:lnTo>
                  <a:pt x="f10" y="f15"/>
                </a:lnTo>
                <a:cubicBezTo>
                  <a:pt x="f16" y="f17"/>
                  <a:pt x="f18" y="f19"/>
                  <a:pt x="f20" y="f19"/>
                </a:cubicBezTo>
                <a:cubicBezTo>
                  <a:pt x="f21" y="f19"/>
                  <a:pt x="f22" y="f23"/>
                  <a:pt x="f22" y="f24"/>
                </a:cubicBezTo>
                <a:lnTo>
                  <a:pt x="f22" y="f25"/>
                </a:lnTo>
                <a:cubicBezTo>
                  <a:pt x="f22" y="f26"/>
                  <a:pt x="f27" y="f6"/>
                  <a:pt x="f5" y="f6"/>
                </a:cubicBezTo>
                <a:close/>
                <a:moveTo>
                  <a:pt x="f28" y="f29"/>
                </a:moveTo>
                <a:lnTo>
                  <a:pt x="f30" y="f31"/>
                </a:lnTo>
                <a:cubicBezTo>
                  <a:pt x="f32" y="f33"/>
                  <a:pt x="f34" y="f35"/>
                  <a:pt x="f36" y="f35"/>
                </a:cubicBezTo>
                <a:cubicBezTo>
                  <a:pt x="f37" y="f35"/>
                  <a:pt x="f38" y="f39"/>
                  <a:pt x="f28" y="f29"/>
                </a:cubicBezTo>
                <a:close/>
                <a:moveTo>
                  <a:pt x="f40" y="f41"/>
                </a:moveTo>
                <a:cubicBezTo>
                  <a:pt x="f42" y="f41"/>
                  <a:pt x="f43" y="f44"/>
                  <a:pt x="f43" y="f45"/>
                </a:cubicBezTo>
                <a:lnTo>
                  <a:pt x="f43" y="f46"/>
                </a:lnTo>
                <a:cubicBezTo>
                  <a:pt x="f43" y="f47"/>
                  <a:pt x="f42" y="f48"/>
                  <a:pt x="f40" y="f48"/>
                </a:cubicBezTo>
                <a:cubicBezTo>
                  <a:pt x="f49" y="f48"/>
                  <a:pt x="f50" y="f51"/>
                  <a:pt x="f50" y="f46"/>
                </a:cubicBezTo>
                <a:lnTo>
                  <a:pt x="f50" y="f45"/>
                </a:lnTo>
                <a:cubicBezTo>
                  <a:pt x="f50" y="f52"/>
                  <a:pt x="f53" y="f41"/>
                  <a:pt x="f40" y="f41"/>
                </a:cubicBezTo>
                <a:close/>
                <a:moveTo>
                  <a:pt x="f54" y="f55"/>
                </a:moveTo>
                <a:cubicBezTo>
                  <a:pt x="f56" y="f55"/>
                  <a:pt x="f57" y="f58"/>
                  <a:pt x="f59" y="f60"/>
                </a:cubicBezTo>
                <a:lnTo>
                  <a:pt x="f61" y="f62"/>
                </a:lnTo>
                <a:lnTo>
                  <a:pt x="f63" y="f64"/>
                </a:lnTo>
                <a:cubicBezTo>
                  <a:pt x="f65" y="f66"/>
                  <a:pt x="f67" y="f68"/>
                  <a:pt x="f69" y="f68"/>
                </a:cubicBezTo>
                <a:cubicBezTo>
                  <a:pt x="f70" y="f68"/>
                  <a:pt x="f55" y="f71"/>
                  <a:pt x="f55" y="f25"/>
                </a:cubicBezTo>
                <a:lnTo>
                  <a:pt x="f55" y="f24"/>
                </a:lnTo>
                <a:cubicBezTo>
                  <a:pt x="f55" y="f72"/>
                  <a:pt x="f73" y="f74"/>
                  <a:pt x="f75" y="f74"/>
                </a:cubicBezTo>
                <a:cubicBezTo>
                  <a:pt x="f76" y="f74"/>
                  <a:pt x="f77" y="f78"/>
                  <a:pt x="f79" y="f80"/>
                </a:cubicBezTo>
                <a:lnTo>
                  <a:pt x="f81" y="f32"/>
                </a:lnTo>
                <a:lnTo>
                  <a:pt x="f82" y="f80"/>
                </a:lnTo>
                <a:cubicBezTo>
                  <a:pt x="f83" y="f84"/>
                  <a:pt x="f85" y="f86"/>
                  <a:pt x="f87" y="f86"/>
                </a:cubicBezTo>
                <a:cubicBezTo>
                  <a:pt x="f88" y="f86"/>
                  <a:pt x="f89" y="f90"/>
                  <a:pt x="f91" y="f92"/>
                </a:cubicBezTo>
                <a:lnTo>
                  <a:pt x="f93" y="f94"/>
                </a:lnTo>
                <a:cubicBezTo>
                  <a:pt x="f95" y="f96"/>
                  <a:pt x="f97" y="f4"/>
                  <a:pt x="f98" y="f4"/>
                </a:cubicBezTo>
                <a:cubicBezTo>
                  <a:pt x="f99" y="f4"/>
                  <a:pt x="f3" y="f100"/>
                  <a:pt x="f3" y="f101"/>
                </a:cubicBezTo>
                <a:lnTo>
                  <a:pt x="f3" y="f102"/>
                </a:lnTo>
                <a:cubicBezTo>
                  <a:pt x="f103" y="f104"/>
                  <a:pt x="f105" y="f55"/>
                  <a:pt x="f54" y="f55"/>
                </a:cubicBezTo>
                <a:close/>
              </a:path>
            </a:pathLst>
          </a:custGeom>
          <a:solidFill>
            <a:schemeClr val="tx1">
              <a:lumMod val="50000"/>
              <a:lumOff val="50000"/>
            </a:schemeClr>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nvGrpSpPr>
          <p:cNvPr id="62" name="Google Shape;10190;p74">
            <a:extLst>
              <a:ext uri="{FF2B5EF4-FFF2-40B4-BE49-F238E27FC236}">
                <a16:creationId xmlns:a16="http://schemas.microsoft.com/office/drawing/2014/main" id="{722D5E99-2107-0C5C-BDA3-C9DF621AE1D9}"/>
              </a:ext>
            </a:extLst>
          </p:cNvPr>
          <p:cNvGrpSpPr/>
          <p:nvPr/>
        </p:nvGrpSpPr>
        <p:grpSpPr>
          <a:xfrm>
            <a:off x="8654076" y="3831161"/>
            <a:ext cx="479584" cy="504968"/>
            <a:chOff x="7862157" y="2742742"/>
            <a:chExt cx="359688" cy="378726"/>
          </a:xfrm>
          <a:solidFill>
            <a:schemeClr val="tx1">
              <a:lumMod val="50000"/>
              <a:lumOff val="50000"/>
            </a:schemeClr>
          </a:solidFill>
        </p:grpSpPr>
        <p:sp>
          <p:nvSpPr>
            <p:cNvPr id="63" name="Google Shape;10191;p74">
              <a:extLst>
                <a:ext uri="{FF2B5EF4-FFF2-40B4-BE49-F238E27FC236}">
                  <a16:creationId xmlns:a16="http://schemas.microsoft.com/office/drawing/2014/main" id="{57A738CC-0AE5-E803-B186-A025FA41DD8F}"/>
                </a:ext>
              </a:extLst>
            </p:cNvPr>
            <p:cNvSpPr/>
            <p:nvPr/>
          </p:nvSpPr>
          <p:spPr>
            <a:xfrm>
              <a:off x="7862157" y="2742742"/>
              <a:ext cx="168752" cy="308610"/>
            </a:xfrm>
            <a:custGeom>
              <a:avLst/>
              <a:gdLst>
                <a:gd name="f0" fmla="val 180"/>
                <a:gd name="f1" fmla="val w"/>
                <a:gd name="f2" fmla="val h"/>
                <a:gd name="f3" fmla="val 0"/>
                <a:gd name="f4" fmla="val 5987"/>
                <a:gd name="f5" fmla="val 10273"/>
                <a:gd name="f6" fmla="val 5532"/>
                <a:gd name="f7" fmla="val 1"/>
                <a:gd name="f8" fmla="val 5515"/>
                <a:gd name="f9" fmla="val 5499"/>
                <a:gd name="f10" fmla="val 2"/>
                <a:gd name="f11" fmla="val 5483"/>
                <a:gd name="f12" fmla="val 4"/>
                <a:gd name="f13" fmla="val 2364"/>
                <a:gd name="f14" fmla="val 445"/>
                <a:gd name="f15" fmla="val 3123"/>
                <a:gd name="f16" fmla="val 6274"/>
                <a:gd name="f17" fmla="val 7692"/>
                <a:gd name="f18" fmla="val 442"/>
                <a:gd name="f19" fmla="val 8983"/>
                <a:gd name="f20" fmla="val 1293"/>
                <a:gd name="f21" fmla="val 10086"/>
                <a:gd name="f22" fmla="val 1381"/>
                <a:gd name="f23" fmla="val 10209"/>
                <a:gd name="f24" fmla="val 1507"/>
                <a:gd name="f25" fmla="val 1635"/>
                <a:gd name="f26" fmla="val 1737"/>
                <a:gd name="f27" fmla="val 1839"/>
                <a:gd name="f28" fmla="val 10233"/>
                <a:gd name="f29" fmla="val 1923"/>
                <a:gd name="f30" fmla="val 10149"/>
                <a:gd name="f31" fmla="val 3719"/>
                <a:gd name="f32" fmla="val 8353"/>
                <a:gd name="f33" fmla="val 3813"/>
                <a:gd name="f34" fmla="val 8259"/>
                <a:gd name="f35" fmla="val 3845"/>
                <a:gd name="f36" fmla="val 8007"/>
                <a:gd name="f37" fmla="val 3782"/>
                <a:gd name="f38" fmla="val 7849"/>
                <a:gd name="f39" fmla="val 3498"/>
                <a:gd name="f40" fmla="val 7376"/>
                <a:gd name="f41" fmla="val 3341"/>
                <a:gd name="f42" fmla="val 6809"/>
                <a:gd name="f43" fmla="val 4888"/>
                <a:gd name="f44" fmla="val 4286"/>
                <a:gd name="f45" fmla="val 3659"/>
                <a:gd name="f46" fmla="val 5672"/>
                <a:gd name="f47" fmla="val 3312"/>
                <a:gd name="f48" fmla="val 5861"/>
                <a:gd name="f49" fmla="val 3281"/>
                <a:gd name="f50" fmla="val 2934"/>
                <a:gd name="f51" fmla="val 414"/>
                <a:gd name="f52" fmla="val 5958"/>
                <a:gd name="f53" fmla="val 5739"/>
                <a:gd name="f54" fmla="*/ f1 1 5987"/>
                <a:gd name="f55" fmla="*/ f2 1 10273"/>
                <a:gd name="f56" fmla="val f3"/>
                <a:gd name="f57" fmla="val f4"/>
                <a:gd name="f58" fmla="val f5"/>
                <a:gd name="f59" fmla="+- f58 0 f56"/>
                <a:gd name="f60" fmla="+- f57 0 f56"/>
                <a:gd name="f61" fmla="*/ f60 1 5987"/>
                <a:gd name="f62" fmla="*/ f59 1 10273"/>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5987" h="10273">
                  <a:moveTo>
                    <a:pt x="f6" y="f7"/>
                  </a:moveTo>
                  <a:cubicBezTo>
                    <a:pt x="f8" y="f7"/>
                    <a:pt x="f9" y="f10"/>
                    <a:pt x="f11" y="f12"/>
                  </a:cubicBezTo>
                  <a:cubicBezTo>
                    <a:pt x="f13" y="f14"/>
                    <a:pt x="f7" y="f15"/>
                    <a:pt x="f7" y="f16"/>
                  </a:cubicBezTo>
                  <a:cubicBezTo>
                    <a:pt x="f7" y="f17"/>
                    <a:pt x="f18" y="f19"/>
                    <a:pt x="f20" y="f21"/>
                  </a:cubicBezTo>
                  <a:cubicBezTo>
                    <a:pt x="f22" y="f23"/>
                    <a:pt x="f24" y="f5"/>
                    <a:pt x="f25" y="f5"/>
                  </a:cubicBezTo>
                  <a:cubicBezTo>
                    <a:pt x="f26" y="f5"/>
                    <a:pt x="f27" y="f28"/>
                    <a:pt x="f29" y="f30"/>
                  </a:cubicBezTo>
                  <a:lnTo>
                    <a:pt x="f31" y="f32"/>
                  </a:lnTo>
                  <a:cubicBezTo>
                    <a:pt x="f33" y="f34"/>
                    <a:pt x="f35" y="f36"/>
                    <a:pt x="f37" y="f38"/>
                  </a:cubicBezTo>
                  <a:cubicBezTo>
                    <a:pt x="f39" y="f40"/>
                    <a:pt x="f41" y="f42"/>
                    <a:pt x="f41" y="f16"/>
                  </a:cubicBezTo>
                  <a:cubicBezTo>
                    <a:pt x="f41" y="f43"/>
                    <a:pt x="f44" y="f45"/>
                    <a:pt x="f46" y="f47"/>
                  </a:cubicBezTo>
                  <a:cubicBezTo>
                    <a:pt x="f48" y="f49"/>
                    <a:pt x="f4" y="f15"/>
                    <a:pt x="f4" y="f50"/>
                  </a:cubicBezTo>
                  <a:lnTo>
                    <a:pt x="f4" y="f51"/>
                  </a:lnTo>
                  <a:cubicBezTo>
                    <a:pt x="f52" y="f0"/>
                    <a:pt x="f53" y="f7"/>
                    <a:pt x="f6" y="f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4" name="Google Shape;10192;p74">
              <a:extLst>
                <a:ext uri="{FF2B5EF4-FFF2-40B4-BE49-F238E27FC236}">
                  <a16:creationId xmlns:a16="http://schemas.microsoft.com/office/drawing/2014/main" id="{6CA2C5C8-1C4F-FAAC-DC8B-5FA069B73097}"/>
                </a:ext>
              </a:extLst>
            </p:cNvPr>
            <p:cNvSpPr/>
            <p:nvPr/>
          </p:nvSpPr>
          <p:spPr>
            <a:xfrm>
              <a:off x="7927884" y="3006922"/>
              <a:ext cx="227356" cy="114546"/>
            </a:xfrm>
            <a:custGeom>
              <a:avLst/>
              <a:gdLst>
                <a:gd name="f0" fmla="val w"/>
                <a:gd name="f1" fmla="val h"/>
                <a:gd name="f2" fmla="val 0"/>
                <a:gd name="f3" fmla="val 8066"/>
                <a:gd name="f4" fmla="val 3813"/>
                <a:gd name="f5" fmla="val 5758"/>
                <a:gd name="f6" fmla="val 5692"/>
                <a:gd name="f7" fmla="val 5629"/>
                <a:gd name="f8" fmla="val 11"/>
                <a:gd name="f9" fmla="val 5577"/>
                <a:gd name="f10" fmla="val 32"/>
                <a:gd name="f11" fmla="val 5091"/>
                <a:gd name="f12" fmla="val 339"/>
                <a:gd name="f13" fmla="val 4530"/>
                <a:gd name="f14" fmla="val 489"/>
                <a:gd name="f15" fmla="val 3972"/>
                <a:gd name="f16" fmla="val 3444"/>
                <a:gd name="f17" fmla="val 2917"/>
                <a:gd name="f18" fmla="val 355"/>
                <a:gd name="f19" fmla="val 2458"/>
                <a:gd name="f20" fmla="val 95"/>
                <a:gd name="f21" fmla="val 2389"/>
                <a:gd name="f22" fmla="val 53"/>
                <a:gd name="f23" fmla="val 2314"/>
                <a:gd name="f24" fmla="val 30"/>
                <a:gd name="f25" fmla="val 2239"/>
                <a:gd name="f26" fmla="val 2141"/>
                <a:gd name="f27" fmla="val 2042"/>
                <a:gd name="f28" fmla="val 69"/>
                <a:gd name="f29" fmla="val 1954"/>
                <a:gd name="f30" fmla="val 158"/>
                <a:gd name="f31" fmla="val 189"/>
                <a:gd name="f32" fmla="val 1922"/>
                <a:gd name="f33" fmla="val 2143"/>
                <a:gd name="f34" fmla="val 2395"/>
                <a:gd name="f35" fmla="val 221"/>
                <a:gd name="f36" fmla="val 2552"/>
                <a:gd name="f37" fmla="val 1324"/>
                <a:gd name="f38" fmla="val 3403"/>
                <a:gd name="f39" fmla="val 2615"/>
                <a:gd name="f40" fmla="val 3812"/>
                <a:gd name="f41" fmla="val 4001"/>
                <a:gd name="f42" fmla="val 5388"/>
                <a:gd name="f43" fmla="val 6711"/>
                <a:gd name="f44" fmla="val 7814"/>
                <a:gd name="f45" fmla="val 2521"/>
                <a:gd name="f46" fmla="val 8034"/>
                <a:gd name="f47" fmla="val 2363"/>
                <a:gd name="f48" fmla="val 2080"/>
                <a:gd name="f49" fmla="val 7877"/>
                <a:gd name="f50" fmla="val 1890"/>
                <a:gd name="f51" fmla="val 6112"/>
                <a:gd name="f52" fmla="val 126"/>
                <a:gd name="f53" fmla="val 6028"/>
                <a:gd name="f54" fmla="val 42"/>
                <a:gd name="f55" fmla="val 5888"/>
                <a:gd name="f56" fmla="*/ f0 1 8066"/>
                <a:gd name="f57" fmla="*/ f1 1 3813"/>
                <a:gd name="f58" fmla="val f2"/>
                <a:gd name="f59" fmla="val f3"/>
                <a:gd name="f60" fmla="val f4"/>
                <a:gd name="f61" fmla="+- f60 0 f58"/>
                <a:gd name="f62" fmla="+- f59 0 f58"/>
                <a:gd name="f63" fmla="*/ f62 1 8066"/>
                <a:gd name="f64" fmla="*/ f61 1 3813"/>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8066" h="3813">
                  <a:moveTo>
                    <a:pt x="f5" y="f2"/>
                  </a:moveTo>
                  <a:cubicBezTo>
                    <a:pt x="f6" y="f2"/>
                    <a:pt x="f7" y="f8"/>
                    <a:pt x="f9" y="f10"/>
                  </a:cubicBezTo>
                  <a:cubicBezTo>
                    <a:pt x="f11" y="f12"/>
                    <a:pt x="f13" y="f14"/>
                    <a:pt x="f15" y="f14"/>
                  </a:cubicBezTo>
                  <a:cubicBezTo>
                    <a:pt x="f16" y="f14"/>
                    <a:pt x="f17" y="f18"/>
                    <a:pt x="f19" y="f20"/>
                  </a:cubicBezTo>
                  <a:cubicBezTo>
                    <a:pt x="f21" y="f22"/>
                    <a:pt x="f23" y="f24"/>
                    <a:pt x="f25" y="f24"/>
                  </a:cubicBezTo>
                  <a:cubicBezTo>
                    <a:pt x="f26" y="f24"/>
                    <a:pt x="f27" y="f28"/>
                    <a:pt x="f29" y="f30"/>
                  </a:cubicBezTo>
                  <a:lnTo>
                    <a:pt x="f31" y="f32"/>
                  </a:lnTo>
                  <a:cubicBezTo>
                    <a:pt x="f2" y="f33"/>
                    <a:pt x="f10" y="f34"/>
                    <a:pt x="f35" y="f36"/>
                  </a:cubicBezTo>
                  <a:cubicBezTo>
                    <a:pt x="f37" y="f38"/>
                    <a:pt x="f39" y="f40"/>
                    <a:pt x="f41" y="f40"/>
                  </a:cubicBezTo>
                  <a:cubicBezTo>
                    <a:pt x="f42" y="f40"/>
                    <a:pt x="f43" y="f38"/>
                    <a:pt x="f44" y="f45"/>
                  </a:cubicBezTo>
                  <a:cubicBezTo>
                    <a:pt x="f46" y="f47"/>
                    <a:pt x="f3" y="f48"/>
                    <a:pt x="f49" y="f50"/>
                  </a:cubicBezTo>
                  <a:lnTo>
                    <a:pt x="f51" y="f52"/>
                  </a:lnTo>
                  <a:cubicBezTo>
                    <a:pt x="f53" y="f54"/>
                    <a:pt x="f5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5" name="Google Shape;10193;p74">
              <a:extLst>
                <a:ext uri="{FF2B5EF4-FFF2-40B4-BE49-F238E27FC236}">
                  <a16:creationId xmlns:a16="http://schemas.microsoft.com/office/drawing/2014/main" id="{174AB19A-EDA7-F8C2-0D63-0EB24777FB43}"/>
                </a:ext>
              </a:extLst>
            </p:cNvPr>
            <p:cNvSpPr/>
            <p:nvPr/>
          </p:nvSpPr>
          <p:spPr>
            <a:xfrm>
              <a:off x="8053093" y="2742742"/>
              <a:ext cx="168752" cy="308253"/>
            </a:xfrm>
            <a:custGeom>
              <a:avLst/>
              <a:gdLst>
                <a:gd name="f0" fmla="val 180"/>
                <a:gd name="f1" fmla="val w"/>
                <a:gd name="f2" fmla="val h"/>
                <a:gd name="f3" fmla="val 0"/>
                <a:gd name="f4" fmla="val 5987"/>
                <a:gd name="f5" fmla="val 10261"/>
                <a:gd name="f6" fmla="val 418"/>
                <a:gd name="f7" fmla="val 1"/>
                <a:gd name="f8" fmla="val 190"/>
                <a:gd name="f9" fmla="val 414"/>
                <a:gd name="f10" fmla="val 2934"/>
                <a:gd name="f11" fmla="val 3123"/>
                <a:gd name="f12" fmla="val 127"/>
                <a:gd name="f13" fmla="val 3281"/>
                <a:gd name="f14" fmla="val 316"/>
                <a:gd name="f15" fmla="val 3312"/>
                <a:gd name="f16" fmla="val 1639"/>
                <a:gd name="f17" fmla="val 3659"/>
                <a:gd name="f18" fmla="val 2647"/>
                <a:gd name="f19" fmla="val 4856"/>
                <a:gd name="f20" fmla="val 6274"/>
                <a:gd name="f21" fmla="val 6809"/>
                <a:gd name="f22" fmla="val 2489"/>
                <a:gd name="f23" fmla="val 7376"/>
                <a:gd name="f24" fmla="val 2206"/>
                <a:gd name="f25" fmla="val 7849"/>
                <a:gd name="f26" fmla="val 2080"/>
                <a:gd name="f27" fmla="val 8007"/>
                <a:gd name="f28" fmla="val 2111"/>
                <a:gd name="f29" fmla="val 8196"/>
                <a:gd name="f30" fmla="val 2269"/>
                <a:gd name="f31" fmla="val 8353"/>
                <a:gd name="f32" fmla="val 4065"/>
                <a:gd name="f33" fmla="val 10149"/>
                <a:gd name="f34" fmla="val 4137"/>
                <a:gd name="f35" fmla="val 10221"/>
                <a:gd name="f36" fmla="val 4242"/>
                <a:gd name="f37" fmla="val 10260"/>
                <a:gd name="f38" fmla="val 4350"/>
                <a:gd name="f39" fmla="val 4478"/>
                <a:gd name="f40" fmla="val 4609"/>
                <a:gd name="f41" fmla="val 10205"/>
                <a:gd name="f42" fmla="val 4695"/>
                <a:gd name="f43" fmla="val 10086"/>
                <a:gd name="f44" fmla="val 5514"/>
                <a:gd name="f45" fmla="val 8983"/>
                <a:gd name="f46" fmla="val 7660"/>
                <a:gd name="f47" fmla="val 5892"/>
                <a:gd name="f48" fmla="val 3592"/>
                <a:gd name="f49" fmla="val 445"/>
                <a:gd name="f50" fmla="val 473"/>
                <a:gd name="f51" fmla="val 4"/>
                <a:gd name="f52" fmla="val 455"/>
                <a:gd name="f53" fmla="val 2"/>
                <a:gd name="f54" fmla="val 436"/>
                <a:gd name="f55" fmla="*/ f1 1 5987"/>
                <a:gd name="f56" fmla="*/ f2 1 10261"/>
                <a:gd name="f57" fmla="val f3"/>
                <a:gd name="f58" fmla="val f4"/>
                <a:gd name="f59" fmla="val f5"/>
                <a:gd name="f60" fmla="+- f59 0 f57"/>
                <a:gd name="f61" fmla="+- f58 0 f57"/>
                <a:gd name="f62" fmla="*/ f61 1 5987"/>
                <a:gd name="f63" fmla="*/ f60 1 102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987" h="10261">
                  <a:moveTo>
                    <a:pt x="f6" y="f7"/>
                  </a:moveTo>
                  <a:cubicBezTo>
                    <a:pt x="f8" y="f7"/>
                    <a:pt x="f7" y="f0"/>
                    <a:pt x="f7" y="f9"/>
                  </a:cubicBezTo>
                  <a:lnTo>
                    <a:pt x="f7" y="f10"/>
                  </a:lnTo>
                  <a:cubicBezTo>
                    <a:pt x="f7" y="f11"/>
                    <a:pt x="f12" y="f13"/>
                    <a:pt x="f14" y="f15"/>
                  </a:cubicBezTo>
                  <a:cubicBezTo>
                    <a:pt x="f16" y="f17"/>
                    <a:pt x="f18" y="f19"/>
                    <a:pt x="f18" y="f20"/>
                  </a:cubicBezTo>
                  <a:cubicBezTo>
                    <a:pt x="f18" y="f21"/>
                    <a:pt x="f22" y="f23"/>
                    <a:pt x="f24" y="f25"/>
                  </a:cubicBezTo>
                  <a:cubicBezTo>
                    <a:pt x="f26" y="f27"/>
                    <a:pt x="f28" y="f29"/>
                    <a:pt x="f30" y="f31"/>
                  </a:cubicBezTo>
                  <a:lnTo>
                    <a:pt x="f32" y="f33"/>
                  </a:lnTo>
                  <a:cubicBezTo>
                    <a:pt x="f34" y="f35"/>
                    <a:pt x="f36" y="f37"/>
                    <a:pt x="f38" y="f37"/>
                  </a:cubicBezTo>
                  <a:cubicBezTo>
                    <a:pt x="f39" y="f37"/>
                    <a:pt x="f40" y="f41"/>
                    <a:pt x="f42" y="f43"/>
                  </a:cubicBezTo>
                  <a:cubicBezTo>
                    <a:pt x="f44" y="f45"/>
                    <a:pt x="f4" y="f46"/>
                    <a:pt x="f4" y="f20"/>
                  </a:cubicBezTo>
                  <a:cubicBezTo>
                    <a:pt x="f47" y="f11"/>
                    <a:pt x="f48" y="f49"/>
                    <a:pt x="f50" y="f51"/>
                  </a:cubicBezTo>
                  <a:cubicBezTo>
                    <a:pt x="f52" y="f53"/>
                    <a:pt x="f54" y="f7"/>
                    <a:pt x="f6" y="f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6" name="Google Shape;10194;p74">
              <a:extLst>
                <a:ext uri="{FF2B5EF4-FFF2-40B4-BE49-F238E27FC236}">
                  <a16:creationId xmlns:a16="http://schemas.microsoft.com/office/drawing/2014/main" id="{FDD29104-E06F-4F58-0DB2-1FD76BA9CF2D}"/>
                </a:ext>
              </a:extLst>
            </p:cNvPr>
            <p:cNvSpPr/>
            <p:nvPr/>
          </p:nvSpPr>
          <p:spPr>
            <a:xfrm>
              <a:off x="8005142" y="2845064"/>
              <a:ext cx="71058" cy="174174"/>
            </a:xfrm>
            <a:custGeom>
              <a:avLst/>
              <a:gdLst>
                <a:gd name="f0" fmla="val w"/>
                <a:gd name="f1" fmla="val h"/>
                <a:gd name="f2" fmla="val 0"/>
                <a:gd name="f3" fmla="val 2521"/>
                <a:gd name="f4" fmla="val 5798"/>
                <a:gd name="f5" fmla="val 1260"/>
                <a:gd name="f6" fmla="val 1"/>
                <a:gd name="f7" fmla="val 1040"/>
                <a:gd name="f8" fmla="val 819"/>
                <a:gd name="f9" fmla="val 190"/>
                <a:gd name="f10" fmla="val 379"/>
                <a:gd name="f11" fmla="val 662"/>
                <a:gd name="f12" fmla="val 347"/>
                <a:gd name="f13" fmla="val 820"/>
                <a:gd name="f14" fmla="val 1293"/>
                <a:gd name="f15" fmla="val 1860"/>
                <a:gd name="f16" fmla="val 567"/>
                <a:gd name="f17" fmla="val 2899"/>
                <a:gd name="f18" fmla="val 977"/>
                <a:gd name="f19" fmla="val 3214"/>
                <a:gd name="f20" fmla="val 1292"/>
                <a:gd name="f21" fmla="val 3466"/>
                <a:gd name="f22" fmla="val 1670"/>
                <a:gd name="f23" fmla="val 3687"/>
                <a:gd name="f24" fmla="val 3939"/>
                <a:gd name="f25" fmla="val 4160"/>
                <a:gd name="f26" fmla="val 1450"/>
                <a:gd name="f27" fmla="val 4380"/>
                <a:gd name="f28" fmla="val 1071"/>
                <a:gd name="f29" fmla="val 630"/>
                <a:gd name="f30" fmla="val 3529"/>
                <a:gd name="f31" fmla="val 441"/>
                <a:gd name="f32" fmla="val 252"/>
                <a:gd name="f33" fmla="val 32"/>
                <a:gd name="f34" fmla="val 3750"/>
                <a:gd name="f35" fmla="val 4475"/>
                <a:gd name="f36" fmla="val 410"/>
                <a:gd name="f37" fmla="val 4916"/>
                <a:gd name="f38" fmla="val 882"/>
                <a:gd name="f39" fmla="val 5105"/>
                <a:gd name="f40" fmla="val 5388"/>
                <a:gd name="f41" fmla="val 5640"/>
                <a:gd name="f42" fmla="val 1544"/>
                <a:gd name="f43" fmla="val 1702"/>
                <a:gd name="f44" fmla="val 5577"/>
                <a:gd name="f45" fmla="val 5073"/>
                <a:gd name="f46" fmla="val 2174"/>
                <a:gd name="f47" fmla="val 4443"/>
                <a:gd name="f48" fmla="val 3907"/>
                <a:gd name="f49" fmla="val 1985"/>
                <a:gd name="f50" fmla="val 2836"/>
                <a:gd name="f51" fmla="val 1229"/>
                <a:gd name="f52" fmla="val 2269"/>
                <a:gd name="f53" fmla="val 2049"/>
                <a:gd name="f54" fmla="val 1797"/>
                <a:gd name="f55" fmla="val 1576"/>
                <a:gd name="f56" fmla="val 1419"/>
                <a:gd name="f57" fmla="val 1608"/>
                <a:gd name="f58" fmla="val 1891"/>
                <a:gd name="f59" fmla="val 2238"/>
                <a:gd name="f60" fmla="val 2143"/>
                <a:gd name="f61" fmla="val 2363"/>
                <a:gd name="f62" fmla="val 1261"/>
                <a:gd name="f63" fmla="val 631"/>
                <a:gd name="f64" fmla="val 158"/>
                <a:gd name="f65" fmla="val 1513"/>
                <a:gd name="f66" fmla="*/ f0 1 2521"/>
                <a:gd name="f67" fmla="*/ f1 1 5798"/>
                <a:gd name="f68" fmla="val f2"/>
                <a:gd name="f69" fmla="val f3"/>
                <a:gd name="f70" fmla="val f4"/>
                <a:gd name="f71" fmla="+- f70 0 f68"/>
                <a:gd name="f72" fmla="+- f69 0 f68"/>
                <a:gd name="f73" fmla="*/ f72 1 2521"/>
                <a:gd name="f74" fmla="*/ f71 1 5798"/>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521" h="5798">
                  <a:moveTo>
                    <a:pt x="f5" y="f6"/>
                  </a:moveTo>
                  <a:cubicBezTo>
                    <a:pt x="f7" y="f6"/>
                    <a:pt x="f8" y="f9"/>
                    <a:pt x="f8" y="f10"/>
                  </a:cubicBezTo>
                  <a:lnTo>
                    <a:pt x="f8" y="f11"/>
                  </a:lnTo>
                  <a:cubicBezTo>
                    <a:pt x="f12" y="f13"/>
                    <a:pt x="f2" y="f14"/>
                    <a:pt x="f2" y="f15"/>
                  </a:cubicBezTo>
                  <a:cubicBezTo>
                    <a:pt x="f2" y="f3"/>
                    <a:pt x="f16" y="f17"/>
                    <a:pt x="f18" y="f19"/>
                  </a:cubicBezTo>
                  <a:cubicBezTo>
                    <a:pt x="f20" y="f21"/>
                    <a:pt x="f22" y="f23"/>
                    <a:pt x="f22" y="f24"/>
                  </a:cubicBezTo>
                  <a:cubicBezTo>
                    <a:pt x="f22" y="f25"/>
                    <a:pt x="f26" y="f27"/>
                    <a:pt x="f5" y="f27"/>
                  </a:cubicBezTo>
                  <a:cubicBezTo>
                    <a:pt x="f28" y="f27"/>
                    <a:pt x="f8" y="f25"/>
                    <a:pt x="f8" y="f24"/>
                  </a:cubicBezTo>
                  <a:cubicBezTo>
                    <a:pt x="f8" y="f23"/>
                    <a:pt x="f29" y="f30"/>
                    <a:pt x="f31" y="f30"/>
                  </a:cubicBezTo>
                  <a:cubicBezTo>
                    <a:pt x="f32" y="f30"/>
                    <a:pt x="f33" y="f34"/>
                    <a:pt x="f33" y="f24"/>
                  </a:cubicBezTo>
                  <a:cubicBezTo>
                    <a:pt x="f33" y="f35"/>
                    <a:pt x="f36" y="f37"/>
                    <a:pt x="f38" y="f39"/>
                  </a:cubicBezTo>
                  <a:lnTo>
                    <a:pt x="f38" y="f40"/>
                  </a:lnTo>
                  <a:cubicBezTo>
                    <a:pt x="f38" y="f41"/>
                    <a:pt x="f28" y="f4"/>
                    <a:pt x="f20" y="f4"/>
                  </a:cubicBezTo>
                  <a:cubicBezTo>
                    <a:pt x="f42" y="f4"/>
                    <a:pt x="f43" y="f44"/>
                    <a:pt x="f43" y="f40"/>
                  </a:cubicBezTo>
                  <a:lnTo>
                    <a:pt x="f43" y="f45"/>
                  </a:lnTo>
                  <a:cubicBezTo>
                    <a:pt x="f46" y="f37"/>
                    <a:pt x="f3" y="f47"/>
                    <a:pt x="f3" y="f48"/>
                  </a:cubicBezTo>
                  <a:cubicBezTo>
                    <a:pt x="f3" y="f19"/>
                    <a:pt x="f49" y="f50"/>
                    <a:pt x="f42" y="f3"/>
                  </a:cubicBezTo>
                  <a:cubicBezTo>
                    <a:pt x="f51" y="f52"/>
                    <a:pt x="f38" y="f53"/>
                    <a:pt x="f38" y="f54"/>
                  </a:cubicBezTo>
                  <a:cubicBezTo>
                    <a:pt x="f38" y="f55"/>
                    <a:pt x="f28" y="f56"/>
                    <a:pt x="f20" y="f56"/>
                  </a:cubicBezTo>
                  <a:cubicBezTo>
                    <a:pt x="f42" y="f56"/>
                    <a:pt x="f43" y="f57"/>
                    <a:pt x="f43" y="f54"/>
                  </a:cubicBezTo>
                  <a:cubicBezTo>
                    <a:pt x="f43" y="f53"/>
                    <a:pt x="f58" y="f59"/>
                    <a:pt x="f60" y="f59"/>
                  </a:cubicBezTo>
                  <a:cubicBezTo>
                    <a:pt x="f61" y="f59"/>
                    <a:pt x="f3" y="f53"/>
                    <a:pt x="f3" y="f54"/>
                  </a:cubicBezTo>
                  <a:cubicBezTo>
                    <a:pt x="f3" y="f62"/>
                    <a:pt x="f46" y="f13"/>
                    <a:pt x="f43" y="f63"/>
                  </a:cubicBezTo>
                  <a:lnTo>
                    <a:pt x="f43" y="f12"/>
                  </a:lnTo>
                  <a:cubicBezTo>
                    <a:pt x="f43" y="f64"/>
                    <a:pt x="f65"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67" name="Google Shape;10221;p74">
            <a:extLst>
              <a:ext uri="{FF2B5EF4-FFF2-40B4-BE49-F238E27FC236}">
                <a16:creationId xmlns:a16="http://schemas.microsoft.com/office/drawing/2014/main" id="{728522AD-F781-0F3B-0823-F4C9A32B074E}"/>
              </a:ext>
            </a:extLst>
          </p:cNvPr>
          <p:cNvGrpSpPr/>
          <p:nvPr/>
        </p:nvGrpSpPr>
        <p:grpSpPr>
          <a:xfrm>
            <a:off x="3285161" y="4796770"/>
            <a:ext cx="422623" cy="511209"/>
            <a:chOff x="3835469" y="3466947"/>
            <a:chExt cx="316967" cy="383407"/>
          </a:xfrm>
          <a:solidFill>
            <a:schemeClr val="tx1">
              <a:lumMod val="50000"/>
              <a:lumOff val="50000"/>
            </a:schemeClr>
          </a:solidFill>
        </p:grpSpPr>
        <p:sp>
          <p:nvSpPr>
            <p:cNvPr id="68" name="Google Shape;10222;p74">
              <a:extLst>
                <a:ext uri="{FF2B5EF4-FFF2-40B4-BE49-F238E27FC236}">
                  <a16:creationId xmlns:a16="http://schemas.microsoft.com/office/drawing/2014/main" id="{936F6FEA-BCF3-F6CF-B382-C79CB88483F3}"/>
                </a:ext>
              </a:extLst>
            </p:cNvPr>
            <p:cNvSpPr/>
            <p:nvPr/>
          </p:nvSpPr>
          <p:spPr>
            <a:xfrm>
              <a:off x="3940158" y="3647642"/>
              <a:ext cx="105668" cy="67583"/>
            </a:xfrm>
            <a:custGeom>
              <a:avLst/>
              <a:gdLst>
                <a:gd name="f0" fmla="val w"/>
                <a:gd name="f1" fmla="val h"/>
                <a:gd name="f2" fmla="val 0"/>
                <a:gd name="f3" fmla="val 3466"/>
                <a:gd name="f4" fmla="val 2080"/>
                <a:gd name="f5" fmla="val 1733"/>
                <a:gd name="f6" fmla="val 788"/>
                <a:gd name="f7" fmla="val 2678"/>
                <a:gd name="f8" fmla="*/ f0 1 3466"/>
                <a:gd name="f9" fmla="*/ f1 1 2080"/>
                <a:gd name="f10" fmla="val f2"/>
                <a:gd name="f11" fmla="val f3"/>
                <a:gd name="f12" fmla="val f4"/>
                <a:gd name="f13" fmla="+- f12 0 f10"/>
                <a:gd name="f14" fmla="+- f11 0 f10"/>
                <a:gd name="f15" fmla="*/ f14 1 3466"/>
                <a:gd name="f16" fmla="*/ f13 1 208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466" h="2080">
                  <a:moveTo>
                    <a:pt x="f5" y="f2"/>
                  </a:moveTo>
                  <a:cubicBezTo>
                    <a:pt x="f6" y="f2"/>
                    <a:pt x="f2" y="f6"/>
                    <a:pt x="f2" y="f5"/>
                  </a:cubicBezTo>
                  <a:lnTo>
                    <a:pt x="f2" y="f4"/>
                  </a:lnTo>
                  <a:lnTo>
                    <a:pt x="f3" y="f4"/>
                  </a:lnTo>
                  <a:lnTo>
                    <a:pt x="f3" y="f5"/>
                  </a:ln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9" name="Google Shape;10223;p74">
              <a:extLst>
                <a:ext uri="{FF2B5EF4-FFF2-40B4-BE49-F238E27FC236}">
                  <a16:creationId xmlns:a16="http://schemas.microsoft.com/office/drawing/2014/main" id="{88DA2AA0-E9D2-FACA-AE7D-465B54034308}"/>
                </a:ext>
              </a:extLst>
            </p:cNvPr>
            <p:cNvSpPr/>
            <p:nvPr/>
          </p:nvSpPr>
          <p:spPr>
            <a:xfrm>
              <a:off x="3970891" y="3580086"/>
              <a:ext cx="43260" cy="46076"/>
            </a:xfrm>
            <a:custGeom>
              <a:avLst/>
              <a:gdLst>
                <a:gd name="f0" fmla="val w"/>
                <a:gd name="f1" fmla="val h"/>
                <a:gd name="f2" fmla="val 0"/>
                <a:gd name="f3" fmla="val 1419"/>
                <a:gd name="f4" fmla="val 1418"/>
                <a:gd name="f5" fmla="val 725"/>
                <a:gd name="f6" fmla="val 316"/>
                <a:gd name="f7" fmla="val 315"/>
                <a:gd name="f8" fmla="val 1103"/>
                <a:gd name="f9" fmla="*/ f0 1 1419"/>
                <a:gd name="f10" fmla="*/ f1 1 1418"/>
                <a:gd name="f11" fmla="val f2"/>
                <a:gd name="f12" fmla="val f3"/>
                <a:gd name="f13" fmla="val f4"/>
                <a:gd name="f14" fmla="+- f13 0 f11"/>
                <a:gd name="f15" fmla="+- f12 0 f11"/>
                <a:gd name="f16" fmla="*/ f15 1 1419"/>
                <a:gd name="f17" fmla="*/ f14 1 141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419" h="1418">
                  <a:moveTo>
                    <a:pt x="f5" y="f2"/>
                  </a:moveTo>
                  <a:cubicBezTo>
                    <a:pt x="f6" y="f2"/>
                    <a:pt x="f2" y="f7"/>
                    <a:pt x="f2" y="f5"/>
                  </a:cubicBezTo>
                  <a:cubicBezTo>
                    <a:pt x="f2" y="f8"/>
                    <a:pt x="f6" y="f4"/>
                    <a:pt x="f5" y="f4"/>
                  </a:cubicBezTo>
                  <a:cubicBezTo>
                    <a:pt x="f8" y="f4"/>
                    <a:pt x="f4" y="f8"/>
                    <a:pt x="f4" y="f5"/>
                  </a:cubicBezTo>
                  <a:cubicBezTo>
                    <a:pt x="f4" y="f7"/>
                    <a:pt x="f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0" name="Google Shape;10224;p74">
              <a:extLst>
                <a:ext uri="{FF2B5EF4-FFF2-40B4-BE49-F238E27FC236}">
                  <a16:creationId xmlns:a16="http://schemas.microsoft.com/office/drawing/2014/main" id="{D4033E47-D08D-5FD9-817D-1D351A316B7E}"/>
                </a:ext>
              </a:extLst>
            </p:cNvPr>
            <p:cNvSpPr/>
            <p:nvPr/>
          </p:nvSpPr>
          <p:spPr>
            <a:xfrm>
              <a:off x="3835469" y="3466947"/>
              <a:ext cx="316967" cy="383407"/>
            </a:xfrm>
            <a:custGeom>
              <a:avLst/>
              <a:gdLst>
                <a:gd name="f0" fmla="val w"/>
                <a:gd name="f1" fmla="val h"/>
                <a:gd name="f2" fmla="val 0"/>
                <a:gd name="f3" fmla="val 10397"/>
                <a:gd name="f4" fmla="val 11800"/>
                <a:gd name="f5" fmla="val 5167"/>
                <a:gd name="f6" fmla="val 2757"/>
                <a:gd name="f7" fmla="val 5923"/>
                <a:gd name="f8" fmla="val 6553"/>
                <a:gd name="f9" fmla="val 3388"/>
                <a:gd name="f10" fmla="val 4144"/>
                <a:gd name="f11" fmla="val 4490"/>
                <a:gd name="f12" fmla="val 6396"/>
                <a:gd name="f13" fmla="val 4805"/>
                <a:gd name="f14" fmla="val 6175"/>
                <a:gd name="f15" fmla="val 5089"/>
                <a:gd name="f16" fmla="val 7026"/>
                <a:gd name="f17" fmla="val 5498"/>
                <a:gd name="f18" fmla="val 7593"/>
                <a:gd name="f19" fmla="val 6317"/>
                <a:gd name="f20" fmla="val 7294"/>
                <a:gd name="f21" fmla="val 8019"/>
                <a:gd name="f22" fmla="val 8208"/>
                <a:gd name="f23" fmla="val 7435"/>
                <a:gd name="f24" fmla="val 8365"/>
                <a:gd name="f25" fmla="val 7246"/>
                <a:gd name="f26" fmla="val 3088"/>
                <a:gd name="f27" fmla="val 2867"/>
                <a:gd name="f28" fmla="val 2710"/>
                <a:gd name="f29" fmla="val 3308"/>
                <a:gd name="f30" fmla="val 4127"/>
                <a:gd name="f31" fmla="val 3907"/>
                <a:gd name="f32" fmla="val 4868"/>
                <a:gd name="f33" fmla="val 3781"/>
                <a:gd name="f34" fmla="val 4553"/>
                <a:gd name="f35" fmla="val 4411"/>
                <a:gd name="f36" fmla="val 5183"/>
                <a:gd name="f37" fmla="val 1"/>
                <a:gd name="f38" fmla="val 5128"/>
                <a:gd name="f39" fmla="val 5073"/>
                <a:gd name="f40" fmla="val 17"/>
                <a:gd name="f41" fmla="val 5010"/>
                <a:gd name="f42" fmla="val 48"/>
                <a:gd name="f43" fmla="val 3964"/>
                <a:gd name="f44" fmla="val 646"/>
                <a:gd name="f45" fmla="val 2946"/>
                <a:gd name="f46" fmla="val 940"/>
                <a:gd name="f47" fmla="val 1919"/>
                <a:gd name="f48" fmla="val 1430"/>
                <a:gd name="f49" fmla="val 939"/>
                <a:gd name="f50" fmla="val 873"/>
                <a:gd name="f51" fmla="val 441"/>
                <a:gd name="f52" fmla="val 741"/>
                <a:gd name="f53" fmla="val 402"/>
                <a:gd name="f54" fmla="val 722"/>
                <a:gd name="f55" fmla="val 363"/>
                <a:gd name="f56" fmla="val 714"/>
                <a:gd name="f57" fmla="val 326"/>
                <a:gd name="f58" fmla="val 243"/>
                <a:gd name="f59" fmla="val 170"/>
                <a:gd name="f60" fmla="val 751"/>
                <a:gd name="f61" fmla="val 126"/>
                <a:gd name="f62" fmla="val 773"/>
                <a:gd name="f63" fmla="val 32"/>
                <a:gd name="f64" fmla="val 836"/>
                <a:gd name="f65" fmla="val 930"/>
                <a:gd name="f66" fmla="val 1056"/>
                <a:gd name="f67" fmla="val 5026"/>
                <a:gd name="f68" fmla="val 8145"/>
                <a:gd name="f69" fmla="val 2080"/>
                <a:gd name="f70" fmla="val 10949"/>
                <a:gd name="f71" fmla="val 5104"/>
                <a:gd name="f72" fmla="val 11799"/>
                <a:gd name="f73" fmla="val 5262"/>
                <a:gd name="f74" fmla="val 8255"/>
                <a:gd name="f75" fmla="val 10917"/>
                <a:gd name="f76" fmla="val 10365"/>
                <a:gd name="f77" fmla="val 10271"/>
                <a:gd name="f78" fmla="val 10162"/>
                <a:gd name="f79" fmla="val 10084"/>
                <a:gd name="f80" fmla="val 10014"/>
                <a:gd name="f81" fmla="val 9983"/>
                <a:gd name="f82" fmla="val 9954"/>
                <a:gd name="f83" fmla="val 9924"/>
                <a:gd name="f84" fmla="val 9414"/>
                <a:gd name="f85" fmla="val 877"/>
                <a:gd name="f86" fmla="val 8910"/>
                <a:gd name="f87" fmla="val 946"/>
                <a:gd name="f88" fmla="val 8409"/>
                <a:gd name="f89" fmla="val 7395"/>
                <a:gd name="f90" fmla="val 6389"/>
                <a:gd name="f91" fmla="val 660"/>
                <a:gd name="f92" fmla="val 5356"/>
                <a:gd name="f93" fmla="val 5293"/>
                <a:gd name="f94" fmla="val 5238"/>
                <a:gd name="f95" fmla="*/ f0 1 10397"/>
                <a:gd name="f96" fmla="*/ f1 1 11800"/>
                <a:gd name="f97" fmla="val f2"/>
                <a:gd name="f98" fmla="val f3"/>
                <a:gd name="f99" fmla="val f4"/>
                <a:gd name="f100" fmla="+- f99 0 f97"/>
                <a:gd name="f101" fmla="+- f98 0 f97"/>
                <a:gd name="f102" fmla="*/ f101 1 10397"/>
                <a:gd name="f103" fmla="*/ f100 1 11800"/>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10397" h="11800">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cubicBezTo>
                    <a:pt x="f28" y="f19"/>
                    <a:pt x="f29" y="f17"/>
                    <a:pt x="f30" y="f15"/>
                  </a:cubicBezTo>
                  <a:cubicBezTo>
                    <a:pt x="f31" y="f32"/>
                    <a:pt x="f33" y="f34"/>
                    <a:pt x="f33" y="f10"/>
                  </a:cubicBezTo>
                  <a:cubicBezTo>
                    <a:pt x="f33" y="f9"/>
                    <a:pt x="f35" y="f6"/>
                    <a:pt x="f5" y="f6"/>
                  </a:cubicBezTo>
                  <a:close/>
                  <a:moveTo>
                    <a:pt x="f36" y="f37"/>
                  </a:moveTo>
                  <a:cubicBezTo>
                    <a:pt x="f38" y="f37"/>
                    <a:pt x="f39" y="f40"/>
                    <a:pt x="f41" y="f42"/>
                  </a:cubicBezTo>
                  <a:cubicBezTo>
                    <a:pt x="f43" y="f44"/>
                    <a:pt x="f45" y="f46"/>
                    <a:pt x="f47" y="f46"/>
                  </a:cubicBezTo>
                  <a:cubicBezTo>
                    <a:pt x="f48" y="f46"/>
                    <a:pt x="f49" y="f50"/>
                    <a:pt x="f51" y="f52"/>
                  </a:cubicBezTo>
                  <a:cubicBezTo>
                    <a:pt x="f53" y="f54"/>
                    <a:pt x="f55" y="f56"/>
                    <a:pt x="f57" y="f56"/>
                  </a:cubicBezTo>
                  <a:cubicBezTo>
                    <a:pt x="f58" y="f56"/>
                    <a:pt x="f59" y="f60"/>
                    <a:pt x="f61" y="f62"/>
                  </a:cubicBezTo>
                  <a:cubicBezTo>
                    <a:pt x="f63" y="f64"/>
                    <a:pt x="f2" y="f65"/>
                    <a:pt x="f2" y="f66"/>
                  </a:cubicBezTo>
                  <a:lnTo>
                    <a:pt x="f2" y="f67"/>
                  </a:lnTo>
                  <a:cubicBezTo>
                    <a:pt x="f2" y="f68"/>
                    <a:pt x="f69" y="f70"/>
                    <a:pt x="f71" y="f72"/>
                  </a:cubicBezTo>
                  <a:lnTo>
                    <a:pt x="f73" y="f72"/>
                  </a:lnTo>
                  <a:cubicBezTo>
                    <a:pt x="f74" y="f75"/>
                    <a:pt x="f3" y="f68"/>
                    <a:pt x="f3" y="f67"/>
                  </a:cubicBezTo>
                  <a:lnTo>
                    <a:pt x="f3" y="f66"/>
                  </a:lnTo>
                  <a:cubicBezTo>
                    <a:pt x="f3" y="f65"/>
                    <a:pt x="f76" y="f64"/>
                    <a:pt x="f77" y="f62"/>
                  </a:cubicBezTo>
                  <a:cubicBezTo>
                    <a:pt x="f78" y="f60"/>
                    <a:pt x="f79" y="f56"/>
                    <a:pt x="f80" y="f56"/>
                  </a:cubicBezTo>
                  <a:cubicBezTo>
                    <a:pt x="f81" y="f56"/>
                    <a:pt x="f82" y="f54"/>
                    <a:pt x="f83" y="f52"/>
                  </a:cubicBezTo>
                  <a:cubicBezTo>
                    <a:pt x="f84" y="f85"/>
                    <a:pt x="f86" y="f87"/>
                    <a:pt x="f88" y="f87"/>
                  </a:cubicBezTo>
                  <a:cubicBezTo>
                    <a:pt x="f89" y="f87"/>
                    <a:pt x="f90" y="f91"/>
                    <a:pt x="f92" y="f42"/>
                  </a:cubicBezTo>
                  <a:cubicBezTo>
                    <a:pt x="f93" y="f40"/>
                    <a:pt x="f94" y="f37"/>
                    <a:pt x="f36" y="f3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71" name="Google Shape;10240;p74">
            <a:extLst>
              <a:ext uri="{FF2B5EF4-FFF2-40B4-BE49-F238E27FC236}">
                <a16:creationId xmlns:a16="http://schemas.microsoft.com/office/drawing/2014/main" id="{21208E7F-3053-F5BD-F122-89BABF2796BC}"/>
              </a:ext>
            </a:extLst>
          </p:cNvPr>
          <p:cNvGrpSpPr/>
          <p:nvPr/>
        </p:nvGrpSpPr>
        <p:grpSpPr>
          <a:xfrm>
            <a:off x="5136735" y="4801659"/>
            <a:ext cx="486692" cy="480487"/>
            <a:chOff x="5224150" y="3470614"/>
            <a:chExt cx="365019" cy="360365"/>
          </a:xfrm>
          <a:solidFill>
            <a:schemeClr val="tx1">
              <a:lumMod val="50000"/>
              <a:lumOff val="50000"/>
            </a:schemeClr>
          </a:solidFill>
        </p:grpSpPr>
        <p:sp>
          <p:nvSpPr>
            <p:cNvPr id="72" name="Google Shape;10241;p74">
              <a:extLst>
                <a:ext uri="{FF2B5EF4-FFF2-40B4-BE49-F238E27FC236}">
                  <a16:creationId xmlns:a16="http://schemas.microsoft.com/office/drawing/2014/main" id="{4D93CDA7-1E82-2764-EC11-1CFE2DBAFE86}"/>
                </a:ext>
              </a:extLst>
            </p:cNvPr>
            <p:cNvSpPr/>
            <p:nvPr/>
          </p:nvSpPr>
          <p:spPr>
            <a:xfrm>
              <a:off x="5224150" y="3470614"/>
              <a:ext cx="365019" cy="291775"/>
            </a:xfrm>
            <a:custGeom>
              <a:avLst/>
              <a:gdLst>
                <a:gd name="f0" fmla="val w"/>
                <a:gd name="f1" fmla="val h"/>
                <a:gd name="f2" fmla="val 0"/>
                <a:gd name="f3" fmla="val 11973"/>
                <a:gd name="f4" fmla="val 8980"/>
                <a:gd name="f5" fmla="val 2017"/>
                <a:gd name="f6" fmla="val 3749"/>
                <a:gd name="f7" fmla="val 3119"/>
                <a:gd name="f8" fmla="val 5514"/>
                <a:gd name="f9" fmla="val 914"/>
                <a:gd name="f10" fmla="val 9641"/>
                <a:gd name="f11" fmla="val 10744"/>
                <a:gd name="f12" fmla="val 8538"/>
                <a:gd name="f13" fmla="val 5892"/>
                <a:gd name="f14" fmla="val 5325"/>
                <a:gd name="f15" fmla="val 4852"/>
                <a:gd name="f16" fmla="val 473"/>
                <a:gd name="f17" fmla="val 1040"/>
                <a:gd name="f18" fmla="val 1166"/>
                <a:gd name="f19" fmla="val 4537"/>
                <a:gd name="f20" fmla="val 1324"/>
                <a:gd name="f21" fmla="val 3812"/>
                <a:gd name="f22" fmla="val 1733"/>
                <a:gd name="f23" fmla="val 3529"/>
                <a:gd name="f24" fmla="val 1891"/>
                <a:gd name="f25" fmla="val 3025"/>
                <a:gd name="f26" fmla="val 1954"/>
                <a:gd name="f27" fmla="val 2867"/>
                <a:gd name="f28" fmla="val 1607"/>
                <a:gd name="f29" fmla="val 2521"/>
                <a:gd name="f30" fmla="val 2080"/>
                <a:gd name="f31" fmla="val 1702"/>
                <a:gd name="f32" fmla="val 1576"/>
                <a:gd name="f33" fmla="val 1922"/>
                <a:gd name="f34" fmla="val 946"/>
                <a:gd name="f35" fmla="val 693"/>
                <a:gd name="f36" fmla="val 1796"/>
                <a:gd name="f37" fmla="val 504"/>
                <a:gd name="f38" fmla="val 454"/>
                <a:gd name="f39" fmla="val 1708"/>
                <a:gd name="f40" fmla="val 403"/>
                <a:gd name="f41" fmla="val 1696"/>
                <a:gd name="f42" fmla="val 355"/>
                <a:gd name="f43" fmla="val 223"/>
                <a:gd name="f44" fmla="val 110"/>
                <a:gd name="f45" fmla="val 1784"/>
                <a:gd name="f46" fmla="val 63"/>
                <a:gd name="f47" fmla="val 2111"/>
                <a:gd name="f48" fmla="val 2332"/>
                <a:gd name="f49" fmla="val 252"/>
                <a:gd name="f50" fmla="val 2363"/>
                <a:gd name="f51" fmla="val 536"/>
                <a:gd name="f52" fmla="val 2489"/>
                <a:gd name="f53" fmla="val 820"/>
                <a:gd name="f54" fmla="val 2552"/>
                <a:gd name="f55" fmla="val 1135"/>
                <a:gd name="f56" fmla="val 2615"/>
                <a:gd name="f57" fmla="val 1198"/>
                <a:gd name="f58" fmla="val 1387"/>
                <a:gd name="f59" fmla="val 3277"/>
                <a:gd name="f60" fmla="val 95"/>
                <a:gd name="f61" fmla="val 5671"/>
                <a:gd name="f62" fmla="val 5703"/>
                <a:gd name="f63" fmla="val 5829"/>
                <a:gd name="f64" fmla="val 5860"/>
                <a:gd name="f65" fmla="val 6238"/>
                <a:gd name="f66" fmla="val 7372"/>
                <a:gd name="f67" fmla="val 1009"/>
                <a:gd name="f68" fmla="val 8318"/>
                <a:gd name="f69" fmla="val 2143"/>
                <a:gd name="f70" fmla="val 3308"/>
                <a:gd name="f71" fmla="val 4254"/>
                <a:gd name="f72" fmla="val 4191"/>
                <a:gd name="f73" fmla="val 2710"/>
                <a:gd name="f74" fmla="val 2930"/>
                <a:gd name="f75" fmla="val 3151"/>
                <a:gd name="f76" fmla="val 3088"/>
                <a:gd name="f77" fmla="val 3182"/>
                <a:gd name="f78" fmla="val 2647"/>
                <a:gd name="f79" fmla="val 3844"/>
                <a:gd name="f80" fmla="val 4947"/>
                <a:gd name="f81" fmla="val 8979"/>
                <a:gd name="f82" fmla="val 7089"/>
                <a:gd name="f83" fmla="val 7814"/>
                <a:gd name="f84" fmla="val 8192"/>
                <a:gd name="f85" fmla="val 8853"/>
                <a:gd name="f86" fmla="val 8916"/>
                <a:gd name="f87" fmla="val 2899"/>
                <a:gd name="f88" fmla="val 9074"/>
                <a:gd name="f89" fmla="val 9326"/>
                <a:gd name="f90" fmla="val 7782"/>
                <a:gd name="f91" fmla="val 8727"/>
                <a:gd name="f92" fmla="val 9861"/>
                <a:gd name="f93" fmla="val 11027"/>
                <a:gd name="f94" fmla="val 11972"/>
                <a:gd name="f95" fmla="val 11909"/>
                <a:gd name="f96" fmla="val 10429"/>
                <a:gd name="f97" fmla="val 10618"/>
                <a:gd name="f98" fmla="val 10681"/>
                <a:gd name="f99" fmla="val 10933"/>
                <a:gd name="f100" fmla="val 11248"/>
                <a:gd name="f101" fmla="val 2458"/>
                <a:gd name="f102" fmla="val 11531"/>
                <a:gd name="f103" fmla="val 11720"/>
                <a:gd name="f104" fmla="val 2300"/>
                <a:gd name="f105" fmla="val 11815"/>
                <a:gd name="f106" fmla="val 11674"/>
                <a:gd name="f107" fmla="val 11560"/>
                <a:gd name="f108" fmla="val 11429"/>
                <a:gd name="f109" fmla="val 11380"/>
                <a:gd name="f110" fmla="val 11330"/>
                <a:gd name="f111" fmla="val 11279"/>
                <a:gd name="f112" fmla="val 11059"/>
                <a:gd name="f113" fmla="val 10870"/>
                <a:gd name="f114" fmla="val 10460"/>
                <a:gd name="f115" fmla="val 10113"/>
                <a:gd name="f116" fmla="val 9704"/>
                <a:gd name="f117" fmla="val 9294"/>
                <a:gd name="f118" fmla="val 8790"/>
                <a:gd name="f119" fmla="val 8255"/>
                <a:gd name="f120" fmla="val 8003"/>
                <a:gd name="f121" fmla="val 7278"/>
                <a:gd name="f122" fmla="val 6963"/>
                <a:gd name="f123" fmla="val 441"/>
                <a:gd name="f124" fmla="val 6490"/>
                <a:gd name="f125" fmla="*/ f0 1 11973"/>
                <a:gd name="f126" fmla="*/ f1 1 8980"/>
                <a:gd name="f127" fmla="val f2"/>
                <a:gd name="f128" fmla="val f3"/>
                <a:gd name="f129" fmla="val f4"/>
                <a:gd name="f130" fmla="+- f129 0 f127"/>
                <a:gd name="f131" fmla="+- f128 0 f127"/>
                <a:gd name="f132" fmla="*/ f131 1 11973"/>
                <a:gd name="f133" fmla="*/ f130 1 8980"/>
                <a:gd name="f134" fmla="*/ f127 1 f132"/>
                <a:gd name="f135" fmla="*/ f128 1 f132"/>
                <a:gd name="f136" fmla="*/ f127 1 f133"/>
                <a:gd name="f137" fmla="*/ f129 1 f133"/>
                <a:gd name="f138" fmla="*/ f134 f125 1"/>
                <a:gd name="f139" fmla="*/ f135 f125 1"/>
                <a:gd name="f140" fmla="*/ f137 f126 1"/>
                <a:gd name="f141" fmla="*/ f136 f126 1"/>
              </a:gdLst>
              <a:ahLst/>
              <a:cxnLst>
                <a:cxn ang="3cd4">
                  <a:pos x="hc" y="t"/>
                </a:cxn>
                <a:cxn ang="0">
                  <a:pos x="r" y="vc"/>
                </a:cxn>
                <a:cxn ang="cd4">
                  <a:pos x="hc" y="b"/>
                </a:cxn>
                <a:cxn ang="cd2">
                  <a:pos x="l" y="vc"/>
                </a:cxn>
              </a:cxnLst>
              <a:rect l="f138" t="f141" r="f139" b="f140"/>
              <a:pathLst>
                <a:path w="11973" h="8980">
                  <a:moveTo>
                    <a:pt x="f5" y="f6"/>
                  </a:moveTo>
                  <a:lnTo>
                    <a:pt x="f7" y="f8"/>
                  </a:lnTo>
                  <a:lnTo>
                    <a:pt x="f9" y="f8"/>
                  </a:lnTo>
                  <a:lnTo>
                    <a:pt x="f5" y="f6"/>
                  </a:lnTo>
                  <a:close/>
                  <a:moveTo>
                    <a:pt x="f10" y="f6"/>
                  </a:moveTo>
                  <a:lnTo>
                    <a:pt x="f11" y="f8"/>
                  </a:lnTo>
                  <a:lnTo>
                    <a:pt x="f12" y="f8"/>
                  </a:lnTo>
                  <a:lnTo>
                    <a:pt x="f10" y="f6"/>
                  </a:lnTo>
                  <a:close/>
                  <a:moveTo>
                    <a:pt x="f13" y="f2"/>
                  </a:moveTo>
                  <a:cubicBezTo>
                    <a:pt x="f14" y="f2"/>
                    <a:pt x="f15" y="f16"/>
                    <a:pt x="f15" y="f17"/>
                  </a:cubicBezTo>
                  <a:lnTo>
                    <a:pt x="f15" y="f18"/>
                  </a:lnTo>
                  <a:lnTo>
                    <a:pt x="f19" y="f20"/>
                  </a:lnTo>
                  <a:cubicBezTo>
                    <a:pt x="f21" y="f22"/>
                    <a:pt x="f23" y="f24"/>
                    <a:pt x="f25" y="f26"/>
                  </a:cubicBezTo>
                  <a:cubicBezTo>
                    <a:pt x="f27" y="f28"/>
                    <a:pt x="f29" y="f20"/>
                    <a:pt x="f30" y="f20"/>
                  </a:cubicBezTo>
                  <a:cubicBezTo>
                    <a:pt x="f31" y="f20"/>
                    <a:pt x="f20" y="f32"/>
                    <a:pt x="f18" y="f33"/>
                  </a:cubicBezTo>
                  <a:cubicBezTo>
                    <a:pt x="f34" y="f24"/>
                    <a:pt x="f35" y="f36"/>
                    <a:pt x="f37" y="f22"/>
                  </a:cubicBezTo>
                  <a:cubicBezTo>
                    <a:pt x="f38" y="f39"/>
                    <a:pt x="f40" y="f41"/>
                    <a:pt x="f42" y="f41"/>
                  </a:cubicBezTo>
                  <a:cubicBezTo>
                    <a:pt x="f43" y="f41"/>
                    <a:pt x="f44" y="f45"/>
                    <a:pt x="f46" y="f33"/>
                  </a:cubicBezTo>
                  <a:cubicBezTo>
                    <a:pt x="f2" y="f47"/>
                    <a:pt x="f46" y="f48"/>
                    <a:pt x="f49" y="f50"/>
                  </a:cubicBezTo>
                  <a:cubicBezTo>
                    <a:pt x="f51" y="f52"/>
                    <a:pt x="f53" y="f54"/>
                    <a:pt x="f55" y="f56"/>
                  </a:cubicBezTo>
                  <a:cubicBezTo>
                    <a:pt x="f57" y="f27"/>
                    <a:pt x="f58" y="f7"/>
                    <a:pt x="f28" y="f59"/>
                  </a:cubicBezTo>
                  <a:lnTo>
                    <a:pt x="f60" y="f61"/>
                  </a:lnTo>
                  <a:cubicBezTo>
                    <a:pt x="f60" y="f62"/>
                    <a:pt x="f46" y="f63"/>
                    <a:pt x="f46" y="f64"/>
                  </a:cubicBezTo>
                  <a:lnTo>
                    <a:pt x="f46" y="f65"/>
                  </a:lnTo>
                  <a:cubicBezTo>
                    <a:pt x="f46" y="f66"/>
                    <a:pt x="f67" y="f68"/>
                    <a:pt x="f69" y="f68"/>
                  </a:cubicBezTo>
                  <a:cubicBezTo>
                    <a:pt x="f70" y="f68"/>
                    <a:pt x="f71" y="f66"/>
                    <a:pt x="f71" y="f65"/>
                  </a:cubicBezTo>
                  <a:lnTo>
                    <a:pt x="f71" y="f64"/>
                  </a:lnTo>
                  <a:cubicBezTo>
                    <a:pt x="f71" y="f63"/>
                    <a:pt x="f72" y="f62"/>
                    <a:pt x="f72" y="f61"/>
                  </a:cubicBezTo>
                  <a:lnTo>
                    <a:pt x="f73" y="f59"/>
                  </a:lnTo>
                  <a:cubicBezTo>
                    <a:pt x="f74" y="f75"/>
                    <a:pt x="f76" y="f74"/>
                    <a:pt x="f77" y="f78"/>
                  </a:cubicBezTo>
                  <a:cubicBezTo>
                    <a:pt x="f79" y="f29"/>
                    <a:pt x="f72" y="f50"/>
                    <a:pt x="f80" y="f33"/>
                  </a:cubicBezTo>
                  <a:lnTo>
                    <a:pt x="f80" y="f81"/>
                  </a:lnTo>
                  <a:lnTo>
                    <a:pt x="f82" y="f81"/>
                  </a:lnTo>
                  <a:lnTo>
                    <a:pt x="f82" y="f33"/>
                  </a:lnTo>
                  <a:cubicBezTo>
                    <a:pt x="f83" y="f48"/>
                    <a:pt x="f84" y="f29"/>
                    <a:pt x="f85" y="f78"/>
                  </a:cubicBezTo>
                  <a:cubicBezTo>
                    <a:pt x="f86" y="f87"/>
                    <a:pt x="f88" y="f7"/>
                    <a:pt x="f89" y="f59"/>
                  </a:cubicBezTo>
                  <a:lnTo>
                    <a:pt x="f83" y="f61"/>
                  </a:lnTo>
                  <a:cubicBezTo>
                    <a:pt x="f83" y="f62"/>
                    <a:pt x="f90" y="f63"/>
                    <a:pt x="f90" y="f64"/>
                  </a:cubicBezTo>
                  <a:lnTo>
                    <a:pt x="f90" y="f65"/>
                  </a:lnTo>
                  <a:cubicBezTo>
                    <a:pt x="f90" y="f66"/>
                    <a:pt x="f91" y="f68"/>
                    <a:pt x="f92" y="f68"/>
                  </a:cubicBezTo>
                  <a:cubicBezTo>
                    <a:pt x="f93" y="f68"/>
                    <a:pt x="f94" y="f66"/>
                    <a:pt x="f94" y="f65"/>
                  </a:cubicBezTo>
                  <a:lnTo>
                    <a:pt x="f94" y="f64"/>
                  </a:lnTo>
                  <a:cubicBezTo>
                    <a:pt x="f94" y="f63"/>
                    <a:pt x="f95" y="f62"/>
                    <a:pt x="f95" y="f61"/>
                  </a:cubicBezTo>
                  <a:lnTo>
                    <a:pt x="f96" y="f59"/>
                  </a:lnTo>
                  <a:cubicBezTo>
                    <a:pt x="f96" y="f75"/>
                    <a:pt x="f97" y="f74"/>
                    <a:pt x="f98" y="f56"/>
                  </a:cubicBezTo>
                  <a:cubicBezTo>
                    <a:pt x="f99" y="f29"/>
                    <a:pt x="f100" y="f101"/>
                    <a:pt x="f102" y="f50"/>
                  </a:cubicBezTo>
                  <a:cubicBezTo>
                    <a:pt x="f103" y="f104"/>
                    <a:pt x="f105" y="f30"/>
                    <a:pt x="f103" y="f33"/>
                  </a:cubicBezTo>
                  <a:cubicBezTo>
                    <a:pt x="f106" y="f45"/>
                    <a:pt x="f107" y="f41"/>
                    <a:pt x="f108" y="f41"/>
                  </a:cubicBezTo>
                  <a:cubicBezTo>
                    <a:pt x="f109" y="f41"/>
                    <a:pt x="f110" y="f39"/>
                    <a:pt x="f111" y="f22"/>
                  </a:cubicBezTo>
                  <a:cubicBezTo>
                    <a:pt x="f112" y="f36"/>
                    <a:pt x="f113" y="f24"/>
                    <a:pt x="f97" y="f33"/>
                  </a:cubicBezTo>
                  <a:cubicBezTo>
                    <a:pt x="f114" y="f32"/>
                    <a:pt x="f115" y="f20"/>
                    <a:pt x="f116" y="f20"/>
                  </a:cubicBezTo>
                  <a:cubicBezTo>
                    <a:pt x="f117" y="f20"/>
                    <a:pt x="f86" y="f32"/>
                    <a:pt x="f118" y="f26"/>
                  </a:cubicBezTo>
                  <a:cubicBezTo>
                    <a:pt x="f119" y="f24"/>
                    <a:pt x="f120" y="f22"/>
                    <a:pt x="f121" y="f20"/>
                  </a:cubicBezTo>
                  <a:lnTo>
                    <a:pt x="f122" y="f18"/>
                  </a:lnTo>
                  <a:lnTo>
                    <a:pt x="f122" y="f17"/>
                  </a:lnTo>
                  <a:cubicBezTo>
                    <a:pt x="f122" y="f123"/>
                    <a:pt x="f124" y="f2"/>
                    <a:pt x="f1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3" name="Google Shape;10242;p74">
              <a:extLst>
                <a:ext uri="{FF2B5EF4-FFF2-40B4-BE49-F238E27FC236}">
                  <a16:creationId xmlns:a16="http://schemas.microsoft.com/office/drawing/2014/main" id="{D7308D78-2CAC-F825-CDC7-70FBB137A5BF}"/>
                </a:ext>
              </a:extLst>
            </p:cNvPr>
            <p:cNvSpPr/>
            <p:nvPr/>
          </p:nvSpPr>
          <p:spPr>
            <a:xfrm>
              <a:off x="5305787" y="3785881"/>
              <a:ext cx="192124" cy="45098"/>
            </a:xfrm>
            <a:custGeom>
              <a:avLst/>
              <a:gdLst>
                <a:gd name="f0" fmla="val w"/>
                <a:gd name="f1" fmla="val h"/>
                <a:gd name="f2" fmla="val 0"/>
                <a:gd name="f3" fmla="val 6302"/>
                <a:gd name="f4" fmla="val 1388"/>
                <a:gd name="f5" fmla="val 693"/>
                <a:gd name="f6" fmla="val 1"/>
                <a:gd name="f7" fmla="val 315"/>
                <a:gd name="f8" fmla="val 316"/>
                <a:gd name="f9" fmla="val 694"/>
                <a:gd name="f10" fmla="val 1040"/>
                <a:gd name="f11" fmla="val 1261"/>
                <a:gd name="f12" fmla="val 158"/>
                <a:gd name="f13" fmla="val 1387"/>
                <a:gd name="f14" fmla="val 347"/>
                <a:gd name="f15" fmla="val 5955"/>
                <a:gd name="f16" fmla="val 6144"/>
                <a:gd name="f17" fmla="val 1356"/>
                <a:gd name="f18" fmla="val 6301"/>
                <a:gd name="f19" fmla="val 1198"/>
                <a:gd name="f20" fmla="val 5986"/>
                <a:gd name="f21" fmla="val 5577"/>
                <a:gd name="f22" fmla="*/ f0 1 6302"/>
                <a:gd name="f23" fmla="*/ f1 1 1388"/>
                <a:gd name="f24" fmla="val f2"/>
                <a:gd name="f25" fmla="val f3"/>
                <a:gd name="f26" fmla="val f4"/>
                <a:gd name="f27" fmla="+- f26 0 f24"/>
                <a:gd name="f28" fmla="+- f25 0 f24"/>
                <a:gd name="f29" fmla="*/ f28 1 6302"/>
                <a:gd name="f30" fmla="*/ f27 1 1388"/>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6302" h="1388">
                  <a:moveTo>
                    <a:pt x="f5" y="f6"/>
                  </a:moveTo>
                  <a:cubicBezTo>
                    <a:pt x="f7" y="f6"/>
                    <a:pt x="f2" y="f8"/>
                    <a:pt x="f2" y="f9"/>
                  </a:cubicBezTo>
                  <a:lnTo>
                    <a:pt x="f2" y="f10"/>
                  </a:lnTo>
                  <a:cubicBezTo>
                    <a:pt x="f2" y="f11"/>
                    <a:pt x="f12" y="f13"/>
                    <a:pt x="f14" y="f13"/>
                  </a:cubicBezTo>
                  <a:lnTo>
                    <a:pt x="f15" y="f13"/>
                  </a:lnTo>
                  <a:cubicBezTo>
                    <a:pt x="f16" y="f17"/>
                    <a:pt x="f18" y="f19"/>
                    <a:pt x="f18" y="f10"/>
                  </a:cubicBezTo>
                  <a:lnTo>
                    <a:pt x="f18" y="f9"/>
                  </a:lnTo>
                  <a:cubicBezTo>
                    <a:pt x="f18" y="f8"/>
                    <a:pt x="f20" y="f6"/>
                    <a:pt x="f2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74" name="Google Shape;10303;p74">
            <a:extLst>
              <a:ext uri="{FF2B5EF4-FFF2-40B4-BE49-F238E27FC236}">
                <a16:creationId xmlns:a16="http://schemas.microsoft.com/office/drawing/2014/main" id="{C9CF48B2-0CF5-1D80-7083-A90D611933C0}"/>
              </a:ext>
            </a:extLst>
          </p:cNvPr>
          <p:cNvGrpSpPr/>
          <p:nvPr/>
        </p:nvGrpSpPr>
        <p:grpSpPr>
          <a:xfrm>
            <a:off x="6070654" y="4759804"/>
            <a:ext cx="480316" cy="511857"/>
            <a:chOff x="5924589" y="3439222"/>
            <a:chExt cx="360237" cy="383893"/>
          </a:xfrm>
          <a:solidFill>
            <a:schemeClr val="tx1">
              <a:lumMod val="50000"/>
              <a:lumOff val="50000"/>
            </a:schemeClr>
          </a:solidFill>
        </p:grpSpPr>
        <p:sp>
          <p:nvSpPr>
            <p:cNvPr id="75" name="Google Shape;10304;p74">
              <a:extLst>
                <a:ext uri="{FF2B5EF4-FFF2-40B4-BE49-F238E27FC236}">
                  <a16:creationId xmlns:a16="http://schemas.microsoft.com/office/drawing/2014/main" id="{CD8DDAC7-E595-2097-A0D4-0E710875A876}"/>
                </a:ext>
              </a:extLst>
            </p:cNvPr>
            <p:cNvSpPr/>
            <p:nvPr/>
          </p:nvSpPr>
          <p:spPr>
            <a:xfrm>
              <a:off x="5987024" y="3551803"/>
              <a:ext cx="21159" cy="112654"/>
            </a:xfrm>
            <a:custGeom>
              <a:avLst/>
              <a:gdLst>
                <a:gd name="f0" fmla="val w"/>
                <a:gd name="f1" fmla="val h"/>
                <a:gd name="f2" fmla="val 0"/>
                <a:gd name="f3" fmla="val 694"/>
                <a:gd name="f4" fmla="val 3467"/>
                <a:gd name="f5" fmla="val 1"/>
                <a:gd name="f6" fmla="val 3466"/>
                <a:gd name="f7" fmla="*/ f0 1 694"/>
                <a:gd name="f8" fmla="*/ f1 1 3467"/>
                <a:gd name="f9" fmla="val f2"/>
                <a:gd name="f10" fmla="val f3"/>
                <a:gd name="f11" fmla="val f4"/>
                <a:gd name="f12" fmla="+- f11 0 f9"/>
                <a:gd name="f13" fmla="+- f10 0 f9"/>
                <a:gd name="f14" fmla="*/ f13 1 694"/>
                <a:gd name="f15" fmla="*/ f12 1 346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94" h="3467">
                  <a:moveTo>
                    <a:pt x="f2" y="f5"/>
                  </a:moveTo>
                  <a:lnTo>
                    <a:pt x="f2" y="f6"/>
                  </a:lnTo>
                  <a:lnTo>
                    <a:pt x="f3" y="f6"/>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6" name="Google Shape;10305;p74">
              <a:extLst>
                <a:ext uri="{FF2B5EF4-FFF2-40B4-BE49-F238E27FC236}">
                  <a16:creationId xmlns:a16="http://schemas.microsoft.com/office/drawing/2014/main" id="{7C8BF8A4-1A3A-37C1-0F0F-6E496526D9E2}"/>
                </a:ext>
              </a:extLst>
            </p:cNvPr>
            <p:cNvSpPr/>
            <p:nvPr/>
          </p:nvSpPr>
          <p:spPr>
            <a:xfrm>
              <a:off x="6200253" y="3551803"/>
              <a:ext cx="22128" cy="112654"/>
            </a:xfrm>
            <a:custGeom>
              <a:avLst/>
              <a:gdLst>
                <a:gd name="f0" fmla="val w"/>
                <a:gd name="f1" fmla="val h"/>
                <a:gd name="f2" fmla="val 0"/>
                <a:gd name="f3" fmla="val 726"/>
                <a:gd name="f4" fmla="val 3467"/>
                <a:gd name="f5" fmla="val 1"/>
                <a:gd name="f6" fmla="val 3466"/>
                <a:gd name="f7" fmla="val 725"/>
                <a:gd name="f8" fmla="*/ f0 1 726"/>
                <a:gd name="f9" fmla="*/ f1 1 3467"/>
                <a:gd name="f10" fmla="val f2"/>
                <a:gd name="f11" fmla="val f3"/>
                <a:gd name="f12" fmla="val f4"/>
                <a:gd name="f13" fmla="+- f12 0 f10"/>
                <a:gd name="f14" fmla="+- f11 0 f10"/>
                <a:gd name="f15" fmla="*/ f14 1 726"/>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3467">
                  <a:moveTo>
                    <a:pt x="f5" y="f5"/>
                  </a:moveTo>
                  <a:lnTo>
                    <a:pt x="f5" y="f6"/>
                  </a:lnTo>
                  <a:lnTo>
                    <a:pt x="f7" y="f6"/>
                  </a:lnTo>
                  <a:lnTo>
                    <a:pt x="f7"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7" name="Google Shape;10306;p74">
              <a:extLst>
                <a:ext uri="{FF2B5EF4-FFF2-40B4-BE49-F238E27FC236}">
                  <a16:creationId xmlns:a16="http://schemas.microsoft.com/office/drawing/2014/main" id="{041CD924-075E-EDB5-C3BC-8E1B2B4752BD}"/>
                </a:ext>
              </a:extLst>
            </p:cNvPr>
            <p:cNvSpPr/>
            <p:nvPr/>
          </p:nvSpPr>
          <p:spPr>
            <a:xfrm>
              <a:off x="5987024" y="3686943"/>
              <a:ext cx="21159" cy="135166"/>
            </a:xfrm>
            <a:custGeom>
              <a:avLst/>
              <a:gdLst>
                <a:gd name="f0" fmla="val w"/>
                <a:gd name="f1" fmla="val h"/>
                <a:gd name="f2" fmla="val 0"/>
                <a:gd name="f3" fmla="val 694"/>
                <a:gd name="f4" fmla="val 4160"/>
                <a:gd name="f5" fmla="val 4159"/>
                <a:gd name="f6" fmla="*/ f0 1 694"/>
                <a:gd name="f7" fmla="*/ f1 1 4160"/>
                <a:gd name="f8" fmla="val f2"/>
                <a:gd name="f9" fmla="val f3"/>
                <a:gd name="f10" fmla="val f4"/>
                <a:gd name="f11" fmla="+- f10 0 f8"/>
                <a:gd name="f12" fmla="+- f9 0 f8"/>
                <a:gd name="f13" fmla="*/ f12 1 694"/>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94" h="4160">
                  <a:moveTo>
                    <a:pt x="f2" y="f2"/>
                  </a:moveTo>
                  <a:lnTo>
                    <a:pt x="f2" y="f5"/>
                  </a:lnTo>
                  <a:lnTo>
                    <a:pt x="f3" y="f5"/>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8" name="Google Shape;10307;p74">
              <a:extLst>
                <a:ext uri="{FF2B5EF4-FFF2-40B4-BE49-F238E27FC236}">
                  <a16:creationId xmlns:a16="http://schemas.microsoft.com/office/drawing/2014/main" id="{11DA4367-8132-3B78-539F-C80AD961C7F2}"/>
                </a:ext>
              </a:extLst>
            </p:cNvPr>
            <p:cNvSpPr/>
            <p:nvPr/>
          </p:nvSpPr>
          <p:spPr>
            <a:xfrm>
              <a:off x="6200253" y="3686943"/>
              <a:ext cx="22128" cy="135166"/>
            </a:xfrm>
            <a:custGeom>
              <a:avLst/>
              <a:gdLst>
                <a:gd name="f0" fmla="val w"/>
                <a:gd name="f1" fmla="val h"/>
                <a:gd name="f2" fmla="val 0"/>
                <a:gd name="f3" fmla="val 726"/>
                <a:gd name="f4" fmla="val 4160"/>
                <a:gd name="f5" fmla="val 1"/>
                <a:gd name="f6" fmla="val 4159"/>
                <a:gd name="f7" fmla="val 725"/>
                <a:gd name="f8" fmla="*/ f0 1 726"/>
                <a:gd name="f9" fmla="*/ f1 1 4160"/>
                <a:gd name="f10" fmla="val f2"/>
                <a:gd name="f11" fmla="val f3"/>
                <a:gd name="f12" fmla="val f4"/>
                <a:gd name="f13" fmla="+- f12 0 f10"/>
                <a:gd name="f14" fmla="+- f11 0 f10"/>
                <a:gd name="f15" fmla="*/ f14 1 726"/>
                <a:gd name="f16" fmla="*/ f13 1 416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4160">
                  <a:moveTo>
                    <a:pt x="f5" y="f2"/>
                  </a:moveTo>
                  <a:lnTo>
                    <a:pt x="f5" y="f6"/>
                  </a:lnTo>
                  <a:lnTo>
                    <a:pt x="f7" y="f6"/>
                  </a:lnTo>
                  <a:lnTo>
                    <a:pt x="f7"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9" name="Google Shape;10308;p74">
              <a:extLst>
                <a:ext uri="{FF2B5EF4-FFF2-40B4-BE49-F238E27FC236}">
                  <a16:creationId xmlns:a16="http://schemas.microsoft.com/office/drawing/2014/main" id="{17A6AB96-7294-9021-35C2-E24626F13B61}"/>
                </a:ext>
              </a:extLst>
            </p:cNvPr>
            <p:cNvSpPr/>
            <p:nvPr/>
          </p:nvSpPr>
          <p:spPr>
            <a:xfrm>
              <a:off x="5924589" y="3551803"/>
              <a:ext cx="42281" cy="112654"/>
            </a:xfrm>
            <a:custGeom>
              <a:avLst/>
              <a:gdLst>
                <a:gd name="f0" fmla="val w"/>
                <a:gd name="f1" fmla="val h"/>
                <a:gd name="f2" fmla="val 0"/>
                <a:gd name="f3" fmla="val 1387"/>
                <a:gd name="f4" fmla="val 3467"/>
                <a:gd name="f5" fmla="val 1009"/>
                <a:gd name="f6" fmla="val 1"/>
                <a:gd name="f7" fmla="val 442"/>
                <a:gd name="f8" fmla="val 2049"/>
                <a:gd name="f9" fmla="val 2427"/>
                <a:gd name="f10" fmla="val 158"/>
                <a:gd name="f11" fmla="val 2773"/>
                <a:gd name="f12" fmla="val 3025"/>
                <a:gd name="f13" fmla="val 662"/>
                <a:gd name="f14" fmla="val 3340"/>
                <a:gd name="f15" fmla="val 3466"/>
                <a:gd name="f16" fmla="*/ f0 1 1387"/>
                <a:gd name="f17" fmla="*/ f1 1 3467"/>
                <a:gd name="f18" fmla="val f2"/>
                <a:gd name="f19" fmla="val f3"/>
                <a:gd name="f20" fmla="val f4"/>
                <a:gd name="f21" fmla="+- f20 0 f18"/>
                <a:gd name="f22" fmla="+- f19 0 f18"/>
                <a:gd name="f23" fmla="*/ f22 1 1387"/>
                <a:gd name="f24" fmla="*/ f21 1 346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387" h="3467">
                  <a:moveTo>
                    <a:pt x="f5" y="f6"/>
                  </a:moveTo>
                  <a:cubicBezTo>
                    <a:pt x="f7" y="f6"/>
                    <a:pt x="f6" y="f7"/>
                    <a:pt x="f6" y="f5"/>
                  </a:cubicBezTo>
                  <a:lnTo>
                    <a:pt x="f6" y="f8"/>
                  </a:lnTo>
                  <a:cubicBezTo>
                    <a:pt x="f6" y="f9"/>
                    <a:pt x="f10" y="f11"/>
                    <a:pt x="f7" y="f12"/>
                  </a:cubicBezTo>
                  <a:cubicBezTo>
                    <a:pt x="f13" y="f14"/>
                    <a:pt x="f5" y="f15"/>
                    <a:pt x="f3" y="f15"/>
                  </a:cubicBezTo>
                  <a:lnTo>
                    <a:pt x="f3"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0" name="Google Shape;10309;p74">
              <a:extLst>
                <a:ext uri="{FF2B5EF4-FFF2-40B4-BE49-F238E27FC236}">
                  <a16:creationId xmlns:a16="http://schemas.microsoft.com/office/drawing/2014/main" id="{F8B245A3-8043-473E-43B4-8A9DA99DE6D9}"/>
                </a:ext>
              </a:extLst>
            </p:cNvPr>
            <p:cNvSpPr/>
            <p:nvPr/>
          </p:nvSpPr>
          <p:spPr>
            <a:xfrm>
              <a:off x="6030257" y="3551803"/>
              <a:ext cx="148900" cy="112654"/>
            </a:xfrm>
            <a:custGeom>
              <a:avLst/>
              <a:gdLst>
                <a:gd name="f0" fmla="val w"/>
                <a:gd name="f1" fmla="val h"/>
                <a:gd name="f2" fmla="val 0"/>
                <a:gd name="f3" fmla="val 4884"/>
                <a:gd name="f4" fmla="val 3467"/>
                <a:gd name="f5" fmla="val 1"/>
                <a:gd name="f6" fmla="val 3466"/>
                <a:gd name="f7" fmla="val 4883"/>
                <a:gd name="f8" fmla="*/ f0 1 4884"/>
                <a:gd name="f9" fmla="*/ f1 1 3467"/>
                <a:gd name="f10" fmla="val f2"/>
                <a:gd name="f11" fmla="val f3"/>
                <a:gd name="f12" fmla="val f4"/>
                <a:gd name="f13" fmla="+- f12 0 f10"/>
                <a:gd name="f14" fmla="+- f11 0 f10"/>
                <a:gd name="f15" fmla="*/ f14 1 4884"/>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4884" h="3467">
                  <a:moveTo>
                    <a:pt x="f2" y="f5"/>
                  </a:moveTo>
                  <a:lnTo>
                    <a:pt x="f2" y="f6"/>
                  </a:lnTo>
                  <a:lnTo>
                    <a:pt x="f7" y="f6"/>
                  </a:lnTo>
                  <a:lnTo>
                    <a:pt x="f7"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1" name="Google Shape;10310;p74">
              <a:extLst>
                <a:ext uri="{FF2B5EF4-FFF2-40B4-BE49-F238E27FC236}">
                  <a16:creationId xmlns:a16="http://schemas.microsoft.com/office/drawing/2014/main" id="{4F083046-3D24-778C-A0BF-BE7D7CAB23F2}"/>
                </a:ext>
              </a:extLst>
            </p:cNvPr>
            <p:cNvSpPr/>
            <p:nvPr/>
          </p:nvSpPr>
          <p:spPr>
            <a:xfrm>
              <a:off x="6242508" y="3670566"/>
              <a:ext cx="42318" cy="152549"/>
            </a:xfrm>
            <a:custGeom>
              <a:avLst/>
              <a:gdLst>
                <a:gd name="f0" fmla="val w"/>
                <a:gd name="f1" fmla="val h"/>
                <a:gd name="f2" fmla="val 0"/>
                <a:gd name="f3" fmla="val 1388"/>
                <a:gd name="f4" fmla="val 4695"/>
                <a:gd name="f5" fmla="val 1387"/>
                <a:gd name="f6" fmla="val 977"/>
                <a:gd name="f7" fmla="val 315"/>
                <a:gd name="f8" fmla="val 505"/>
                <a:gd name="f9" fmla="val 504"/>
                <a:gd name="f10" fmla="val 1"/>
                <a:gd name="f11" fmla="val 347"/>
                <a:gd name="f12" fmla="val 946"/>
                <a:gd name="f13" fmla="val 4222"/>
                <a:gd name="f14" fmla="val 3655"/>
                <a:gd name="f15" fmla="*/ f0 1 1388"/>
                <a:gd name="f16" fmla="*/ f1 1 4695"/>
                <a:gd name="f17" fmla="val f2"/>
                <a:gd name="f18" fmla="val f3"/>
                <a:gd name="f19" fmla="val f4"/>
                <a:gd name="f20" fmla="+- f19 0 f17"/>
                <a:gd name="f21" fmla="+- f18 0 f17"/>
                <a:gd name="f22" fmla="*/ f21 1 1388"/>
                <a:gd name="f23" fmla="*/ f20 1 4695"/>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8" h="4695">
                  <a:moveTo>
                    <a:pt x="f5" y="f2"/>
                  </a:moveTo>
                  <a:cubicBezTo>
                    <a:pt x="f6" y="f7"/>
                    <a:pt x="f8" y="f9"/>
                    <a:pt x="f10" y="f9"/>
                  </a:cubicBezTo>
                  <a:lnTo>
                    <a:pt x="f10" y="f4"/>
                  </a:lnTo>
                  <a:lnTo>
                    <a:pt x="f11" y="f4"/>
                  </a:lnTo>
                  <a:cubicBezTo>
                    <a:pt x="f12" y="f4"/>
                    <a:pt x="f5" y="f13"/>
                    <a:pt x="f5" y="f14"/>
                  </a:cubicBez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2" name="Google Shape;10311;p74">
              <a:extLst>
                <a:ext uri="{FF2B5EF4-FFF2-40B4-BE49-F238E27FC236}">
                  <a16:creationId xmlns:a16="http://schemas.microsoft.com/office/drawing/2014/main" id="{B39F78A2-850D-55EE-0910-6CF37D07DA4E}"/>
                </a:ext>
              </a:extLst>
            </p:cNvPr>
            <p:cNvSpPr/>
            <p:nvPr/>
          </p:nvSpPr>
          <p:spPr>
            <a:xfrm>
              <a:off x="5924589" y="3670566"/>
              <a:ext cx="42281" cy="151543"/>
            </a:xfrm>
            <a:custGeom>
              <a:avLst/>
              <a:gdLst>
                <a:gd name="f0" fmla="val w"/>
                <a:gd name="f1" fmla="val h"/>
                <a:gd name="f2" fmla="val 0"/>
                <a:gd name="f3" fmla="val 1387"/>
                <a:gd name="f4" fmla="val 4664"/>
                <a:gd name="f5" fmla="val 1"/>
                <a:gd name="f6" fmla="val 3655"/>
                <a:gd name="f7" fmla="val 4222"/>
                <a:gd name="f8" fmla="val 442"/>
                <a:gd name="f9" fmla="val 4663"/>
                <a:gd name="f10" fmla="val 1009"/>
                <a:gd name="f11" fmla="val 504"/>
                <a:gd name="f12" fmla="val 851"/>
                <a:gd name="f13" fmla="val 379"/>
                <a:gd name="f14" fmla="val 315"/>
                <a:gd name="f15" fmla="*/ f0 1 1387"/>
                <a:gd name="f16" fmla="*/ f1 1 4664"/>
                <a:gd name="f17" fmla="val f2"/>
                <a:gd name="f18" fmla="val f3"/>
                <a:gd name="f19" fmla="val f4"/>
                <a:gd name="f20" fmla="+- f19 0 f17"/>
                <a:gd name="f21" fmla="+- f18 0 f17"/>
                <a:gd name="f22" fmla="*/ f21 1 1387"/>
                <a:gd name="f23" fmla="*/ f20 1 4664"/>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4664">
                  <a:moveTo>
                    <a:pt x="f5" y="f2"/>
                  </a:moveTo>
                  <a:lnTo>
                    <a:pt x="f5" y="f6"/>
                  </a:lnTo>
                  <a:cubicBezTo>
                    <a:pt x="f5" y="f7"/>
                    <a:pt x="f8" y="f9"/>
                    <a:pt x="f10" y="f9"/>
                  </a:cubicBezTo>
                  <a:lnTo>
                    <a:pt x="f3" y="f9"/>
                  </a:lnTo>
                  <a:lnTo>
                    <a:pt x="f3" y="f11"/>
                  </a:lnTo>
                  <a:cubicBezTo>
                    <a:pt x="f12" y="f11"/>
                    <a:pt x="f13" y="f14"/>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3" name="Google Shape;10312;p74">
              <a:extLst>
                <a:ext uri="{FF2B5EF4-FFF2-40B4-BE49-F238E27FC236}">
                  <a16:creationId xmlns:a16="http://schemas.microsoft.com/office/drawing/2014/main" id="{9B4DF3FF-A246-4CE2-792C-6CA01C9CBE1B}"/>
                </a:ext>
              </a:extLst>
            </p:cNvPr>
            <p:cNvSpPr/>
            <p:nvPr/>
          </p:nvSpPr>
          <p:spPr>
            <a:xfrm>
              <a:off x="6093634" y="3686943"/>
              <a:ext cx="21159" cy="23591"/>
            </a:xfrm>
            <a:custGeom>
              <a:avLst/>
              <a:gdLst>
                <a:gd name="f0" fmla="val w"/>
                <a:gd name="f1" fmla="val h"/>
                <a:gd name="f2" fmla="val 0"/>
                <a:gd name="f3" fmla="val 694"/>
                <a:gd name="f4" fmla="val 726"/>
                <a:gd name="f5" fmla="val 1"/>
                <a:gd name="f6" fmla="val 347"/>
                <a:gd name="f7" fmla="val 568"/>
                <a:gd name="f8" fmla="val 158"/>
                <a:gd name="f9" fmla="val 725"/>
                <a:gd name="f10" fmla="*/ f0 1 694"/>
                <a:gd name="f11" fmla="*/ f1 1 726"/>
                <a:gd name="f12" fmla="val f2"/>
                <a:gd name="f13" fmla="val f3"/>
                <a:gd name="f14" fmla="val f4"/>
                <a:gd name="f15" fmla="+- f14 0 f12"/>
                <a:gd name="f16" fmla="+- f13 0 f12"/>
                <a:gd name="f17" fmla="*/ f16 1 694"/>
                <a:gd name="f18" fmla="*/ f15 1 726"/>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694" h="726">
                  <a:moveTo>
                    <a:pt x="f5" y="f2"/>
                  </a:moveTo>
                  <a:lnTo>
                    <a:pt x="f5" y="f6"/>
                  </a:lnTo>
                  <a:cubicBezTo>
                    <a:pt x="f5" y="f7"/>
                    <a:pt x="f8" y="f9"/>
                    <a:pt x="f6" y="f9"/>
                  </a:cubicBezTo>
                  <a:cubicBezTo>
                    <a:pt x="f7" y="f9"/>
                    <a:pt x="f3" y="f7"/>
                    <a:pt x="f3" y="f6"/>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4" name="Google Shape;10313;p74">
              <a:extLst>
                <a:ext uri="{FF2B5EF4-FFF2-40B4-BE49-F238E27FC236}">
                  <a16:creationId xmlns:a16="http://schemas.microsoft.com/office/drawing/2014/main" id="{6A6A5D36-FF83-5F95-DB45-29C04B51A8B6}"/>
                </a:ext>
              </a:extLst>
            </p:cNvPr>
            <p:cNvSpPr/>
            <p:nvPr/>
          </p:nvSpPr>
          <p:spPr>
            <a:xfrm>
              <a:off x="6242508" y="3551803"/>
              <a:ext cx="42318" cy="112654"/>
            </a:xfrm>
            <a:custGeom>
              <a:avLst/>
              <a:gdLst>
                <a:gd name="f0" fmla="val w"/>
                <a:gd name="f1" fmla="val h"/>
                <a:gd name="f2" fmla="val 0"/>
                <a:gd name="f3" fmla="val 1388"/>
                <a:gd name="f4" fmla="val 3467"/>
                <a:gd name="f5" fmla="val 1"/>
                <a:gd name="f6" fmla="val 3466"/>
                <a:gd name="f7" fmla="val 347"/>
                <a:gd name="f8" fmla="val 662"/>
                <a:gd name="f9" fmla="val 3340"/>
                <a:gd name="f10" fmla="val 946"/>
                <a:gd name="f11" fmla="val 3088"/>
                <a:gd name="f12" fmla="val 1229"/>
                <a:gd name="f13" fmla="val 2836"/>
                <a:gd name="f14" fmla="val 1387"/>
                <a:gd name="f15" fmla="val 2458"/>
                <a:gd name="f16" fmla="val 2080"/>
                <a:gd name="f17" fmla="val 1040"/>
                <a:gd name="f18" fmla="val 442"/>
                <a:gd name="f19" fmla="val 914"/>
                <a:gd name="f20" fmla="*/ f0 1 1388"/>
                <a:gd name="f21" fmla="*/ f1 1 3467"/>
                <a:gd name="f22" fmla="val f2"/>
                <a:gd name="f23" fmla="val f3"/>
                <a:gd name="f24" fmla="val f4"/>
                <a:gd name="f25" fmla="+- f24 0 f22"/>
                <a:gd name="f26" fmla="+- f23 0 f22"/>
                <a:gd name="f27" fmla="*/ f26 1 1388"/>
                <a:gd name="f28" fmla="*/ f25 1 346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1388" h="3467">
                  <a:moveTo>
                    <a:pt x="f5" y="f5"/>
                  </a:moveTo>
                  <a:lnTo>
                    <a:pt x="f5" y="f6"/>
                  </a:lnTo>
                  <a:cubicBezTo>
                    <a:pt x="f7" y="f6"/>
                    <a:pt x="f8" y="f9"/>
                    <a:pt x="f10" y="f11"/>
                  </a:cubicBezTo>
                  <a:cubicBezTo>
                    <a:pt x="f12" y="f13"/>
                    <a:pt x="f14" y="f15"/>
                    <a:pt x="f14" y="f16"/>
                  </a:cubicBezTo>
                  <a:lnTo>
                    <a:pt x="f14" y="f17"/>
                  </a:lnTo>
                  <a:cubicBezTo>
                    <a:pt x="f14" y="f18"/>
                    <a:pt x="f19" y="f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5" name="Google Shape;10314;p74">
              <a:extLst>
                <a:ext uri="{FF2B5EF4-FFF2-40B4-BE49-F238E27FC236}">
                  <a16:creationId xmlns:a16="http://schemas.microsoft.com/office/drawing/2014/main" id="{B4DC8560-2856-40AA-4468-B8F8FD494273}"/>
                </a:ext>
              </a:extLst>
            </p:cNvPr>
            <p:cNvSpPr/>
            <p:nvPr/>
          </p:nvSpPr>
          <p:spPr>
            <a:xfrm>
              <a:off x="6030257" y="3686943"/>
              <a:ext cx="148900" cy="135166"/>
            </a:xfrm>
            <a:custGeom>
              <a:avLst/>
              <a:gdLst>
                <a:gd name="f0" fmla="val w"/>
                <a:gd name="f1" fmla="val h"/>
                <a:gd name="f2" fmla="val 0"/>
                <a:gd name="f3" fmla="val 4884"/>
                <a:gd name="f4" fmla="val 4160"/>
                <a:gd name="f5" fmla="val 4159"/>
                <a:gd name="f6" fmla="val 4883"/>
                <a:gd name="f7" fmla="val 3466"/>
                <a:gd name="f8" fmla="val 347"/>
                <a:gd name="f9" fmla="val 946"/>
                <a:gd name="f10" fmla="val 2993"/>
                <a:gd name="f11" fmla="val 1387"/>
                <a:gd name="f12" fmla="val 2426"/>
                <a:gd name="f13" fmla="val 1827"/>
                <a:gd name="f14" fmla="val 1418"/>
                <a:gd name="f15" fmla="val 914"/>
                <a:gd name="f16" fmla="*/ f0 1 4884"/>
                <a:gd name="f17" fmla="*/ f1 1 4160"/>
                <a:gd name="f18" fmla="val f2"/>
                <a:gd name="f19" fmla="val f3"/>
                <a:gd name="f20" fmla="val f4"/>
                <a:gd name="f21" fmla="+- f20 0 f18"/>
                <a:gd name="f22" fmla="+- f19 0 f18"/>
                <a:gd name="f23" fmla="*/ f22 1 4884"/>
                <a:gd name="f24" fmla="*/ f21 1 416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884" h="4160">
                  <a:moveTo>
                    <a:pt x="f2" y="f2"/>
                  </a:moveTo>
                  <a:lnTo>
                    <a:pt x="f2" y="f5"/>
                  </a:lnTo>
                  <a:lnTo>
                    <a:pt x="f6" y="f5"/>
                  </a:lnTo>
                  <a:lnTo>
                    <a:pt x="f6" y="f2"/>
                  </a:lnTo>
                  <a:lnTo>
                    <a:pt x="f7" y="f2"/>
                  </a:lnTo>
                  <a:lnTo>
                    <a:pt x="f7" y="f8"/>
                  </a:lnTo>
                  <a:cubicBezTo>
                    <a:pt x="f7" y="f9"/>
                    <a:pt x="f10" y="f11"/>
                    <a:pt x="f12" y="f11"/>
                  </a:cubicBezTo>
                  <a:cubicBezTo>
                    <a:pt x="f13" y="f11"/>
                    <a:pt x="f14" y="f15"/>
                    <a:pt x="f14" y="f8"/>
                  </a:cubicBezTo>
                  <a:lnTo>
                    <a:pt x="f14"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6" name="Google Shape;10315;p74">
              <a:extLst>
                <a:ext uri="{FF2B5EF4-FFF2-40B4-BE49-F238E27FC236}">
                  <a16:creationId xmlns:a16="http://schemas.microsoft.com/office/drawing/2014/main" id="{996DDD77-E7B6-548F-9CD6-4BB57DF5F5E8}"/>
                </a:ext>
              </a:extLst>
            </p:cNvPr>
            <p:cNvSpPr/>
            <p:nvPr/>
          </p:nvSpPr>
          <p:spPr>
            <a:xfrm>
              <a:off x="6029279" y="3439222"/>
              <a:ext cx="148900" cy="90104"/>
            </a:xfrm>
            <a:custGeom>
              <a:avLst/>
              <a:gdLst>
                <a:gd name="f0" fmla="val w"/>
                <a:gd name="f1" fmla="val h"/>
                <a:gd name="f2" fmla="val 0"/>
                <a:gd name="f3" fmla="val 4884"/>
                <a:gd name="f4" fmla="val 2773"/>
                <a:gd name="f5" fmla="val 2427"/>
                <a:gd name="f6" fmla="val 1103"/>
                <a:gd name="f7" fmla="val 1"/>
                <a:gd name="f8" fmla="val 2426"/>
                <a:gd name="f9" fmla="val 1355"/>
                <a:gd name="f10" fmla="val 1828"/>
                <a:gd name="f11" fmla="val 1418"/>
                <a:gd name="f12" fmla="val 2395"/>
                <a:gd name="f13" fmla="val 2994"/>
                <a:gd name="f14" fmla="val 3403"/>
                <a:gd name="f15" fmla="val 1891"/>
                <a:gd name="f16" fmla="val 3781"/>
                <a:gd name="f17" fmla="*/ f0 1 4884"/>
                <a:gd name="f18" fmla="*/ f1 1 2773"/>
                <a:gd name="f19" fmla="val f2"/>
                <a:gd name="f20" fmla="val f3"/>
                <a:gd name="f21" fmla="val f4"/>
                <a:gd name="f22" fmla="+- f21 0 f19"/>
                <a:gd name="f23" fmla="+- f20 0 f19"/>
                <a:gd name="f24" fmla="*/ f23 1 4884"/>
                <a:gd name="f25" fmla="*/ f22 1 277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884" h="2773">
                  <a:moveTo>
                    <a:pt x="f5" y="f2"/>
                  </a:moveTo>
                  <a:cubicBezTo>
                    <a:pt x="f6" y="f2"/>
                    <a:pt x="f7" y="f6"/>
                    <a:pt x="f7" y="f8"/>
                  </a:cubicBezTo>
                  <a:lnTo>
                    <a:pt x="f7" y="f4"/>
                  </a:lnTo>
                  <a:lnTo>
                    <a:pt x="f9" y="f4"/>
                  </a:lnTo>
                  <a:lnTo>
                    <a:pt x="f9" y="f8"/>
                  </a:lnTo>
                  <a:cubicBezTo>
                    <a:pt x="f9" y="f10"/>
                    <a:pt x="f10" y="f11"/>
                    <a:pt x="f12" y="f11"/>
                  </a:cubicBezTo>
                  <a:cubicBezTo>
                    <a:pt x="f13" y="f11"/>
                    <a:pt x="f14" y="f15"/>
                    <a:pt x="f14" y="f8"/>
                  </a:cubicBezTo>
                  <a:lnTo>
                    <a:pt x="f14" y="f4"/>
                  </a:lnTo>
                  <a:lnTo>
                    <a:pt x="f3" y="f4"/>
                  </a:lnTo>
                  <a:lnTo>
                    <a:pt x="f3" y="f8"/>
                  </a:lnTo>
                  <a:cubicBezTo>
                    <a:pt x="f3" y="f6"/>
                    <a:pt x="f16"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87" name="Google Shape;10341;p74">
            <a:extLst>
              <a:ext uri="{FF2B5EF4-FFF2-40B4-BE49-F238E27FC236}">
                <a16:creationId xmlns:a16="http://schemas.microsoft.com/office/drawing/2014/main" id="{FDF5B913-9655-0FB7-AD30-8F790A6C7193}"/>
              </a:ext>
            </a:extLst>
          </p:cNvPr>
          <p:cNvGrpSpPr/>
          <p:nvPr/>
        </p:nvGrpSpPr>
        <p:grpSpPr>
          <a:xfrm>
            <a:off x="9541471" y="3839539"/>
            <a:ext cx="346008" cy="483461"/>
            <a:chOff x="8527703" y="2749024"/>
            <a:chExt cx="259506" cy="362596"/>
          </a:xfrm>
          <a:solidFill>
            <a:schemeClr val="tx1">
              <a:lumMod val="50000"/>
              <a:lumOff val="50000"/>
            </a:schemeClr>
          </a:solidFill>
        </p:grpSpPr>
        <p:sp>
          <p:nvSpPr>
            <p:cNvPr id="88" name="Google Shape;10342;p74">
              <a:extLst>
                <a:ext uri="{FF2B5EF4-FFF2-40B4-BE49-F238E27FC236}">
                  <a16:creationId xmlns:a16="http://schemas.microsoft.com/office/drawing/2014/main" id="{4176CEB9-8D20-133A-4FBE-170F8ECF9A0B}"/>
                </a:ext>
              </a:extLst>
            </p:cNvPr>
            <p:cNvSpPr/>
            <p:nvPr/>
          </p:nvSpPr>
          <p:spPr>
            <a:xfrm>
              <a:off x="8527703" y="2749024"/>
              <a:ext cx="259506" cy="255282"/>
            </a:xfrm>
            <a:custGeom>
              <a:avLst/>
              <a:gdLst>
                <a:gd name="f0" fmla="val w"/>
                <a:gd name="f1" fmla="val h"/>
                <a:gd name="f2" fmla="val 0"/>
                <a:gd name="f3" fmla="val 9012"/>
                <a:gd name="f4" fmla="val 8318"/>
                <a:gd name="f5" fmla="val 4538"/>
                <a:gd name="f6" fmla="val 1"/>
                <a:gd name="f7" fmla="val 2112"/>
                <a:gd name="f8" fmla="val 1985"/>
                <a:gd name="f9" fmla="val 32"/>
                <a:gd name="f10" fmla="val 4537"/>
                <a:gd name="f11" fmla="val 5860"/>
                <a:gd name="f12" fmla="val 631"/>
                <a:gd name="f13" fmla="val 7184"/>
                <a:gd name="f14" fmla="val 1797"/>
                <a:gd name="f15" fmla="val 8066"/>
                <a:gd name="f16" fmla="val 1923"/>
                <a:gd name="f17" fmla="val 8192"/>
                <a:gd name="f18" fmla="val 2017"/>
                <a:gd name="f19" fmla="val 8223"/>
                <a:gd name="f20" fmla="val 2049"/>
                <a:gd name="f21" fmla="val 4160"/>
                <a:gd name="f22" fmla="val 6900"/>
                <a:gd name="f23" fmla="val 2427"/>
                <a:gd name="f24" fmla="val 2238"/>
                <a:gd name="f25" fmla="val 2080"/>
                <a:gd name="f26" fmla="val 6743"/>
                <a:gd name="f27" fmla="val 6554"/>
                <a:gd name="f28" fmla="val 5829"/>
                <a:gd name="f29" fmla="val 4852"/>
                <a:gd name="f30" fmla="val 2679"/>
                <a:gd name="f31" fmla="val 4033"/>
                <a:gd name="f32" fmla="val 3498"/>
                <a:gd name="f33" fmla="val 3624"/>
                <a:gd name="f34" fmla="val 3277"/>
                <a:gd name="f35" fmla="val 3403"/>
                <a:gd name="f36" fmla="val 3151"/>
                <a:gd name="f37" fmla="val 3088"/>
                <a:gd name="f38" fmla="val 2678"/>
                <a:gd name="f39" fmla="val 1922"/>
                <a:gd name="f40" fmla="val 3782"/>
                <a:gd name="f41" fmla="val 1292"/>
                <a:gd name="f42" fmla="val 5262"/>
                <a:gd name="f43" fmla="val 5892"/>
                <a:gd name="f44" fmla="val 3025"/>
                <a:gd name="f45" fmla="val 5735"/>
                <a:gd name="f46" fmla="val 3340"/>
                <a:gd name="f47" fmla="val 5546"/>
                <a:gd name="f48" fmla="val 6365"/>
                <a:gd name="f49" fmla="val 6964"/>
                <a:gd name="f50" fmla="val 6806"/>
                <a:gd name="f51" fmla="val 6617"/>
                <a:gd name="f52" fmla="val 4884"/>
                <a:gd name="f53" fmla="val 6995"/>
                <a:gd name="f54" fmla="val 7027"/>
                <a:gd name="f55" fmla="val 8286"/>
                <a:gd name="f56" fmla="val 7121"/>
                <a:gd name="f57" fmla="val 7247"/>
                <a:gd name="f58" fmla="val 8129"/>
                <a:gd name="f59" fmla="val 8413"/>
                <a:gd name="f60" fmla="val 9011"/>
                <a:gd name="f61" fmla="val 4506"/>
                <a:gd name="f62" fmla="*/ f0 1 9012"/>
                <a:gd name="f63" fmla="*/ f1 1 8318"/>
                <a:gd name="f64" fmla="val f2"/>
                <a:gd name="f65" fmla="val f3"/>
                <a:gd name="f66" fmla="val f4"/>
                <a:gd name="f67" fmla="+- f66 0 f64"/>
                <a:gd name="f68" fmla="+- f65 0 f64"/>
                <a:gd name="f69" fmla="*/ f68 1 9012"/>
                <a:gd name="f70" fmla="*/ f67 1 831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9012" h="8318">
                  <a:moveTo>
                    <a:pt x="f5" y="f6"/>
                  </a:moveTo>
                  <a:cubicBezTo>
                    <a:pt x="f7" y="f6"/>
                    <a:pt x="f6" y="f8"/>
                    <a:pt x="f9" y="f10"/>
                  </a:cubicBezTo>
                  <a:cubicBezTo>
                    <a:pt x="f9" y="f11"/>
                    <a:pt x="f12" y="f13"/>
                    <a:pt x="f14" y="f15"/>
                  </a:cubicBezTo>
                  <a:cubicBezTo>
                    <a:pt x="f16" y="f17"/>
                    <a:pt x="f18" y="f19"/>
                    <a:pt x="f20" y="f4"/>
                  </a:cubicBezTo>
                  <a:lnTo>
                    <a:pt x="f21" y="f4"/>
                  </a:lnTo>
                  <a:lnTo>
                    <a:pt x="f21" y="f22"/>
                  </a:lnTo>
                  <a:lnTo>
                    <a:pt x="f23" y="f22"/>
                  </a:lnTo>
                  <a:cubicBezTo>
                    <a:pt x="f24" y="f22"/>
                    <a:pt x="f25" y="f26"/>
                    <a:pt x="f25" y="f27"/>
                  </a:cubicBezTo>
                  <a:lnTo>
                    <a:pt x="f25" y="f28"/>
                  </a:lnTo>
                  <a:cubicBezTo>
                    <a:pt x="f25" y="f29"/>
                    <a:pt x="f30" y="f31"/>
                    <a:pt x="f32" y="f33"/>
                  </a:cubicBezTo>
                  <a:cubicBezTo>
                    <a:pt x="f34" y="f35"/>
                    <a:pt x="f36" y="f37"/>
                    <a:pt x="f36" y="f38"/>
                  </a:cubicBezTo>
                  <a:cubicBezTo>
                    <a:pt x="f36" y="f39"/>
                    <a:pt x="f40" y="f41"/>
                    <a:pt x="f5" y="f41"/>
                  </a:cubicBezTo>
                  <a:cubicBezTo>
                    <a:pt x="f42" y="f41"/>
                    <a:pt x="f43" y="f39"/>
                    <a:pt x="f43" y="f38"/>
                  </a:cubicBezTo>
                  <a:cubicBezTo>
                    <a:pt x="f43" y="f44"/>
                    <a:pt x="f45" y="f46"/>
                    <a:pt x="f47" y="f33"/>
                  </a:cubicBezTo>
                  <a:cubicBezTo>
                    <a:pt x="f48" y="f31"/>
                    <a:pt x="f49" y="f29"/>
                    <a:pt x="f49" y="f28"/>
                  </a:cubicBezTo>
                  <a:lnTo>
                    <a:pt x="f49" y="f27"/>
                  </a:lnTo>
                  <a:cubicBezTo>
                    <a:pt x="f49" y="f26"/>
                    <a:pt x="f50" y="f22"/>
                    <a:pt x="f51" y="f22"/>
                  </a:cubicBezTo>
                  <a:lnTo>
                    <a:pt x="f52" y="f22"/>
                  </a:lnTo>
                  <a:lnTo>
                    <a:pt x="f52" y="f4"/>
                  </a:lnTo>
                  <a:lnTo>
                    <a:pt x="f53" y="f4"/>
                  </a:lnTo>
                  <a:cubicBezTo>
                    <a:pt x="f54" y="f55"/>
                    <a:pt x="f56" y="f17"/>
                    <a:pt x="f57" y="f58"/>
                  </a:cubicBezTo>
                  <a:cubicBezTo>
                    <a:pt x="f59" y="f13"/>
                    <a:pt x="f60" y="f28"/>
                    <a:pt x="f60" y="f61"/>
                  </a:cubicBezTo>
                  <a:cubicBezTo>
                    <a:pt x="f60" y="f18"/>
                    <a:pt x="f5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9" name="Google Shape;10343;p74">
              <a:extLst>
                <a:ext uri="{FF2B5EF4-FFF2-40B4-BE49-F238E27FC236}">
                  <a16:creationId xmlns:a16="http://schemas.microsoft.com/office/drawing/2014/main" id="{312CCCB8-F09E-CB3D-EF22-768A2ABB714B}"/>
                </a:ext>
              </a:extLst>
            </p:cNvPr>
            <p:cNvSpPr/>
            <p:nvPr/>
          </p:nvSpPr>
          <p:spPr>
            <a:xfrm>
              <a:off x="8637495" y="2811871"/>
              <a:ext cx="40827" cy="43552"/>
            </a:xfrm>
            <a:custGeom>
              <a:avLst/>
              <a:gdLst>
                <a:gd name="f0" fmla="val w"/>
                <a:gd name="f1" fmla="val h"/>
                <a:gd name="f2" fmla="val 0"/>
                <a:gd name="f3" fmla="val 1418"/>
                <a:gd name="f4" fmla="val 1419"/>
                <a:gd name="f5" fmla="val 725"/>
                <a:gd name="f6" fmla="val 315"/>
                <a:gd name="f7" fmla="val 1103"/>
                <a:gd name="f8" fmla="*/ f0 1 1418"/>
                <a:gd name="f9" fmla="*/ f1 1 1419"/>
                <a:gd name="f10" fmla="val f2"/>
                <a:gd name="f11" fmla="val f3"/>
                <a:gd name="f12" fmla="val f4"/>
                <a:gd name="f13" fmla="+- f12 0 f10"/>
                <a:gd name="f14" fmla="+- f11 0 f10"/>
                <a:gd name="f15" fmla="*/ f14 1 1418"/>
                <a:gd name="f16" fmla="*/ f13 1 1419"/>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418" h="1419">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0" name="Google Shape;10344;p74">
              <a:extLst>
                <a:ext uri="{FF2B5EF4-FFF2-40B4-BE49-F238E27FC236}">
                  <a16:creationId xmlns:a16="http://schemas.microsoft.com/office/drawing/2014/main" id="{63628E27-0457-EA5C-2BA4-E14A4D97FCF5}"/>
                </a:ext>
              </a:extLst>
            </p:cNvPr>
            <p:cNvSpPr/>
            <p:nvPr/>
          </p:nvSpPr>
          <p:spPr>
            <a:xfrm>
              <a:off x="8588492" y="3025539"/>
              <a:ext cx="139747" cy="43552"/>
            </a:xfrm>
            <a:custGeom>
              <a:avLst/>
              <a:gdLst>
                <a:gd name="f0" fmla="val w"/>
                <a:gd name="f1" fmla="val h"/>
                <a:gd name="f2" fmla="val 0"/>
                <a:gd name="f3" fmla="val 4853"/>
                <a:gd name="f4" fmla="val 1419"/>
                <a:gd name="f5" fmla="val 1"/>
                <a:gd name="f6" fmla="val 347"/>
                <a:gd name="f7" fmla="val 946"/>
                <a:gd name="f8" fmla="val 473"/>
                <a:gd name="f9" fmla="val 1040"/>
                <a:gd name="f10" fmla="val 3781"/>
                <a:gd name="f11" fmla="val 4380"/>
                <a:gd name="f12" fmla="*/ f0 1 4853"/>
                <a:gd name="f13" fmla="*/ f1 1 1419"/>
                <a:gd name="f14" fmla="val f2"/>
                <a:gd name="f15" fmla="val f3"/>
                <a:gd name="f16" fmla="val f4"/>
                <a:gd name="f17" fmla="+- f16 0 f14"/>
                <a:gd name="f18" fmla="+- f15 0 f14"/>
                <a:gd name="f19" fmla="*/ f18 1 4853"/>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4853" h="1419">
                  <a:moveTo>
                    <a:pt x="f5" y="f5"/>
                  </a:moveTo>
                  <a:lnTo>
                    <a:pt x="f5" y="f6"/>
                  </a:lnTo>
                  <a:cubicBezTo>
                    <a:pt x="f5" y="f7"/>
                    <a:pt x="f8" y="f4"/>
                    <a:pt x="f9" y="f4"/>
                  </a:cubicBezTo>
                  <a:lnTo>
                    <a:pt x="f10" y="f4"/>
                  </a:lnTo>
                  <a:cubicBezTo>
                    <a:pt x="f11" y="f4"/>
                    <a:pt x="f3" y="f7"/>
                    <a:pt x="f3" y="f6"/>
                  </a:cubicBez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1" name="Google Shape;10345;p74">
              <a:extLst>
                <a:ext uri="{FF2B5EF4-FFF2-40B4-BE49-F238E27FC236}">
                  <a16:creationId xmlns:a16="http://schemas.microsoft.com/office/drawing/2014/main" id="{DD9AB43D-12B2-FAA0-FFEA-13DFA76A961D}"/>
                </a:ext>
              </a:extLst>
            </p:cNvPr>
            <p:cNvSpPr/>
            <p:nvPr/>
          </p:nvSpPr>
          <p:spPr>
            <a:xfrm>
              <a:off x="8608445" y="2877616"/>
              <a:ext cx="99834" cy="63834"/>
            </a:xfrm>
            <a:custGeom>
              <a:avLst/>
              <a:gdLst>
                <a:gd name="f0" fmla="val w"/>
                <a:gd name="f1" fmla="val h"/>
                <a:gd name="f2" fmla="val 0"/>
                <a:gd name="f3" fmla="val 3467"/>
                <a:gd name="f4" fmla="val 2080"/>
                <a:gd name="f5" fmla="val 1734"/>
                <a:gd name="f6" fmla="val 1"/>
                <a:gd name="f7" fmla="val 789"/>
                <a:gd name="f8" fmla="val 725"/>
                <a:gd name="f9" fmla="val 1733"/>
                <a:gd name="f10" fmla="val 3466"/>
                <a:gd name="f11" fmla="val 788"/>
                <a:gd name="f12" fmla="val 2679"/>
                <a:gd name="f13" fmla="*/ f0 1 3467"/>
                <a:gd name="f14" fmla="*/ f1 1 2080"/>
                <a:gd name="f15" fmla="val f2"/>
                <a:gd name="f16" fmla="val f3"/>
                <a:gd name="f17" fmla="val f4"/>
                <a:gd name="f18" fmla="+- f17 0 f15"/>
                <a:gd name="f19" fmla="+- f16 0 f15"/>
                <a:gd name="f20" fmla="*/ f19 1 3467"/>
                <a:gd name="f21" fmla="*/ f18 1 208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467" h="2080">
                  <a:moveTo>
                    <a:pt x="f5" y="f6"/>
                  </a:moveTo>
                  <a:cubicBezTo>
                    <a:pt x="f7" y="f6"/>
                    <a:pt x="f6" y="f8"/>
                    <a:pt x="f6" y="f9"/>
                  </a:cubicBezTo>
                  <a:lnTo>
                    <a:pt x="f6" y="f4"/>
                  </a:lnTo>
                  <a:lnTo>
                    <a:pt x="f10" y="f4"/>
                  </a:lnTo>
                  <a:lnTo>
                    <a:pt x="f10" y="f9"/>
                  </a:lnTo>
                  <a:cubicBezTo>
                    <a:pt x="f10" y="f11"/>
                    <a:pt x="f1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2" name="Google Shape;10346;p74">
              <a:extLst>
                <a:ext uri="{FF2B5EF4-FFF2-40B4-BE49-F238E27FC236}">
                  <a16:creationId xmlns:a16="http://schemas.microsoft.com/office/drawing/2014/main" id="{53820489-CEEF-C62B-3A15-F272ABC086EA}"/>
                </a:ext>
              </a:extLst>
            </p:cNvPr>
            <p:cNvSpPr/>
            <p:nvPr/>
          </p:nvSpPr>
          <p:spPr>
            <a:xfrm>
              <a:off x="8608445" y="3090324"/>
              <a:ext cx="100730" cy="21296"/>
            </a:xfrm>
            <a:custGeom>
              <a:avLst/>
              <a:gdLst>
                <a:gd name="f0" fmla="val w"/>
                <a:gd name="f1" fmla="val h"/>
                <a:gd name="f2" fmla="val 0"/>
                <a:gd name="f3" fmla="val 3498"/>
                <a:gd name="f4" fmla="val 694"/>
                <a:gd name="f5" fmla="val 32"/>
                <a:gd name="f6" fmla="val 1"/>
                <a:gd name="f7" fmla="val 379"/>
                <a:gd name="f8" fmla="val 284"/>
                <a:gd name="f9" fmla="val 2773"/>
                <a:gd name="f10" fmla="val 3183"/>
                <a:gd name="f11" fmla="*/ f0 1 3498"/>
                <a:gd name="f12" fmla="*/ f1 1 694"/>
                <a:gd name="f13" fmla="val f2"/>
                <a:gd name="f14" fmla="val f3"/>
                <a:gd name="f15" fmla="val f4"/>
                <a:gd name="f16" fmla="+- f15 0 f13"/>
                <a:gd name="f17" fmla="+- f14 0 f13"/>
                <a:gd name="f18" fmla="*/ f17 1 3498"/>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98" h="694">
                  <a:moveTo>
                    <a:pt x="f5" y="f6"/>
                  </a:moveTo>
                  <a:cubicBezTo>
                    <a:pt x="f6" y="f7"/>
                    <a:pt x="f8" y="f4"/>
                    <a:pt x="f4" y="f4"/>
                  </a:cubicBezTo>
                  <a:lnTo>
                    <a:pt x="f9" y="f4"/>
                  </a:lnTo>
                  <a:cubicBezTo>
                    <a:pt x="f10" y="f4"/>
                    <a:pt x="f3" y="f7"/>
                    <a:pt x="f3"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93" name="Google Shape;10359;p74">
            <a:extLst>
              <a:ext uri="{FF2B5EF4-FFF2-40B4-BE49-F238E27FC236}">
                <a16:creationId xmlns:a16="http://schemas.microsoft.com/office/drawing/2014/main" id="{F8BA78A6-583D-CB5D-8D43-6C24A8B9EB43}"/>
              </a:ext>
            </a:extLst>
          </p:cNvPr>
          <p:cNvGrpSpPr/>
          <p:nvPr/>
        </p:nvGrpSpPr>
        <p:grpSpPr>
          <a:xfrm>
            <a:off x="6950867" y="4815933"/>
            <a:ext cx="481572" cy="451811"/>
            <a:chOff x="6584749" y="3481321"/>
            <a:chExt cx="361179" cy="338858"/>
          </a:xfrm>
          <a:solidFill>
            <a:schemeClr val="tx1">
              <a:lumMod val="50000"/>
              <a:lumOff val="50000"/>
            </a:schemeClr>
          </a:solidFill>
        </p:grpSpPr>
        <p:sp>
          <p:nvSpPr>
            <p:cNvPr id="94" name="Google Shape;10360;p74">
              <a:extLst>
                <a:ext uri="{FF2B5EF4-FFF2-40B4-BE49-F238E27FC236}">
                  <a16:creationId xmlns:a16="http://schemas.microsoft.com/office/drawing/2014/main" id="{7A4ECD5A-BA09-5ED3-1629-1A70C195B856}"/>
                </a:ext>
              </a:extLst>
            </p:cNvPr>
            <p:cNvSpPr/>
            <p:nvPr/>
          </p:nvSpPr>
          <p:spPr>
            <a:xfrm>
              <a:off x="6679838" y="3638973"/>
              <a:ext cx="170023" cy="181206"/>
            </a:xfrm>
            <a:custGeom>
              <a:avLst/>
              <a:gdLst>
                <a:gd name="f0" fmla="val w"/>
                <a:gd name="f1" fmla="val h"/>
                <a:gd name="f2" fmla="val 0"/>
                <a:gd name="f3" fmla="val 5577"/>
                <a:gd name="f4" fmla="val 2804"/>
                <a:gd name="f5" fmla="val 1607"/>
                <a:gd name="f6" fmla="val 1450"/>
                <a:gd name="f7" fmla="val 725"/>
                <a:gd name="f8" fmla="val 1009"/>
                <a:gd name="f9" fmla="val 3308"/>
                <a:gd name="f10" fmla="val 946"/>
                <a:gd name="f11" fmla="val 3749"/>
                <a:gd name="f12" fmla="val 851"/>
                <a:gd name="f13" fmla="val 4285"/>
                <a:gd name="f14" fmla="val 757"/>
                <a:gd name="f15" fmla="val 4883"/>
                <a:gd name="f16" fmla="val 347"/>
                <a:gd name="f17" fmla="val 158"/>
                <a:gd name="f18" fmla="val 5041"/>
                <a:gd name="f19" fmla="val 5230"/>
                <a:gd name="f20" fmla="val 5419"/>
                <a:gd name="f21" fmla="val 5576"/>
                <a:gd name="f22" fmla="val 5545"/>
                <a:gd name="f23" fmla="val 5387"/>
                <a:gd name="f24" fmla="val 5198"/>
                <a:gd name="f25" fmla="val 5009"/>
                <a:gd name="f26" fmla="val 4852"/>
                <a:gd name="f27" fmla="val 4726"/>
                <a:gd name="f28" fmla="val 4253"/>
                <a:gd name="f29" fmla="val 4632"/>
                <a:gd name="f30" fmla="val 4569"/>
                <a:gd name="f31" fmla="val 3277"/>
                <a:gd name="f32" fmla="val 4128"/>
                <a:gd name="f33" fmla="val 756"/>
                <a:gd name="f34" fmla="val 3970"/>
                <a:gd name="f35" fmla="*/ f0 1 5577"/>
                <a:gd name="f36" fmla="*/ f1 1 5577"/>
                <a:gd name="f37" fmla="val f2"/>
                <a:gd name="f38" fmla="val f3"/>
                <a:gd name="f39" fmla="+- f38 0 f37"/>
                <a:gd name="f40" fmla="*/ f39 1 5577"/>
                <a:gd name="f41" fmla="*/ f37 1 f40"/>
                <a:gd name="f42" fmla="*/ f38 1 f40"/>
                <a:gd name="f43" fmla="*/ f41 f35 1"/>
                <a:gd name="f44" fmla="*/ f42 f35 1"/>
                <a:gd name="f45" fmla="*/ f42 f36 1"/>
                <a:gd name="f46" fmla="*/ f41 f36 1"/>
              </a:gdLst>
              <a:ahLst/>
              <a:cxnLst>
                <a:cxn ang="3cd4">
                  <a:pos x="hc" y="t"/>
                </a:cxn>
                <a:cxn ang="0">
                  <a:pos x="r" y="vc"/>
                </a:cxn>
                <a:cxn ang="cd4">
                  <a:pos x="hc" y="b"/>
                </a:cxn>
                <a:cxn ang="cd2">
                  <a:pos x="l" y="vc"/>
                </a:cxn>
              </a:cxnLst>
              <a:rect l="f43" t="f46" r="f44" b="f45"/>
              <a:pathLst>
                <a:path w="5577" h="5577">
                  <a:moveTo>
                    <a:pt x="f4" y="f2"/>
                  </a:moveTo>
                  <a:cubicBezTo>
                    <a:pt x="f5" y="f2"/>
                    <a:pt x="f6" y="f7"/>
                    <a:pt x="f8" y="f9"/>
                  </a:cubicBezTo>
                  <a:cubicBezTo>
                    <a:pt x="f10" y="f11"/>
                    <a:pt x="f12" y="f13"/>
                    <a:pt x="f14" y="f15"/>
                  </a:cubicBezTo>
                  <a:lnTo>
                    <a:pt x="f16" y="f15"/>
                  </a:lnTo>
                  <a:cubicBezTo>
                    <a:pt x="f17" y="f15"/>
                    <a:pt x="f2" y="f18"/>
                    <a:pt x="f2" y="f19"/>
                  </a:cubicBezTo>
                  <a:cubicBezTo>
                    <a:pt x="f2" y="f20"/>
                    <a:pt x="f17" y="f21"/>
                    <a:pt x="f16" y="f21"/>
                  </a:cubicBezTo>
                  <a:lnTo>
                    <a:pt x="f19" y="f21"/>
                  </a:lnTo>
                  <a:cubicBezTo>
                    <a:pt x="f20" y="f22"/>
                    <a:pt x="f3" y="f23"/>
                    <a:pt x="f3" y="f24"/>
                  </a:cubicBezTo>
                  <a:cubicBezTo>
                    <a:pt x="f3" y="f25"/>
                    <a:pt x="f20" y="f26"/>
                    <a:pt x="f19" y="f26"/>
                  </a:cubicBezTo>
                  <a:lnTo>
                    <a:pt x="f26" y="f26"/>
                  </a:lnTo>
                  <a:cubicBezTo>
                    <a:pt x="f27" y="f28"/>
                    <a:pt x="f29" y="f11"/>
                    <a:pt x="f30" y="f31"/>
                  </a:cubicBezTo>
                  <a:cubicBezTo>
                    <a:pt x="f32" y="f33"/>
                    <a:pt x="f34"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5" name="Google Shape;10361;p74">
              <a:extLst>
                <a:ext uri="{FF2B5EF4-FFF2-40B4-BE49-F238E27FC236}">
                  <a16:creationId xmlns:a16="http://schemas.microsoft.com/office/drawing/2014/main" id="{50A6C390-C7C3-A2B8-AAEB-EAE5E9789B18}"/>
                </a:ext>
              </a:extLst>
            </p:cNvPr>
            <p:cNvSpPr/>
            <p:nvPr/>
          </p:nvSpPr>
          <p:spPr>
            <a:xfrm>
              <a:off x="6839282" y="3481321"/>
              <a:ext cx="84536" cy="90104"/>
            </a:xfrm>
            <a:custGeom>
              <a:avLst/>
              <a:gdLst>
                <a:gd name="f0" fmla="val w"/>
                <a:gd name="f1" fmla="val h"/>
                <a:gd name="f2" fmla="val 0"/>
                <a:gd name="f3" fmla="val 2773"/>
                <a:gd name="f4" fmla="val 1386"/>
                <a:gd name="f5" fmla="val 630"/>
                <a:gd name="f6" fmla="val 1387"/>
                <a:gd name="f7" fmla="val 2111"/>
                <a:gd name="f8" fmla="val 2143"/>
                <a:gd name="f9" fmla="*/ f0 1 2773"/>
                <a:gd name="f10" fmla="*/ f1 1 2773"/>
                <a:gd name="f11" fmla="val f2"/>
                <a:gd name="f12" fmla="val f3"/>
                <a:gd name="f13" fmla="+- f12 0 f11"/>
                <a:gd name="f14" fmla="*/ f13 1 2773"/>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2773" h="2773">
                  <a:moveTo>
                    <a:pt x="f4" y="f2"/>
                  </a:moveTo>
                  <a:cubicBezTo>
                    <a:pt x="f5" y="f2"/>
                    <a:pt x="f2" y="f5"/>
                    <a:pt x="f2" y="f6"/>
                  </a:cubicBezTo>
                  <a:cubicBezTo>
                    <a:pt x="f2" y="f7"/>
                    <a:pt x="f5" y="f3"/>
                    <a:pt x="f4" y="f3"/>
                  </a:cubicBezTo>
                  <a:cubicBezTo>
                    <a:pt x="f8" y="f3"/>
                    <a:pt x="f3" y="f7"/>
                    <a:pt x="f3" y="f6"/>
                  </a:cubicBezTo>
                  <a:cubicBezTo>
                    <a:pt x="f3" y="f5"/>
                    <a:pt x="f8"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6" name="Google Shape;10362;p74">
              <a:extLst>
                <a:ext uri="{FF2B5EF4-FFF2-40B4-BE49-F238E27FC236}">
                  <a16:creationId xmlns:a16="http://schemas.microsoft.com/office/drawing/2014/main" id="{360CB8F5-01A6-B1BB-5B33-46D211AFC7EA}"/>
                </a:ext>
              </a:extLst>
            </p:cNvPr>
            <p:cNvSpPr/>
            <p:nvPr/>
          </p:nvSpPr>
          <p:spPr>
            <a:xfrm>
              <a:off x="6606860" y="3481321"/>
              <a:ext cx="83567" cy="90104"/>
            </a:xfrm>
            <a:custGeom>
              <a:avLst/>
              <a:gdLst>
                <a:gd name="f0" fmla="val w"/>
                <a:gd name="f1" fmla="val h"/>
                <a:gd name="f2" fmla="val 0"/>
                <a:gd name="f3" fmla="val 2741"/>
                <a:gd name="f4" fmla="val 2773"/>
                <a:gd name="f5" fmla="val 1355"/>
                <a:gd name="f6" fmla="val 599"/>
                <a:gd name="f7" fmla="val 630"/>
                <a:gd name="f8" fmla="val 1387"/>
                <a:gd name="f9" fmla="val 2143"/>
                <a:gd name="f10" fmla="val 2111"/>
                <a:gd name="f11" fmla="*/ f0 1 2741"/>
                <a:gd name="f12" fmla="*/ f1 1 2773"/>
                <a:gd name="f13" fmla="val f2"/>
                <a:gd name="f14" fmla="val f3"/>
                <a:gd name="f15" fmla="val f4"/>
                <a:gd name="f16" fmla="+- f15 0 f13"/>
                <a:gd name="f17" fmla="+- f14 0 f13"/>
                <a:gd name="f18" fmla="*/ f17 1 2741"/>
                <a:gd name="f19" fmla="*/ f16 1 2773"/>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1" h="2773">
                  <a:moveTo>
                    <a:pt x="f5" y="f2"/>
                  </a:moveTo>
                  <a:cubicBezTo>
                    <a:pt x="f6" y="f2"/>
                    <a:pt x="f2" y="f7"/>
                    <a:pt x="f2" y="f8"/>
                  </a:cubicBezTo>
                  <a:cubicBezTo>
                    <a:pt x="f2" y="f9"/>
                    <a:pt x="f6" y="f4"/>
                    <a:pt x="f5" y="f4"/>
                  </a:cubicBezTo>
                  <a:cubicBezTo>
                    <a:pt x="f10" y="f4"/>
                    <a:pt x="f3" y="f9"/>
                    <a:pt x="f3" y="f8"/>
                  </a:cubicBezTo>
                  <a:cubicBezTo>
                    <a:pt x="f3" y="f7"/>
                    <a:pt x="f1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7" name="Google Shape;10363;p74">
              <a:extLst>
                <a:ext uri="{FF2B5EF4-FFF2-40B4-BE49-F238E27FC236}">
                  <a16:creationId xmlns:a16="http://schemas.microsoft.com/office/drawing/2014/main" id="{7F79C4CE-5664-5821-09B2-E5E29F3C9371}"/>
                </a:ext>
              </a:extLst>
            </p:cNvPr>
            <p:cNvSpPr/>
            <p:nvPr/>
          </p:nvSpPr>
          <p:spPr>
            <a:xfrm>
              <a:off x="6584749" y="3571390"/>
              <a:ext cx="127769" cy="67619"/>
            </a:xfrm>
            <a:custGeom>
              <a:avLst/>
              <a:gdLst>
                <a:gd name="f0" fmla="val w"/>
                <a:gd name="f1" fmla="val h"/>
                <a:gd name="f2" fmla="val 0"/>
                <a:gd name="f3" fmla="val 4191"/>
                <a:gd name="f4" fmla="val 2081"/>
                <a:gd name="f5" fmla="val 568"/>
                <a:gd name="f6" fmla="val 1"/>
                <a:gd name="f7" fmla="val 252"/>
                <a:gd name="f8" fmla="val 347"/>
                <a:gd name="f9" fmla="val 851"/>
                <a:gd name="f10" fmla="val 1356"/>
                <a:gd name="f11" fmla="val 1734"/>
                <a:gd name="f12" fmla="val 1923"/>
                <a:gd name="f13" fmla="val 158"/>
                <a:gd name="f14" fmla="val 2080"/>
                <a:gd name="f15" fmla="val 3813"/>
                <a:gd name="f16" fmla="val 4033"/>
                <a:gd name="f17" fmla="val 820"/>
                <a:gd name="f18" fmla="val 3970"/>
                <a:gd name="f19" fmla="val 3624"/>
                <a:gd name="f20" fmla="val 3245"/>
                <a:gd name="f21" fmla="val 410"/>
                <a:gd name="f22" fmla="val 2678"/>
                <a:gd name="f23" fmla="val 694"/>
                <a:gd name="f24" fmla="val 1513"/>
                <a:gd name="f25" fmla="val 946"/>
                <a:gd name="f26" fmla="*/ f0 1 4191"/>
                <a:gd name="f27" fmla="*/ f1 1 2081"/>
                <a:gd name="f28" fmla="val f2"/>
                <a:gd name="f29" fmla="val f3"/>
                <a:gd name="f30" fmla="val f4"/>
                <a:gd name="f31" fmla="+- f30 0 f28"/>
                <a:gd name="f32" fmla="+- f29 0 f28"/>
                <a:gd name="f33" fmla="*/ f32 1 4191"/>
                <a:gd name="f34" fmla="*/ f31 1 2081"/>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191" h="2081">
                  <a:moveTo>
                    <a:pt x="f5" y="f6"/>
                  </a:moveTo>
                  <a:cubicBezTo>
                    <a:pt x="f7" y="f8"/>
                    <a:pt x="f2" y="f9"/>
                    <a:pt x="f2" y="f10"/>
                  </a:cubicBezTo>
                  <a:lnTo>
                    <a:pt x="f2" y="f11"/>
                  </a:lnTo>
                  <a:cubicBezTo>
                    <a:pt x="f2" y="f12"/>
                    <a:pt x="f13" y="f14"/>
                    <a:pt x="f8" y="f14"/>
                  </a:cubicBezTo>
                  <a:lnTo>
                    <a:pt x="f15" y="f14"/>
                  </a:lnTo>
                  <a:cubicBezTo>
                    <a:pt x="f16" y="f14"/>
                    <a:pt x="f3" y="f12"/>
                    <a:pt x="f3" y="f11"/>
                  </a:cubicBezTo>
                  <a:lnTo>
                    <a:pt x="f3" y="f10"/>
                  </a:lnTo>
                  <a:cubicBezTo>
                    <a:pt x="f3" y="f17"/>
                    <a:pt x="f18" y="f8"/>
                    <a:pt x="f19" y="f6"/>
                  </a:cubicBezTo>
                  <a:cubicBezTo>
                    <a:pt x="f20" y="f21"/>
                    <a:pt x="f22" y="f23"/>
                    <a:pt x="f14" y="f23"/>
                  </a:cubicBezTo>
                  <a:cubicBezTo>
                    <a:pt x="f24" y="f23"/>
                    <a:pt x="f25" y="f21"/>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8" name="Google Shape;10364;p74">
              <a:extLst>
                <a:ext uri="{FF2B5EF4-FFF2-40B4-BE49-F238E27FC236}">
                  <a16:creationId xmlns:a16="http://schemas.microsoft.com/office/drawing/2014/main" id="{5D5775BE-4E52-D3CF-AC0E-0C001D7EDBD7}"/>
                </a:ext>
              </a:extLst>
            </p:cNvPr>
            <p:cNvSpPr/>
            <p:nvPr/>
          </p:nvSpPr>
          <p:spPr>
            <a:xfrm>
              <a:off x="6819101" y="3571390"/>
              <a:ext cx="126827" cy="67619"/>
            </a:xfrm>
            <a:custGeom>
              <a:avLst/>
              <a:gdLst>
                <a:gd name="f0" fmla="val w"/>
                <a:gd name="f1" fmla="val h"/>
                <a:gd name="f2" fmla="val 0"/>
                <a:gd name="f3" fmla="val 4160"/>
                <a:gd name="f4" fmla="val 2081"/>
                <a:gd name="f5" fmla="val 536"/>
                <a:gd name="f6" fmla="val 1"/>
                <a:gd name="f7" fmla="val 221"/>
                <a:gd name="f8" fmla="val 347"/>
                <a:gd name="f9" fmla="val 851"/>
                <a:gd name="f10" fmla="val 1356"/>
                <a:gd name="f11" fmla="val 1702"/>
                <a:gd name="f12" fmla="val 1923"/>
                <a:gd name="f13" fmla="val 158"/>
                <a:gd name="f14" fmla="val 2080"/>
                <a:gd name="f15" fmla="val 3813"/>
                <a:gd name="f16" fmla="val 4002"/>
                <a:gd name="f17" fmla="val 4159"/>
                <a:gd name="f18" fmla="val 820"/>
                <a:gd name="f19" fmla="val 3970"/>
                <a:gd name="f20" fmla="val 3624"/>
                <a:gd name="f21" fmla="val 3214"/>
                <a:gd name="f22" fmla="val 410"/>
                <a:gd name="f23" fmla="val 2679"/>
                <a:gd name="f24" fmla="val 694"/>
                <a:gd name="f25" fmla="val 1450"/>
                <a:gd name="f26" fmla="val 946"/>
                <a:gd name="f27" fmla="*/ f0 1 4160"/>
                <a:gd name="f28" fmla="*/ f1 1 2081"/>
                <a:gd name="f29" fmla="val f2"/>
                <a:gd name="f30" fmla="val f3"/>
                <a:gd name="f31" fmla="val f4"/>
                <a:gd name="f32" fmla="+- f31 0 f29"/>
                <a:gd name="f33" fmla="+- f30 0 f29"/>
                <a:gd name="f34" fmla="*/ f33 1 4160"/>
                <a:gd name="f35" fmla="*/ f32 1 2081"/>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160" h="2081">
                  <a:moveTo>
                    <a:pt x="f5" y="f6"/>
                  </a:moveTo>
                  <a:cubicBezTo>
                    <a:pt x="f7" y="f8"/>
                    <a:pt x="f6" y="f9"/>
                    <a:pt x="f6" y="f10"/>
                  </a:cubicBezTo>
                  <a:lnTo>
                    <a:pt x="f6" y="f11"/>
                  </a:lnTo>
                  <a:cubicBezTo>
                    <a:pt x="f6" y="f12"/>
                    <a:pt x="f13" y="f14"/>
                    <a:pt x="f8" y="f14"/>
                  </a:cubicBezTo>
                  <a:lnTo>
                    <a:pt x="f15" y="f14"/>
                  </a:lnTo>
                  <a:cubicBezTo>
                    <a:pt x="f16" y="f14"/>
                    <a:pt x="f17" y="f12"/>
                    <a:pt x="f17" y="f11"/>
                  </a:cubicBezTo>
                  <a:lnTo>
                    <a:pt x="f17" y="f10"/>
                  </a:lnTo>
                  <a:cubicBezTo>
                    <a:pt x="f17" y="f18"/>
                    <a:pt x="f19" y="f8"/>
                    <a:pt x="f20" y="f6"/>
                  </a:cubicBezTo>
                  <a:cubicBezTo>
                    <a:pt x="f21" y="f22"/>
                    <a:pt x="f23" y="f24"/>
                    <a:pt x="f14" y="f24"/>
                  </a:cubicBezTo>
                  <a:cubicBezTo>
                    <a:pt x="f25" y="f24"/>
                    <a:pt x="f26" y="f22"/>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9" name="Google Shape;10365;p74">
              <a:extLst>
                <a:ext uri="{FF2B5EF4-FFF2-40B4-BE49-F238E27FC236}">
                  <a16:creationId xmlns:a16="http://schemas.microsoft.com/office/drawing/2014/main" id="{0150CB04-90F7-461D-002D-802AE15CAFC2}"/>
                </a:ext>
              </a:extLst>
            </p:cNvPr>
            <p:cNvSpPr/>
            <p:nvPr/>
          </p:nvSpPr>
          <p:spPr>
            <a:xfrm>
              <a:off x="6823920" y="3661486"/>
              <a:ext cx="122008" cy="68625"/>
            </a:xfrm>
            <a:custGeom>
              <a:avLst/>
              <a:gdLst>
                <a:gd name="f0" fmla="val w"/>
                <a:gd name="f1" fmla="val h"/>
                <a:gd name="f2" fmla="val 0"/>
                <a:gd name="f3" fmla="val 4002"/>
                <a:gd name="f4" fmla="val 2112"/>
                <a:gd name="f5" fmla="val 189"/>
                <a:gd name="f6" fmla="val 567"/>
                <a:gd name="f7" fmla="val 315"/>
                <a:gd name="f8" fmla="val 1229"/>
                <a:gd name="f9" fmla="val 473"/>
                <a:gd name="f10" fmla="val 2111"/>
                <a:gd name="f11" fmla="val 3655"/>
                <a:gd name="f12" fmla="val 3844"/>
                <a:gd name="f13" fmla="val 4001"/>
                <a:gd name="f14" fmla="val 1954"/>
                <a:gd name="f15" fmla="val 1733"/>
                <a:gd name="f16" fmla="val 378"/>
                <a:gd name="f17" fmla="val 3970"/>
                <a:gd name="f18" fmla="val 158"/>
                <a:gd name="f19" fmla="*/ f0 1 4002"/>
                <a:gd name="f20" fmla="*/ f1 1 2112"/>
                <a:gd name="f21" fmla="val f2"/>
                <a:gd name="f22" fmla="val f3"/>
                <a:gd name="f23" fmla="val f4"/>
                <a:gd name="f24" fmla="+- f23 0 f21"/>
                <a:gd name="f25" fmla="+- f22 0 f21"/>
                <a:gd name="f26" fmla="*/ f25 1 4002"/>
                <a:gd name="f27" fmla="*/ f24 1 211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4002" h="2112">
                  <a:moveTo>
                    <a:pt x="f2" y="f2"/>
                  </a:moveTo>
                  <a:cubicBezTo>
                    <a:pt x="f5" y="f6"/>
                    <a:pt x="f7" y="f8"/>
                    <a:pt x="f9" y="f10"/>
                  </a:cubicBezTo>
                  <a:lnTo>
                    <a:pt x="f11" y="f10"/>
                  </a:lnTo>
                  <a:cubicBezTo>
                    <a:pt x="f12" y="f10"/>
                    <a:pt x="f13" y="f14"/>
                    <a:pt x="f13" y="f15"/>
                  </a:cubicBezTo>
                  <a:lnTo>
                    <a:pt x="f13" y="f16"/>
                  </a:lnTo>
                  <a:cubicBezTo>
                    <a:pt x="f17" y="f18"/>
                    <a:pt x="f12"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0" name="Google Shape;10366;p74">
              <a:extLst>
                <a:ext uri="{FF2B5EF4-FFF2-40B4-BE49-F238E27FC236}">
                  <a16:creationId xmlns:a16="http://schemas.microsoft.com/office/drawing/2014/main" id="{3DEF76B4-640F-F16D-C320-D3062775222C}"/>
                </a:ext>
              </a:extLst>
            </p:cNvPr>
            <p:cNvSpPr/>
            <p:nvPr/>
          </p:nvSpPr>
          <p:spPr>
            <a:xfrm>
              <a:off x="6584749" y="3661486"/>
              <a:ext cx="122986" cy="67583"/>
            </a:xfrm>
            <a:custGeom>
              <a:avLst/>
              <a:gdLst>
                <a:gd name="f0" fmla="val w"/>
                <a:gd name="f1" fmla="val h"/>
                <a:gd name="f2" fmla="val 0"/>
                <a:gd name="f3" fmla="val 4034"/>
                <a:gd name="f4" fmla="val 2080"/>
                <a:gd name="f5" fmla="val 347"/>
                <a:gd name="f6" fmla="val 158"/>
                <a:gd name="f7" fmla="val 1733"/>
                <a:gd name="f8" fmla="val 1954"/>
                <a:gd name="f9" fmla="val 3561"/>
                <a:gd name="f10" fmla="val 3718"/>
                <a:gd name="f11" fmla="val 1229"/>
                <a:gd name="f12" fmla="val 3813"/>
                <a:gd name="f13" fmla="val 567"/>
                <a:gd name="f14" fmla="val 4033"/>
                <a:gd name="f15" fmla="*/ f0 1 4034"/>
                <a:gd name="f16" fmla="*/ f1 1 2080"/>
                <a:gd name="f17" fmla="val f2"/>
                <a:gd name="f18" fmla="val f3"/>
                <a:gd name="f19" fmla="val f4"/>
                <a:gd name="f20" fmla="+- f19 0 f17"/>
                <a:gd name="f21" fmla="+- f18 0 f17"/>
                <a:gd name="f22" fmla="*/ f21 1 4034"/>
                <a:gd name="f23" fmla="*/ f20 1 208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034" h="2080">
                  <a:moveTo>
                    <a:pt x="f5" y="f2"/>
                  </a:moveTo>
                  <a:cubicBezTo>
                    <a:pt x="f6" y="f2"/>
                    <a:pt x="f2" y="f6"/>
                    <a:pt x="f2" y="f5"/>
                  </a:cubicBezTo>
                  <a:lnTo>
                    <a:pt x="f2" y="f7"/>
                  </a:lnTo>
                  <a:cubicBezTo>
                    <a:pt x="f2" y="f8"/>
                    <a:pt x="f6" y="f4"/>
                    <a:pt x="f5" y="f4"/>
                  </a:cubicBezTo>
                  <a:lnTo>
                    <a:pt x="f9" y="f4"/>
                  </a:lnTo>
                  <a:cubicBezTo>
                    <a:pt x="f10" y="f11"/>
                    <a:pt x="f12" y="f13"/>
                    <a:pt x="f1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01" name="Google Shape;10399;p74">
            <a:extLst>
              <a:ext uri="{FF2B5EF4-FFF2-40B4-BE49-F238E27FC236}">
                <a16:creationId xmlns:a16="http://schemas.microsoft.com/office/drawing/2014/main" id="{154246D4-B605-EECD-33A5-0ED71B723E30}"/>
              </a:ext>
            </a:extLst>
          </p:cNvPr>
          <p:cNvGrpSpPr/>
          <p:nvPr/>
        </p:nvGrpSpPr>
        <p:grpSpPr>
          <a:xfrm>
            <a:off x="2347593" y="4721520"/>
            <a:ext cx="480280" cy="509125"/>
            <a:chOff x="3132295" y="3410510"/>
            <a:chExt cx="360210" cy="381844"/>
          </a:xfrm>
          <a:solidFill>
            <a:schemeClr val="tx1">
              <a:lumMod val="50000"/>
              <a:lumOff val="50000"/>
            </a:schemeClr>
          </a:solidFill>
        </p:grpSpPr>
        <p:sp>
          <p:nvSpPr>
            <p:cNvPr id="102" name="Google Shape;10400;p74">
              <a:extLst>
                <a:ext uri="{FF2B5EF4-FFF2-40B4-BE49-F238E27FC236}">
                  <a16:creationId xmlns:a16="http://schemas.microsoft.com/office/drawing/2014/main" id="{03DD0D5B-1B62-C274-A196-097D9BAB7C2A}"/>
                </a:ext>
              </a:extLst>
            </p:cNvPr>
            <p:cNvSpPr/>
            <p:nvPr/>
          </p:nvSpPr>
          <p:spPr>
            <a:xfrm>
              <a:off x="3292690" y="3582491"/>
              <a:ext cx="22128" cy="21506"/>
            </a:xfrm>
            <a:custGeom>
              <a:avLst/>
              <a:gdLst>
                <a:gd name="f0" fmla="val w"/>
                <a:gd name="f1" fmla="val h"/>
                <a:gd name="f2" fmla="val 0"/>
                <a:gd name="f3" fmla="val 726"/>
                <a:gd name="f4" fmla="val 662"/>
                <a:gd name="f5" fmla="val 375"/>
                <a:gd name="f6" fmla="val 292"/>
                <a:gd name="f7" fmla="val 206"/>
                <a:gd name="f8" fmla="val 32"/>
                <a:gd name="f9" fmla="val 127"/>
                <a:gd name="f10" fmla="val 95"/>
                <a:gd name="f11" fmla="val 1"/>
                <a:gd name="f12" fmla="val 221"/>
                <a:gd name="f13" fmla="val 441"/>
                <a:gd name="f14" fmla="val 567"/>
                <a:gd name="f15" fmla="val 190"/>
                <a:gd name="f16" fmla="val 630"/>
                <a:gd name="f17" fmla="val 277"/>
                <a:gd name="f18" fmla="val 363"/>
                <a:gd name="f19" fmla="val 450"/>
                <a:gd name="f20" fmla="val 536"/>
                <a:gd name="f21" fmla="val 599"/>
                <a:gd name="f22" fmla="val 725"/>
                <a:gd name="f23" fmla="val 458"/>
                <a:gd name="f24" fmla="*/ f0 1 726"/>
                <a:gd name="f25" fmla="*/ f1 1 662"/>
                <a:gd name="f26" fmla="val f2"/>
                <a:gd name="f27" fmla="val f3"/>
                <a:gd name="f28" fmla="val f4"/>
                <a:gd name="f29" fmla="+- f28 0 f26"/>
                <a:gd name="f30" fmla="+- f27 0 f26"/>
                <a:gd name="f31" fmla="*/ f30 1 726"/>
                <a:gd name="f32" fmla="*/ f29 1 66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26" h="662">
                  <a:moveTo>
                    <a:pt x="f5" y="f2"/>
                  </a:moveTo>
                  <a:cubicBezTo>
                    <a:pt x="f6" y="f2"/>
                    <a:pt x="f7" y="f8"/>
                    <a:pt x="f9" y="f10"/>
                  </a:cubicBezTo>
                  <a:cubicBezTo>
                    <a:pt x="f11" y="f12"/>
                    <a:pt x="f11" y="f13"/>
                    <a:pt x="f9" y="f14"/>
                  </a:cubicBezTo>
                  <a:cubicBezTo>
                    <a:pt x="f15" y="f16"/>
                    <a:pt x="f17" y="f4"/>
                    <a:pt x="f18" y="f4"/>
                  </a:cubicBezTo>
                  <a:cubicBezTo>
                    <a:pt x="f19" y="f4"/>
                    <a:pt x="f20" y="f16"/>
                    <a:pt x="f21" y="f14"/>
                  </a:cubicBezTo>
                  <a:cubicBezTo>
                    <a:pt x="f22" y="f13"/>
                    <a:pt x="f22" y="f12"/>
                    <a:pt x="f21" y="f10"/>
                  </a:cubicBezTo>
                  <a:cubicBezTo>
                    <a:pt x="f20" y="f8"/>
                    <a:pt x="f2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3" name="Google Shape;10401;p74">
              <a:extLst>
                <a:ext uri="{FF2B5EF4-FFF2-40B4-BE49-F238E27FC236}">
                  <a16:creationId xmlns:a16="http://schemas.microsoft.com/office/drawing/2014/main" id="{D74E6DF4-52C3-2887-7333-A2D4E6B64D33}"/>
                </a:ext>
              </a:extLst>
            </p:cNvPr>
            <p:cNvSpPr/>
            <p:nvPr/>
          </p:nvSpPr>
          <p:spPr>
            <a:xfrm>
              <a:off x="3245644" y="3537164"/>
              <a:ext cx="115269" cy="112654"/>
            </a:xfrm>
            <a:custGeom>
              <a:avLst/>
              <a:gdLst>
                <a:gd name="f0" fmla="val w"/>
                <a:gd name="f1" fmla="val h"/>
                <a:gd name="f2" fmla="val 0"/>
                <a:gd name="f3" fmla="val 3781"/>
                <a:gd name="f4" fmla="val 3467"/>
                <a:gd name="f5" fmla="val 1922"/>
                <a:gd name="f6" fmla="val 710"/>
                <a:gd name="f7" fmla="val 2190"/>
                <a:gd name="f8" fmla="val 2458"/>
                <a:gd name="f9" fmla="val 812"/>
                <a:gd name="f10" fmla="val 2647"/>
                <a:gd name="f11" fmla="val 1017"/>
                <a:gd name="f12" fmla="val 3088"/>
                <a:gd name="f13" fmla="val 1395"/>
                <a:gd name="f14" fmla="val 2088"/>
                <a:gd name="f15" fmla="val 2466"/>
                <a:gd name="f16" fmla="val 2671"/>
                <a:gd name="f17" fmla="val 2773"/>
                <a:gd name="f18" fmla="val 1654"/>
                <a:gd name="f19" fmla="val 1386"/>
                <a:gd name="f20" fmla="val 1197"/>
                <a:gd name="f21" fmla="val 788"/>
                <a:gd name="f22" fmla="val 1930"/>
                <a:gd name="f23" fmla="val 1"/>
                <a:gd name="f24" fmla="val 1489"/>
                <a:gd name="f25" fmla="val 1040"/>
                <a:gd name="f26" fmla="val 182"/>
                <a:gd name="f27" fmla="val 693"/>
                <a:gd name="f28" fmla="val 544"/>
                <a:gd name="f29" fmla="val 1206"/>
                <a:gd name="f30" fmla="val 2309"/>
                <a:gd name="f31" fmla="val 2970"/>
                <a:gd name="f32" fmla="val 1024"/>
                <a:gd name="f33" fmla="val 3301"/>
                <a:gd name="f34" fmla="val 1473"/>
                <a:gd name="f35" fmla="val 3466"/>
                <a:gd name="f36" fmla="val 1918"/>
                <a:gd name="f37" fmla="val 2363"/>
                <a:gd name="f38" fmla="val 2804"/>
                <a:gd name="f39" fmla="val 3119"/>
                <a:gd name="f40" fmla="val 2371"/>
                <a:gd name="f41" fmla="*/ f0 1 3781"/>
                <a:gd name="f42" fmla="*/ f1 1 3467"/>
                <a:gd name="f43" fmla="val f2"/>
                <a:gd name="f44" fmla="val f3"/>
                <a:gd name="f45" fmla="val f4"/>
                <a:gd name="f46" fmla="+- f45 0 f43"/>
                <a:gd name="f47" fmla="+- f44 0 f43"/>
                <a:gd name="f48" fmla="*/ f47 1 3781"/>
                <a:gd name="f49" fmla="*/ f46 1 3467"/>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3781" h="3467">
                  <a:moveTo>
                    <a:pt x="f5" y="f6"/>
                  </a:moveTo>
                  <a:cubicBezTo>
                    <a:pt x="f7" y="f6"/>
                    <a:pt x="f8" y="f9"/>
                    <a:pt x="f10" y="f11"/>
                  </a:cubicBezTo>
                  <a:cubicBezTo>
                    <a:pt x="f12" y="f13"/>
                    <a:pt x="f12" y="f14"/>
                    <a:pt x="f10" y="f15"/>
                  </a:cubicBezTo>
                  <a:cubicBezTo>
                    <a:pt x="f8" y="f16"/>
                    <a:pt x="f7" y="f17"/>
                    <a:pt x="f5" y="f17"/>
                  </a:cubicBezTo>
                  <a:cubicBezTo>
                    <a:pt x="f18" y="f17"/>
                    <a:pt x="f19" y="f16"/>
                    <a:pt x="f20" y="f15"/>
                  </a:cubicBezTo>
                  <a:cubicBezTo>
                    <a:pt x="f21" y="f14"/>
                    <a:pt x="f21" y="f13"/>
                    <a:pt x="f20" y="f11"/>
                  </a:cubicBezTo>
                  <a:cubicBezTo>
                    <a:pt x="f19" y="f9"/>
                    <a:pt x="f18" y="f6"/>
                    <a:pt x="f5" y="f6"/>
                  </a:cubicBezTo>
                  <a:close/>
                  <a:moveTo>
                    <a:pt x="f22" y="f23"/>
                  </a:moveTo>
                  <a:cubicBezTo>
                    <a:pt x="f24" y="f23"/>
                    <a:pt x="f25" y="f26"/>
                    <a:pt x="f27" y="f28"/>
                  </a:cubicBezTo>
                  <a:cubicBezTo>
                    <a:pt x="f2" y="f29"/>
                    <a:pt x="f2" y="f30"/>
                    <a:pt x="f27" y="f31"/>
                  </a:cubicBezTo>
                  <a:cubicBezTo>
                    <a:pt x="f32" y="f33"/>
                    <a:pt x="f34" y="f35"/>
                    <a:pt x="f36" y="f35"/>
                  </a:cubicBezTo>
                  <a:cubicBezTo>
                    <a:pt x="f37" y="f35"/>
                    <a:pt x="f38" y="f33"/>
                    <a:pt x="f39" y="f31"/>
                  </a:cubicBezTo>
                  <a:cubicBezTo>
                    <a:pt x="f3" y="f30"/>
                    <a:pt x="f3" y="f29"/>
                    <a:pt x="f39" y="f28"/>
                  </a:cubicBezTo>
                  <a:cubicBezTo>
                    <a:pt x="f38" y="f26"/>
                    <a:pt x="f40" y="f23"/>
                    <a:pt x="f22" y="f23"/>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4" name="Google Shape;10402;p74">
              <a:extLst>
                <a:ext uri="{FF2B5EF4-FFF2-40B4-BE49-F238E27FC236}">
                  <a16:creationId xmlns:a16="http://schemas.microsoft.com/office/drawing/2014/main" id="{BD64F664-A50F-18E7-0692-C093FB09AC29}"/>
                </a:ext>
              </a:extLst>
            </p:cNvPr>
            <p:cNvSpPr/>
            <p:nvPr/>
          </p:nvSpPr>
          <p:spPr>
            <a:xfrm>
              <a:off x="3348423" y="3422791"/>
              <a:ext cx="144082" cy="154597"/>
            </a:xfrm>
            <a:custGeom>
              <a:avLst/>
              <a:gdLst>
                <a:gd name="f0" fmla="val w"/>
                <a:gd name="f1" fmla="val h"/>
                <a:gd name="f2" fmla="val 0"/>
                <a:gd name="f3" fmla="val 4726"/>
                <a:gd name="f4" fmla="val 4758"/>
                <a:gd name="f5" fmla="val 3533"/>
                <a:gd name="f6" fmla="val 3442"/>
                <a:gd name="f7" fmla="val 3355"/>
                <a:gd name="f8" fmla="val 32"/>
                <a:gd name="f9" fmla="val 3308"/>
                <a:gd name="f10" fmla="val 95"/>
                <a:gd name="f11" fmla="val 410"/>
                <a:gd name="f12" fmla="val 3623"/>
                <a:gd name="f13" fmla="val 788"/>
                <a:gd name="f14" fmla="val 4127"/>
                <a:gd name="f15" fmla="val 1953"/>
                <a:gd name="f16" fmla="val 4600"/>
                <a:gd name="f17" fmla="val 2678"/>
                <a:gd name="f18" fmla="val 4663"/>
                <a:gd name="f19" fmla="val 2615"/>
                <a:gd name="f20" fmla="val 2521"/>
                <a:gd name="f21" fmla="val 2395"/>
                <a:gd name="f22" fmla="val 1544"/>
                <a:gd name="f23" fmla="val 4348"/>
                <a:gd name="f24" fmla="val 693"/>
                <a:gd name="f25" fmla="val 3781"/>
                <a:gd name="f26" fmla="val 3718"/>
                <a:gd name="f27" fmla="*/ f0 1 4726"/>
                <a:gd name="f28" fmla="*/ f1 1 4758"/>
                <a:gd name="f29" fmla="val f2"/>
                <a:gd name="f30" fmla="val f3"/>
                <a:gd name="f31" fmla="val f4"/>
                <a:gd name="f32" fmla="+- f31 0 f29"/>
                <a:gd name="f33" fmla="+- f30 0 f29"/>
                <a:gd name="f34" fmla="*/ f33 1 4726"/>
                <a:gd name="f35" fmla="*/ f32 1 4758"/>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726" h="4758">
                  <a:moveTo>
                    <a:pt x="f5" y="f2"/>
                  </a:moveTo>
                  <a:cubicBezTo>
                    <a:pt x="f6" y="f2"/>
                    <a:pt x="f7" y="f8"/>
                    <a:pt x="f9" y="f10"/>
                  </a:cubicBezTo>
                  <a:lnTo>
                    <a:pt x="f2" y="f9"/>
                  </a:lnTo>
                  <a:cubicBezTo>
                    <a:pt x="f11" y="f12"/>
                    <a:pt x="f13" y="f14"/>
                    <a:pt x="f15" y="f4"/>
                  </a:cubicBezTo>
                  <a:lnTo>
                    <a:pt x="f16" y="f17"/>
                  </a:lnTo>
                  <a:cubicBezTo>
                    <a:pt x="f18" y="f19"/>
                    <a:pt x="f3" y="f20"/>
                    <a:pt x="f3" y="f21"/>
                  </a:cubicBezTo>
                  <a:cubicBezTo>
                    <a:pt x="f3" y="f22"/>
                    <a:pt x="f23" y="f24"/>
                    <a:pt x="f25" y="f10"/>
                  </a:cubicBezTo>
                  <a:cubicBezTo>
                    <a:pt x="f26" y="f8"/>
                    <a:pt x="f1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5" name="Google Shape;10403;p74">
              <a:extLst>
                <a:ext uri="{FF2B5EF4-FFF2-40B4-BE49-F238E27FC236}">
                  <a16:creationId xmlns:a16="http://schemas.microsoft.com/office/drawing/2014/main" id="{DEBDE7DA-70A4-A8ED-3498-39CF019A001A}"/>
                </a:ext>
              </a:extLst>
            </p:cNvPr>
            <p:cNvSpPr/>
            <p:nvPr/>
          </p:nvSpPr>
          <p:spPr>
            <a:xfrm>
              <a:off x="3295589" y="3647989"/>
              <a:ext cx="125848" cy="133090"/>
            </a:xfrm>
            <a:custGeom>
              <a:avLst/>
              <a:gdLst>
                <a:gd name="f0" fmla="val w"/>
                <a:gd name="f1" fmla="val h"/>
                <a:gd name="f2" fmla="val 0"/>
                <a:gd name="f3" fmla="val 4128"/>
                <a:gd name="f4" fmla="val 4096"/>
                <a:gd name="f5" fmla="val 2048"/>
                <a:gd name="f6" fmla="val 1985"/>
                <a:gd name="f7" fmla="val 32"/>
                <a:gd name="f8" fmla="val 63"/>
                <a:gd name="f9" fmla="val 1954"/>
                <a:gd name="f10" fmla="val 126"/>
                <a:gd name="f11" fmla="val 1506"/>
                <a:gd name="f12" fmla="val 546"/>
                <a:gd name="f13" fmla="val 859"/>
                <a:gd name="f14" fmla="val 767"/>
                <a:gd name="f15" fmla="val 235"/>
                <a:gd name="f16" fmla="val 156"/>
                <a:gd name="f17" fmla="val 78"/>
                <a:gd name="f18" fmla="val 764"/>
                <a:gd name="f19" fmla="val 756"/>
                <a:gd name="f20" fmla="val 567"/>
                <a:gd name="f21" fmla="val 1670"/>
                <a:gd name="f22" fmla="val 1355"/>
                <a:gd name="f23" fmla="val 3749"/>
                <a:gd name="f24" fmla="val 1418"/>
                <a:gd name="f25" fmla="val 3875"/>
                <a:gd name="f26" fmla="val 1450"/>
                <a:gd name="f27" fmla="val 4001"/>
                <a:gd name="f28" fmla="val 1607"/>
                <a:gd name="f29" fmla="val 1733"/>
                <a:gd name="f30" fmla="val 1891"/>
                <a:gd name="f31" fmla="val 4033"/>
                <a:gd name="f32" fmla="val 2426"/>
                <a:gd name="f33" fmla="val 2647"/>
                <a:gd name="f34" fmla="val 3182"/>
                <a:gd name="f35" fmla="val 2710"/>
                <a:gd name="f36" fmla="val 630"/>
                <a:gd name="f37" fmla="*/ f0 1 4128"/>
                <a:gd name="f38" fmla="*/ f1 1 4096"/>
                <a:gd name="f39" fmla="val f2"/>
                <a:gd name="f40" fmla="val f3"/>
                <a:gd name="f41" fmla="val f4"/>
                <a:gd name="f42" fmla="+- f41 0 f39"/>
                <a:gd name="f43" fmla="+- f40 0 f39"/>
                <a:gd name="f44" fmla="*/ f43 1 4128"/>
                <a:gd name="f45" fmla="*/ f42 1 4096"/>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28" h="4096">
                  <a:moveTo>
                    <a:pt x="f5" y="f2"/>
                  </a:moveTo>
                  <a:cubicBezTo>
                    <a:pt x="f6" y="f7"/>
                    <a:pt x="f6" y="f8"/>
                    <a:pt x="f9" y="f10"/>
                  </a:cubicBezTo>
                  <a:cubicBezTo>
                    <a:pt x="f11" y="f12"/>
                    <a:pt x="f13" y="f14"/>
                    <a:pt x="f15" y="f14"/>
                  </a:cubicBezTo>
                  <a:cubicBezTo>
                    <a:pt x="f16" y="f14"/>
                    <a:pt x="f17" y="f18"/>
                    <a:pt x="f2" y="f19"/>
                  </a:cubicBezTo>
                  <a:lnTo>
                    <a:pt x="f2" y="f19"/>
                  </a:lnTo>
                  <a:cubicBezTo>
                    <a:pt x="f20" y="f21"/>
                    <a:pt x="f22" y="f23"/>
                    <a:pt x="f24" y="f25"/>
                  </a:cubicBezTo>
                  <a:cubicBezTo>
                    <a:pt x="f26" y="f27"/>
                    <a:pt x="f28" y="f4"/>
                    <a:pt x="f29" y="f4"/>
                  </a:cubicBezTo>
                  <a:cubicBezTo>
                    <a:pt x="f30" y="f4"/>
                    <a:pt x="f6" y="f31"/>
                    <a:pt x="f5" y="f25"/>
                  </a:cubicBezTo>
                  <a:lnTo>
                    <a:pt x="f32" y="f33"/>
                  </a:lnTo>
                  <a:lnTo>
                    <a:pt x="f34" y="f33"/>
                  </a:lnTo>
                  <a:cubicBezTo>
                    <a:pt x="f3" y="f33"/>
                    <a:pt x="f35" y="f36"/>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6" name="Google Shape;10404;p74">
              <a:extLst>
                <a:ext uri="{FF2B5EF4-FFF2-40B4-BE49-F238E27FC236}">
                  <a16:creationId xmlns:a16="http://schemas.microsoft.com/office/drawing/2014/main" id="{0260EDE9-C858-8346-8FB7-64ACD88398D6}"/>
                </a:ext>
              </a:extLst>
            </p:cNvPr>
            <p:cNvSpPr/>
            <p:nvPr/>
          </p:nvSpPr>
          <p:spPr>
            <a:xfrm>
              <a:off x="3369545" y="3585545"/>
              <a:ext cx="109508" cy="115735"/>
            </a:xfrm>
            <a:custGeom>
              <a:avLst/>
              <a:gdLst>
                <a:gd name="f0" fmla="val w"/>
                <a:gd name="f1" fmla="val h"/>
                <a:gd name="f2" fmla="val 0"/>
                <a:gd name="f3" fmla="val 3592"/>
                <a:gd name="f4" fmla="val 3562"/>
                <a:gd name="f5" fmla="val 252"/>
                <a:gd name="f6" fmla="val 1"/>
                <a:gd name="f7" fmla="val 284"/>
                <a:gd name="f8" fmla="val 410"/>
                <a:gd name="f9" fmla="val 189"/>
                <a:gd name="f10" fmla="val 883"/>
                <a:gd name="f11" fmla="val 1292"/>
                <a:gd name="f12" fmla="val 630"/>
                <a:gd name="f13" fmla="val 1922"/>
                <a:gd name="f14" fmla="val 1134"/>
                <a:gd name="f15" fmla="val 2615"/>
                <a:gd name="f16" fmla="val 1544"/>
                <a:gd name="f17" fmla="val 3466"/>
                <a:gd name="f18" fmla="val 1565"/>
                <a:gd name="f19" fmla="val 3530"/>
                <a:gd name="f20" fmla="val 1634"/>
                <a:gd name="f21" fmla="val 1715"/>
                <a:gd name="f22" fmla="val 1874"/>
                <a:gd name="f23" fmla="val 2080"/>
                <a:gd name="f24" fmla="val 3443"/>
                <a:gd name="f25" fmla="val 3214"/>
                <a:gd name="f26" fmla="val 2458"/>
                <a:gd name="f27" fmla="val 3308"/>
                <a:gd name="f28" fmla="val 3497"/>
                <a:gd name="f29" fmla="val 1985"/>
                <a:gd name="f30" fmla="val 1891"/>
                <a:gd name="f31" fmla="val 1733"/>
                <a:gd name="f32" fmla="val 1576"/>
                <a:gd name="f33" fmla="val 1450"/>
                <a:gd name="f34" fmla="val 3340"/>
                <a:gd name="f35" fmla="val 1418"/>
                <a:gd name="f36" fmla="val 3182"/>
                <a:gd name="f37" fmla="val 1355"/>
                <a:gd name="f38" fmla="val 568"/>
                <a:gd name="f39" fmla="*/ f0 1 3592"/>
                <a:gd name="f40" fmla="*/ f1 1 3562"/>
                <a:gd name="f41" fmla="val f2"/>
                <a:gd name="f42" fmla="val f3"/>
                <a:gd name="f43" fmla="val f4"/>
                <a:gd name="f44" fmla="+- f43 0 f41"/>
                <a:gd name="f45" fmla="+- f42 0 f41"/>
                <a:gd name="f46" fmla="*/ f45 1 3592"/>
                <a:gd name="f47" fmla="*/ f44 1 3562"/>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3592" h="3562">
                  <a:moveTo>
                    <a:pt x="f5" y="f6"/>
                  </a:moveTo>
                  <a:cubicBezTo>
                    <a:pt x="f7" y="f8"/>
                    <a:pt x="f9" y="f10"/>
                    <a:pt x="f2" y="f11"/>
                  </a:cubicBezTo>
                  <a:cubicBezTo>
                    <a:pt x="f12" y="f13"/>
                    <a:pt x="f14" y="f15"/>
                    <a:pt x="f16" y="f17"/>
                  </a:cubicBezTo>
                  <a:cubicBezTo>
                    <a:pt x="f18" y="f19"/>
                    <a:pt x="f20" y="f4"/>
                    <a:pt x="f21" y="f4"/>
                  </a:cubicBezTo>
                  <a:cubicBezTo>
                    <a:pt x="f22" y="f4"/>
                    <a:pt x="f23" y="f24"/>
                    <a:pt x="f23" y="f25"/>
                  </a:cubicBezTo>
                  <a:lnTo>
                    <a:pt x="f23" y="f26"/>
                  </a:lnTo>
                  <a:lnTo>
                    <a:pt x="f27" y="f23"/>
                  </a:lnTo>
                  <a:cubicBezTo>
                    <a:pt x="f28" y="f29"/>
                    <a:pt x="f3" y="f30"/>
                    <a:pt x="f3" y="f31"/>
                  </a:cubicBezTo>
                  <a:cubicBezTo>
                    <a:pt x="f3" y="f32"/>
                    <a:pt x="f28" y="f33"/>
                    <a:pt x="f34" y="f35"/>
                  </a:cubicBezTo>
                  <a:cubicBezTo>
                    <a:pt x="f36" y="f37"/>
                    <a:pt x="f14" y="f3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7" name="Google Shape;10405;p74">
              <a:extLst>
                <a:ext uri="{FF2B5EF4-FFF2-40B4-BE49-F238E27FC236}">
                  <a16:creationId xmlns:a16="http://schemas.microsoft.com/office/drawing/2014/main" id="{EDDC0B43-C2D1-46C3-0933-F8A2604CE608}"/>
                </a:ext>
              </a:extLst>
            </p:cNvPr>
            <p:cNvSpPr/>
            <p:nvPr/>
          </p:nvSpPr>
          <p:spPr>
            <a:xfrm>
              <a:off x="3141905" y="3638763"/>
              <a:ext cx="146971" cy="153591"/>
            </a:xfrm>
            <a:custGeom>
              <a:avLst/>
              <a:gdLst>
                <a:gd name="f0" fmla="val w"/>
                <a:gd name="f1" fmla="val h"/>
                <a:gd name="f2" fmla="val 0"/>
                <a:gd name="f3" fmla="val 4821"/>
                <a:gd name="f4" fmla="val 4727"/>
                <a:gd name="f5" fmla="val 3372"/>
                <a:gd name="f6" fmla="val 1"/>
                <a:gd name="f7" fmla="val 95"/>
                <a:gd name="f8" fmla="val 3277"/>
                <a:gd name="f9" fmla="val 3435"/>
                <a:gd name="f10" fmla="val 3687"/>
                <a:gd name="f11" fmla="val 158"/>
                <a:gd name="f12" fmla="val 3781"/>
                <a:gd name="f13" fmla="val 788"/>
                <a:gd name="f14" fmla="val 4411"/>
                <a:gd name="f15" fmla="val 1607"/>
                <a:gd name="f16" fmla="val 2458"/>
                <a:gd name="f17" fmla="val 2584"/>
                <a:gd name="f18" fmla="val 2679"/>
                <a:gd name="f19" fmla="val 4695"/>
                <a:gd name="f20" fmla="val 2742"/>
                <a:gd name="f21" fmla="val 4632"/>
                <a:gd name="f22" fmla="val 1986"/>
                <a:gd name="f23" fmla="val 4254"/>
                <a:gd name="f24" fmla="val 851"/>
                <a:gd name="f25" fmla="val 3718"/>
                <a:gd name="f26" fmla="val 442"/>
                <a:gd name="f27" fmla="*/ f0 1 4821"/>
                <a:gd name="f28" fmla="*/ f1 1 4727"/>
                <a:gd name="f29" fmla="val f2"/>
                <a:gd name="f30" fmla="val f3"/>
                <a:gd name="f31" fmla="val f4"/>
                <a:gd name="f32" fmla="+- f31 0 f29"/>
                <a:gd name="f33" fmla="+- f30 0 f29"/>
                <a:gd name="f34" fmla="*/ f33 1 4821"/>
                <a:gd name="f35" fmla="*/ f32 1 472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821" h="4727">
                  <a:moveTo>
                    <a:pt x="f5" y="f6"/>
                  </a:moveTo>
                  <a:lnTo>
                    <a:pt x="f7" y="f8"/>
                  </a:lnTo>
                  <a:cubicBezTo>
                    <a:pt x="f6" y="f9"/>
                    <a:pt x="f6" y="f10"/>
                    <a:pt x="f11" y="f12"/>
                  </a:cubicBezTo>
                  <a:cubicBezTo>
                    <a:pt x="f13" y="f14"/>
                    <a:pt x="f15" y="f4"/>
                    <a:pt x="f16" y="f4"/>
                  </a:cubicBezTo>
                  <a:cubicBezTo>
                    <a:pt x="f17" y="f4"/>
                    <a:pt x="f18" y="f19"/>
                    <a:pt x="f20" y="f21"/>
                  </a:cubicBezTo>
                  <a:lnTo>
                    <a:pt x="f3" y="f22"/>
                  </a:lnTo>
                  <a:cubicBezTo>
                    <a:pt x="f23" y="f24"/>
                    <a:pt x="f25" y="f2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8" name="Google Shape;10406;p74">
              <a:extLst>
                <a:ext uri="{FF2B5EF4-FFF2-40B4-BE49-F238E27FC236}">
                  <a16:creationId xmlns:a16="http://schemas.microsoft.com/office/drawing/2014/main" id="{F1815EE8-D635-7076-774C-785185E409F4}"/>
                </a:ext>
              </a:extLst>
            </p:cNvPr>
            <p:cNvSpPr/>
            <p:nvPr/>
          </p:nvSpPr>
          <p:spPr>
            <a:xfrm>
              <a:off x="3295589" y="3410510"/>
              <a:ext cx="126827" cy="109563"/>
            </a:xfrm>
            <a:custGeom>
              <a:avLst/>
              <a:gdLst>
                <a:gd name="f0" fmla="val w"/>
                <a:gd name="f1" fmla="val h"/>
                <a:gd name="f2" fmla="val 0"/>
                <a:gd name="f3" fmla="val 4160"/>
                <a:gd name="f4" fmla="val 3372"/>
                <a:gd name="f5" fmla="val 2836"/>
                <a:gd name="f6" fmla="val 2678"/>
                <a:gd name="f7" fmla="val 2584"/>
                <a:gd name="f8" fmla="val 32"/>
                <a:gd name="f9" fmla="val 2521"/>
                <a:gd name="f10" fmla="val 95"/>
                <a:gd name="f11" fmla="val 3245"/>
                <a:gd name="f12" fmla="val 90"/>
                <a:gd name="f13" fmla="val 3238"/>
                <a:gd name="f14" fmla="val 181"/>
                <a:gd name="f15" fmla="val 3234"/>
                <a:gd name="f16" fmla="val 272"/>
                <a:gd name="f17" fmla="val 568"/>
                <a:gd name="f18" fmla="val 870"/>
                <a:gd name="f19" fmla="val 3275"/>
                <a:gd name="f20" fmla="val 1135"/>
                <a:gd name="f21" fmla="val 3371"/>
                <a:gd name="f22" fmla="val 1324"/>
                <a:gd name="f23" fmla="val 3119"/>
                <a:gd name="f24" fmla="val 3939"/>
                <a:gd name="f25" fmla="val 567"/>
                <a:gd name="f26" fmla="val 4159"/>
                <a:gd name="f27" fmla="val 347"/>
                <a:gd name="f28" fmla="val 3718"/>
                <a:gd name="f29" fmla="val 158"/>
                <a:gd name="f30" fmla="val 3308"/>
                <a:gd name="f31" fmla="*/ f0 1 4160"/>
                <a:gd name="f32" fmla="*/ f1 1 3372"/>
                <a:gd name="f33" fmla="val f2"/>
                <a:gd name="f34" fmla="val f3"/>
                <a:gd name="f35" fmla="val f4"/>
                <a:gd name="f36" fmla="+- f35 0 f33"/>
                <a:gd name="f37" fmla="+- f34 0 f33"/>
                <a:gd name="f38" fmla="*/ f37 1 4160"/>
                <a:gd name="f39" fmla="*/ f36 1 3372"/>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4160" h="3372">
                  <a:moveTo>
                    <a:pt x="f5" y="f2"/>
                  </a:moveTo>
                  <a:cubicBezTo>
                    <a:pt x="f6" y="f2"/>
                    <a:pt x="f7" y="f8"/>
                    <a:pt x="f9" y="f10"/>
                  </a:cubicBezTo>
                  <a:lnTo>
                    <a:pt x="f2" y="f11"/>
                  </a:lnTo>
                  <a:cubicBezTo>
                    <a:pt x="f12" y="f13"/>
                    <a:pt x="f14" y="f15"/>
                    <a:pt x="f16" y="f15"/>
                  </a:cubicBezTo>
                  <a:cubicBezTo>
                    <a:pt x="f17" y="f15"/>
                    <a:pt x="f18" y="f19"/>
                    <a:pt x="f20" y="f21"/>
                  </a:cubicBezTo>
                  <a:cubicBezTo>
                    <a:pt x="f22" y="f23"/>
                    <a:pt x="f24" y="f25"/>
                    <a:pt x="f26" y="f27"/>
                  </a:cubicBezTo>
                  <a:cubicBezTo>
                    <a:pt x="f28" y="f29"/>
                    <a:pt x="f3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9" name="Google Shape;10407;p74">
              <a:extLst>
                <a:ext uri="{FF2B5EF4-FFF2-40B4-BE49-F238E27FC236}">
                  <a16:creationId xmlns:a16="http://schemas.microsoft.com/office/drawing/2014/main" id="{CDE2743F-F8C8-DAF8-5E54-0AC2134F8AE3}"/>
                </a:ext>
              </a:extLst>
            </p:cNvPr>
            <p:cNvSpPr/>
            <p:nvPr/>
          </p:nvSpPr>
          <p:spPr>
            <a:xfrm>
              <a:off x="3132295" y="3579400"/>
              <a:ext cx="102796" cy="139263"/>
            </a:xfrm>
            <a:custGeom>
              <a:avLst/>
              <a:gdLst>
                <a:gd name="f0" fmla="val w"/>
                <a:gd name="f1" fmla="val h"/>
                <a:gd name="f2" fmla="val 0"/>
                <a:gd name="f3" fmla="val 3372"/>
                <a:gd name="f4" fmla="val 4286"/>
                <a:gd name="f5" fmla="val 3246"/>
                <a:gd name="f6" fmla="val 1"/>
                <a:gd name="f7" fmla="val 95"/>
                <a:gd name="f8" fmla="val 2552"/>
                <a:gd name="f9" fmla="val 32"/>
                <a:gd name="f10" fmla="val 2615"/>
                <a:gd name="f11" fmla="val 2710"/>
                <a:gd name="f12" fmla="val 2836"/>
                <a:gd name="f13" fmla="val 3340"/>
                <a:gd name="f14" fmla="val 3844"/>
                <a:gd name="f15" fmla="val 347"/>
                <a:gd name="f16" fmla="val 4285"/>
                <a:gd name="f17" fmla="val 1261"/>
                <a:gd name="f18" fmla="val 3214"/>
                <a:gd name="f19" fmla="val 851"/>
                <a:gd name="f20" fmla="val 3183"/>
                <a:gd name="f21" fmla="val 410"/>
                <a:gd name="f22" fmla="*/ f0 1 3372"/>
                <a:gd name="f23" fmla="*/ f1 1 4286"/>
                <a:gd name="f24" fmla="val f2"/>
                <a:gd name="f25" fmla="val f3"/>
                <a:gd name="f26" fmla="val f4"/>
                <a:gd name="f27" fmla="+- f26 0 f24"/>
                <a:gd name="f28" fmla="+- f25 0 f24"/>
                <a:gd name="f29" fmla="*/ f28 1 3372"/>
                <a:gd name="f30" fmla="*/ f27 1 4286"/>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3372" h="4286">
                  <a:moveTo>
                    <a:pt x="f5" y="f6"/>
                  </a:moveTo>
                  <a:lnTo>
                    <a:pt x="f7" y="f8"/>
                  </a:lnTo>
                  <a:cubicBezTo>
                    <a:pt x="f9" y="f10"/>
                    <a:pt x="f6" y="f11"/>
                    <a:pt x="f6" y="f12"/>
                  </a:cubicBezTo>
                  <a:cubicBezTo>
                    <a:pt x="f6" y="f13"/>
                    <a:pt x="f7" y="f14"/>
                    <a:pt x="f15" y="f16"/>
                  </a:cubicBezTo>
                  <a:lnTo>
                    <a:pt x="f3" y="f17"/>
                  </a:lnTo>
                  <a:cubicBezTo>
                    <a:pt x="f18" y="f19"/>
                    <a:pt x="f20" y="f21"/>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10" name="Google Shape;10421;p74">
            <a:extLst>
              <a:ext uri="{FF2B5EF4-FFF2-40B4-BE49-F238E27FC236}">
                <a16:creationId xmlns:a16="http://schemas.microsoft.com/office/drawing/2014/main" id="{E8656918-96A9-60D5-21EA-AD1474F2E994}"/>
              </a:ext>
            </a:extLst>
          </p:cNvPr>
          <p:cNvGrpSpPr/>
          <p:nvPr/>
        </p:nvGrpSpPr>
        <p:grpSpPr>
          <a:xfrm>
            <a:off x="7686570" y="4733224"/>
            <a:ext cx="482852" cy="515976"/>
            <a:chOff x="7136526" y="3419289"/>
            <a:chExt cx="362139" cy="386982"/>
          </a:xfrm>
          <a:solidFill>
            <a:schemeClr val="tx1">
              <a:lumMod val="50000"/>
              <a:lumOff val="50000"/>
            </a:schemeClr>
          </a:solidFill>
        </p:grpSpPr>
        <p:sp>
          <p:nvSpPr>
            <p:cNvPr id="111" name="Google Shape;10422;p74">
              <a:extLst>
                <a:ext uri="{FF2B5EF4-FFF2-40B4-BE49-F238E27FC236}">
                  <a16:creationId xmlns:a16="http://schemas.microsoft.com/office/drawing/2014/main" id="{0A8B35B2-A9FC-DD54-D39B-DB33C780EB6F}"/>
                </a:ext>
              </a:extLst>
            </p:cNvPr>
            <p:cNvSpPr/>
            <p:nvPr/>
          </p:nvSpPr>
          <p:spPr>
            <a:xfrm>
              <a:off x="7136526" y="3555434"/>
              <a:ext cx="43260" cy="248789"/>
            </a:xfrm>
            <a:custGeom>
              <a:avLst/>
              <a:gdLst>
                <a:gd name="f0" fmla="val w"/>
                <a:gd name="f1" fmla="val h"/>
                <a:gd name="f2" fmla="val 0"/>
                <a:gd name="f3" fmla="val 1419"/>
                <a:gd name="f4" fmla="val 7657"/>
                <a:gd name="f5" fmla="val 410"/>
                <a:gd name="f6" fmla="val 221"/>
                <a:gd name="f7" fmla="val 64"/>
                <a:gd name="f8" fmla="val 158"/>
                <a:gd name="f9" fmla="val 347"/>
                <a:gd name="f10" fmla="val 1"/>
                <a:gd name="f11" fmla="val 2867"/>
                <a:gd name="f12" fmla="val 4789"/>
                <a:gd name="f13" fmla="val 7310"/>
                <a:gd name="f14" fmla="val 7530"/>
                <a:gd name="f15" fmla="val 7656"/>
                <a:gd name="f16" fmla="val 379"/>
                <a:gd name="f17" fmla="val 568"/>
                <a:gd name="f18" fmla="val 725"/>
                <a:gd name="f19" fmla="val 1355"/>
                <a:gd name="f20" fmla="val 1418"/>
                <a:gd name="f21" fmla="*/ f0 1 1419"/>
                <a:gd name="f22" fmla="*/ f1 1 7657"/>
                <a:gd name="f23" fmla="val f2"/>
                <a:gd name="f24" fmla="val f3"/>
                <a:gd name="f25" fmla="val f4"/>
                <a:gd name="f26" fmla="+- f25 0 f23"/>
                <a:gd name="f27" fmla="+- f24 0 f23"/>
                <a:gd name="f28" fmla="*/ f27 1 1419"/>
                <a:gd name="f29" fmla="*/ f26 1 7657"/>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419" h="7657">
                  <a:moveTo>
                    <a:pt x="f5" y="f2"/>
                  </a:moveTo>
                  <a:cubicBezTo>
                    <a:pt x="f6" y="f2"/>
                    <a:pt x="f7" y="f8"/>
                    <a:pt x="f7" y="f9"/>
                  </a:cubicBezTo>
                  <a:cubicBezTo>
                    <a:pt x="f10" y="f11"/>
                    <a:pt x="f10" y="f12"/>
                    <a:pt x="f10" y="f13"/>
                  </a:cubicBezTo>
                  <a:cubicBezTo>
                    <a:pt x="f10" y="f14"/>
                    <a:pt x="f8" y="f15"/>
                    <a:pt x="f16" y="f15"/>
                  </a:cubicBezTo>
                  <a:cubicBezTo>
                    <a:pt x="f17" y="f15"/>
                    <a:pt x="f18" y="f14"/>
                    <a:pt x="f18" y="f13"/>
                  </a:cubicBezTo>
                  <a:lnTo>
                    <a:pt x="f18" y="f19"/>
                  </a:lnTo>
                  <a:lnTo>
                    <a:pt x="f20" y="f19"/>
                  </a:lnTo>
                  <a:lnTo>
                    <a:pt x="f20"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2" name="Google Shape;10423;p74">
              <a:extLst>
                <a:ext uri="{FF2B5EF4-FFF2-40B4-BE49-F238E27FC236}">
                  <a16:creationId xmlns:a16="http://schemas.microsoft.com/office/drawing/2014/main" id="{F8B89D91-727E-D453-680D-DE216BEB7B13}"/>
                </a:ext>
              </a:extLst>
            </p:cNvPr>
            <p:cNvSpPr/>
            <p:nvPr/>
          </p:nvSpPr>
          <p:spPr>
            <a:xfrm>
              <a:off x="7177829" y="3646544"/>
              <a:ext cx="149870" cy="159727"/>
            </a:xfrm>
            <a:custGeom>
              <a:avLst/>
              <a:gdLst>
                <a:gd name="f0" fmla="val w"/>
                <a:gd name="f1" fmla="val h"/>
                <a:gd name="f2" fmla="val 0"/>
                <a:gd name="f3" fmla="val 4916"/>
                <a:gd name="f4" fmla="val 2080"/>
                <a:gd name="f5" fmla="val 693"/>
                <a:gd name="f6" fmla="val 1733"/>
                <a:gd name="f7" fmla="val 788"/>
                <a:gd name="f8" fmla="val 1481"/>
                <a:gd name="f9" fmla="val 2458"/>
                <a:gd name="f10" fmla="val 2678"/>
                <a:gd name="f11" fmla="val 158"/>
                <a:gd name="f12" fmla="val 2836"/>
                <a:gd name="f13" fmla="val 347"/>
                <a:gd name="f14" fmla="val 3529"/>
                <a:gd name="f15" fmla="val 1072"/>
                <a:gd name="f16" fmla="val 473"/>
                <a:gd name="f17" fmla="val 32"/>
                <a:gd name="f18" fmla="val 4001"/>
                <a:gd name="f19" fmla="val 4569"/>
                <a:gd name="f20" fmla="val 4758"/>
                <a:gd name="f21" fmla="val 189"/>
                <a:gd name="f22" fmla="val 4915"/>
                <a:gd name="f23" fmla="val 410"/>
                <a:gd name="f24" fmla="val 599"/>
                <a:gd name="f25" fmla="val 757"/>
                <a:gd name="f26" fmla="val 4348"/>
                <a:gd name="f27" fmla="val 914"/>
                <a:gd name="f28" fmla="val 4190"/>
                <a:gd name="f29" fmla="val 1103"/>
                <a:gd name="f30" fmla="val 2143"/>
                <a:gd name="f31" fmla="val 2300"/>
                <a:gd name="f32" fmla="val 2489"/>
                <a:gd name="f33" fmla="val 3876"/>
                <a:gd name="f34" fmla="val 4065"/>
                <a:gd name="f35" fmla="val 4222"/>
                <a:gd name="f36" fmla="val 4380"/>
                <a:gd name="f37" fmla="val 3970"/>
                <a:gd name="f38" fmla="val 4443"/>
                <a:gd name="f39" fmla="val 3907"/>
                <a:gd name="f40" fmla="val 2867"/>
                <a:gd name="f41" fmla="val 4537"/>
                <a:gd name="f42" fmla="val 2773"/>
                <a:gd name="f43" fmla="val 4726"/>
                <a:gd name="f44" fmla="val 4884"/>
                <a:gd name="f45" fmla="val 2615"/>
                <a:gd name="f46" fmla="val 2426"/>
                <a:gd name="f47" fmla="val 4096"/>
                <a:gd name="f48" fmla="val 662"/>
                <a:gd name="f49" fmla="val 3151"/>
                <a:gd name="f50" fmla="val 2804"/>
                <a:gd name="f51" fmla="*/ f0 1 4916"/>
                <a:gd name="f52" fmla="*/ f1 1 4916"/>
                <a:gd name="f53" fmla="val f2"/>
                <a:gd name="f54" fmla="val f3"/>
                <a:gd name="f55" fmla="+- f54 0 f53"/>
                <a:gd name="f56" fmla="*/ f55 1 4916"/>
                <a:gd name="f57" fmla="*/ f53 1 f56"/>
                <a:gd name="f58" fmla="*/ f54 1 f56"/>
                <a:gd name="f59" fmla="*/ f57 f51 1"/>
                <a:gd name="f60" fmla="*/ f58 f51 1"/>
                <a:gd name="f61" fmla="*/ f58 f52 1"/>
                <a:gd name="f62" fmla="*/ f57 f52 1"/>
              </a:gdLst>
              <a:ahLst/>
              <a:cxnLst>
                <a:cxn ang="3cd4">
                  <a:pos x="hc" y="t"/>
                </a:cxn>
                <a:cxn ang="0">
                  <a:pos x="r" y="vc"/>
                </a:cxn>
                <a:cxn ang="cd4">
                  <a:pos x="hc" y="b"/>
                </a:cxn>
                <a:cxn ang="cd2">
                  <a:pos x="l" y="vc"/>
                </a:cxn>
              </a:cxnLst>
              <a:rect l="f59" t="f62" r="f60" b="f61"/>
              <a:pathLst>
                <a:path w="4916" h="4916">
                  <a:moveTo>
                    <a:pt x="f4" y="f2"/>
                  </a:moveTo>
                  <a:lnTo>
                    <a:pt x="f4" y="f5"/>
                  </a:lnTo>
                  <a:lnTo>
                    <a:pt x="f6" y="f5"/>
                  </a:lnTo>
                  <a:cubicBezTo>
                    <a:pt x="f7" y="f5"/>
                    <a:pt x="f2" y="f8"/>
                    <a:pt x="f2" y="f9"/>
                  </a:cubicBezTo>
                  <a:cubicBezTo>
                    <a:pt x="f2" y="f10"/>
                    <a:pt x="f11" y="f12"/>
                    <a:pt x="f13" y="f12"/>
                  </a:cubicBezTo>
                  <a:lnTo>
                    <a:pt x="f4" y="f12"/>
                  </a:lnTo>
                  <a:lnTo>
                    <a:pt x="f4" y="f14"/>
                  </a:lnTo>
                  <a:lnTo>
                    <a:pt x="f15" y="f14"/>
                  </a:lnTo>
                  <a:cubicBezTo>
                    <a:pt x="f16" y="f14"/>
                    <a:pt x="f17" y="f18"/>
                    <a:pt x="f17" y="f19"/>
                  </a:cubicBezTo>
                  <a:cubicBezTo>
                    <a:pt x="f17" y="f20"/>
                    <a:pt x="f21" y="f22"/>
                    <a:pt x="f23" y="f22"/>
                  </a:cubicBezTo>
                  <a:cubicBezTo>
                    <a:pt x="f24" y="f22"/>
                    <a:pt x="f25" y="f20"/>
                    <a:pt x="f25" y="f19"/>
                  </a:cubicBezTo>
                  <a:cubicBezTo>
                    <a:pt x="f25" y="f26"/>
                    <a:pt x="f27" y="f28"/>
                    <a:pt x="f29" y="f28"/>
                  </a:cubicBezTo>
                  <a:lnTo>
                    <a:pt x="f30" y="f28"/>
                  </a:lnTo>
                  <a:lnTo>
                    <a:pt x="f30" y="f19"/>
                  </a:lnTo>
                  <a:cubicBezTo>
                    <a:pt x="f30" y="f20"/>
                    <a:pt x="f31" y="f22"/>
                    <a:pt x="f32" y="f22"/>
                  </a:cubicBezTo>
                  <a:cubicBezTo>
                    <a:pt x="f10" y="f22"/>
                    <a:pt x="f12" y="f20"/>
                    <a:pt x="f12" y="f19"/>
                  </a:cubicBezTo>
                  <a:lnTo>
                    <a:pt x="f12" y="f28"/>
                  </a:lnTo>
                  <a:lnTo>
                    <a:pt x="f33" y="f28"/>
                  </a:lnTo>
                  <a:cubicBezTo>
                    <a:pt x="f34" y="f28"/>
                    <a:pt x="f35" y="f26"/>
                    <a:pt x="f35" y="f19"/>
                  </a:cubicBezTo>
                  <a:cubicBezTo>
                    <a:pt x="f35" y="f20"/>
                    <a:pt x="f36" y="f22"/>
                    <a:pt x="f19" y="f22"/>
                  </a:cubicBezTo>
                  <a:cubicBezTo>
                    <a:pt x="f20" y="f22"/>
                    <a:pt x="f22" y="f20"/>
                    <a:pt x="f22" y="f19"/>
                  </a:cubicBezTo>
                  <a:cubicBezTo>
                    <a:pt x="f22" y="f37"/>
                    <a:pt x="f38" y="f14"/>
                    <a:pt x="f39" y="f14"/>
                  </a:cubicBezTo>
                  <a:lnTo>
                    <a:pt x="f40" y="f14"/>
                  </a:lnTo>
                  <a:lnTo>
                    <a:pt x="f40" y="f12"/>
                  </a:lnTo>
                  <a:lnTo>
                    <a:pt x="f41" y="f12"/>
                  </a:lnTo>
                  <a:lnTo>
                    <a:pt x="f41" y="f42"/>
                  </a:lnTo>
                  <a:cubicBezTo>
                    <a:pt x="f43" y="f42"/>
                    <a:pt x="f44" y="f45"/>
                    <a:pt x="f44" y="f46"/>
                  </a:cubicBezTo>
                  <a:cubicBezTo>
                    <a:pt x="f44" y="f8"/>
                    <a:pt x="f47" y="f48"/>
                    <a:pt x="f49" y="f48"/>
                  </a:cubicBezTo>
                  <a:lnTo>
                    <a:pt x="f50" y="f48"/>
                  </a:lnTo>
                  <a:lnTo>
                    <a:pt x="f50"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3" name="Google Shape;10424;p74">
              <a:extLst>
                <a:ext uri="{FF2B5EF4-FFF2-40B4-BE49-F238E27FC236}">
                  <a16:creationId xmlns:a16="http://schemas.microsoft.com/office/drawing/2014/main" id="{DDA6FB1A-C63E-F213-A159-CA2800D7EFAD}"/>
                </a:ext>
              </a:extLst>
            </p:cNvPr>
            <p:cNvSpPr/>
            <p:nvPr/>
          </p:nvSpPr>
          <p:spPr>
            <a:xfrm>
              <a:off x="7346874" y="3419289"/>
              <a:ext cx="128710" cy="46076"/>
            </a:xfrm>
            <a:custGeom>
              <a:avLst/>
              <a:gdLst>
                <a:gd name="f0" fmla="val w"/>
                <a:gd name="f1" fmla="val h"/>
                <a:gd name="f2" fmla="val 0"/>
                <a:gd name="f3" fmla="val 4222"/>
                <a:gd name="f4" fmla="val 1418"/>
                <a:gd name="f5" fmla="val 725"/>
                <a:gd name="f6" fmla="val 315"/>
                <a:gd name="f7" fmla="val 63"/>
                <a:gd name="f8" fmla="val 1103"/>
                <a:gd name="f9" fmla="val 378"/>
                <a:gd name="f10" fmla="val 3875"/>
                <a:gd name="f11" fmla="val 4064"/>
                <a:gd name="f12" fmla="val 1260"/>
                <a:gd name="f13" fmla="val 1071"/>
                <a:gd name="f14" fmla="val 158"/>
                <a:gd name="f15" fmla="*/ f0 1 4222"/>
                <a:gd name="f16" fmla="*/ f1 1 1418"/>
                <a:gd name="f17" fmla="val f2"/>
                <a:gd name="f18" fmla="val f3"/>
                <a:gd name="f19" fmla="val f4"/>
                <a:gd name="f20" fmla="+- f19 0 f17"/>
                <a:gd name="f21" fmla="+- f18 0 f17"/>
                <a:gd name="f22" fmla="*/ f21 1 4222"/>
                <a:gd name="f23" fmla="*/ f20 1 141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222" h="1418">
                  <a:moveTo>
                    <a:pt x="f5" y="f2"/>
                  </a:moveTo>
                  <a:cubicBezTo>
                    <a:pt x="f6" y="f2"/>
                    <a:pt x="f2" y="f6"/>
                    <a:pt x="f2" y="f5"/>
                  </a:cubicBezTo>
                  <a:cubicBezTo>
                    <a:pt x="f7" y="f8"/>
                    <a:pt x="f9" y="f4"/>
                    <a:pt x="f5" y="f4"/>
                  </a:cubicBezTo>
                  <a:lnTo>
                    <a:pt x="f10" y="f4"/>
                  </a:lnTo>
                  <a:cubicBezTo>
                    <a:pt x="f11" y="f4"/>
                    <a:pt x="f3" y="f12"/>
                    <a:pt x="f3" y="f13"/>
                  </a:cubicBezTo>
                  <a:lnTo>
                    <a:pt x="f3" y="f9"/>
                  </a:lnTo>
                  <a:cubicBezTo>
                    <a:pt x="f3" y="f14"/>
                    <a:pt x="f11" y="f2"/>
                    <a:pt x="f10"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4" name="Google Shape;10425;p74">
              <a:extLst>
                <a:ext uri="{FF2B5EF4-FFF2-40B4-BE49-F238E27FC236}">
                  <a16:creationId xmlns:a16="http://schemas.microsoft.com/office/drawing/2014/main" id="{BFB8CB74-0BA0-1B0C-B623-A16EEB151789}"/>
                </a:ext>
              </a:extLst>
            </p:cNvPr>
            <p:cNvSpPr/>
            <p:nvPr/>
          </p:nvSpPr>
          <p:spPr>
            <a:xfrm>
              <a:off x="7368948" y="3488893"/>
              <a:ext cx="127796" cy="46104"/>
            </a:xfrm>
            <a:custGeom>
              <a:avLst/>
              <a:gdLst>
                <a:gd name="f0" fmla="val w"/>
                <a:gd name="f1" fmla="val h"/>
                <a:gd name="f2" fmla="val 0"/>
                <a:gd name="f3" fmla="val 4192"/>
                <a:gd name="f4" fmla="val 1419"/>
                <a:gd name="f5" fmla="val 694"/>
                <a:gd name="f6" fmla="val 1"/>
                <a:gd name="f7" fmla="val 316"/>
                <a:gd name="f8" fmla="val 1103"/>
                <a:gd name="f9" fmla="val 1418"/>
                <a:gd name="f10" fmla="val 3845"/>
                <a:gd name="f11" fmla="val 4065"/>
                <a:gd name="f12" fmla="val 4191"/>
                <a:gd name="f13" fmla="val 1261"/>
                <a:gd name="f14" fmla="val 1072"/>
                <a:gd name="f15" fmla="val 347"/>
                <a:gd name="f16" fmla="val 158"/>
                <a:gd name="f17" fmla="*/ f0 1 4192"/>
                <a:gd name="f18" fmla="*/ f1 1 1419"/>
                <a:gd name="f19" fmla="val f2"/>
                <a:gd name="f20" fmla="val f3"/>
                <a:gd name="f21" fmla="val f4"/>
                <a:gd name="f22" fmla="+- f21 0 f19"/>
                <a:gd name="f23" fmla="+- f20 0 f19"/>
                <a:gd name="f24" fmla="*/ f23 1 4192"/>
                <a:gd name="f25" fmla="*/ f22 1 141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192" h="1419">
                  <a:moveTo>
                    <a:pt x="f5" y="f6"/>
                  </a:moveTo>
                  <a:cubicBezTo>
                    <a:pt x="f7" y="f6"/>
                    <a:pt x="f6" y="f7"/>
                    <a:pt x="f6" y="f5"/>
                  </a:cubicBezTo>
                  <a:cubicBezTo>
                    <a:pt x="f6" y="f8"/>
                    <a:pt x="f7" y="f9"/>
                    <a:pt x="f5" y="f9"/>
                  </a:cubicBezTo>
                  <a:lnTo>
                    <a:pt x="f10" y="f9"/>
                  </a:lnTo>
                  <a:cubicBezTo>
                    <a:pt x="f11" y="f9"/>
                    <a:pt x="f12" y="f13"/>
                    <a:pt x="f12" y="f14"/>
                  </a:cubicBezTo>
                  <a:lnTo>
                    <a:pt x="f12" y="f15"/>
                  </a:lnTo>
                  <a:cubicBezTo>
                    <a:pt x="f12" y="f16"/>
                    <a:pt x="f11"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5" name="Google Shape;10426;p74">
              <a:extLst>
                <a:ext uri="{FF2B5EF4-FFF2-40B4-BE49-F238E27FC236}">
                  <a16:creationId xmlns:a16="http://schemas.microsoft.com/office/drawing/2014/main" id="{0093EC6F-0712-2052-3D63-47B6012AE522}"/>
                </a:ext>
              </a:extLst>
            </p:cNvPr>
            <p:cNvSpPr/>
            <p:nvPr/>
          </p:nvSpPr>
          <p:spPr>
            <a:xfrm>
              <a:off x="7348795" y="3622980"/>
              <a:ext cx="148891" cy="46104"/>
            </a:xfrm>
            <a:custGeom>
              <a:avLst/>
              <a:gdLst>
                <a:gd name="f0" fmla="val w"/>
                <a:gd name="f1" fmla="val h"/>
                <a:gd name="f2" fmla="val 0"/>
                <a:gd name="f3" fmla="val 4884"/>
                <a:gd name="f4" fmla="val 1419"/>
                <a:gd name="f5" fmla="val 1"/>
                <a:gd name="f6" fmla="val 1418"/>
                <a:gd name="f7" fmla="val 2773"/>
                <a:gd name="f8" fmla="val 347"/>
                <a:gd name="f9" fmla="val 568"/>
                <a:gd name="f10" fmla="val 2615"/>
                <a:gd name="f11" fmla="val 725"/>
                <a:gd name="f12" fmla="val 2426"/>
                <a:gd name="f13" fmla="val 2237"/>
                <a:gd name="f14" fmla="val 2080"/>
                <a:gd name="f15" fmla="*/ f0 1 4884"/>
                <a:gd name="f16" fmla="*/ f1 1 1419"/>
                <a:gd name="f17" fmla="val f2"/>
                <a:gd name="f18" fmla="val f3"/>
                <a:gd name="f19" fmla="val f4"/>
                <a:gd name="f20" fmla="+- f19 0 f17"/>
                <a:gd name="f21" fmla="+- f18 0 f17"/>
                <a:gd name="f22" fmla="*/ f21 1 4884"/>
                <a:gd name="f23" fmla="*/ f20 1 141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884" h="1419">
                  <a:moveTo>
                    <a:pt x="f2" y="f5"/>
                  </a:moveTo>
                  <a:lnTo>
                    <a:pt x="f2" y="f6"/>
                  </a:lnTo>
                  <a:lnTo>
                    <a:pt x="f3" y="f6"/>
                  </a:lnTo>
                  <a:lnTo>
                    <a:pt x="f3" y="f5"/>
                  </a:lnTo>
                  <a:lnTo>
                    <a:pt x="f7" y="f5"/>
                  </a:lnTo>
                  <a:lnTo>
                    <a:pt x="f7" y="f8"/>
                  </a:lnTo>
                  <a:cubicBezTo>
                    <a:pt x="f7" y="f9"/>
                    <a:pt x="f10" y="f11"/>
                    <a:pt x="f12" y="f11"/>
                  </a:cubicBezTo>
                  <a:cubicBezTo>
                    <a:pt x="f13" y="f11"/>
                    <a:pt x="f14" y="f9"/>
                    <a:pt x="f14" y="f8"/>
                  </a:cubicBezTo>
                  <a:lnTo>
                    <a:pt x="f14"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6" name="Google Shape;10427;p74">
              <a:extLst>
                <a:ext uri="{FF2B5EF4-FFF2-40B4-BE49-F238E27FC236}">
                  <a16:creationId xmlns:a16="http://schemas.microsoft.com/office/drawing/2014/main" id="{D9955370-4FC2-EF39-4B72-D3679148912B}"/>
                </a:ext>
              </a:extLst>
            </p:cNvPr>
            <p:cNvSpPr/>
            <p:nvPr/>
          </p:nvSpPr>
          <p:spPr>
            <a:xfrm>
              <a:off x="7326694" y="3555434"/>
              <a:ext cx="171001" cy="44055"/>
            </a:xfrm>
            <a:custGeom>
              <a:avLst/>
              <a:gdLst>
                <a:gd name="f0" fmla="val w"/>
                <a:gd name="f1" fmla="val h"/>
                <a:gd name="f2" fmla="val 0"/>
                <a:gd name="f3" fmla="val 5609"/>
                <a:gd name="f4" fmla="val 1356"/>
                <a:gd name="f5" fmla="val 1"/>
                <a:gd name="f6" fmla="val 1355"/>
                <a:gd name="f7" fmla="val 347"/>
                <a:gd name="f8" fmla="val 5577"/>
                <a:gd name="f9" fmla="val 158"/>
                <a:gd name="f10" fmla="val 5451"/>
                <a:gd name="f11" fmla="val 5231"/>
                <a:gd name="f12" fmla="*/ f0 1 5609"/>
                <a:gd name="f13" fmla="*/ f1 1 1356"/>
                <a:gd name="f14" fmla="val f2"/>
                <a:gd name="f15" fmla="val f3"/>
                <a:gd name="f16" fmla="val f4"/>
                <a:gd name="f17" fmla="+- f16 0 f14"/>
                <a:gd name="f18" fmla="+- f15 0 f14"/>
                <a:gd name="f19" fmla="*/ f18 1 5609"/>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5609" h="1356">
                  <a:moveTo>
                    <a:pt x="f5" y="f2"/>
                  </a:moveTo>
                  <a:lnTo>
                    <a:pt x="f5" y="f6"/>
                  </a:lnTo>
                  <a:lnTo>
                    <a:pt x="f3" y="f6"/>
                  </a:lnTo>
                  <a:lnTo>
                    <a:pt x="f3" y="f7"/>
                  </a:lnTo>
                  <a:cubicBezTo>
                    <a:pt x="f8" y="f9"/>
                    <a:pt x="f10"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7" name="Google Shape;10428;p74">
              <a:extLst>
                <a:ext uri="{FF2B5EF4-FFF2-40B4-BE49-F238E27FC236}">
                  <a16:creationId xmlns:a16="http://schemas.microsoft.com/office/drawing/2014/main" id="{164F7C37-77AD-9C05-6FFF-A47AD5371CB2}"/>
                </a:ext>
              </a:extLst>
            </p:cNvPr>
            <p:cNvSpPr/>
            <p:nvPr/>
          </p:nvSpPr>
          <p:spPr>
            <a:xfrm>
              <a:off x="7348795" y="3692612"/>
              <a:ext cx="149870" cy="113659"/>
            </a:xfrm>
            <a:custGeom>
              <a:avLst/>
              <a:gdLst>
                <a:gd name="f0" fmla="val w"/>
                <a:gd name="f1" fmla="val h"/>
                <a:gd name="f2" fmla="val 0"/>
                <a:gd name="f3" fmla="val 4916"/>
                <a:gd name="f4" fmla="val 3498"/>
                <a:gd name="f5" fmla="val 3151"/>
                <a:gd name="f6" fmla="val 3340"/>
                <a:gd name="f7" fmla="val 158"/>
                <a:gd name="f8" fmla="val 3497"/>
                <a:gd name="f9" fmla="val 347"/>
                <a:gd name="f10" fmla="val 536"/>
                <a:gd name="f11" fmla="val 693"/>
                <a:gd name="f12" fmla="val 1418"/>
                <a:gd name="f13" fmla="val 4190"/>
                <a:gd name="f14" fmla="val 4348"/>
                <a:gd name="f15" fmla="val 4569"/>
                <a:gd name="f16" fmla="val 4758"/>
                <a:gd name="f17" fmla="val 4915"/>
                <a:gd name="f18" fmla="val 2773"/>
                <a:gd name="f19" fmla="val 2615"/>
                <a:gd name="f20" fmla="val 2426"/>
                <a:gd name="f21" fmla="val 2237"/>
                <a:gd name="f22" fmla="val 2080"/>
                <a:gd name="f23" fmla="*/ f0 1 4916"/>
                <a:gd name="f24" fmla="*/ f1 1 3498"/>
                <a:gd name="f25" fmla="val f2"/>
                <a:gd name="f26" fmla="val f3"/>
                <a:gd name="f27" fmla="val f4"/>
                <a:gd name="f28" fmla="+- f27 0 f25"/>
                <a:gd name="f29" fmla="+- f26 0 f25"/>
                <a:gd name="f30" fmla="*/ f29 1 4916"/>
                <a:gd name="f31" fmla="*/ f28 1 3498"/>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916" h="3498">
                  <a:moveTo>
                    <a:pt x="f2" y="f2"/>
                  </a:moveTo>
                  <a:lnTo>
                    <a:pt x="f2" y="f5"/>
                  </a:lnTo>
                  <a:cubicBezTo>
                    <a:pt x="f2" y="f6"/>
                    <a:pt x="f7" y="f8"/>
                    <a:pt x="f9" y="f8"/>
                  </a:cubicBezTo>
                  <a:cubicBezTo>
                    <a:pt x="f10" y="f8"/>
                    <a:pt x="f11" y="f6"/>
                    <a:pt x="f11" y="f5"/>
                  </a:cubicBezTo>
                  <a:lnTo>
                    <a:pt x="f11" y="f12"/>
                  </a:lnTo>
                  <a:lnTo>
                    <a:pt x="f13" y="f12"/>
                  </a:lnTo>
                  <a:lnTo>
                    <a:pt x="f13" y="f5"/>
                  </a:lnTo>
                  <a:cubicBezTo>
                    <a:pt x="f13" y="f6"/>
                    <a:pt x="f14" y="f8"/>
                    <a:pt x="f15" y="f8"/>
                  </a:cubicBezTo>
                  <a:cubicBezTo>
                    <a:pt x="f16" y="f8"/>
                    <a:pt x="f17" y="f6"/>
                    <a:pt x="f17" y="f5"/>
                  </a:cubicBezTo>
                  <a:lnTo>
                    <a:pt x="f17" y="f2"/>
                  </a:lnTo>
                  <a:lnTo>
                    <a:pt x="f18" y="f2"/>
                  </a:lnTo>
                  <a:lnTo>
                    <a:pt x="f18" y="f9"/>
                  </a:lnTo>
                  <a:cubicBezTo>
                    <a:pt x="f18" y="f10"/>
                    <a:pt x="f19" y="f11"/>
                    <a:pt x="f20" y="f11"/>
                  </a:cubicBezTo>
                  <a:cubicBezTo>
                    <a:pt x="f21" y="f11"/>
                    <a:pt x="f22" y="f10"/>
                    <a:pt x="f22" y="f9"/>
                  </a:cubicBezTo>
                  <a:lnTo>
                    <a:pt x="f22"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8" name="Google Shape;10429;p74">
              <a:extLst>
                <a:ext uri="{FF2B5EF4-FFF2-40B4-BE49-F238E27FC236}">
                  <a16:creationId xmlns:a16="http://schemas.microsoft.com/office/drawing/2014/main" id="{17CDE239-1DC4-11E1-0CBF-C6BB3410EDC1}"/>
                </a:ext>
              </a:extLst>
            </p:cNvPr>
            <p:cNvSpPr/>
            <p:nvPr/>
          </p:nvSpPr>
          <p:spPr>
            <a:xfrm>
              <a:off x="7200881" y="3487887"/>
              <a:ext cx="105695" cy="135130"/>
            </a:xfrm>
            <a:custGeom>
              <a:avLst/>
              <a:gdLst>
                <a:gd name="f0" fmla="val w"/>
                <a:gd name="f1" fmla="val h"/>
                <a:gd name="f2" fmla="val 0"/>
                <a:gd name="f3" fmla="val 3467"/>
                <a:gd name="f4" fmla="val 4159"/>
                <a:gd name="f5" fmla="val 1733"/>
                <a:gd name="f6" fmla="val 788"/>
                <a:gd name="f7" fmla="val 1"/>
                <a:gd name="f8" fmla="val 3812"/>
                <a:gd name="f9" fmla="val 4001"/>
                <a:gd name="f10" fmla="val 158"/>
                <a:gd name="f11" fmla="val 347"/>
                <a:gd name="f12" fmla="val 3120"/>
                <a:gd name="f13" fmla="val 3309"/>
                <a:gd name="f14" fmla="val 3466"/>
                <a:gd name="f15" fmla="val 2678"/>
                <a:gd name="f16" fmla="*/ f0 1 3467"/>
                <a:gd name="f17" fmla="*/ f1 1 4159"/>
                <a:gd name="f18" fmla="val f2"/>
                <a:gd name="f19" fmla="val f3"/>
                <a:gd name="f20" fmla="val f4"/>
                <a:gd name="f21" fmla="+- f20 0 f18"/>
                <a:gd name="f22" fmla="+- f19 0 f18"/>
                <a:gd name="f23" fmla="*/ f22 1 3467"/>
                <a:gd name="f24" fmla="*/ f21 1 415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3467" h="4159">
                  <a:moveTo>
                    <a:pt x="f5" y="f2"/>
                  </a:moveTo>
                  <a:cubicBezTo>
                    <a:pt x="f6" y="f2"/>
                    <a:pt x="f7" y="f6"/>
                    <a:pt x="f7" y="f5"/>
                  </a:cubicBezTo>
                  <a:lnTo>
                    <a:pt x="f7" y="f8"/>
                  </a:lnTo>
                  <a:cubicBezTo>
                    <a:pt x="f7" y="f9"/>
                    <a:pt x="f10" y="f4"/>
                    <a:pt x="f11" y="f4"/>
                  </a:cubicBezTo>
                  <a:lnTo>
                    <a:pt x="f12" y="f4"/>
                  </a:lnTo>
                  <a:cubicBezTo>
                    <a:pt x="f13" y="f4"/>
                    <a:pt x="f14" y="f9"/>
                    <a:pt x="f14" y="f8"/>
                  </a:cubicBezTo>
                  <a:lnTo>
                    <a:pt x="f14" y="f5"/>
                  </a:lnTo>
                  <a:cubicBezTo>
                    <a:pt x="f14" y="f6"/>
                    <a:pt x="f1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19" name="Google Shape;10435;p74">
            <a:extLst>
              <a:ext uri="{FF2B5EF4-FFF2-40B4-BE49-F238E27FC236}">
                <a16:creationId xmlns:a16="http://schemas.microsoft.com/office/drawing/2014/main" id="{B48DE82D-60B1-677C-5980-07FA7CF06934}"/>
              </a:ext>
            </a:extLst>
          </p:cNvPr>
          <p:cNvGrpSpPr/>
          <p:nvPr/>
        </p:nvGrpSpPr>
        <p:grpSpPr>
          <a:xfrm>
            <a:off x="7658185" y="5460478"/>
            <a:ext cx="709635" cy="701247"/>
            <a:chOff x="7115239" y="3964728"/>
            <a:chExt cx="532226" cy="525935"/>
          </a:xfrm>
          <a:solidFill>
            <a:schemeClr val="tx1">
              <a:lumMod val="75000"/>
              <a:lumOff val="25000"/>
            </a:schemeClr>
          </a:solidFill>
        </p:grpSpPr>
        <p:sp>
          <p:nvSpPr>
            <p:cNvPr id="120" name="Google Shape;10436;p74">
              <a:extLst>
                <a:ext uri="{FF2B5EF4-FFF2-40B4-BE49-F238E27FC236}">
                  <a16:creationId xmlns:a16="http://schemas.microsoft.com/office/drawing/2014/main" id="{763D3148-2181-F381-C125-5938A2C2AC9E}"/>
                </a:ext>
              </a:extLst>
            </p:cNvPr>
            <p:cNvSpPr/>
            <p:nvPr/>
          </p:nvSpPr>
          <p:spPr>
            <a:xfrm>
              <a:off x="7365107" y="3964728"/>
              <a:ext cx="31089" cy="82798"/>
            </a:xfrm>
            <a:custGeom>
              <a:avLst/>
              <a:gdLst>
                <a:gd name="f0" fmla="val w"/>
                <a:gd name="f1" fmla="val h"/>
                <a:gd name="f2" fmla="val 0"/>
                <a:gd name="f3" fmla="val 694"/>
                <a:gd name="f4" fmla="val 1734"/>
                <a:gd name="f5" fmla="val 347"/>
                <a:gd name="f6" fmla="val 158"/>
                <a:gd name="f7" fmla="val 1355"/>
                <a:gd name="f8" fmla="val 1576"/>
                <a:gd name="f9" fmla="val 1733"/>
                <a:gd name="f10" fmla="val 536"/>
                <a:gd name="f11" fmla="val 693"/>
                <a:gd name="f12" fmla="*/ f0 1 694"/>
                <a:gd name="f13" fmla="*/ f1 1 1734"/>
                <a:gd name="f14" fmla="val f2"/>
                <a:gd name="f15" fmla="val f3"/>
                <a:gd name="f16" fmla="val f4"/>
                <a:gd name="f17" fmla="+- f16 0 f14"/>
                <a:gd name="f18" fmla="+- f15 0 f14"/>
                <a:gd name="f19" fmla="*/ f18 1 694"/>
                <a:gd name="f20" fmla="*/ f17 1 173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34">
                  <a:moveTo>
                    <a:pt x="f5" y="f2"/>
                  </a:moveTo>
                  <a:cubicBezTo>
                    <a:pt x="f6" y="f2"/>
                    <a:pt x="f2" y="f6"/>
                    <a:pt x="f2" y="f5"/>
                  </a:cubicBezTo>
                  <a:lnTo>
                    <a:pt x="f2" y="f7"/>
                  </a:lnTo>
                  <a:cubicBezTo>
                    <a:pt x="f2" y="f8"/>
                    <a:pt x="f6" y="f9"/>
                    <a:pt x="f5" y="f9"/>
                  </a:cubicBezTo>
                  <a:cubicBezTo>
                    <a:pt x="f10" y="f9"/>
                    <a:pt x="f11" y="f8"/>
                    <a:pt x="f11" y="f7"/>
                  </a:cubicBezTo>
                  <a:lnTo>
                    <a:pt x="f11" y="f5"/>
                  </a:lnTo>
                  <a:cubicBezTo>
                    <a:pt x="f11" y="f6"/>
                    <a:pt x="f1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1" name="Google Shape;10437;p74">
              <a:extLst>
                <a:ext uri="{FF2B5EF4-FFF2-40B4-BE49-F238E27FC236}">
                  <a16:creationId xmlns:a16="http://schemas.microsoft.com/office/drawing/2014/main" id="{6F6EE766-AF83-2405-2F05-23EC60B96418}"/>
                </a:ext>
              </a:extLst>
            </p:cNvPr>
            <p:cNvSpPr/>
            <p:nvPr/>
          </p:nvSpPr>
          <p:spPr>
            <a:xfrm>
              <a:off x="7240868" y="4029769"/>
              <a:ext cx="63578" cy="66275"/>
            </a:xfrm>
            <a:custGeom>
              <a:avLst/>
              <a:gdLst>
                <a:gd name="f0" fmla="val w"/>
                <a:gd name="f1" fmla="val h"/>
                <a:gd name="f2" fmla="val 0"/>
                <a:gd name="f3" fmla="val 1419"/>
                <a:gd name="f4" fmla="val 1388"/>
                <a:gd name="f5" fmla="val 363"/>
                <a:gd name="f6" fmla="val 1"/>
                <a:gd name="f7" fmla="val 276"/>
                <a:gd name="f8" fmla="val 190"/>
                <a:gd name="f9" fmla="val 40"/>
                <a:gd name="f10" fmla="val 127"/>
                <a:gd name="f11" fmla="val 119"/>
                <a:gd name="f12" fmla="val 245"/>
                <a:gd name="f13" fmla="val 466"/>
                <a:gd name="f14" fmla="val 592"/>
                <a:gd name="f15" fmla="val 820"/>
                <a:gd name="f16" fmla="val 1316"/>
                <a:gd name="f17" fmla="val 883"/>
                <a:gd name="f18" fmla="val 1364"/>
                <a:gd name="f19" fmla="val 969"/>
                <a:gd name="f20" fmla="val 1387"/>
                <a:gd name="f21" fmla="val 1056"/>
                <a:gd name="f22" fmla="val 1143"/>
                <a:gd name="f23" fmla="val 1229"/>
                <a:gd name="f24" fmla="val 1292"/>
                <a:gd name="f25" fmla="val 1418"/>
                <a:gd name="f26" fmla="val 1190"/>
                <a:gd name="f27" fmla="val 938"/>
                <a:gd name="f28" fmla="val 844"/>
                <a:gd name="f29" fmla="val 599"/>
                <a:gd name="f30" fmla="val 536"/>
                <a:gd name="f31" fmla="val 450"/>
                <a:gd name="f32" fmla="*/ f0 1 1419"/>
                <a:gd name="f33" fmla="*/ f1 1 1388"/>
                <a:gd name="f34" fmla="val f2"/>
                <a:gd name="f35" fmla="val f3"/>
                <a:gd name="f36" fmla="val f4"/>
                <a:gd name="f37" fmla="+- f36 0 f34"/>
                <a:gd name="f38" fmla="+- f35 0 f34"/>
                <a:gd name="f39" fmla="*/ f38 1 1419"/>
                <a:gd name="f40" fmla="*/ f37 1 1388"/>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88">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3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2" name="Google Shape;10438;p74">
              <a:extLst>
                <a:ext uri="{FF2B5EF4-FFF2-40B4-BE49-F238E27FC236}">
                  <a16:creationId xmlns:a16="http://schemas.microsoft.com/office/drawing/2014/main" id="{7558835E-68F3-0CB3-8825-9E65BC546BC4}"/>
                </a:ext>
              </a:extLst>
            </p:cNvPr>
            <p:cNvSpPr/>
            <p:nvPr/>
          </p:nvSpPr>
          <p:spPr>
            <a:xfrm>
              <a:off x="7456822" y="4030336"/>
              <a:ext cx="63578" cy="65708"/>
            </a:xfrm>
            <a:custGeom>
              <a:avLst/>
              <a:gdLst>
                <a:gd name="f0" fmla="val w"/>
                <a:gd name="f1" fmla="val h"/>
                <a:gd name="f2" fmla="val 0"/>
                <a:gd name="f3" fmla="val 1419"/>
                <a:gd name="f4" fmla="val 1376"/>
                <a:gd name="f5" fmla="val 1054"/>
                <a:gd name="f6" fmla="val 976"/>
                <a:gd name="f7" fmla="val 894"/>
                <a:gd name="f8" fmla="val 33"/>
                <a:gd name="f9" fmla="val 820"/>
                <a:gd name="f10" fmla="val 107"/>
                <a:gd name="f11" fmla="val 95"/>
                <a:gd name="f12" fmla="val 832"/>
                <a:gd name="f13" fmla="val 1"/>
                <a:gd name="f14" fmla="val 926"/>
                <a:gd name="f15" fmla="val 1178"/>
                <a:gd name="f16" fmla="val 1304"/>
                <a:gd name="f17" fmla="val 158"/>
                <a:gd name="f18" fmla="val 1352"/>
                <a:gd name="f19" fmla="val 253"/>
                <a:gd name="f20" fmla="val 1375"/>
                <a:gd name="f21" fmla="val 344"/>
                <a:gd name="f22" fmla="val 434"/>
                <a:gd name="f23" fmla="val 521"/>
                <a:gd name="f24" fmla="val 568"/>
                <a:gd name="f25" fmla="val 1293"/>
                <a:gd name="f26" fmla="val 580"/>
                <a:gd name="f27" fmla="val 454"/>
                <a:gd name="f28" fmla="val 233"/>
                <a:gd name="f29" fmla="val 1226"/>
                <a:gd name="f30" fmla="val 41"/>
                <a:gd name="f31" fmla="val 1142"/>
                <a:gd name="f32" fmla="*/ f0 1 1419"/>
                <a:gd name="f33" fmla="*/ f1 1 1376"/>
                <a:gd name="f34" fmla="val f2"/>
                <a:gd name="f35" fmla="val f3"/>
                <a:gd name="f36" fmla="val f4"/>
                <a:gd name="f37" fmla="+- f36 0 f34"/>
                <a:gd name="f38" fmla="+- f35 0 f34"/>
                <a:gd name="f39" fmla="*/ f38 1 1419"/>
                <a:gd name="f40" fmla="*/ f37 1 1376"/>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76">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26"/>
                  </a:lnTo>
                  <a:cubicBezTo>
                    <a:pt x="f3" y="f27"/>
                    <a:pt x="f3" y="f28"/>
                    <a:pt x="f25" y="f10"/>
                  </a:cubicBezTo>
                  <a:cubicBezTo>
                    <a:pt x="f29" y="f30"/>
                    <a:pt x="f3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3" name="Google Shape;10439;p74">
              <a:extLst>
                <a:ext uri="{FF2B5EF4-FFF2-40B4-BE49-F238E27FC236}">
                  <a16:creationId xmlns:a16="http://schemas.microsoft.com/office/drawing/2014/main" id="{DA085E7D-65C5-9681-BCA2-6CFDD77DBFC4}"/>
                </a:ext>
              </a:extLst>
            </p:cNvPr>
            <p:cNvSpPr/>
            <p:nvPr/>
          </p:nvSpPr>
          <p:spPr>
            <a:xfrm>
              <a:off x="7583887" y="4194892"/>
              <a:ext cx="63578" cy="231736"/>
            </a:xfrm>
            <a:custGeom>
              <a:avLst/>
              <a:gdLst>
                <a:gd name="f0" fmla="val w"/>
                <a:gd name="f1" fmla="val h"/>
                <a:gd name="f2" fmla="val 0"/>
                <a:gd name="f3" fmla="val 1419"/>
                <a:gd name="f4" fmla="val 4853"/>
                <a:gd name="f5" fmla="val 1"/>
                <a:gd name="f6" fmla="val 4852"/>
                <a:gd name="f7" fmla="val 1040"/>
                <a:gd name="f8" fmla="val 1261"/>
                <a:gd name="f9" fmla="val 1418"/>
                <a:gd name="f10" fmla="val 4695"/>
                <a:gd name="f11" fmla="val 4506"/>
                <a:gd name="f12" fmla="val 316"/>
                <a:gd name="f13" fmla="val 1355"/>
                <a:gd name="f14" fmla="val 158"/>
                <a:gd name="f15" fmla="val 1198"/>
                <a:gd name="f16" fmla="*/ f0 1 1419"/>
                <a:gd name="f17" fmla="*/ f1 1 4853"/>
                <a:gd name="f18" fmla="val f2"/>
                <a:gd name="f19" fmla="val f3"/>
                <a:gd name="f20" fmla="val f4"/>
                <a:gd name="f21" fmla="+- f20 0 f18"/>
                <a:gd name="f22" fmla="+- f19 0 f18"/>
                <a:gd name="f23" fmla="*/ f22 1 1419"/>
                <a:gd name="f24" fmla="*/ f21 1 4853"/>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4853">
                  <a:moveTo>
                    <a:pt x="f2" y="f5"/>
                  </a:moveTo>
                  <a:lnTo>
                    <a:pt x="f2" y="f6"/>
                  </a:lnTo>
                  <a:lnTo>
                    <a:pt x="f7" y="f6"/>
                  </a:lnTo>
                  <a:cubicBezTo>
                    <a:pt x="f8" y="f6"/>
                    <a:pt x="f9" y="f10"/>
                    <a:pt x="f9" y="f11"/>
                  </a:cubicBezTo>
                  <a:lnTo>
                    <a:pt x="f9" y="f12"/>
                  </a:lnTo>
                  <a:cubicBezTo>
                    <a:pt x="f13" y="f14"/>
                    <a:pt x="f15" y="f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4" name="Google Shape;10440;p74">
              <a:extLst>
                <a:ext uri="{FF2B5EF4-FFF2-40B4-BE49-F238E27FC236}">
                  <a16:creationId xmlns:a16="http://schemas.microsoft.com/office/drawing/2014/main" id="{CDDFF099-3CAD-2FAF-C903-D02FA3E029A6}"/>
                </a:ext>
              </a:extLst>
            </p:cNvPr>
            <p:cNvSpPr/>
            <p:nvPr/>
          </p:nvSpPr>
          <p:spPr>
            <a:xfrm>
              <a:off x="7115239" y="4196227"/>
              <a:ext cx="63578" cy="231882"/>
            </a:xfrm>
            <a:custGeom>
              <a:avLst/>
              <a:gdLst>
                <a:gd name="f0" fmla="val 360"/>
                <a:gd name="f1" fmla="val w"/>
                <a:gd name="f2" fmla="val h"/>
                <a:gd name="f3" fmla="val 0"/>
                <a:gd name="f4" fmla="val 1419"/>
                <a:gd name="f5" fmla="val 4856"/>
                <a:gd name="f6" fmla="val 323"/>
                <a:gd name="f7" fmla="val 132"/>
                <a:gd name="f8" fmla="val 1"/>
                <a:gd name="f9" fmla="val 149"/>
                <a:gd name="f10" fmla="val 351"/>
                <a:gd name="f11" fmla="val 4509"/>
                <a:gd name="f12" fmla="val 4698"/>
                <a:gd name="f13" fmla="val 158"/>
                <a:gd name="f14" fmla="val 379"/>
                <a:gd name="f15" fmla="val 1418"/>
                <a:gd name="f16" fmla="val 4"/>
                <a:gd name="f17" fmla="val 341"/>
                <a:gd name="f18" fmla="*/ f1 1 1419"/>
                <a:gd name="f19" fmla="*/ f2 1 4856"/>
                <a:gd name="f20" fmla="val f3"/>
                <a:gd name="f21" fmla="val f4"/>
                <a:gd name="f22" fmla="val f5"/>
                <a:gd name="f23" fmla="+- f22 0 f20"/>
                <a:gd name="f24" fmla="+- f21 0 f20"/>
                <a:gd name="f25" fmla="*/ f24 1 1419"/>
                <a:gd name="f26" fmla="*/ f23 1 4856"/>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419" h="4856">
                  <a:moveTo>
                    <a:pt x="f6" y="f3"/>
                  </a:moveTo>
                  <a:cubicBezTo>
                    <a:pt x="f7" y="f3"/>
                    <a:pt x="f8" y="f9"/>
                    <a:pt x="f8" y="f10"/>
                  </a:cubicBezTo>
                  <a:lnTo>
                    <a:pt x="f8" y="f11"/>
                  </a:lnTo>
                  <a:cubicBezTo>
                    <a:pt x="f8" y="f12"/>
                    <a:pt x="f13" y="f5"/>
                    <a:pt x="f14" y="f5"/>
                  </a:cubicBezTo>
                  <a:lnTo>
                    <a:pt x="f15" y="f5"/>
                  </a:lnTo>
                  <a:lnTo>
                    <a:pt x="f15" y="f16"/>
                  </a:lnTo>
                  <a:lnTo>
                    <a:pt x="f14" y="f16"/>
                  </a:lnTo>
                  <a:cubicBezTo>
                    <a:pt x="f0" y="f8"/>
                    <a:pt x="f17" y="f3"/>
                    <a:pt x="f6" y="f3"/>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5" name="Google Shape;10441;p74">
              <a:extLst>
                <a:ext uri="{FF2B5EF4-FFF2-40B4-BE49-F238E27FC236}">
                  <a16:creationId xmlns:a16="http://schemas.microsoft.com/office/drawing/2014/main" id="{2AE28F31-91BA-B4CF-32E4-8CC136BBCCD2}"/>
                </a:ext>
              </a:extLst>
            </p:cNvPr>
            <p:cNvSpPr/>
            <p:nvPr/>
          </p:nvSpPr>
          <p:spPr>
            <a:xfrm>
              <a:off x="7293108" y="4212942"/>
              <a:ext cx="256955" cy="198644"/>
            </a:xfrm>
            <a:custGeom>
              <a:avLst/>
              <a:gdLst>
                <a:gd name="f0" fmla="val w"/>
                <a:gd name="f1" fmla="val h"/>
                <a:gd name="f2" fmla="val 0"/>
                <a:gd name="f3" fmla="val 5735"/>
                <a:gd name="f4" fmla="val 4160"/>
                <a:gd name="f5" fmla="val 1639"/>
                <a:gd name="f6" fmla="val 1"/>
                <a:gd name="f7" fmla="val 1450"/>
                <a:gd name="f8" fmla="val 1198"/>
                <a:gd name="f9" fmla="val 158"/>
                <a:gd name="f10" fmla="val 1072"/>
                <a:gd name="f11" fmla="val 379"/>
                <a:gd name="f12" fmla="val 2490"/>
                <a:gd name="f13" fmla="val 2584"/>
                <a:gd name="f14" fmla="val 378"/>
                <a:gd name="f15" fmla="val 2616"/>
                <a:gd name="f16" fmla="val 567"/>
                <a:gd name="f17" fmla="val 1544"/>
                <a:gd name="f18" fmla="val 2364"/>
                <a:gd name="f19" fmla="val 1796"/>
                <a:gd name="f20" fmla="val 1891"/>
                <a:gd name="f21" fmla="val 2017"/>
                <a:gd name="f22" fmla="val 1418"/>
                <a:gd name="f23" fmla="val 2710"/>
                <a:gd name="f24" fmla="val 2899"/>
                <a:gd name="f25" fmla="val 3056"/>
                <a:gd name="f26" fmla="val 1481"/>
                <a:gd name="f27" fmla="val 3182"/>
                <a:gd name="f28" fmla="val 1607"/>
                <a:gd name="f29" fmla="val 5734"/>
                <a:gd name="f30" fmla="val 4159"/>
                <a:gd name="f31" fmla="*/ f0 1 5735"/>
                <a:gd name="f32" fmla="*/ f1 1 4160"/>
                <a:gd name="f33" fmla="val f2"/>
                <a:gd name="f34" fmla="val f3"/>
                <a:gd name="f35" fmla="val f4"/>
                <a:gd name="f36" fmla="+- f35 0 f33"/>
                <a:gd name="f37" fmla="+- f34 0 f33"/>
                <a:gd name="f38" fmla="*/ f37 1 5735"/>
                <a:gd name="f39" fmla="*/ f36 1 4160"/>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5735" h="4160">
                  <a:moveTo>
                    <a:pt x="f5" y="f6"/>
                  </a:moveTo>
                  <a:cubicBezTo>
                    <a:pt x="f7" y="f6"/>
                    <a:pt x="f8" y="f9"/>
                    <a:pt x="f10" y="f11"/>
                  </a:cubicBezTo>
                  <a:lnTo>
                    <a:pt x="f2" y="f12"/>
                  </a:lnTo>
                  <a:cubicBezTo>
                    <a:pt x="f9" y="f13"/>
                    <a:pt x="f14" y="f15"/>
                    <a:pt x="f16" y="f15"/>
                  </a:cubicBezTo>
                  <a:cubicBezTo>
                    <a:pt x="f10" y="f15"/>
                    <a:pt x="f17" y="f18"/>
                    <a:pt x="f19" y="f20"/>
                  </a:cubicBezTo>
                  <a:lnTo>
                    <a:pt x="f21" y="f22"/>
                  </a:lnTo>
                  <a:lnTo>
                    <a:pt x="f23" y="f22"/>
                  </a:lnTo>
                  <a:cubicBezTo>
                    <a:pt x="f24" y="f22"/>
                    <a:pt x="f25" y="f26"/>
                    <a:pt x="f27" y="f28"/>
                  </a:cubicBezTo>
                  <a:lnTo>
                    <a:pt x="f29" y="f30"/>
                  </a:lnTo>
                  <a:lnTo>
                    <a:pt x="f29"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6" name="Google Shape;10442;p74">
              <a:extLst>
                <a:ext uri="{FF2B5EF4-FFF2-40B4-BE49-F238E27FC236}">
                  <a16:creationId xmlns:a16="http://schemas.microsoft.com/office/drawing/2014/main" id="{B15E40FD-8720-4EAF-5BEC-E14C97A86F11}"/>
                </a:ext>
              </a:extLst>
            </p:cNvPr>
            <p:cNvSpPr/>
            <p:nvPr/>
          </p:nvSpPr>
          <p:spPr>
            <a:xfrm>
              <a:off x="7206989" y="4130189"/>
              <a:ext cx="314837" cy="360474"/>
            </a:xfrm>
            <a:custGeom>
              <a:avLst/>
              <a:gdLst>
                <a:gd name="f0" fmla="val w"/>
                <a:gd name="f1" fmla="val h"/>
                <a:gd name="f2" fmla="val 0"/>
                <a:gd name="f3" fmla="val 7027"/>
                <a:gd name="f4" fmla="val 7549"/>
                <a:gd name="f5" fmla="val 2206"/>
                <a:gd name="f6" fmla="val 1"/>
                <a:gd name="f7" fmla="val 1828"/>
                <a:gd name="f8" fmla="val 1481"/>
                <a:gd name="f9" fmla="val 221"/>
                <a:gd name="f10" fmla="val 1261"/>
                <a:gd name="f11" fmla="val 568"/>
                <a:gd name="f12" fmla="val 946"/>
                <a:gd name="f13" fmla="val 1198"/>
                <a:gd name="f14" fmla="val 914"/>
                <a:gd name="f15" fmla="val 1324"/>
                <a:gd name="f16" fmla="val 757"/>
                <a:gd name="f17" fmla="val 1419"/>
                <a:gd name="f18" fmla="val 631"/>
                <a:gd name="f19" fmla="val 6239"/>
                <a:gd name="f20" fmla="val 1576"/>
                <a:gd name="f21" fmla="val 2584"/>
                <a:gd name="f22" fmla="val 7247"/>
                <a:gd name="f23" fmla="val 2768"/>
                <a:gd name="f24" fmla="val 7431"/>
                <a:gd name="f25" fmla="val 3054"/>
                <a:gd name="f26" fmla="val 7548"/>
                <a:gd name="f27" fmla="val 3330"/>
                <a:gd name="f28" fmla="val 3431"/>
                <a:gd name="f29" fmla="val 3531"/>
                <a:gd name="f30" fmla="val 7533"/>
                <a:gd name="f31" fmla="val 3624"/>
                <a:gd name="f32" fmla="val 7499"/>
                <a:gd name="f33" fmla="val 6585"/>
                <a:gd name="f34" fmla="val 6554"/>
                <a:gd name="f35" fmla="val 6743"/>
                <a:gd name="f36" fmla="val 6522"/>
                <a:gd name="f37" fmla="val 6900"/>
                <a:gd name="f38" fmla="val 6396"/>
                <a:gd name="f39" fmla="val 7026"/>
                <a:gd name="f40" fmla="val 6302"/>
                <a:gd name="f41" fmla="val 4537"/>
                <a:gd name="f42" fmla="val 3813"/>
                <a:gd name="f43" fmla="val 4380"/>
                <a:gd name="f44" fmla="val 4348"/>
                <a:gd name="f45" fmla="val 3844"/>
                <a:gd name="f46" fmla="val 4033"/>
                <a:gd name="f47" fmla="val 4506"/>
                <a:gd name="f48" fmla="val 3340"/>
                <a:gd name="f49" fmla="val 4947"/>
                <a:gd name="f50" fmla="val 2647"/>
                <a:gd name="f51" fmla="val 5042"/>
                <a:gd name="f52" fmla="val 2601"/>
                <a:gd name="f53" fmla="val 5044"/>
                <a:gd name="f54" fmla="val 2556"/>
                <a:gd name="f55" fmla="val 5046"/>
                <a:gd name="f56" fmla="val 2511"/>
                <a:gd name="f57" fmla="val 2046"/>
                <a:gd name="f58" fmla="val 1698"/>
                <a:gd name="f59" fmla="val 4899"/>
                <a:gd name="f60" fmla="val 4727"/>
                <a:gd name="f61" fmla="val 1103"/>
                <a:gd name="f62" fmla="val 4632"/>
                <a:gd name="f63" fmla="val 1040"/>
                <a:gd name="f64" fmla="val 4412"/>
                <a:gd name="f65" fmla="val 1166"/>
                <a:gd name="f66" fmla="val 4254"/>
                <a:gd name="f67" fmla="val 2363"/>
                <a:gd name="f68" fmla="val 1797"/>
                <a:gd name="f69" fmla="val 2615"/>
                <a:gd name="f70" fmla="val 3088"/>
                <a:gd name="f71" fmla="val 1041"/>
                <a:gd name="f72" fmla="val 3592"/>
                <a:gd name="f73" fmla="val 5104"/>
                <a:gd name="f74" fmla="val 5167"/>
                <a:gd name="f75" fmla="val 852"/>
                <a:gd name="f76" fmla="val 5262"/>
                <a:gd name="f77" fmla="val 347"/>
                <a:gd name="f78" fmla="val 158"/>
                <a:gd name="f79" fmla="val 4884"/>
                <a:gd name="f80" fmla="*/ f0 1 7027"/>
                <a:gd name="f81" fmla="*/ f1 1 7549"/>
                <a:gd name="f82" fmla="val f2"/>
                <a:gd name="f83" fmla="val f3"/>
                <a:gd name="f84" fmla="val f4"/>
                <a:gd name="f85" fmla="+- f84 0 f82"/>
                <a:gd name="f86" fmla="+- f83 0 f82"/>
                <a:gd name="f87" fmla="*/ f86 1 7027"/>
                <a:gd name="f88" fmla="*/ f85 1 7549"/>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7027" h="7549">
                  <a:moveTo>
                    <a:pt x="f5" y="f6"/>
                  </a:moveTo>
                  <a:cubicBezTo>
                    <a:pt x="f7" y="f6"/>
                    <a:pt x="f8" y="f9"/>
                    <a:pt x="f10" y="f11"/>
                  </a:cubicBezTo>
                  <a:lnTo>
                    <a:pt x="f12" y="f13"/>
                  </a:lnTo>
                  <a:cubicBezTo>
                    <a:pt x="f14" y="f15"/>
                    <a:pt x="f16" y="f17"/>
                    <a:pt x="f18" y="f17"/>
                  </a:cubicBezTo>
                  <a:lnTo>
                    <a:pt x="f6" y="f17"/>
                  </a:lnTo>
                  <a:lnTo>
                    <a:pt x="f6" y="f19"/>
                  </a:lnTo>
                  <a:lnTo>
                    <a:pt x="f20" y="f19"/>
                  </a:lnTo>
                  <a:lnTo>
                    <a:pt x="f21" y="f22"/>
                  </a:lnTo>
                  <a:cubicBezTo>
                    <a:pt x="f23" y="f24"/>
                    <a:pt x="f25" y="f26"/>
                    <a:pt x="f27" y="f26"/>
                  </a:cubicBezTo>
                  <a:cubicBezTo>
                    <a:pt x="f28" y="f26"/>
                    <a:pt x="f29" y="f30"/>
                    <a:pt x="f31" y="f32"/>
                  </a:cubicBezTo>
                  <a:lnTo>
                    <a:pt x="f33" y="f34"/>
                  </a:lnTo>
                  <a:cubicBezTo>
                    <a:pt x="f35" y="f36"/>
                    <a:pt x="f37" y="f38"/>
                    <a:pt x="f39" y="f40"/>
                  </a:cubicBezTo>
                  <a:lnTo>
                    <a:pt x="f41" y="f42"/>
                  </a:lnTo>
                  <a:lnTo>
                    <a:pt x="f43" y="f42"/>
                  </a:lnTo>
                  <a:lnTo>
                    <a:pt x="f44" y="f45"/>
                  </a:lnTo>
                  <a:cubicBezTo>
                    <a:pt x="f46" y="f47"/>
                    <a:pt x="f48" y="f49"/>
                    <a:pt x="f50" y="f51"/>
                  </a:cubicBezTo>
                  <a:cubicBezTo>
                    <a:pt x="f52" y="f53"/>
                    <a:pt x="f54" y="f55"/>
                    <a:pt x="f56" y="f55"/>
                  </a:cubicBezTo>
                  <a:cubicBezTo>
                    <a:pt x="f57" y="f55"/>
                    <a:pt x="f58" y="f59"/>
                    <a:pt x="f15" y="f60"/>
                  </a:cubicBezTo>
                  <a:cubicBezTo>
                    <a:pt x="f61" y="f62"/>
                    <a:pt x="f63" y="f64"/>
                    <a:pt x="f65" y="f66"/>
                  </a:cubicBezTo>
                  <a:lnTo>
                    <a:pt x="f67" y="f68"/>
                  </a:lnTo>
                  <a:cubicBezTo>
                    <a:pt x="f69" y="f15"/>
                    <a:pt x="f70" y="f71"/>
                    <a:pt x="f72" y="f71"/>
                  </a:cubicBezTo>
                  <a:lnTo>
                    <a:pt x="f73" y="f71"/>
                  </a:lnTo>
                  <a:cubicBezTo>
                    <a:pt x="f74" y="f75"/>
                    <a:pt x="f76" y="f18"/>
                    <a:pt x="f76" y="f77"/>
                  </a:cubicBezTo>
                  <a:cubicBezTo>
                    <a:pt x="f76" y="f78"/>
                    <a:pt x="f73" y="f6"/>
                    <a:pt x="f7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27" name="Google Shape;10443;p74">
            <a:extLst>
              <a:ext uri="{FF2B5EF4-FFF2-40B4-BE49-F238E27FC236}">
                <a16:creationId xmlns:a16="http://schemas.microsoft.com/office/drawing/2014/main" id="{9BC9CA41-4806-DF66-B8E6-48C71D6F9D99}"/>
              </a:ext>
            </a:extLst>
          </p:cNvPr>
          <p:cNvGrpSpPr/>
          <p:nvPr/>
        </p:nvGrpSpPr>
        <p:grpSpPr>
          <a:xfrm>
            <a:off x="9485597" y="4623741"/>
            <a:ext cx="551127" cy="587399"/>
            <a:chOff x="8485796" y="3337175"/>
            <a:chExt cx="413345" cy="440549"/>
          </a:xfrm>
          <a:solidFill>
            <a:schemeClr val="tx1">
              <a:lumMod val="50000"/>
              <a:lumOff val="50000"/>
            </a:schemeClr>
          </a:solidFill>
        </p:grpSpPr>
        <p:sp>
          <p:nvSpPr>
            <p:cNvPr id="128" name="Google Shape;10444;p74">
              <a:extLst>
                <a:ext uri="{FF2B5EF4-FFF2-40B4-BE49-F238E27FC236}">
                  <a16:creationId xmlns:a16="http://schemas.microsoft.com/office/drawing/2014/main" id="{363CBF1F-0A1C-8E9E-ECD4-58CDC1B83B69}"/>
                </a:ext>
              </a:extLst>
            </p:cNvPr>
            <p:cNvSpPr/>
            <p:nvPr/>
          </p:nvSpPr>
          <p:spPr>
            <a:xfrm>
              <a:off x="8522079" y="3337175"/>
              <a:ext cx="120965" cy="128921"/>
            </a:xfrm>
            <a:custGeom>
              <a:avLst/>
              <a:gdLst>
                <a:gd name="f0" fmla="val w"/>
                <a:gd name="f1" fmla="val h"/>
                <a:gd name="f2" fmla="val 0"/>
                <a:gd name="f3" fmla="val 3467"/>
                <a:gd name="f4" fmla="val 1733"/>
                <a:gd name="f5" fmla="val 1"/>
                <a:gd name="f6" fmla="val 788"/>
                <a:gd name="f7" fmla="val 2679"/>
                <a:gd name="f8" fmla="val 3466"/>
                <a:gd name="f9" fmla="val 2678"/>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9" name="Google Shape;10445;p74">
              <a:extLst>
                <a:ext uri="{FF2B5EF4-FFF2-40B4-BE49-F238E27FC236}">
                  <a16:creationId xmlns:a16="http://schemas.microsoft.com/office/drawing/2014/main" id="{F45F8AB4-FFB1-E85B-297F-ECDB18A024D1}"/>
                </a:ext>
              </a:extLst>
            </p:cNvPr>
            <p:cNvSpPr/>
            <p:nvPr/>
          </p:nvSpPr>
          <p:spPr>
            <a:xfrm>
              <a:off x="8681459" y="3389909"/>
              <a:ext cx="145142" cy="101068"/>
            </a:xfrm>
            <a:custGeom>
              <a:avLst/>
              <a:gdLst>
                <a:gd name="f0" fmla="val w"/>
                <a:gd name="f1" fmla="val h"/>
                <a:gd name="f2" fmla="val 0"/>
                <a:gd name="f3" fmla="val 4160"/>
                <a:gd name="f4" fmla="val 2718"/>
                <a:gd name="f5" fmla="val 347"/>
                <a:gd name="f6" fmla="val 158"/>
                <a:gd name="f7" fmla="val 1"/>
                <a:gd name="f8" fmla="val 536"/>
                <a:gd name="f9" fmla="val 95"/>
                <a:gd name="f10" fmla="val 662"/>
                <a:gd name="f11" fmla="val 316"/>
                <a:gd name="f12" fmla="val 2395"/>
                <a:gd name="f13" fmla="val 2584"/>
                <a:gd name="f14" fmla="val 2742"/>
                <a:gd name="f15" fmla="val 820"/>
                <a:gd name="f16" fmla="val 1009"/>
                <a:gd name="f17" fmla="val 1576"/>
                <a:gd name="f18" fmla="val 2616"/>
                <a:gd name="f19" fmla="val 1450"/>
                <a:gd name="f20" fmla="val 2568"/>
                <a:gd name="f21" fmla="val 1387"/>
                <a:gd name="f22" fmla="val 2482"/>
                <a:gd name="f23" fmla="val 1355"/>
                <a:gd name="f24" fmla="val 2391"/>
                <a:gd name="f25" fmla="val 2301"/>
                <a:gd name="f26" fmla="val 2206"/>
                <a:gd name="f27" fmla="val 2143"/>
                <a:gd name="f28" fmla="val 2049"/>
                <a:gd name="f29" fmla="val 1796"/>
                <a:gd name="f30" fmla="val 1922"/>
                <a:gd name="f31" fmla="val 2868"/>
                <a:gd name="f32" fmla="val 2647"/>
                <a:gd name="f33" fmla="val 2931"/>
                <a:gd name="f34" fmla="val 2694"/>
                <a:gd name="f35" fmla="val 3017"/>
                <a:gd name="f36" fmla="val 3104"/>
                <a:gd name="f37" fmla="val 3191"/>
                <a:gd name="f38" fmla="val 3277"/>
                <a:gd name="f39" fmla="val 3340"/>
                <a:gd name="f40" fmla="val 4033"/>
                <a:gd name="f41" fmla="val 4159"/>
                <a:gd name="f42" fmla="val 3986"/>
                <a:gd name="f43" fmla="val 3899"/>
                <a:gd name="f44" fmla="val 3809"/>
                <a:gd name="f45" fmla="val 3718"/>
                <a:gd name="f46" fmla="val 3624"/>
                <a:gd name="f47" fmla="val 3561"/>
                <a:gd name="f48" fmla="val 3466"/>
                <a:gd name="f49" fmla="val 441"/>
                <a:gd name="f50" fmla="val 2994"/>
                <a:gd name="f51" fmla="val 2427"/>
                <a:gd name="f52" fmla="*/ f0 1 4160"/>
                <a:gd name="f53" fmla="*/ f1 1 2718"/>
                <a:gd name="f54" fmla="val f2"/>
                <a:gd name="f55" fmla="val f3"/>
                <a:gd name="f56" fmla="val f4"/>
                <a:gd name="f57" fmla="+- f56 0 f54"/>
                <a:gd name="f58" fmla="+- f55 0 f54"/>
                <a:gd name="f59" fmla="*/ f58 1 4160"/>
                <a:gd name="f60" fmla="*/ f57 1 271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4160" h="2718">
                  <a:moveTo>
                    <a:pt x="f5" y="f2"/>
                  </a:moveTo>
                  <a:cubicBezTo>
                    <a:pt x="f6" y="f2"/>
                    <a:pt x="f7" y="f6"/>
                    <a:pt x="f7" y="f5"/>
                  </a:cubicBezTo>
                  <a:cubicBezTo>
                    <a:pt x="f7" y="f8"/>
                    <a:pt x="f9" y="f10"/>
                    <a:pt x="f11" y="f10"/>
                  </a:cubicBezTo>
                  <a:lnTo>
                    <a:pt x="f12" y="f10"/>
                  </a:lnTo>
                  <a:cubicBezTo>
                    <a:pt x="f13" y="f10"/>
                    <a:pt x="f14" y="f15"/>
                    <a:pt x="f14" y="f16"/>
                  </a:cubicBezTo>
                  <a:lnTo>
                    <a:pt x="f14" y="f17"/>
                  </a:lnTo>
                  <a:lnTo>
                    <a:pt x="f18" y="f19"/>
                  </a:lnTo>
                  <a:cubicBezTo>
                    <a:pt x="f20" y="f21"/>
                    <a:pt x="f22" y="f23"/>
                    <a:pt x="f24" y="f23"/>
                  </a:cubicBezTo>
                  <a:cubicBezTo>
                    <a:pt x="f25" y="f23"/>
                    <a:pt x="f26" y="f21"/>
                    <a:pt x="f27" y="f19"/>
                  </a:cubicBezTo>
                  <a:cubicBezTo>
                    <a:pt x="f28" y="f17"/>
                    <a:pt x="f28" y="f29"/>
                    <a:pt x="f27" y="f30"/>
                  </a:cubicBezTo>
                  <a:lnTo>
                    <a:pt x="f31" y="f32"/>
                  </a:lnTo>
                  <a:cubicBezTo>
                    <a:pt x="f33" y="f34"/>
                    <a:pt x="f35" y="f4"/>
                    <a:pt x="f36" y="f4"/>
                  </a:cubicBezTo>
                  <a:cubicBezTo>
                    <a:pt x="f37" y="f4"/>
                    <a:pt x="f38" y="f34"/>
                    <a:pt x="f39" y="f32"/>
                  </a:cubicBezTo>
                  <a:lnTo>
                    <a:pt x="f40" y="f30"/>
                  </a:lnTo>
                  <a:cubicBezTo>
                    <a:pt x="f41" y="f29"/>
                    <a:pt x="f41" y="f17"/>
                    <a:pt x="f40" y="f19"/>
                  </a:cubicBezTo>
                  <a:cubicBezTo>
                    <a:pt x="f42" y="f21"/>
                    <a:pt x="f43" y="f23"/>
                    <a:pt x="f44" y="f23"/>
                  </a:cubicBezTo>
                  <a:cubicBezTo>
                    <a:pt x="f45" y="f23"/>
                    <a:pt x="f46" y="f21"/>
                    <a:pt x="f47" y="f19"/>
                  </a:cubicBezTo>
                  <a:lnTo>
                    <a:pt x="f48" y="f17"/>
                  </a:lnTo>
                  <a:lnTo>
                    <a:pt x="f48" y="f16"/>
                  </a:lnTo>
                  <a:cubicBezTo>
                    <a:pt x="f48" y="f49"/>
                    <a:pt x="f50" y="f2"/>
                    <a:pt x="f5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30" name="Google Shape;10446;p74">
              <a:extLst>
                <a:ext uri="{FF2B5EF4-FFF2-40B4-BE49-F238E27FC236}">
                  <a16:creationId xmlns:a16="http://schemas.microsoft.com/office/drawing/2014/main" id="{1F074EE7-CD22-2437-235B-DBFC05A14A30}"/>
                </a:ext>
              </a:extLst>
            </p:cNvPr>
            <p:cNvSpPr/>
            <p:nvPr/>
          </p:nvSpPr>
          <p:spPr>
            <a:xfrm>
              <a:off x="8530876" y="3620054"/>
              <a:ext cx="148425" cy="102741"/>
            </a:xfrm>
            <a:custGeom>
              <a:avLst/>
              <a:gdLst>
                <a:gd name="f0" fmla="val w"/>
                <a:gd name="f1" fmla="val h"/>
                <a:gd name="f2" fmla="val 0"/>
                <a:gd name="f3" fmla="val 4254"/>
                <a:gd name="f4" fmla="val 2763"/>
                <a:gd name="f5" fmla="val 1095"/>
                <a:gd name="f6" fmla="val 1002"/>
                <a:gd name="f7" fmla="val 904"/>
                <a:gd name="f8" fmla="val 28"/>
                <a:gd name="f9" fmla="val 820"/>
                <a:gd name="f10" fmla="val 112"/>
                <a:gd name="f11" fmla="val 127"/>
                <a:gd name="f12" fmla="val 805"/>
                <a:gd name="f13" fmla="val 1"/>
                <a:gd name="f14" fmla="val 931"/>
                <a:gd name="f15" fmla="val 1184"/>
                <a:gd name="f16" fmla="val 1278"/>
                <a:gd name="f17" fmla="val 190"/>
                <a:gd name="f18" fmla="val 1341"/>
                <a:gd name="f19" fmla="val 276"/>
                <a:gd name="f20" fmla="val 1373"/>
                <a:gd name="f21" fmla="val 363"/>
                <a:gd name="f22" fmla="val 449"/>
                <a:gd name="f23" fmla="val 536"/>
                <a:gd name="f24" fmla="val 599"/>
                <a:gd name="f25" fmla="val 725"/>
                <a:gd name="f26" fmla="val 1719"/>
                <a:gd name="f27" fmla="val 2318"/>
                <a:gd name="f28" fmla="val 1198"/>
                <a:gd name="f29" fmla="val 2759"/>
                <a:gd name="f30" fmla="val 1733"/>
                <a:gd name="f31" fmla="val 3813"/>
                <a:gd name="f32" fmla="val 3837"/>
                <a:gd name="f33" fmla="val 2761"/>
                <a:gd name="f34" fmla="val 3861"/>
                <a:gd name="f35" fmla="val 3883"/>
                <a:gd name="f36" fmla="val 4122"/>
                <a:gd name="f37" fmla="val 2616"/>
                <a:gd name="f38" fmla="val 2444"/>
                <a:gd name="f39" fmla="val 2223"/>
                <a:gd name="f40" fmla="val 4096"/>
                <a:gd name="f41" fmla="val 2066"/>
                <a:gd name="f42" fmla="val 3907"/>
                <a:gd name="f43" fmla="val 1828"/>
                <a:gd name="f44" fmla="val 1639"/>
                <a:gd name="f45" fmla="val 1481"/>
                <a:gd name="f46" fmla="val 1908"/>
                <a:gd name="f47" fmla="val 1576"/>
                <a:gd name="f48" fmla="val 1824"/>
                <a:gd name="f49" fmla="val 1914"/>
                <a:gd name="f50" fmla="val 2001"/>
                <a:gd name="f51" fmla="val 2048"/>
                <a:gd name="f52" fmla="val 2174"/>
                <a:gd name="f53" fmla="val 1355"/>
                <a:gd name="f54" fmla="val 1292"/>
                <a:gd name="f55" fmla="val 81"/>
                <a:gd name="f56" fmla="val 1261"/>
                <a:gd name="f57" fmla="val 1229"/>
                <a:gd name="f58" fmla="val 18"/>
                <a:gd name="f59" fmla="val 1187"/>
                <a:gd name="f60" fmla="val 7"/>
                <a:gd name="f61" fmla="val 1142"/>
                <a:gd name="f62" fmla="*/ f0 1 4254"/>
                <a:gd name="f63" fmla="*/ f1 1 2763"/>
                <a:gd name="f64" fmla="val f2"/>
                <a:gd name="f65" fmla="val f3"/>
                <a:gd name="f66" fmla="val f4"/>
                <a:gd name="f67" fmla="+- f66 0 f64"/>
                <a:gd name="f68" fmla="+- f65 0 f64"/>
                <a:gd name="f69" fmla="*/ f68 1 4254"/>
                <a:gd name="f70" fmla="*/ f67 1 276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4254" h="2763">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cubicBezTo>
                    <a:pt x="f32" y="f33"/>
                    <a:pt x="f34" y="f4"/>
                    <a:pt x="f35" y="f4"/>
                  </a:cubicBezTo>
                  <a:cubicBezTo>
                    <a:pt x="f36" y="f4"/>
                    <a:pt x="f3" y="f37"/>
                    <a:pt x="f3" y="f38"/>
                  </a:cubicBezTo>
                  <a:cubicBezTo>
                    <a:pt x="f3" y="f39"/>
                    <a:pt x="f40" y="f41"/>
                    <a:pt x="f42" y="f41"/>
                  </a:cubicBezTo>
                  <a:lnTo>
                    <a:pt x="f43" y="f41"/>
                  </a:lnTo>
                  <a:cubicBezTo>
                    <a:pt x="f44" y="f41"/>
                    <a:pt x="f45" y="f46"/>
                    <a:pt x="f45" y="f26"/>
                  </a:cubicBezTo>
                  <a:lnTo>
                    <a:pt x="f45" y="f15"/>
                  </a:lnTo>
                  <a:lnTo>
                    <a:pt x="f47" y="f16"/>
                  </a:lnTo>
                  <a:cubicBezTo>
                    <a:pt x="f44" y="f18"/>
                    <a:pt x="f30" y="f20"/>
                    <a:pt x="f48" y="f20"/>
                  </a:cubicBezTo>
                  <a:cubicBezTo>
                    <a:pt x="f49" y="f20"/>
                    <a:pt x="f50" y="f18"/>
                    <a:pt x="f51" y="f16"/>
                  </a:cubicBezTo>
                  <a:cubicBezTo>
                    <a:pt x="f52" y="f15"/>
                    <a:pt x="f52" y="f14"/>
                    <a:pt x="f51" y="f12"/>
                  </a:cubicBezTo>
                  <a:lnTo>
                    <a:pt x="f53" y="f10"/>
                  </a:lnTo>
                  <a:cubicBezTo>
                    <a:pt x="f54" y="f55"/>
                    <a:pt x="f56" y="f55"/>
                    <a:pt x="f57" y="f58"/>
                  </a:cubicBezTo>
                  <a:cubicBezTo>
                    <a:pt x="f59" y="f60"/>
                    <a:pt x="f6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31" name="Google Shape;10447;p74">
              <a:extLst>
                <a:ext uri="{FF2B5EF4-FFF2-40B4-BE49-F238E27FC236}">
                  <a16:creationId xmlns:a16="http://schemas.microsoft.com/office/drawing/2014/main" id="{17515B99-0098-7C19-3C9A-3B8DE0117BF8}"/>
                </a:ext>
              </a:extLst>
            </p:cNvPr>
            <p:cNvSpPr/>
            <p:nvPr/>
          </p:nvSpPr>
          <p:spPr>
            <a:xfrm>
              <a:off x="8739734" y="3517605"/>
              <a:ext cx="124248" cy="127732"/>
            </a:xfrm>
            <a:custGeom>
              <a:avLst/>
              <a:gdLst>
                <a:gd name="f0" fmla="val w"/>
                <a:gd name="f1" fmla="val h"/>
                <a:gd name="f2" fmla="val 0"/>
                <a:gd name="f3" fmla="val 3561"/>
                <a:gd name="f4" fmla="val 3435"/>
                <a:gd name="f5" fmla="val 1796"/>
                <a:gd name="f6" fmla="val 788"/>
                <a:gd name="f7" fmla="val 1733"/>
                <a:gd name="f8" fmla="val 2647"/>
                <a:gd name="f9" fmla="val 3434"/>
                <a:gd name="f10" fmla="val 2741"/>
                <a:gd name="f11" fmla="val 2773"/>
                <a:gd name="f12" fmla="*/ f0 1 3561"/>
                <a:gd name="f13" fmla="*/ f1 1 3435"/>
                <a:gd name="f14" fmla="val f2"/>
                <a:gd name="f15" fmla="val f3"/>
                <a:gd name="f16" fmla="val f4"/>
                <a:gd name="f17" fmla="+- f16 0 f14"/>
                <a:gd name="f18" fmla="+- f15 0 f14"/>
                <a:gd name="f19" fmla="*/ f18 1 3561"/>
                <a:gd name="f20" fmla="*/ f17 1 343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561" h="3435">
                  <a:moveTo>
                    <a:pt x="f5" y="f2"/>
                  </a:moveTo>
                  <a:cubicBezTo>
                    <a:pt x="f6" y="f2"/>
                    <a:pt x="f2" y="f6"/>
                    <a:pt x="f2" y="f7"/>
                  </a:cubicBezTo>
                  <a:cubicBezTo>
                    <a:pt x="f2" y="f8"/>
                    <a:pt x="f6" y="f9"/>
                    <a:pt x="f5" y="f9"/>
                  </a:cubicBezTo>
                  <a:cubicBezTo>
                    <a:pt x="f10" y="f9"/>
                    <a:pt x="f3" y="f8"/>
                    <a:pt x="f3" y="f7"/>
                  </a:cubicBezTo>
                  <a:cubicBezTo>
                    <a:pt x="f3" y="f6"/>
                    <a:pt x="f1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32" name="Google Shape;10448;p74">
              <a:extLst>
                <a:ext uri="{FF2B5EF4-FFF2-40B4-BE49-F238E27FC236}">
                  <a16:creationId xmlns:a16="http://schemas.microsoft.com/office/drawing/2014/main" id="{1ACEB95D-5E69-5DF4-1564-CDD68AF75668}"/>
                </a:ext>
              </a:extLst>
            </p:cNvPr>
            <p:cNvSpPr/>
            <p:nvPr/>
          </p:nvSpPr>
          <p:spPr>
            <a:xfrm>
              <a:off x="8485796" y="3463719"/>
              <a:ext cx="193505" cy="131225"/>
            </a:xfrm>
            <a:custGeom>
              <a:avLst/>
              <a:gdLst>
                <a:gd name="f0" fmla="val w"/>
                <a:gd name="f1" fmla="val h"/>
                <a:gd name="f2" fmla="val 0"/>
                <a:gd name="f3" fmla="val 5546"/>
                <a:gd name="f4" fmla="val 3529"/>
                <a:gd name="f5" fmla="val 1072"/>
                <a:gd name="f6" fmla="val 442"/>
                <a:gd name="f7" fmla="val 536"/>
                <a:gd name="f8" fmla="val 32"/>
                <a:gd name="f9" fmla="val 1292"/>
                <a:gd name="f10" fmla="val 2143"/>
                <a:gd name="f11" fmla="val 3182"/>
                <a:gd name="f12" fmla="val 1"/>
                <a:gd name="f13" fmla="val 3371"/>
                <a:gd name="f14" fmla="val 158"/>
                <a:gd name="f15" fmla="val 347"/>
                <a:gd name="f16" fmla="val 5199"/>
                <a:gd name="f17" fmla="val 5388"/>
                <a:gd name="f18" fmla="val 5168"/>
                <a:gd name="f19" fmla="val 4538"/>
                <a:gd name="f20" fmla="val 4096"/>
                <a:gd name="f21" fmla="val 473"/>
                <a:gd name="f22" fmla="val 3466"/>
                <a:gd name="f23" fmla="val 756"/>
                <a:gd name="f24" fmla="val 2805"/>
                <a:gd name="f25" fmla="val 1513"/>
                <a:gd name="f26" fmla="val 504"/>
                <a:gd name="f27" fmla="*/ f0 1 5546"/>
                <a:gd name="f28" fmla="*/ f1 1 3529"/>
                <a:gd name="f29" fmla="val f2"/>
                <a:gd name="f30" fmla="val f3"/>
                <a:gd name="f31" fmla="val f4"/>
                <a:gd name="f32" fmla="+- f31 0 f29"/>
                <a:gd name="f33" fmla="+- f30 0 f29"/>
                <a:gd name="f34" fmla="*/ f33 1 5546"/>
                <a:gd name="f35" fmla="*/ f32 1 3529"/>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546" h="3529">
                  <a:moveTo>
                    <a:pt x="f5" y="f2"/>
                  </a:moveTo>
                  <a:cubicBezTo>
                    <a:pt x="f6" y="f7"/>
                    <a:pt x="f8" y="f9"/>
                    <a:pt x="f8" y="f10"/>
                  </a:cubicBezTo>
                  <a:lnTo>
                    <a:pt x="f8" y="f11"/>
                  </a:lnTo>
                  <a:cubicBezTo>
                    <a:pt x="f12" y="f13"/>
                    <a:pt x="f14" y="f4"/>
                    <a:pt x="f15" y="f4"/>
                  </a:cubicBezTo>
                  <a:lnTo>
                    <a:pt x="f16" y="f4"/>
                  </a:lnTo>
                  <a:cubicBezTo>
                    <a:pt x="f17" y="f4"/>
                    <a:pt x="f3" y="f13"/>
                    <a:pt x="f3" y="f11"/>
                  </a:cubicBezTo>
                  <a:lnTo>
                    <a:pt x="f3" y="f10"/>
                  </a:lnTo>
                  <a:cubicBezTo>
                    <a:pt x="f3" y="f9"/>
                    <a:pt x="f18" y="f7"/>
                    <a:pt x="f19" y="f2"/>
                  </a:cubicBezTo>
                  <a:cubicBezTo>
                    <a:pt x="f20" y="f21"/>
                    <a:pt x="f22" y="f23"/>
                    <a:pt x="f24" y="f23"/>
                  </a:cubicBezTo>
                  <a:cubicBezTo>
                    <a:pt x="f10" y="f23"/>
                    <a:pt x="f25" y="f26"/>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33" name="Google Shape;10449;p74">
              <a:extLst>
                <a:ext uri="{FF2B5EF4-FFF2-40B4-BE49-F238E27FC236}">
                  <a16:creationId xmlns:a16="http://schemas.microsoft.com/office/drawing/2014/main" id="{13DD38E3-7EF6-C869-806A-1C05251474E3}"/>
                </a:ext>
              </a:extLst>
            </p:cNvPr>
            <p:cNvSpPr/>
            <p:nvPr/>
          </p:nvSpPr>
          <p:spPr>
            <a:xfrm>
              <a:off x="8703442" y="3644112"/>
              <a:ext cx="195699" cy="133612"/>
            </a:xfrm>
            <a:custGeom>
              <a:avLst/>
              <a:gdLst>
                <a:gd name="f0" fmla="val w"/>
                <a:gd name="f1" fmla="val h"/>
                <a:gd name="f2" fmla="val 0"/>
                <a:gd name="f3" fmla="val 5609"/>
                <a:gd name="f4" fmla="val 3593"/>
                <a:gd name="f5" fmla="val 1009"/>
                <a:gd name="f6" fmla="val 1"/>
                <a:gd name="f7" fmla="val 379"/>
                <a:gd name="f8" fmla="val 537"/>
                <a:gd name="f9" fmla="val 1261"/>
                <a:gd name="f10" fmla="val 2143"/>
                <a:gd name="f11" fmla="val 3246"/>
                <a:gd name="f12" fmla="val 3435"/>
                <a:gd name="f13" fmla="val 158"/>
                <a:gd name="f14" fmla="val 3592"/>
                <a:gd name="f15" fmla="val 347"/>
                <a:gd name="f16" fmla="val 5262"/>
                <a:gd name="f17" fmla="val 5451"/>
                <a:gd name="f18" fmla="val 5577"/>
                <a:gd name="f19" fmla="val 5199"/>
                <a:gd name="f20" fmla="val 4569"/>
                <a:gd name="f21" fmla="val 4128"/>
                <a:gd name="f22" fmla="val 474"/>
                <a:gd name="f23" fmla="val 3498"/>
                <a:gd name="f24" fmla="val 757"/>
                <a:gd name="f25" fmla="val 2773"/>
                <a:gd name="f26" fmla="val 2080"/>
                <a:gd name="f27" fmla="val 1450"/>
                <a:gd name="f28" fmla="*/ f0 1 5609"/>
                <a:gd name="f29" fmla="*/ f1 1 3593"/>
                <a:gd name="f30" fmla="val f2"/>
                <a:gd name="f31" fmla="val f3"/>
                <a:gd name="f32" fmla="val f4"/>
                <a:gd name="f33" fmla="+- f32 0 f30"/>
                <a:gd name="f34" fmla="+- f31 0 f30"/>
                <a:gd name="f35" fmla="*/ f34 1 5609"/>
                <a:gd name="f36" fmla="*/ f33 1 3593"/>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5609" h="3593">
                  <a:moveTo>
                    <a:pt x="f5" y="f6"/>
                  </a:moveTo>
                  <a:cubicBezTo>
                    <a:pt x="f7" y="f8"/>
                    <a:pt x="f6" y="f9"/>
                    <a:pt x="f6" y="f10"/>
                  </a:cubicBezTo>
                  <a:lnTo>
                    <a:pt x="f6" y="f11"/>
                  </a:lnTo>
                  <a:cubicBezTo>
                    <a:pt x="f6" y="f12"/>
                    <a:pt x="f13" y="f14"/>
                    <a:pt x="f15" y="f14"/>
                  </a:cubicBezTo>
                  <a:lnTo>
                    <a:pt x="f16" y="f14"/>
                  </a:lnTo>
                  <a:cubicBezTo>
                    <a:pt x="f17" y="f14"/>
                    <a:pt x="f3" y="f12"/>
                    <a:pt x="f3" y="f11"/>
                  </a:cubicBezTo>
                  <a:lnTo>
                    <a:pt x="f3" y="f10"/>
                  </a:lnTo>
                  <a:cubicBezTo>
                    <a:pt x="f18" y="f9"/>
                    <a:pt x="f19" y="f8"/>
                    <a:pt x="f20" y="f6"/>
                  </a:cubicBezTo>
                  <a:cubicBezTo>
                    <a:pt x="f21" y="f22"/>
                    <a:pt x="f23" y="f24"/>
                    <a:pt x="f25" y="f24"/>
                  </a:cubicBezTo>
                  <a:cubicBezTo>
                    <a:pt x="f26" y="f24"/>
                    <a:pt x="f27" y="f22"/>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34" name="Google Shape;10468;p74">
            <a:extLst>
              <a:ext uri="{FF2B5EF4-FFF2-40B4-BE49-F238E27FC236}">
                <a16:creationId xmlns:a16="http://schemas.microsoft.com/office/drawing/2014/main" id="{4535471B-56DF-41DD-FD16-15F6243B5F02}"/>
              </a:ext>
            </a:extLst>
          </p:cNvPr>
          <p:cNvGrpSpPr/>
          <p:nvPr/>
        </p:nvGrpSpPr>
        <p:grpSpPr>
          <a:xfrm>
            <a:off x="4195888" y="4848001"/>
            <a:ext cx="482864" cy="513247"/>
            <a:chOff x="4518516" y="3505370"/>
            <a:chExt cx="362148" cy="384935"/>
          </a:xfrm>
          <a:solidFill>
            <a:schemeClr val="tx1">
              <a:lumMod val="50000"/>
              <a:lumOff val="50000"/>
            </a:schemeClr>
          </a:solidFill>
        </p:grpSpPr>
        <p:sp>
          <p:nvSpPr>
            <p:cNvPr id="135" name="Google Shape;10469;p74">
              <a:extLst>
                <a:ext uri="{FF2B5EF4-FFF2-40B4-BE49-F238E27FC236}">
                  <a16:creationId xmlns:a16="http://schemas.microsoft.com/office/drawing/2014/main" id="{4FFF5290-8585-771D-A6FE-B84ABDB22028}"/>
                </a:ext>
              </a:extLst>
            </p:cNvPr>
            <p:cNvSpPr/>
            <p:nvPr/>
          </p:nvSpPr>
          <p:spPr>
            <a:xfrm>
              <a:off x="4731736" y="3731584"/>
              <a:ext cx="148928" cy="158721"/>
            </a:xfrm>
            <a:custGeom>
              <a:avLst/>
              <a:gdLst>
                <a:gd name="f0" fmla="val w"/>
                <a:gd name="f1" fmla="val h"/>
                <a:gd name="f2" fmla="val 0"/>
                <a:gd name="f3" fmla="val 4885"/>
                <a:gd name="f4" fmla="val 2395"/>
                <a:gd name="f5" fmla="val 1324"/>
                <a:gd name="f6" fmla="val 2616"/>
                <a:gd name="f7" fmla="val 2773"/>
                <a:gd name="f8" fmla="val 1482"/>
                <a:gd name="f9" fmla="val 1702"/>
                <a:gd name="f10" fmla="val 2049"/>
                <a:gd name="f11" fmla="val 3120"/>
                <a:gd name="f12" fmla="val 3309"/>
                <a:gd name="f13" fmla="val 3466"/>
                <a:gd name="f14" fmla="val 2206"/>
                <a:gd name="f15" fmla="val 2584"/>
                <a:gd name="f16" fmla="val 2742"/>
                <a:gd name="f17" fmla="val 2458"/>
                <a:gd name="f18" fmla="val 1"/>
                <a:gd name="f19" fmla="val 1104"/>
                <a:gd name="f20" fmla="val 1103"/>
                <a:gd name="f21" fmla="val 2427"/>
                <a:gd name="f22" fmla="val 3781"/>
                <a:gd name="f23" fmla="val 4884"/>
                <a:gd name="f24" fmla="val 3782"/>
                <a:gd name="f25" fmla="val 4853"/>
                <a:gd name="f26" fmla="val 1072"/>
                <a:gd name="f27" fmla="*/ f0 1 4885"/>
                <a:gd name="f28" fmla="*/ f1 1 4885"/>
                <a:gd name="f29" fmla="val f2"/>
                <a:gd name="f30" fmla="val f3"/>
                <a:gd name="f31" fmla="+- f30 0 f29"/>
                <a:gd name="f32" fmla="*/ f31 1 4885"/>
                <a:gd name="f33" fmla="*/ f29 1 f32"/>
                <a:gd name="f34" fmla="*/ f30 1 f32"/>
                <a:gd name="f35" fmla="*/ f33 f27 1"/>
                <a:gd name="f36" fmla="*/ f34 f27 1"/>
                <a:gd name="f37" fmla="*/ f34 f28 1"/>
                <a:gd name="f38" fmla="*/ f33 f28 1"/>
              </a:gdLst>
              <a:ahLst/>
              <a:cxnLst>
                <a:cxn ang="3cd4">
                  <a:pos x="hc" y="t"/>
                </a:cxn>
                <a:cxn ang="0">
                  <a:pos x="r" y="vc"/>
                </a:cxn>
                <a:cxn ang="cd4">
                  <a:pos x="hc" y="b"/>
                </a:cxn>
                <a:cxn ang="cd2">
                  <a:pos x="l" y="vc"/>
                </a:cxn>
              </a:cxnLst>
              <a:rect l="f35" t="f38" r="f36" b="f37"/>
              <a:pathLst>
                <a:path w="4885" h="4885">
                  <a:moveTo>
                    <a:pt x="f4" y="f5"/>
                  </a:moveTo>
                  <a:cubicBezTo>
                    <a:pt x="f6" y="f5"/>
                    <a:pt x="f7" y="f8"/>
                    <a:pt x="f7" y="f9"/>
                  </a:cubicBezTo>
                  <a:lnTo>
                    <a:pt x="f7" y="f10"/>
                  </a:lnTo>
                  <a:lnTo>
                    <a:pt x="f11" y="f10"/>
                  </a:lnTo>
                  <a:cubicBezTo>
                    <a:pt x="f12" y="f10"/>
                    <a:pt x="f13" y="f14"/>
                    <a:pt x="f13" y="f4"/>
                  </a:cubicBezTo>
                  <a:cubicBezTo>
                    <a:pt x="f13" y="f15"/>
                    <a:pt x="f12" y="f16"/>
                    <a:pt x="f11" y="f16"/>
                  </a:cubicBezTo>
                  <a:lnTo>
                    <a:pt x="f4" y="f16"/>
                  </a:lnTo>
                  <a:cubicBezTo>
                    <a:pt x="f14" y="f16"/>
                    <a:pt x="f10" y="f15"/>
                    <a:pt x="f10" y="f4"/>
                  </a:cubicBezTo>
                  <a:lnTo>
                    <a:pt x="f10" y="f9"/>
                  </a:lnTo>
                  <a:cubicBezTo>
                    <a:pt x="f10" y="f8"/>
                    <a:pt x="f14" y="f5"/>
                    <a:pt x="f4" y="f5"/>
                  </a:cubicBezTo>
                  <a:close/>
                  <a:moveTo>
                    <a:pt x="f17" y="f18"/>
                  </a:moveTo>
                  <a:cubicBezTo>
                    <a:pt x="f19" y="f18"/>
                    <a:pt x="f18" y="f20"/>
                    <a:pt x="f18" y="f21"/>
                  </a:cubicBezTo>
                  <a:cubicBezTo>
                    <a:pt x="f18" y="f22"/>
                    <a:pt x="f19" y="f23"/>
                    <a:pt x="f17" y="f23"/>
                  </a:cubicBezTo>
                  <a:cubicBezTo>
                    <a:pt x="f24" y="f23"/>
                    <a:pt x="f23" y="f22"/>
                    <a:pt x="f23" y="f21"/>
                  </a:cubicBezTo>
                  <a:cubicBezTo>
                    <a:pt x="f25" y="f26"/>
                    <a:pt x="f24" y="f18"/>
                    <a:pt x="f17" y="f18"/>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36" name="Google Shape;10470;p74">
              <a:extLst>
                <a:ext uri="{FF2B5EF4-FFF2-40B4-BE49-F238E27FC236}">
                  <a16:creationId xmlns:a16="http://schemas.microsoft.com/office/drawing/2014/main" id="{1A641D77-F1A1-BBD4-78FB-E5ACB42DA77B}"/>
                </a:ext>
              </a:extLst>
            </p:cNvPr>
            <p:cNvSpPr/>
            <p:nvPr/>
          </p:nvSpPr>
          <p:spPr>
            <a:xfrm>
              <a:off x="4519495" y="3618994"/>
              <a:ext cx="317946" cy="225235"/>
            </a:xfrm>
            <a:custGeom>
              <a:avLst/>
              <a:gdLst>
                <a:gd name="f0" fmla="val w"/>
                <a:gd name="f1" fmla="val h"/>
                <a:gd name="f2" fmla="val 0"/>
                <a:gd name="f3" fmla="val 10429"/>
                <a:gd name="f4" fmla="val 6932"/>
                <a:gd name="f5" fmla="val 2426"/>
                <a:gd name="f6" fmla="val 662"/>
                <a:gd name="f7" fmla="val 2647"/>
                <a:gd name="f8" fmla="val 2804"/>
                <a:gd name="f9" fmla="val 819"/>
                <a:gd name="f10" fmla="val 1008"/>
                <a:gd name="f11" fmla="val 1197"/>
                <a:gd name="f12" fmla="val 1355"/>
                <a:gd name="f13" fmla="val 1733"/>
                <a:gd name="f14" fmla="val 1544"/>
                <a:gd name="f15" fmla="val 1387"/>
                <a:gd name="f16" fmla="val 4537"/>
                <a:gd name="f17" fmla="val 4726"/>
                <a:gd name="f18" fmla="val 4884"/>
                <a:gd name="f19" fmla="val 4695"/>
                <a:gd name="f20" fmla="val 3812"/>
                <a:gd name="f21" fmla="val 3623"/>
                <a:gd name="f22" fmla="val 3466"/>
                <a:gd name="f23" fmla="val 6648"/>
                <a:gd name="f24" fmla="val 6837"/>
                <a:gd name="f25" fmla="val 6994"/>
                <a:gd name="f26" fmla="val 5955"/>
                <a:gd name="f27" fmla="val 5734"/>
                <a:gd name="f28" fmla="val 5577"/>
                <a:gd name="f29" fmla="val 8727"/>
                <a:gd name="f30" fmla="val 8948"/>
                <a:gd name="f31" fmla="val 9105"/>
                <a:gd name="f32" fmla="val 8034"/>
                <a:gd name="f33" fmla="val 7845"/>
                <a:gd name="f34" fmla="val 7688"/>
                <a:gd name="f35" fmla="val 2080"/>
                <a:gd name="f36" fmla="val 2237"/>
                <a:gd name="f37" fmla="val 2773"/>
                <a:gd name="f38" fmla="val 2206"/>
                <a:gd name="f39" fmla="val 4001"/>
                <a:gd name="f40" fmla="val 4159"/>
                <a:gd name="f41" fmla="val 4852"/>
                <a:gd name="f42" fmla="val 5010"/>
                <a:gd name="f43" fmla="val 5199"/>
                <a:gd name="f44" fmla="val 5388"/>
                <a:gd name="f45" fmla="val 5545"/>
                <a:gd name="f46" fmla="val 5892"/>
                <a:gd name="f47" fmla="val 6459"/>
                <a:gd name="f48" fmla="val 473"/>
                <a:gd name="f49" fmla="val 6931"/>
                <a:gd name="f50" fmla="val 1071"/>
                <a:gd name="f51" fmla="val 6490"/>
                <a:gd name="f52" fmla="val 6364"/>
                <a:gd name="f53" fmla="val 6616"/>
                <a:gd name="f54" fmla="val 6301"/>
                <a:gd name="f55" fmla="val 6270"/>
                <a:gd name="f56" fmla="val 5797"/>
                <a:gd name="f57" fmla="val 6333"/>
                <a:gd name="f58" fmla="val 5671"/>
                <a:gd name="f59" fmla="val 8066"/>
                <a:gd name="f60" fmla="val 2741"/>
                <a:gd name="f61" fmla="val 9420"/>
                <a:gd name="f62" fmla="val 9767"/>
                <a:gd name="f63" fmla="val 10113"/>
                <a:gd name="f64" fmla="val 2836"/>
                <a:gd name="f65" fmla="val 10428"/>
                <a:gd name="f66" fmla="val 2962"/>
                <a:gd name="f67" fmla="*/ f0 1 10429"/>
                <a:gd name="f68" fmla="*/ f1 1 6932"/>
                <a:gd name="f69" fmla="val f2"/>
                <a:gd name="f70" fmla="val f3"/>
                <a:gd name="f71" fmla="val f4"/>
                <a:gd name="f72" fmla="+- f71 0 f69"/>
                <a:gd name="f73" fmla="+- f70 0 f69"/>
                <a:gd name="f74" fmla="*/ f73 1 10429"/>
                <a:gd name="f75" fmla="*/ f72 1 6932"/>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10429" h="693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9" y="f12"/>
                    <a:pt x="f16" y="f12"/>
                  </a:cubicBezTo>
                  <a:lnTo>
                    <a:pt x="f20" y="f12"/>
                  </a:lnTo>
                  <a:cubicBezTo>
                    <a:pt x="f21" y="f12"/>
                    <a:pt x="f22" y="f11"/>
                    <a:pt x="f22" y="f10"/>
                  </a:cubicBezTo>
                  <a:cubicBezTo>
                    <a:pt x="f22" y="f9"/>
                    <a:pt x="f21" y="f6"/>
                    <a:pt x="f20" y="f6"/>
                  </a:cubicBezTo>
                  <a:close/>
                  <a:moveTo>
                    <a:pt x="f23" y="f6"/>
                  </a:moveTo>
                  <a:cubicBezTo>
                    <a:pt x="f24" y="f6"/>
                    <a:pt x="f25" y="f9"/>
                    <a:pt x="f25" y="f10"/>
                  </a:cubicBezTo>
                  <a:cubicBezTo>
                    <a:pt x="f25" y="f11"/>
                    <a:pt x="f24" y="f12"/>
                    <a:pt x="f23" y="f12"/>
                  </a:cubicBezTo>
                  <a:lnTo>
                    <a:pt x="f26" y="f12"/>
                  </a:lnTo>
                  <a:cubicBezTo>
                    <a:pt x="f27" y="f12"/>
                    <a:pt x="f28" y="f11"/>
                    <a:pt x="f28" y="f10"/>
                  </a:cubicBezTo>
                  <a:cubicBezTo>
                    <a:pt x="f28" y="f9"/>
                    <a:pt x="f27" y="f6"/>
                    <a:pt x="f26" y="f6"/>
                  </a:cubicBezTo>
                  <a:close/>
                  <a:moveTo>
                    <a:pt x="f29" y="f6"/>
                  </a:moveTo>
                  <a:cubicBezTo>
                    <a:pt x="f30" y="f6"/>
                    <a:pt x="f31" y="f9"/>
                    <a:pt x="f31" y="f10"/>
                  </a:cubicBezTo>
                  <a:cubicBezTo>
                    <a:pt x="f31" y="f11"/>
                    <a:pt x="f30" y="f12"/>
                    <a:pt x="f29" y="f12"/>
                  </a:cubicBezTo>
                  <a:lnTo>
                    <a:pt x="f32" y="f12"/>
                  </a:lnTo>
                  <a:cubicBezTo>
                    <a:pt x="f33" y="f12"/>
                    <a:pt x="f34" y="f11"/>
                    <a:pt x="f34" y="f10"/>
                  </a:cubicBezTo>
                  <a:cubicBezTo>
                    <a:pt x="f34" y="f9"/>
                    <a:pt x="f33" y="f6"/>
                    <a:pt x="f32" y="f6"/>
                  </a:cubicBezTo>
                  <a:close/>
                  <a:moveTo>
                    <a:pt x="f5" y="f35"/>
                  </a:moveTo>
                  <a:cubicBezTo>
                    <a:pt x="f7" y="f35"/>
                    <a:pt x="f8" y="f36"/>
                    <a:pt x="f8" y="f5"/>
                  </a:cubicBezTo>
                  <a:cubicBezTo>
                    <a:pt x="f8" y="f7"/>
                    <a:pt x="f7" y="f37"/>
                    <a:pt x="f5" y="f37"/>
                  </a:cubicBezTo>
                  <a:lnTo>
                    <a:pt x="f13" y="f37"/>
                  </a:lnTo>
                  <a:cubicBezTo>
                    <a:pt x="f14" y="f37"/>
                    <a:pt x="f15" y="f7"/>
                    <a:pt x="f15" y="f5"/>
                  </a:cubicBezTo>
                  <a:cubicBezTo>
                    <a:pt x="f15" y="f38"/>
                    <a:pt x="f14" y="f35"/>
                    <a:pt x="f13" y="f35"/>
                  </a:cubicBezTo>
                  <a:close/>
                  <a:moveTo>
                    <a:pt x="f16" y="f35"/>
                  </a:moveTo>
                  <a:cubicBezTo>
                    <a:pt x="f17" y="f35"/>
                    <a:pt x="f18" y="f36"/>
                    <a:pt x="f18" y="f5"/>
                  </a:cubicBezTo>
                  <a:cubicBezTo>
                    <a:pt x="f18" y="f7"/>
                    <a:pt x="f19" y="f37"/>
                    <a:pt x="f16" y="f37"/>
                  </a:cubicBezTo>
                  <a:lnTo>
                    <a:pt x="f20" y="f37"/>
                  </a:lnTo>
                  <a:cubicBezTo>
                    <a:pt x="f21" y="f37"/>
                    <a:pt x="f22" y="f7"/>
                    <a:pt x="f22" y="f5"/>
                  </a:cubicBezTo>
                  <a:cubicBezTo>
                    <a:pt x="f22" y="f38"/>
                    <a:pt x="f21" y="f35"/>
                    <a:pt x="f20" y="f35"/>
                  </a:cubicBezTo>
                  <a:close/>
                  <a:moveTo>
                    <a:pt x="f23" y="f35"/>
                  </a:moveTo>
                  <a:cubicBezTo>
                    <a:pt x="f24" y="f35"/>
                    <a:pt x="f25" y="f36"/>
                    <a:pt x="f25" y="f5"/>
                  </a:cubicBezTo>
                  <a:cubicBezTo>
                    <a:pt x="f25" y="f7"/>
                    <a:pt x="f24" y="f37"/>
                    <a:pt x="f23" y="f37"/>
                  </a:cubicBezTo>
                  <a:lnTo>
                    <a:pt x="f26" y="f37"/>
                  </a:lnTo>
                  <a:cubicBezTo>
                    <a:pt x="f27" y="f37"/>
                    <a:pt x="f28" y="f7"/>
                    <a:pt x="f28" y="f5"/>
                  </a:cubicBezTo>
                  <a:cubicBezTo>
                    <a:pt x="f28" y="f38"/>
                    <a:pt x="f27" y="f35"/>
                    <a:pt x="f26" y="f35"/>
                  </a:cubicBezTo>
                  <a:close/>
                  <a:moveTo>
                    <a:pt x="f29" y="f35"/>
                  </a:moveTo>
                  <a:cubicBezTo>
                    <a:pt x="f30" y="f35"/>
                    <a:pt x="f31" y="f36"/>
                    <a:pt x="f31" y="f5"/>
                  </a:cubicBezTo>
                  <a:cubicBezTo>
                    <a:pt x="f31" y="f7"/>
                    <a:pt x="f30" y="f37"/>
                    <a:pt x="f29" y="f37"/>
                  </a:cubicBezTo>
                  <a:lnTo>
                    <a:pt x="f32" y="f37"/>
                  </a:lnTo>
                  <a:cubicBezTo>
                    <a:pt x="f33" y="f37"/>
                    <a:pt x="f34" y="f7"/>
                    <a:pt x="f34" y="f5"/>
                  </a:cubicBezTo>
                  <a:cubicBezTo>
                    <a:pt x="f34" y="f38"/>
                    <a:pt x="f33" y="f35"/>
                    <a:pt x="f32" y="f35"/>
                  </a:cubicBezTo>
                  <a:close/>
                  <a:moveTo>
                    <a:pt x="f5" y="f22"/>
                  </a:moveTo>
                  <a:cubicBezTo>
                    <a:pt x="f7" y="f22"/>
                    <a:pt x="f8" y="f21"/>
                    <a:pt x="f8" y="f20"/>
                  </a:cubicBezTo>
                  <a:cubicBezTo>
                    <a:pt x="f8" y="f39"/>
                    <a:pt x="f7" y="f40"/>
                    <a:pt x="f5" y="f40"/>
                  </a:cubicBezTo>
                  <a:lnTo>
                    <a:pt x="f13" y="f40"/>
                  </a:lnTo>
                  <a:cubicBezTo>
                    <a:pt x="f14" y="f40"/>
                    <a:pt x="f15" y="f39"/>
                    <a:pt x="f15" y="f20"/>
                  </a:cubicBezTo>
                  <a:cubicBezTo>
                    <a:pt x="f15" y="f21"/>
                    <a:pt x="f14" y="f22"/>
                    <a:pt x="f13" y="f22"/>
                  </a:cubicBezTo>
                  <a:close/>
                  <a:moveTo>
                    <a:pt x="f16" y="f22"/>
                  </a:moveTo>
                  <a:cubicBezTo>
                    <a:pt x="f17" y="f22"/>
                    <a:pt x="f18" y="f21"/>
                    <a:pt x="f18" y="f20"/>
                  </a:cubicBezTo>
                  <a:cubicBezTo>
                    <a:pt x="f18" y="f39"/>
                    <a:pt x="f19" y="f40"/>
                    <a:pt x="f16" y="f40"/>
                  </a:cubicBezTo>
                  <a:lnTo>
                    <a:pt x="f20" y="f40"/>
                  </a:lnTo>
                  <a:cubicBezTo>
                    <a:pt x="f21" y="f40"/>
                    <a:pt x="f22" y="f39"/>
                    <a:pt x="f22" y="f20"/>
                  </a:cubicBezTo>
                  <a:cubicBezTo>
                    <a:pt x="f22" y="f21"/>
                    <a:pt x="f21" y="f22"/>
                    <a:pt x="f20" y="f22"/>
                  </a:cubicBezTo>
                  <a:close/>
                  <a:moveTo>
                    <a:pt x="f23" y="f22"/>
                  </a:moveTo>
                  <a:cubicBezTo>
                    <a:pt x="f24" y="f22"/>
                    <a:pt x="f25" y="f21"/>
                    <a:pt x="f25" y="f20"/>
                  </a:cubicBezTo>
                  <a:cubicBezTo>
                    <a:pt x="f25" y="f39"/>
                    <a:pt x="f24" y="f40"/>
                    <a:pt x="f23" y="f40"/>
                  </a:cubicBezTo>
                  <a:lnTo>
                    <a:pt x="f26" y="f40"/>
                  </a:lnTo>
                  <a:cubicBezTo>
                    <a:pt x="f27" y="f40"/>
                    <a:pt x="f28" y="f39"/>
                    <a:pt x="f28" y="f20"/>
                  </a:cubicBezTo>
                  <a:cubicBezTo>
                    <a:pt x="f28" y="f21"/>
                    <a:pt x="f27" y="f22"/>
                    <a:pt x="f26" y="f22"/>
                  </a:cubicBezTo>
                  <a:close/>
                  <a:moveTo>
                    <a:pt x="f5" y="f41"/>
                  </a:moveTo>
                  <a:cubicBezTo>
                    <a:pt x="f7" y="f41"/>
                    <a:pt x="f8" y="f42"/>
                    <a:pt x="f8" y="f43"/>
                  </a:cubicBezTo>
                  <a:cubicBezTo>
                    <a:pt x="f8" y="f44"/>
                    <a:pt x="f7" y="f45"/>
                    <a:pt x="f5" y="f45"/>
                  </a:cubicBezTo>
                  <a:lnTo>
                    <a:pt x="f13" y="f45"/>
                  </a:lnTo>
                  <a:cubicBezTo>
                    <a:pt x="f14" y="f45"/>
                    <a:pt x="f15" y="f44"/>
                    <a:pt x="f15" y="f43"/>
                  </a:cubicBezTo>
                  <a:cubicBezTo>
                    <a:pt x="f15" y="f42"/>
                    <a:pt x="f14" y="f41"/>
                    <a:pt x="f13" y="f41"/>
                  </a:cubicBezTo>
                  <a:close/>
                  <a:moveTo>
                    <a:pt x="f16" y="f41"/>
                  </a:moveTo>
                  <a:cubicBezTo>
                    <a:pt x="f17" y="f41"/>
                    <a:pt x="f18" y="f42"/>
                    <a:pt x="f18" y="f43"/>
                  </a:cubicBezTo>
                  <a:cubicBezTo>
                    <a:pt x="f18" y="f44"/>
                    <a:pt x="f19" y="f45"/>
                    <a:pt x="f16" y="f45"/>
                  </a:cubicBezTo>
                  <a:lnTo>
                    <a:pt x="f20" y="f45"/>
                  </a:lnTo>
                  <a:cubicBezTo>
                    <a:pt x="f21" y="f45"/>
                    <a:pt x="f22" y="f44"/>
                    <a:pt x="f22" y="f43"/>
                  </a:cubicBezTo>
                  <a:cubicBezTo>
                    <a:pt x="f22" y="f42"/>
                    <a:pt x="f21" y="f41"/>
                    <a:pt x="f20" y="f41"/>
                  </a:cubicBezTo>
                  <a:close/>
                  <a:moveTo>
                    <a:pt x="f2" y="f2"/>
                  </a:moveTo>
                  <a:lnTo>
                    <a:pt x="f2" y="f46"/>
                  </a:lnTo>
                  <a:cubicBezTo>
                    <a:pt x="f2" y="f47"/>
                    <a:pt x="f48" y="f49"/>
                    <a:pt x="f50" y="f49"/>
                  </a:cubicBezTo>
                  <a:lnTo>
                    <a:pt x="f51" y="f49"/>
                  </a:lnTo>
                  <a:cubicBezTo>
                    <a:pt x="f52" y="f53"/>
                    <a:pt x="f54" y="f55"/>
                    <a:pt x="f54" y="f46"/>
                  </a:cubicBezTo>
                  <a:cubicBezTo>
                    <a:pt x="f54" y="f56"/>
                    <a:pt x="f57" y="f58"/>
                    <a:pt x="f57" y="f45"/>
                  </a:cubicBezTo>
                  <a:lnTo>
                    <a:pt x="f26" y="f45"/>
                  </a:lnTo>
                  <a:cubicBezTo>
                    <a:pt x="f27" y="f45"/>
                    <a:pt x="f28" y="f44"/>
                    <a:pt x="f28" y="f43"/>
                  </a:cubicBezTo>
                  <a:cubicBezTo>
                    <a:pt x="f28" y="f42"/>
                    <a:pt x="f27" y="f41"/>
                    <a:pt x="f26" y="f41"/>
                  </a:cubicBezTo>
                  <a:lnTo>
                    <a:pt x="f51" y="f41"/>
                  </a:lnTo>
                  <a:cubicBezTo>
                    <a:pt x="f49" y="f21"/>
                    <a:pt x="f59" y="f60"/>
                    <a:pt x="f61" y="f60"/>
                  </a:cubicBezTo>
                  <a:cubicBezTo>
                    <a:pt x="f62" y="f60"/>
                    <a:pt x="f63" y="f64"/>
                    <a:pt x="f65" y="f66"/>
                  </a:cubicBezTo>
                  <a:lnTo>
                    <a:pt x="f6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37" name="Google Shape;10471;p74">
              <a:extLst>
                <a:ext uri="{FF2B5EF4-FFF2-40B4-BE49-F238E27FC236}">
                  <a16:creationId xmlns:a16="http://schemas.microsoft.com/office/drawing/2014/main" id="{B32B120D-C2EA-6D06-C2D3-1381B6B0C34E}"/>
                </a:ext>
              </a:extLst>
            </p:cNvPr>
            <p:cNvSpPr/>
            <p:nvPr/>
          </p:nvSpPr>
          <p:spPr>
            <a:xfrm>
              <a:off x="4518516" y="3505370"/>
              <a:ext cx="318924" cy="92144"/>
            </a:xfrm>
            <a:custGeom>
              <a:avLst/>
              <a:gdLst>
                <a:gd name="f0" fmla="val w"/>
                <a:gd name="f1" fmla="val h"/>
                <a:gd name="f2" fmla="val 0"/>
                <a:gd name="f3" fmla="val 10461"/>
                <a:gd name="f4" fmla="val 2836"/>
                <a:gd name="f5" fmla="val 1734"/>
                <a:gd name="f6" fmla="val 1513"/>
                <a:gd name="f7" fmla="val 1356"/>
                <a:gd name="f8" fmla="val 158"/>
                <a:gd name="f9" fmla="val 347"/>
                <a:gd name="f10" fmla="val 693"/>
                <a:gd name="f11" fmla="val 1009"/>
                <a:gd name="f12" fmla="val 410"/>
                <a:gd name="f13" fmla="val 1"/>
                <a:gd name="f14" fmla="val 1166"/>
                <a:gd name="f15" fmla="val 1733"/>
                <a:gd name="f16" fmla="val 10429"/>
                <a:gd name="f17" fmla="val 10460"/>
                <a:gd name="f18" fmla="val 1134"/>
                <a:gd name="f19" fmla="val 9988"/>
                <a:gd name="f20" fmla="val 9421"/>
                <a:gd name="f21" fmla="val 9074"/>
                <a:gd name="f22" fmla="val 8917"/>
                <a:gd name="f23" fmla="val 8728"/>
                <a:gd name="f24" fmla="val 8539"/>
                <a:gd name="f25" fmla="val 8381"/>
                <a:gd name="f26" fmla="val 6995"/>
                <a:gd name="f27" fmla="val 6837"/>
                <a:gd name="f28" fmla="val 6648"/>
                <a:gd name="f29" fmla="val 6459"/>
                <a:gd name="f30" fmla="val 6302"/>
                <a:gd name="f31" fmla="val 4159"/>
                <a:gd name="f32" fmla="val 4002"/>
                <a:gd name="f33" fmla="val 3813"/>
                <a:gd name="f34" fmla="val 3624"/>
                <a:gd name="f35" fmla="val 3466"/>
                <a:gd name="f36" fmla="val 2080"/>
                <a:gd name="f37" fmla="val 1923"/>
                <a:gd name="f38" fmla="*/ f0 1 10461"/>
                <a:gd name="f39" fmla="*/ f1 1 2836"/>
                <a:gd name="f40" fmla="val f2"/>
                <a:gd name="f41" fmla="val f3"/>
                <a:gd name="f42" fmla="val f4"/>
                <a:gd name="f43" fmla="+- f42 0 f40"/>
                <a:gd name="f44" fmla="+- f41 0 f40"/>
                <a:gd name="f45" fmla="*/ f44 1 10461"/>
                <a:gd name="f46" fmla="*/ f43 1 2836"/>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0461" h="2836">
                  <a:moveTo>
                    <a:pt x="f5" y="f2"/>
                  </a:moveTo>
                  <a:cubicBezTo>
                    <a:pt x="f6" y="f2"/>
                    <a:pt x="f7" y="f8"/>
                    <a:pt x="f7" y="f9"/>
                  </a:cubicBezTo>
                  <a:lnTo>
                    <a:pt x="f7" y="f10"/>
                  </a:lnTo>
                  <a:lnTo>
                    <a:pt x="f11" y="f10"/>
                  </a:lnTo>
                  <a:cubicBezTo>
                    <a:pt x="f12" y="f10"/>
                    <a:pt x="f13" y="f14"/>
                    <a:pt x="f13" y="f15"/>
                  </a:cubicBezTo>
                  <a:lnTo>
                    <a:pt x="f13" y="f4"/>
                  </a:lnTo>
                  <a:lnTo>
                    <a:pt x="f16" y="f4"/>
                  </a:lnTo>
                  <a:lnTo>
                    <a:pt x="f16" y="f15"/>
                  </a:lnTo>
                  <a:lnTo>
                    <a:pt x="f17" y="f15"/>
                  </a:lnTo>
                  <a:cubicBezTo>
                    <a:pt x="f17" y="f18"/>
                    <a:pt x="f19" y="f10"/>
                    <a:pt x="f20" y="f10"/>
                  </a:cubicBezTo>
                  <a:lnTo>
                    <a:pt x="f21" y="f10"/>
                  </a:lnTo>
                  <a:lnTo>
                    <a:pt x="f21" y="f9"/>
                  </a:lnTo>
                  <a:cubicBezTo>
                    <a:pt x="f21" y="f8"/>
                    <a:pt x="f22" y="f2"/>
                    <a:pt x="f23" y="f2"/>
                  </a:cubicBezTo>
                  <a:cubicBezTo>
                    <a:pt x="f24" y="f2"/>
                    <a:pt x="f25" y="f8"/>
                    <a:pt x="f25" y="f9"/>
                  </a:cubicBezTo>
                  <a:lnTo>
                    <a:pt x="f25" y="f10"/>
                  </a:lnTo>
                  <a:lnTo>
                    <a:pt x="f26" y="f10"/>
                  </a:lnTo>
                  <a:lnTo>
                    <a:pt x="f26" y="f9"/>
                  </a:lnTo>
                  <a:cubicBezTo>
                    <a:pt x="f26" y="f8"/>
                    <a:pt x="f27" y="f2"/>
                    <a:pt x="f28" y="f2"/>
                  </a:cubicBezTo>
                  <a:cubicBezTo>
                    <a:pt x="f29" y="f2"/>
                    <a:pt x="f30" y="f8"/>
                    <a:pt x="f30" y="f9"/>
                  </a:cubicBezTo>
                  <a:lnTo>
                    <a:pt x="f30" y="f10"/>
                  </a:lnTo>
                  <a:lnTo>
                    <a:pt x="f31" y="f10"/>
                  </a:lnTo>
                  <a:lnTo>
                    <a:pt x="f31" y="f9"/>
                  </a:lnTo>
                  <a:cubicBezTo>
                    <a:pt x="f31" y="f8"/>
                    <a:pt x="f32" y="f2"/>
                    <a:pt x="f33" y="f2"/>
                  </a:cubicBezTo>
                  <a:cubicBezTo>
                    <a:pt x="f34" y="f2"/>
                    <a:pt x="f35" y="f8"/>
                    <a:pt x="f35" y="f9"/>
                  </a:cubicBezTo>
                  <a:lnTo>
                    <a:pt x="f35" y="f10"/>
                  </a:lnTo>
                  <a:lnTo>
                    <a:pt x="f36" y="f10"/>
                  </a:lnTo>
                  <a:lnTo>
                    <a:pt x="f36" y="f9"/>
                  </a:lnTo>
                  <a:cubicBezTo>
                    <a:pt x="f36" y="f8"/>
                    <a:pt x="f3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38" name="Google Shape;10483;p74">
            <a:extLst>
              <a:ext uri="{FF2B5EF4-FFF2-40B4-BE49-F238E27FC236}">
                <a16:creationId xmlns:a16="http://schemas.microsoft.com/office/drawing/2014/main" id="{BF949FEA-91C1-D8AA-57A1-6CC3EBB2D139}"/>
              </a:ext>
            </a:extLst>
          </p:cNvPr>
          <p:cNvGrpSpPr/>
          <p:nvPr/>
        </p:nvGrpSpPr>
        <p:grpSpPr>
          <a:xfrm>
            <a:off x="8653212" y="4714545"/>
            <a:ext cx="453395" cy="480499"/>
            <a:chOff x="7861508" y="3405280"/>
            <a:chExt cx="340046" cy="360374"/>
          </a:xfrm>
          <a:solidFill>
            <a:schemeClr val="tx1">
              <a:lumMod val="50000"/>
              <a:lumOff val="50000"/>
            </a:schemeClr>
          </a:solidFill>
        </p:grpSpPr>
        <p:sp>
          <p:nvSpPr>
            <p:cNvPr id="139" name="Google Shape;10484;p74">
              <a:extLst>
                <a:ext uri="{FF2B5EF4-FFF2-40B4-BE49-F238E27FC236}">
                  <a16:creationId xmlns:a16="http://schemas.microsoft.com/office/drawing/2014/main" id="{A54CA10C-0CBC-3DBB-74F4-235018CF8665}"/>
                </a:ext>
              </a:extLst>
            </p:cNvPr>
            <p:cNvSpPr/>
            <p:nvPr/>
          </p:nvSpPr>
          <p:spPr>
            <a:xfrm>
              <a:off x="8052654" y="3607966"/>
              <a:ext cx="148900" cy="157688"/>
            </a:xfrm>
            <a:custGeom>
              <a:avLst/>
              <a:gdLst>
                <a:gd name="f0" fmla="val w"/>
                <a:gd name="f1" fmla="val h"/>
                <a:gd name="f2" fmla="val 0"/>
                <a:gd name="f3" fmla="val 4884"/>
                <a:gd name="f4" fmla="val 4853"/>
                <a:gd name="f5" fmla="val 2426"/>
                <a:gd name="f6" fmla="val 662"/>
                <a:gd name="f7" fmla="val 2646"/>
                <a:gd name="f8" fmla="val 2804"/>
                <a:gd name="f9" fmla="val 819"/>
                <a:gd name="f10" fmla="val 1008"/>
                <a:gd name="f11" fmla="val 1197"/>
                <a:gd name="f12" fmla="val 1355"/>
                <a:gd name="f13" fmla="val 2237"/>
                <a:gd name="f14" fmla="val 2079"/>
                <a:gd name="f15" fmla="val 1670"/>
                <a:gd name="f16" fmla="val 1828"/>
                <a:gd name="f17" fmla="val 2048"/>
                <a:gd name="f18" fmla="val 3781"/>
                <a:gd name="f19" fmla="val 3970"/>
                <a:gd name="f20" fmla="val 4127"/>
                <a:gd name="f21" fmla="val 1103"/>
                <a:gd name="f22" fmla="val 3749"/>
                <a:gd name="f23" fmla="val 4852"/>
                <a:gd name="f24" fmla="val 4883"/>
                <a:gd name="f25" fmla="val 1040"/>
                <a:gd name="f26" fmla="*/ f0 1 4884"/>
                <a:gd name="f27" fmla="*/ f1 1 4853"/>
                <a:gd name="f28" fmla="val f2"/>
                <a:gd name="f29" fmla="val f3"/>
                <a:gd name="f30" fmla="val f4"/>
                <a:gd name="f31" fmla="+- f30 0 f28"/>
                <a:gd name="f32" fmla="+- f29 0 f28"/>
                <a:gd name="f33" fmla="*/ f32 1 4884"/>
                <a:gd name="f34" fmla="*/ f31 1 485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884" h="4853">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5" y="f2"/>
                  </a:moveTo>
                  <a:cubicBezTo>
                    <a:pt x="f21" y="f2"/>
                    <a:pt x="f2" y="f21"/>
                    <a:pt x="f2" y="f5"/>
                  </a:cubicBezTo>
                  <a:cubicBezTo>
                    <a:pt x="f2" y="f22"/>
                    <a:pt x="f21" y="f23"/>
                    <a:pt x="f5" y="f23"/>
                  </a:cubicBezTo>
                  <a:cubicBezTo>
                    <a:pt x="f18" y="f23"/>
                    <a:pt x="f24" y="f22"/>
                    <a:pt x="f24" y="f5"/>
                  </a:cubicBezTo>
                  <a:cubicBezTo>
                    <a:pt x="f24" y="f25"/>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0" name="Google Shape;10485;p74">
              <a:extLst>
                <a:ext uri="{FF2B5EF4-FFF2-40B4-BE49-F238E27FC236}">
                  <a16:creationId xmlns:a16="http://schemas.microsoft.com/office/drawing/2014/main" id="{32BECAAD-073E-B19E-72C0-93CA2079CAAE}"/>
                </a:ext>
              </a:extLst>
            </p:cNvPr>
            <p:cNvSpPr/>
            <p:nvPr/>
          </p:nvSpPr>
          <p:spPr>
            <a:xfrm>
              <a:off x="7861508" y="3483068"/>
              <a:ext cx="43260" cy="281543"/>
            </a:xfrm>
            <a:custGeom>
              <a:avLst/>
              <a:gdLst>
                <a:gd name="f0" fmla="val w"/>
                <a:gd name="f1" fmla="val h"/>
                <a:gd name="f2" fmla="val 0"/>
                <a:gd name="f3" fmla="val 1419"/>
                <a:gd name="f4" fmla="val 8665"/>
                <a:gd name="f5" fmla="val 32"/>
                <a:gd name="f6" fmla="val 1"/>
                <a:gd name="f7" fmla="val 7310"/>
                <a:gd name="f8" fmla="val 8034"/>
                <a:gd name="f9" fmla="val 631"/>
                <a:gd name="f10" fmla="val 1418"/>
                <a:gd name="f11" fmla="val 347"/>
                <a:gd name="f12" fmla="val 1072"/>
                <a:gd name="f13" fmla="val 662"/>
                <a:gd name="f14" fmla="val 316"/>
                <a:gd name="f15" fmla="val 253"/>
                <a:gd name="f16" fmla="*/ f0 1 1419"/>
                <a:gd name="f17" fmla="*/ f1 1 8665"/>
                <a:gd name="f18" fmla="val f2"/>
                <a:gd name="f19" fmla="val f3"/>
                <a:gd name="f20" fmla="val f4"/>
                <a:gd name="f21" fmla="+- f20 0 f18"/>
                <a:gd name="f22" fmla="+- f19 0 f18"/>
                <a:gd name="f23" fmla="*/ f22 1 1419"/>
                <a:gd name="f24" fmla="*/ f21 1 866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665">
                  <a:moveTo>
                    <a:pt x="f5" y="f6"/>
                  </a:moveTo>
                  <a:lnTo>
                    <a:pt x="f5" y="f7"/>
                  </a:lnTo>
                  <a:cubicBezTo>
                    <a:pt x="f6" y="f8"/>
                    <a:pt x="f9" y="f4"/>
                    <a:pt x="f10" y="f4"/>
                  </a:cubicBezTo>
                  <a:lnTo>
                    <a:pt x="f10" y="f11"/>
                  </a:lnTo>
                  <a:lnTo>
                    <a:pt x="f12" y="f11"/>
                  </a:lnTo>
                  <a:cubicBezTo>
                    <a:pt x="f13" y="f11"/>
                    <a:pt x="f14" y="f15"/>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1" name="Google Shape;10486;p74">
              <a:extLst>
                <a:ext uri="{FF2B5EF4-FFF2-40B4-BE49-F238E27FC236}">
                  <a16:creationId xmlns:a16="http://schemas.microsoft.com/office/drawing/2014/main" id="{073CAB64-A26B-3024-689D-5315C3B91F9D}"/>
                </a:ext>
              </a:extLst>
            </p:cNvPr>
            <p:cNvSpPr/>
            <p:nvPr/>
          </p:nvSpPr>
          <p:spPr>
            <a:xfrm>
              <a:off x="7924885" y="3494343"/>
              <a:ext cx="213283" cy="270269"/>
            </a:xfrm>
            <a:custGeom>
              <a:avLst/>
              <a:gdLst>
                <a:gd name="f0" fmla="val w"/>
                <a:gd name="f1" fmla="val h"/>
                <a:gd name="f2" fmla="val 0"/>
                <a:gd name="f3" fmla="val 6996"/>
                <a:gd name="f4" fmla="val 8318"/>
                <a:gd name="f5" fmla="val 5262"/>
                <a:gd name="f6" fmla="val 693"/>
                <a:gd name="f7" fmla="val 5451"/>
                <a:gd name="f8" fmla="val 5609"/>
                <a:gd name="f9" fmla="val 851"/>
                <a:gd name="f10" fmla="val 1040"/>
                <a:gd name="f11" fmla="val 1229"/>
                <a:gd name="f12" fmla="val 1386"/>
                <a:gd name="f13" fmla="val 1072"/>
                <a:gd name="f14" fmla="val 883"/>
                <a:gd name="f15" fmla="val 726"/>
                <a:gd name="f16" fmla="val 2080"/>
                <a:gd name="f17" fmla="val 2237"/>
                <a:gd name="f18" fmla="val 2426"/>
                <a:gd name="f19" fmla="val 2615"/>
                <a:gd name="f20" fmla="val 2773"/>
                <a:gd name="f21" fmla="val 1"/>
                <a:gd name="f22" fmla="val 4695"/>
                <a:gd name="f23" fmla="val 4002"/>
                <a:gd name="f24" fmla="val 7750"/>
                <a:gd name="f25" fmla="val 3498"/>
                <a:gd name="f26" fmla="val 6868"/>
                <a:gd name="f27" fmla="val 5892"/>
                <a:gd name="f28" fmla="val 5766"/>
                <a:gd name="f29" fmla="val 3561"/>
                <a:gd name="f30" fmla="val 5640"/>
                <a:gd name="f31" fmla="val 5545"/>
                <a:gd name="f32" fmla="val 5388"/>
                <a:gd name="f33" fmla="val 5167"/>
                <a:gd name="f34" fmla="val 3812"/>
                <a:gd name="f35" fmla="val 3592"/>
                <a:gd name="f36" fmla="val 3434"/>
                <a:gd name="f37" fmla="val 5199"/>
                <a:gd name="f38" fmla="val 3056"/>
                <a:gd name="f39" fmla="val 5861"/>
                <a:gd name="f40" fmla="val 6617"/>
                <a:gd name="f41" fmla="val 6743"/>
                <a:gd name="f42" fmla="val 6869"/>
                <a:gd name="f43" fmla="val 2804"/>
                <a:gd name="f44" fmla="val 6995"/>
                <a:gd name="f45" fmla="*/ f0 1 6996"/>
                <a:gd name="f46" fmla="*/ f1 1 8318"/>
                <a:gd name="f47" fmla="val f2"/>
                <a:gd name="f48" fmla="val f3"/>
                <a:gd name="f49" fmla="val f4"/>
                <a:gd name="f50" fmla="+- f49 0 f47"/>
                <a:gd name="f51" fmla="+- f48 0 f47"/>
                <a:gd name="f52" fmla="*/ f51 1 6996"/>
                <a:gd name="f53" fmla="*/ f50 1 8318"/>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6996" h="831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1" y="f2"/>
                  </a:moveTo>
                  <a:lnTo>
                    <a:pt x="f21" y="f4"/>
                  </a:lnTo>
                  <a:lnTo>
                    <a:pt x="f22" y="f4"/>
                  </a:lnTo>
                  <a:cubicBezTo>
                    <a:pt x="f23" y="f24"/>
                    <a:pt x="f25" y="f26"/>
                    <a:pt x="f25" y="f27"/>
                  </a:cubicBezTo>
                  <a:cubicBezTo>
                    <a:pt x="f25" y="f28"/>
                    <a:pt x="f29" y="f30"/>
                    <a:pt x="f29" y="f31"/>
                  </a:cubicBezTo>
                  <a:lnTo>
                    <a:pt x="f13" y="f31"/>
                  </a:lnTo>
                  <a:cubicBezTo>
                    <a:pt x="f14" y="f31"/>
                    <a:pt x="f15" y="f32"/>
                    <a:pt x="f15" y="f33"/>
                  </a:cubicBezTo>
                  <a:lnTo>
                    <a:pt x="f15" y="f34"/>
                  </a:lnTo>
                  <a:cubicBezTo>
                    <a:pt x="f15" y="f35"/>
                    <a:pt x="f14" y="f36"/>
                    <a:pt x="f13" y="f36"/>
                  </a:cubicBezTo>
                  <a:lnTo>
                    <a:pt x="f22" y="f36"/>
                  </a:lnTo>
                  <a:cubicBezTo>
                    <a:pt x="f37" y="f38"/>
                    <a:pt x="f39" y="f20"/>
                    <a:pt x="f40" y="f20"/>
                  </a:cubicBezTo>
                  <a:cubicBezTo>
                    <a:pt x="f41" y="f20"/>
                    <a:pt x="f42" y="f43"/>
                    <a:pt x="f44" y="f43"/>
                  </a:cubicBezTo>
                  <a:lnTo>
                    <a:pt x="f44"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2" name="Google Shape;10487;p74">
              <a:extLst>
                <a:ext uri="{FF2B5EF4-FFF2-40B4-BE49-F238E27FC236}">
                  <a16:creationId xmlns:a16="http://schemas.microsoft.com/office/drawing/2014/main" id="{DCEC581C-DB63-5E11-D5C0-AB6458A78132}"/>
                </a:ext>
              </a:extLst>
            </p:cNvPr>
            <p:cNvSpPr/>
            <p:nvPr/>
          </p:nvSpPr>
          <p:spPr>
            <a:xfrm>
              <a:off x="7968118" y="3629445"/>
              <a:ext cx="80732" cy="22549"/>
            </a:xfrm>
            <a:custGeom>
              <a:avLst/>
              <a:gdLst>
                <a:gd name="f0" fmla="val w"/>
                <a:gd name="f1" fmla="val h"/>
                <a:gd name="f2" fmla="val 0"/>
                <a:gd name="f3" fmla="val 2648"/>
                <a:gd name="f4" fmla="val 694"/>
                <a:gd name="f5" fmla="val 1"/>
                <a:gd name="f6" fmla="val 2301"/>
                <a:gd name="f7" fmla="val 2364"/>
                <a:gd name="f8" fmla="val 473"/>
                <a:gd name="f9" fmla="val 2490"/>
                <a:gd name="f10" fmla="val 221"/>
                <a:gd name="f11" fmla="val 2647"/>
                <a:gd name="f12" fmla="*/ f0 1 2648"/>
                <a:gd name="f13" fmla="*/ f1 1 694"/>
                <a:gd name="f14" fmla="val f2"/>
                <a:gd name="f15" fmla="val f3"/>
                <a:gd name="f16" fmla="val f4"/>
                <a:gd name="f17" fmla="+- f16 0 f14"/>
                <a:gd name="f18" fmla="+- f15 0 f14"/>
                <a:gd name="f19" fmla="*/ f18 1 2648"/>
                <a:gd name="f20" fmla="*/ f17 1 69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648" h="694">
                  <a:moveTo>
                    <a:pt x="f5" y="f5"/>
                  </a:moveTo>
                  <a:lnTo>
                    <a:pt x="f5" y="f4"/>
                  </a:lnTo>
                  <a:lnTo>
                    <a:pt x="f6" y="f4"/>
                  </a:lnTo>
                  <a:cubicBezTo>
                    <a:pt x="f7" y="f8"/>
                    <a:pt x="f9" y="f10"/>
                    <a:pt x="f11"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3" name="Google Shape;10488;p74">
              <a:extLst>
                <a:ext uri="{FF2B5EF4-FFF2-40B4-BE49-F238E27FC236}">
                  <a16:creationId xmlns:a16="http://schemas.microsoft.com/office/drawing/2014/main" id="{D3EAB5A0-822E-C73A-B946-257B9487428A}"/>
                </a:ext>
              </a:extLst>
            </p:cNvPr>
            <p:cNvSpPr/>
            <p:nvPr/>
          </p:nvSpPr>
          <p:spPr>
            <a:xfrm>
              <a:off x="7861508" y="3405280"/>
              <a:ext cx="275691" cy="66577"/>
            </a:xfrm>
            <a:custGeom>
              <a:avLst/>
              <a:gdLst>
                <a:gd name="f0" fmla="val w"/>
                <a:gd name="f1" fmla="val h"/>
                <a:gd name="f2" fmla="val 0"/>
                <a:gd name="f3" fmla="val 9043"/>
                <a:gd name="f4" fmla="val 2049"/>
                <a:gd name="f5" fmla="val 1072"/>
                <a:gd name="f6" fmla="val 473"/>
                <a:gd name="f7" fmla="val 32"/>
                <a:gd name="f8" fmla="val 1040"/>
                <a:gd name="f9" fmla="val 1"/>
                <a:gd name="f10" fmla="val 1576"/>
                <a:gd name="f11" fmla="val 2048"/>
                <a:gd name="f12" fmla="val 8475"/>
                <a:gd name="f13" fmla="val 8034"/>
                <a:gd name="f14" fmla="val 441"/>
                <a:gd name="f15" fmla="val 8507"/>
                <a:gd name="f16" fmla="*/ f0 1 9043"/>
                <a:gd name="f17" fmla="*/ f1 1 2049"/>
                <a:gd name="f18" fmla="val f2"/>
                <a:gd name="f19" fmla="val f3"/>
                <a:gd name="f20" fmla="val f4"/>
                <a:gd name="f21" fmla="+- f20 0 f18"/>
                <a:gd name="f22" fmla="+- f19 0 f18"/>
                <a:gd name="f23" fmla="*/ f22 1 9043"/>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9043" h="2049">
                  <a:moveTo>
                    <a:pt x="f5" y="f2"/>
                  </a:moveTo>
                  <a:cubicBezTo>
                    <a:pt x="f6" y="f2"/>
                    <a:pt x="f7" y="f6"/>
                    <a:pt x="f7" y="f8"/>
                  </a:cubicBezTo>
                  <a:cubicBezTo>
                    <a:pt x="f9" y="f10"/>
                    <a:pt x="f6" y="f11"/>
                    <a:pt x="f5" y="f11"/>
                  </a:cubicBezTo>
                  <a:lnTo>
                    <a:pt x="f3" y="f11"/>
                  </a:lnTo>
                  <a:cubicBezTo>
                    <a:pt x="f12" y="f11"/>
                    <a:pt x="f13" y="f10"/>
                    <a:pt x="f13" y="f8"/>
                  </a:cubicBezTo>
                  <a:cubicBezTo>
                    <a:pt x="f13" y="f14"/>
                    <a:pt x="f15" y="f2"/>
                    <a:pt x="f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44" name="Google Shape;10497;p74">
            <a:extLst>
              <a:ext uri="{FF2B5EF4-FFF2-40B4-BE49-F238E27FC236}">
                <a16:creationId xmlns:a16="http://schemas.microsoft.com/office/drawing/2014/main" id="{F52ADBB8-D28E-A6AC-88F6-B9DB9CB72F6B}"/>
              </a:ext>
            </a:extLst>
          </p:cNvPr>
          <p:cNvGrpSpPr/>
          <p:nvPr/>
        </p:nvGrpSpPr>
        <p:grpSpPr>
          <a:xfrm>
            <a:off x="8545313" y="2780272"/>
            <a:ext cx="630399" cy="670072"/>
            <a:chOff x="7780583" y="1954575"/>
            <a:chExt cx="472799" cy="502554"/>
          </a:xfrm>
          <a:solidFill>
            <a:schemeClr val="tx1">
              <a:lumMod val="50000"/>
              <a:lumOff val="50000"/>
            </a:schemeClr>
          </a:solidFill>
        </p:grpSpPr>
        <p:sp>
          <p:nvSpPr>
            <p:cNvPr id="145" name="Google Shape;10498;p74">
              <a:extLst>
                <a:ext uri="{FF2B5EF4-FFF2-40B4-BE49-F238E27FC236}">
                  <a16:creationId xmlns:a16="http://schemas.microsoft.com/office/drawing/2014/main" id="{E07A5D15-6D7D-4806-3EE4-E9C187EBB32A}"/>
                </a:ext>
              </a:extLst>
            </p:cNvPr>
            <p:cNvSpPr/>
            <p:nvPr/>
          </p:nvSpPr>
          <p:spPr>
            <a:xfrm>
              <a:off x="7946117" y="1954575"/>
              <a:ext cx="137955" cy="147026"/>
            </a:xfrm>
            <a:custGeom>
              <a:avLst/>
              <a:gdLst>
                <a:gd name="f0" fmla="val w"/>
                <a:gd name="f1" fmla="val h"/>
                <a:gd name="f2" fmla="val 0"/>
                <a:gd name="f3" fmla="val 3466"/>
                <a:gd name="f4" fmla="val 1733"/>
                <a:gd name="f5" fmla="val 788"/>
                <a:gd name="f6" fmla="val 2678"/>
                <a:gd name="f7" fmla="*/ f0 1 3466"/>
                <a:gd name="f8" fmla="*/ f1 1 3466"/>
                <a:gd name="f9" fmla="val f2"/>
                <a:gd name="f10" fmla="val f3"/>
                <a:gd name="f11" fmla="+- f10 0 f9"/>
                <a:gd name="f12" fmla="*/ f11 1 3466"/>
                <a:gd name="f13" fmla="*/ f9 1 f12"/>
                <a:gd name="f14" fmla="*/ f10 1 f12"/>
                <a:gd name="f15" fmla="*/ f13 f7 1"/>
                <a:gd name="f16" fmla="*/ f14 f7 1"/>
                <a:gd name="f17" fmla="*/ f14 f8 1"/>
                <a:gd name="f18" fmla="*/ f13 f8 1"/>
              </a:gdLst>
              <a:ahLst/>
              <a:cxnLst>
                <a:cxn ang="3cd4">
                  <a:pos x="hc" y="t"/>
                </a:cxn>
                <a:cxn ang="0">
                  <a:pos x="r" y="vc"/>
                </a:cxn>
                <a:cxn ang="cd4">
                  <a:pos x="hc" y="b"/>
                </a:cxn>
                <a:cxn ang="cd2">
                  <a:pos x="l" y="vc"/>
                </a:cxn>
              </a:cxnLst>
              <a:rect l="f15" t="f18" r="f16" b="f17"/>
              <a:pathLst>
                <a:path w="3466" h="3466">
                  <a:moveTo>
                    <a:pt x="f4" y="f2"/>
                  </a:moveTo>
                  <a:cubicBezTo>
                    <a:pt x="f5" y="f2"/>
                    <a:pt x="f2" y="f5"/>
                    <a:pt x="f2" y="f4"/>
                  </a:cubicBezTo>
                  <a:cubicBezTo>
                    <a:pt x="f2" y="f6"/>
                    <a:pt x="f5" y="f3"/>
                    <a:pt x="f4" y="f3"/>
                  </a:cubicBezTo>
                  <a:cubicBezTo>
                    <a:pt x="f6" y="f3"/>
                    <a:pt x="f3" y="f6"/>
                    <a:pt x="f3" y="f4"/>
                  </a:cubicBezTo>
                  <a:cubicBezTo>
                    <a:pt x="f3" y="f5"/>
                    <a:pt x="f6"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6" name="Google Shape;10499;p74">
              <a:extLst>
                <a:ext uri="{FF2B5EF4-FFF2-40B4-BE49-F238E27FC236}">
                  <a16:creationId xmlns:a16="http://schemas.microsoft.com/office/drawing/2014/main" id="{5E02CAA3-1B00-C806-140E-23A47146FF39}"/>
                </a:ext>
              </a:extLst>
            </p:cNvPr>
            <p:cNvSpPr/>
            <p:nvPr/>
          </p:nvSpPr>
          <p:spPr>
            <a:xfrm>
              <a:off x="7780583" y="2248591"/>
              <a:ext cx="472799" cy="208538"/>
            </a:xfrm>
            <a:custGeom>
              <a:avLst/>
              <a:gdLst>
                <a:gd name="f0" fmla="val w"/>
                <a:gd name="f1" fmla="val h"/>
                <a:gd name="f2" fmla="val 0"/>
                <a:gd name="f3" fmla="val 11879"/>
                <a:gd name="f4" fmla="val 4916"/>
                <a:gd name="f5" fmla="val 694"/>
                <a:gd name="f6" fmla="val 316"/>
                <a:gd name="f7" fmla="val 1"/>
                <a:gd name="f8" fmla="val 315"/>
                <a:gd name="f9" fmla="val 693"/>
                <a:gd name="f10" fmla="val 1103"/>
                <a:gd name="f11" fmla="val 1418"/>
                <a:gd name="f12" fmla="val 4569"/>
                <a:gd name="f13" fmla="val 4758"/>
                <a:gd name="f14" fmla="val 851"/>
                <a:gd name="f15" fmla="val 4915"/>
                <a:gd name="f16" fmla="val 1040"/>
                <a:gd name="f17" fmla="val 10807"/>
                <a:gd name="f18" fmla="val 11028"/>
                <a:gd name="f19" fmla="val 11185"/>
                <a:gd name="f20" fmla="val 11563"/>
                <a:gd name="f21" fmla="val 11878"/>
                <a:gd name="f22" fmla="val 11815"/>
                <a:gd name="f23" fmla="val 11500"/>
                <a:gd name="f24" fmla="val 11122"/>
                <a:gd name="f25" fmla="*/ f0 1 11879"/>
                <a:gd name="f26" fmla="*/ f1 1 4916"/>
                <a:gd name="f27" fmla="val f2"/>
                <a:gd name="f28" fmla="val f3"/>
                <a:gd name="f29" fmla="val f4"/>
                <a:gd name="f30" fmla="+- f29 0 f27"/>
                <a:gd name="f31" fmla="+- f28 0 f27"/>
                <a:gd name="f32" fmla="*/ f31 1 11879"/>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1879" h="4916">
                  <a:moveTo>
                    <a:pt x="f5" y="f2"/>
                  </a:moveTo>
                  <a:cubicBezTo>
                    <a:pt x="f6" y="f2"/>
                    <a:pt x="f7" y="f8"/>
                    <a:pt x="f7" y="f9"/>
                  </a:cubicBezTo>
                  <a:cubicBezTo>
                    <a:pt x="f7" y="f10"/>
                    <a:pt x="f6" y="f11"/>
                    <a:pt x="f5" y="f11"/>
                  </a:cubicBezTo>
                  <a:lnTo>
                    <a:pt x="f5" y="f12"/>
                  </a:lnTo>
                  <a:cubicBezTo>
                    <a:pt x="f5" y="f13"/>
                    <a:pt x="f14" y="f15"/>
                    <a:pt x="f16" y="f15"/>
                  </a:cubicBezTo>
                  <a:lnTo>
                    <a:pt x="f17" y="f15"/>
                  </a:lnTo>
                  <a:cubicBezTo>
                    <a:pt x="f18" y="f15"/>
                    <a:pt x="f19" y="f13"/>
                    <a:pt x="f19" y="f12"/>
                  </a:cubicBezTo>
                  <a:lnTo>
                    <a:pt x="f19" y="f11"/>
                  </a:lnTo>
                  <a:cubicBezTo>
                    <a:pt x="f20" y="f11"/>
                    <a:pt x="f21" y="f10"/>
                    <a:pt x="f21" y="f9"/>
                  </a:cubicBezTo>
                  <a:cubicBezTo>
                    <a:pt x="f22" y="f8"/>
                    <a:pt x="f23" y="f2"/>
                    <a:pt x="f2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7" name="Google Shape;10500;p74">
              <a:extLst>
                <a:ext uri="{FF2B5EF4-FFF2-40B4-BE49-F238E27FC236}">
                  <a16:creationId xmlns:a16="http://schemas.microsoft.com/office/drawing/2014/main" id="{AD1722B8-1C43-E283-3879-ABB17079C07A}"/>
                </a:ext>
              </a:extLst>
            </p:cNvPr>
            <p:cNvSpPr/>
            <p:nvPr/>
          </p:nvSpPr>
          <p:spPr>
            <a:xfrm>
              <a:off x="8102864" y="2014734"/>
              <a:ext cx="119164" cy="205822"/>
            </a:xfrm>
            <a:custGeom>
              <a:avLst/>
              <a:gdLst>
                <a:gd name="f0" fmla="val w"/>
                <a:gd name="f1" fmla="val h"/>
                <a:gd name="f2" fmla="val 0"/>
                <a:gd name="f3" fmla="val 2994"/>
                <a:gd name="f4" fmla="val 4852"/>
                <a:gd name="f5" fmla="val 190"/>
                <a:gd name="f6" fmla="val 126"/>
                <a:gd name="f7" fmla="val 253"/>
                <a:gd name="f8" fmla="val 221"/>
                <a:gd name="f9" fmla="val 347"/>
                <a:gd name="f10" fmla="val 693"/>
                <a:gd name="f11" fmla="val 158"/>
                <a:gd name="f12" fmla="val 1071"/>
                <a:gd name="f13" fmla="val 1"/>
                <a:gd name="f14" fmla="val 1386"/>
                <a:gd name="f15" fmla="val 977"/>
                <a:gd name="f16" fmla="val 2079"/>
                <a:gd name="f17" fmla="val 1607"/>
                <a:gd name="f18" fmla="val 3182"/>
                <a:gd name="f19" fmla="val 4474"/>
                <a:gd name="f20" fmla="val 2489"/>
                <a:gd name="f21" fmla="val 756"/>
                <a:gd name="f22" fmla="val 2363"/>
                <a:gd name="f23" fmla="val 315"/>
                <a:gd name="f24" fmla="val 1922"/>
                <a:gd name="f25" fmla="val 1450"/>
                <a:gd name="f26" fmla="*/ f0 1 2994"/>
                <a:gd name="f27" fmla="*/ f1 1 4852"/>
                <a:gd name="f28" fmla="val f2"/>
                <a:gd name="f29" fmla="val f3"/>
                <a:gd name="f30" fmla="val f4"/>
                <a:gd name="f31" fmla="+- f30 0 f28"/>
                <a:gd name="f32" fmla="+- f29 0 f28"/>
                <a:gd name="f33" fmla="*/ f32 1 2994"/>
                <a:gd name="f34" fmla="*/ f31 1 4852"/>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2994" h="4852">
                  <a:moveTo>
                    <a:pt x="f5" y="f2"/>
                  </a:moveTo>
                  <a:cubicBezTo>
                    <a:pt x="f5" y="f6"/>
                    <a:pt x="f7" y="f8"/>
                    <a:pt x="f7" y="f9"/>
                  </a:cubicBezTo>
                  <a:cubicBezTo>
                    <a:pt x="f7" y="f10"/>
                    <a:pt x="f11" y="f12"/>
                    <a:pt x="f13" y="f14"/>
                  </a:cubicBezTo>
                  <a:cubicBezTo>
                    <a:pt x="f15" y="f16"/>
                    <a:pt x="f17" y="f18"/>
                    <a:pt x="f17" y="f19"/>
                  </a:cubicBezTo>
                  <a:lnTo>
                    <a:pt x="f17" y="f4"/>
                  </a:lnTo>
                  <a:lnTo>
                    <a:pt x="f3" y="f4"/>
                  </a:lnTo>
                  <a:lnTo>
                    <a:pt x="f20" y="f21"/>
                  </a:lnTo>
                  <a:cubicBezTo>
                    <a:pt x="f22" y="f23"/>
                    <a:pt x="f24" y="f2"/>
                    <a:pt x="f2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8" name="Google Shape;10501;p74">
              <a:extLst>
                <a:ext uri="{FF2B5EF4-FFF2-40B4-BE49-F238E27FC236}">
                  <a16:creationId xmlns:a16="http://schemas.microsoft.com/office/drawing/2014/main" id="{FE8E4CF8-0731-F02B-5530-A84A398EEEBE}"/>
                </a:ext>
              </a:extLst>
            </p:cNvPr>
            <p:cNvSpPr/>
            <p:nvPr/>
          </p:nvSpPr>
          <p:spPr>
            <a:xfrm>
              <a:off x="7808171" y="2014734"/>
              <a:ext cx="119164" cy="205822"/>
            </a:xfrm>
            <a:custGeom>
              <a:avLst/>
              <a:gdLst>
                <a:gd name="f0" fmla="val w"/>
                <a:gd name="f1" fmla="val h"/>
                <a:gd name="f2" fmla="val 0"/>
                <a:gd name="f3" fmla="val 2994"/>
                <a:gd name="f4" fmla="val 4852"/>
                <a:gd name="f5" fmla="val 1545"/>
                <a:gd name="f6" fmla="val 1072"/>
                <a:gd name="f7" fmla="val 663"/>
                <a:gd name="f8" fmla="val 315"/>
                <a:gd name="f9" fmla="val 505"/>
                <a:gd name="f10" fmla="val 788"/>
                <a:gd name="f11" fmla="val 1"/>
                <a:gd name="f12" fmla="val 1356"/>
                <a:gd name="f13" fmla="val 4474"/>
                <a:gd name="f14" fmla="val 1387"/>
                <a:gd name="f15" fmla="val 3182"/>
                <a:gd name="f16" fmla="val 2017"/>
                <a:gd name="f17" fmla="val 2048"/>
                <a:gd name="f18" fmla="val 1386"/>
                <a:gd name="f19" fmla="val 2836"/>
                <a:gd name="f20" fmla="val 1071"/>
                <a:gd name="f21" fmla="val 2773"/>
                <a:gd name="f22" fmla="val 693"/>
                <a:gd name="f23" fmla="val 347"/>
                <a:gd name="f24" fmla="val 221"/>
                <a:gd name="f25" fmla="val 95"/>
                <a:gd name="f26" fmla="val 2805"/>
                <a:gd name="f27" fmla="*/ f0 1 2994"/>
                <a:gd name="f28" fmla="*/ f1 1 4852"/>
                <a:gd name="f29" fmla="val f2"/>
                <a:gd name="f30" fmla="val f3"/>
                <a:gd name="f31" fmla="val f4"/>
                <a:gd name="f32" fmla="+- f31 0 f29"/>
                <a:gd name="f33" fmla="+- f30 0 f29"/>
                <a:gd name="f34" fmla="*/ f33 1 2994"/>
                <a:gd name="f35" fmla="*/ f32 1 485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994" h="4852">
                  <a:moveTo>
                    <a:pt x="f5" y="f2"/>
                  </a:moveTo>
                  <a:cubicBezTo>
                    <a:pt x="f6" y="f2"/>
                    <a:pt x="f7" y="f8"/>
                    <a:pt x="f9" y="f10"/>
                  </a:cubicBezTo>
                  <a:lnTo>
                    <a:pt x="f11" y="f4"/>
                  </a:lnTo>
                  <a:lnTo>
                    <a:pt x="f12" y="f4"/>
                  </a:lnTo>
                  <a:lnTo>
                    <a:pt x="f12" y="f13"/>
                  </a:lnTo>
                  <a:lnTo>
                    <a:pt x="f14" y="f13"/>
                  </a:lnTo>
                  <a:cubicBezTo>
                    <a:pt x="f14" y="f15"/>
                    <a:pt x="f16" y="f17"/>
                    <a:pt x="f3" y="f18"/>
                  </a:cubicBezTo>
                  <a:cubicBezTo>
                    <a:pt x="f19" y="f20"/>
                    <a:pt x="f21" y="f22"/>
                    <a:pt x="f21" y="f23"/>
                  </a:cubicBezTo>
                  <a:cubicBezTo>
                    <a:pt x="f21" y="f24"/>
                    <a:pt x="f21" y="f25"/>
                    <a:pt x="f2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9" name="Google Shape;10502;p74">
              <a:extLst>
                <a:ext uri="{FF2B5EF4-FFF2-40B4-BE49-F238E27FC236}">
                  <a16:creationId xmlns:a16="http://schemas.microsoft.com/office/drawing/2014/main" id="{CFDB21B6-42E0-E5C1-DC91-B6365D31C762}"/>
                </a:ext>
              </a:extLst>
            </p:cNvPr>
            <p:cNvSpPr/>
            <p:nvPr/>
          </p:nvSpPr>
          <p:spPr>
            <a:xfrm>
              <a:off x="8026365" y="2096216"/>
              <a:ext cx="112919" cy="120344"/>
            </a:xfrm>
            <a:custGeom>
              <a:avLst/>
              <a:gdLst>
                <a:gd name="f0" fmla="val w"/>
                <a:gd name="f1" fmla="val h"/>
                <a:gd name="f2" fmla="val 0"/>
                <a:gd name="f3" fmla="val 2837"/>
                <a:gd name="f4" fmla="val 1482"/>
                <a:gd name="f5" fmla="val 1"/>
                <a:gd name="f6" fmla="val 1450"/>
                <a:gd name="f7" fmla="val 32"/>
                <a:gd name="f8" fmla="val 1418"/>
                <a:gd name="f9" fmla="val 64"/>
                <a:gd name="f10" fmla="val 1324"/>
                <a:gd name="f11" fmla="val 127"/>
                <a:gd name="f12" fmla="val 190"/>
                <a:gd name="f13" fmla="val 1292"/>
                <a:gd name="f14" fmla="val 253"/>
                <a:gd name="f15" fmla="val 1261"/>
                <a:gd name="f16" fmla="val 284"/>
                <a:gd name="f17" fmla="val 1923"/>
                <a:gd name="f18" fmla="val 2836"/>
                <a:gd name="f19" fmla="val 2742"/>
                <a:gd name="f20" fmla="val 2553"/>
                <a:gd name="f21" fmla="val 1513"/>
                <a:gd name="f22" fmla="val 2332"/>
                <a:gd name="f23" fmla="val 599"/>
                <a:gd name="f24" fmla="*/ f0 1 2837"/>
                <a:gd name="f25" fmla="*/ f1 1 2837"/>
                <a:gd name="f26" fmla="val f2"/>
                <a:gd name="f27" fmla="val f3"/>
                <a:gd name="f28" fmla="+- f27 0 f26"/>
                <a:gd name="f29" fmla="*/ f28 1 2837"/>
                <a:gd name="f30" fmla="*/ f26 1 f29"/>
                <a:gd name="f31" fmla="*/ f27 1 f29"/>
                <a:gd name="f32" fmla="*/ f30 f24 1"/>
                <a:gd name="f33" fmla="*/ f31 f24 1"/>
                <a:gd name="f34" fmla="*/ f31 f25 1"/>
                <a:gd name="f35" fmla="*/ f30 f25 1"/>
              </a:gdLst>
              <a:ahLst/>
              <a:cxnLst>
                <a:cxn ang="3cd4">
                  <a:pos x="hc" y="t"/>
                </a:cxn>
                <a:cxn ang="0">
                  <a:pos x="r" y="vc"/>
                </a:cxn>
                <a:cxn ang="cd4">
                  <a:pos x="hc" y="b"/>
                </a:cxn>
                <a:cxn ang="cd2">
                  <a:pos x="l" y="vc"/>
                </a:cxn>
              </a:cxnLst>
              <a:rect l="f32" t="f35" r="f33" b="f34"/>
              <a:pathLst>
                <a:path w="2837" h="2837">
                  <a:moveTo>
                    <a:pt x="f4" y="f5"/>
                  </a:moveTo>
                  <a:cubicBezTo>
                    <a:pt x="f6" y="f7"/>
                    <a:pt x="f8" y="f9"/>
                    <a:pt x="f10" y="f11"/>
                  </a:cubicBezTo>
                  <a:cubicBezTo>
                    <a:pt x="f10" y="f12"/>
                    <a:pt x="f13" y="f14"/>
                    <a:pt x="f15" y="f16"/>
                  </a:cubicBezTo>
                  <a:lnTo>
                    <a:pt x="f5" y="f17"/>
                  </a:lnTo>
                  <a:lnTo>
                    <a:pt x="f5" y="f18"/>
                  </a:lnTo>
                  <a:lnTo>
                    <a:pt x="f19" y="f18"/>
                  </a:lnTo>
                  <a:lnTo>
                    <a:pt x="f19" y="f20"/>
                  </a:lnTo>
                  <a:lnTo>
                    <a:pt x="f18" y="f20"/>
                  </a:lnTo>
                  <a:cubicBezTo>
                    <a:pt x="f18" y="f21"/>
                    <a:pt x="f22" y="f23"/>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0" name="Google Shape;10503;p74">
              <a:extLst>
                <a:ext uri="{FF2B5EF4-FFF2-40B4-BE49-F238E27FC236}">
                  <a16:creationId xmlns:a16="http://schemas.microsoft.com/office/drawing/2014/main" id="{E1C28A8E-7C79-33D8-985A-ADD0814056FE}"/>
                </a:ext>
              </a:extLst>
            </p:cNvPr>
            <p:cNvSpPr/>
            <p:nvPr/>
          </p:nvSpPr>
          <p:spPr>
            <a:xfrm>
              <a:off x="7888446" y="2097578"/>
              <a:ext cx="112873" cy="124330"/>
            </a:xfrm>
            <a:custGeom>
              <a:avLst/>
              <a:gdLst>
                <a:gd name="f0" fmla="val w"/>
                <a:gd name="f1" fmla="val h"/>
                <a:gd name="f2" fmla="val 0"/>
                <a:gd name="f3" fmla="val 2836"/>
                <a:gd name="f4" fmla="val 2931"/>
                <a:gd name="f5" fmla="val 1323"/>
                <a:gd name="f6" fmla="val 536"/>
                <a:gd name="f7" fmla="val 567"/>
                <a:gd name="f8" fmla="val 1513"/>
                <a:gd name="f9" fmla="val 2584"/>
                <a:gd name="f10" fmla="val 2930"/>
                <a:gd name="f11" fmla="val 2741"/>
                <a:gd name="f12" fmla="val 1922"/>
                <a:gd name="f13" fmla="val 1575"/>
                <a:gd name="f14" fmla="val 284"/>
                <a:gd name="f15" fmla="val 1512"/>
                <a:gd name="f16" fmla="val 252"/>
                <a:gd name="f17" fmla="val 158"/>
                <a:gd name="f18" fmla="val 1481"/>
                <a:gd name="f19" fmla="val 126"/>
                <a:gd name="f20" fmla="val 1449"/>
                <a:gd name="f21" fmla="val 95"/>
                <a:gd name="f22" fmla="val 1355"/>
                <a:gd name="f23" fmla="val 63"/>
                <a:gd name="f24" fmla="*/ f0 1 2836"/>
                <a:gd name="f25" fmla="*/ f1 1 2931"/>
                <a:gd name="f26" fmla="val f2"/>
                <a:gd name="f27" fmla="val f3"/>
                <a:gd name="f28" fmla="val f4"/>
                <a:gd name="f29" fmla="+- f28 0 f26"/>
                <a:gd name="f30" fmla="+- f27 0 f26"/>
                <a:gd name="f31" fmla="*/ f30 1 2836"/>
                <a:gd name="f32" fmla="*/ f29 1 2931"/>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2836" h="2931">
                  <a:moveTo>
                    <a:pt x="f5" y="f2"/>
                  </a:moveTo>
                  <a:cubicBezTo>
                    <a:pt x="f6" y="f7"/>
                    <a:pt x="f2" y="f8"/>
                    <a:pt x="f2" y="f9"/>
                  </a:cubicBezTo>
                  <a:lnTo>
                    <a:pt x="f2" y="f10"/>
                  </a:lnTo>
                  <a:lnTo>
                    <a:pt x="f11" y="f10"/>
                  </a:lnTo>
                  <a:lnTo>
                    <a:pt x="f11" y="f12"/>
                  </a:lnTo>
                  <a:lnTo>
                    <a:pt x="f3" y="f12"/>
                  </a:lnTo>
                  <a:lnTo>
                    <a:pt x="f13" y="f14"/>
                  </a:lnTo>
                  <a:cubicBezTo>
                    <a:pt x="f15" y="f16"/>
                    <a:pt x="f15" y="f17"/>
                    <a:pt x="f18" y="f19"/>
                  </a:cubicBezTo>
                  <a:cubicBezTo>
                    <a:pt x="f20" y="f21"/>
                    <a:pt x="f22" y="f23"/>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51" name="Google Shape;10234;p74">
            <a:extLst>
              <a:ext uri="{FF2B5EF4-FFF2-40B4-BE49-F238E27FC236}">
                <a16:creationId xmlns:a16="http://schemas.microsoft.com/office/drawing/2014/main" id="{6B5C8FF5-7B72-2F26-23AA-902548515FFA}"/>
              </a:ext>
            </a:extLst>
          </p:cNvPr>
          <p:cNvGrpSpPr/>
          <p:nvPr/>
        </p:nvGrpSpPr>
        <p:grpSpPr>
          <a:xfrm>
            <a:off x="3220456" y="2828492"/>
            <a:ext cx="627059" cy="670072"/>
            <a:chOff x="3786941" y="1990740"/>
            <a:chExt cx="470294" cy="502554"/>
          </a:xfrm>
          <a:solidFill>
            <a:schemeClr val="tx1">
              <a:lumMod val="50000"/>
              <a:lumOff val="50000"/>
            </a:schemeClr>
          </a:solidFill>
        </p:grpSpPr>
        <p:sp>
          <p:nvSpPr>
            <p:cNvPr id="152" name="Google Shape;10235;p74">
              <a:extLst>
                <a:ext uri="{FF2B5EF4-FFF2-40B4-BE49-F238E27FC236}">
                  <a16:creationId xmlns:a16="http://schemas.microsoft.com/office/drawing/2014/main" id="{9C768376-3B6E-3B45-E401-F5815F385C33}"/>
                </a:ext>
              </a:extLst>
            </p:cNvPr>
            <p:cNvSpPr/>
            <p:nvPr/>
          </p:nvSpPr>
          <p:spPr>
            <a:xfrm>
              <a:off x="3993870" y="2255358"/>
              <a:ext cx="56436" cy="60194"/>
            </a:xfrm>
            <a:custGeom>
              <a:avLst/>
              <a:gdLst>
                <a:gd name="f0" fmla="val w"/>
                <a:gd name="f1" fmla="val h"/>
                <a:gd name="f2" fmla="val 0"/>
                <a:gd name="f3" fmla="val 1418"/>
                <a:gd name="f4" fmla="val 1419"/>
                <a:gd name="f5" fmla="val 725"/>
                <a:gd name="f6" fmla="val 1"/>
                <a:gd name="f7" fmla="val 315"/>
                <a:gd name="f8" fmla="val 316"/>
                <a:gd name="f9" fmla="val 694"/>
                <a:gd name="f10" fmla="val 63"/>
                <a:gd name="f11" fmla="val 1103"/>
                <a:gd name="f12" fmla="*/ f0 1 1418"/>
                <a:gd name="f13" fmla="*/ f1 1 1419"/>
                <a:gd name="f14" fmla="val f2"/>
                <a:gd name="f15" fmla="val f3"/>
                <a:gd name="f16" fmla="val f4"/>
                <a:gd name="f17" fmla="+- f16 0 f14"/>
                <a:gd name="f18" fmla="+- f15 0 f14"/>
                <a:gd name="f19" fmla="*/ f18 1 1418"/>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418" h="1419">
                  <a:moveTo>
                    <a:pt x="f5" y="f6"/>
                  </a:moveTo>
                  <a:cubicBezTo>
                    <a:pt x="f7" y="f6"/>
                    <a:pt x="f2" y="f8"/>
                    <a:pt x="f2" y="f9"/>
                  </a:cubicBezTo>
                  <a:cubicBezTo>
                    <a:pt x="f10" y="f11"/>
                    <a:pt x="f7" y="f3"/>
                    <a:pt x="f5" y="f3"/>
                  </a:cubicBezTo>
                  <a:cubicBezTo>
                    <a:pt x="f11" y="f3"/>
                    <a:pt x="f3" y="f11"/>
                    <a:pt x="f3" y="f9"/>
                  </a:cubicBezTo>
                  <a:cubicBezTo>
                    <a:pt x="f3" y="f8"/>
                    <a:pt x="f1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3" name="Google Shape;10236;p74">
              <a:extLst>
                <a:ext uri="{FF2B5EF4-FFF2-40B4-BE49-F238E27FC236}">
                  <a16:creationId xmlns:a16="http://schemas.microsoft.com/office/drawing/2014/main" id="{946569FA-07C8-2C57-2B05-95383D72510E}"/>
                </a:ext>
              </a:extLst>
            </p:cNvPr>
            <p:cNvSpPr/>
            <p:nvPr/>
          </p:nvSpPr>
          <p:spPr>
            <a:xfrm>
              <a:off x="3967526" y="2344905"/>
              <a:ext cx="111639" cy="58832"/>
            </a:xfrm>
            <a:custGeom>
              <a:avLst/>
              <a:gdLst>
                <a:gd name="f0" fmla="val w"/>
                <a:gd name="f1" fmla="val h"/>
                <a:gd name="f2" fmla="val 0"/>
                <a:gd name="f3" fmla="val 2805"/>
                <a:gd name="f4" fmla="val 1387"/>
                <a:gd name="f5" fmla="val 631"/>
                <a:gd name="f6" fmla="val 1"/>
                <a:gd name="f7" fmla="val 630"/>
                <a:gd name="f8" fmla="val 2174"/>
                <a:gd name="f9" fmla="*/ f0 1 2805"/>
                <a:gd name="f10" fmla="*/ f1 1 1387"/>
                <a:gd name="f11" fmla="val f2"/>
                <a:gd name="f12" fmla="val f3"/>
                <a:gd name="f13" fmla="val f4"/>
                <a:gd name="f14" fmla="+- f13 0 f11"/>
                <a:gd name="f15" fmla="+- f12 0 f11"/>
                <a:gd name="f16" fmla="*/ f15 1 2805"/>
                <a:gd name="f17" fmla="*/ f14 1 1387"/>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805" h="1387">
                  <a:moveTo>
                    <a:pt x="f4" y="f2"/>
                  </a:moveTo>
                  <a:cubicBezTo>
                    <a:pt x="f5" y="f2"/>
                    <a:pt x="f6" y="f7"/>
                    <a:pt x="f6" y="f4"/>
                  </a:cubicBezTo>
                  <a:lnTo>
                    <a:pt x="f3" y="f4"/>
                  </a:lnTo>
                  <a:cubicBezTo>
                    <a:pt x="f3" y="f7"/>
                    <a:pt x="f8"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4" name="Google Shape;10237;p74">
              <a:extLst>
                <a:ext uri="{FF2B5EF4-FFF2-40B4-BE49-F238E27FC236}">
                  <a16:creationId xmlns:a16="http://schemas.microsoft.com/office/drawing/2014/main" id="{262E49B8-9316-370D-0F43-44F61041EBD2}"/>
                </a:ext>
              </a:extLst>
            </p:cNvPr>
            <p:cNvSpPr/>
            <p:nvPr/>
          </p:nvSpPr>
          <p:spPr>
            <a:xfrm>
              <a:off x="3898553" y="2197879"/>
              <a:ext cx="249594" cy="295415"/>
            </a:xfrm>
            <a:custGeom>
              <a:avLst/>
              <a:gdLst>
                <a:gd name="f0" fmla="val w"/>
                <a:gd name="f1" fmla="val h"/>
                <a:gd name="f2" fmla="val 0"/>
                <a:gd name="f3" fmla="val 6271"/>
                <a:gd name="f4" fmla="val 6964"/>
                <a:gd name="f5" fmla="val 3088"/>
                <a:gd name="f6" fmla="val 725"/>
                <a:gd name="f7" fmla="val 3813"/>
                <a:gd name="f8" fmla="val 4506"/>
                <a:gd name="f9" fmla="val 1356"/>
                <a:gd name="f10" fmla="val 2080"/>
                <a:gd name="f11" fmla="val 2458"/>
                <a:gd name="f12" fmla="val 4348"/>
                <a:gd name="f13" fmla="val 2805"/>
                <a:gd name="f14" fmla="val 4096"/>
                <a:gd name="f15" fmla="val 3025"/>
                <a:gd name="f16" fmla="val 4727"/>
                <a:gd name="f17" fmla="val 3372"/>
                <a:gd name="f18" fmla="val 5168"/>
                <a:gd name="f19" fmla="val 4065"/>
                <a:gd name="f20" fmla="val 4853"/>
                <a:gd name="f21" fmla="val 5199"/>
                <a:gd name="f22" fmla="val 5388"/>
                <a:gd name="f23" fmla="val 5010"/>
                <a:gd name="f24" fmla="val 5546"/>
                <a:gd name="f25" fmla="val 4821"/>
                <a:gd name="f26" fmla="val 1293"/>
                <a:gd name="f27" fmla="val 1103"/>
                <a:gd name="f28" fmla="val 946"/>
                <a:gd name="f29" fmla="val 1040"/>
                <a:gd name="f30" fmla="val 1450"/>
                <a:gd name="f31" fmla="val 3403"/>
                <a:gd name="f32" fmla="val 1860"/>
                <a:gd name="f33" fmla="val 1702"/>
                <a:gd name="f34" fmla="val 2332"/>
                <a:gd name="f35" fmla="val 1"/>
                <a:gd name="f36" fmla="val 6617"/>
                <a:gd name="f37" fmla="val 6806"/>
                <a:gd name="f38" fmla="val 158"/>
                <a:gd name="f39" fmla="val 6963"/>
                <a:gd name="f40" fmla="val 347"/>
                <a:gd name="f41" fmla="val 5924"/>
                <a:gd name="f42" fmla="val 6113"/>
                <a:gd name="f43" fmla="val 6270"/>
                <a:gd name="f44" fmla="*/ f0 1 6271"/>
                <a:gd name="f45" fmla="*/ f1 1 6964"/>
                <a:gd name="f46" fmla="val f2"/>
                <a:gd name="f47" fmla="val f3"/>
                <a:gd name="f48" fmla="val f4"/>
                <a:gd name="f49" fmla="+- f48 0 f46"/>
                <a:gd name="f50" fmla="+- f47 0 f46"/>
                <a:gd name="f51" fmla="*/ f50 1 6271"/>
                <a:gd name="f52" fmla="*/ f49 1 696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6271" h="6964">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lnTo>
                    <a:pt x="f29" y="f20"/>
                  </a:lnTo>
                  <a:cubicBezTo>
                    <a:pt x="f29" y="f19"/>
                    <a:pt x="f30" y="f31"/>
                    <a:pt x="f10" y="f15"/>
                  </a:cubicBezTo>
                  <a:cubicBezTo>
                    <a:pt x="f32" y="f13"/>
                    <a:pt x="f33" y="f11"/>
                    <a:pt x="f33" y="f10"/>
                  </a:cubicBezTo>
                  <a:cubicBezTo>
                    <a:pt x="f33" y="f9"/>
                    <a:pt x="f34" y="f6"/>
                    <a:pt x="f5" y="f6"/>
                  </a:cubicBezTo>
                  <a:close/>
                  <a:moveTo>
                    <a:pt x="f35" y="f35"/>
                  </a:moveTo>
                  <a:lnTo>
                    <a:pt x="f35" y="f36"/>
                  </a:lnTo>
                  <a:cubicBezTo>
                    <a:pt x="f35" y="f37"/>
                    <a:pt x="f38" y="f39"/>
                    <a:pt x="f40" y="f39"/>
                  </a:cubicBezTo>
                  <a:lnTo>
                    <a:pt x="f41" y="f39"/>
                  </a:lnTo>
                  <a:cubicBezTo>
                    <a:pt x="f42" y="f39"/>
                    <a:pt x="f43" y="f37"/>
                    <a:pt x="f43" y="f36"/>
                  </a:cubicBezTo>
                  <a:lnTo>
                    <a:pt x="f43" y="f3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5" name="Google Shape;10238;p74">
              <a:extLst>
                <a:ext uri="{FF2B5EF4-FFF2-40B4-BE49-F238E27FC236}">
                  <a16:creationId xmlns:a16="http://schemas.microsoft.com/office/drawing/2014/main" id="{CD821048-3C5C-1B66-B664-7B251583931B}"/>
                </a:ext>
              </a:extLst>
            </p:cNvPr>
            <p:cNvSpPr/>
            <p:nvPr/>
          </p:nvSpPr>
          <p:spPr>
            <a:xfrm>
              <a:off x="3870966" y="1990740"/>
              <a:ext cx="304760" cy="60194"/>
            </a:xfrm>
            <a:custGeom>
              <a:avLst/>
              <a:gdLst>
                <a:gd name="f0" fmla="val w"/>
                <a:gd name="f1" fmla="val h"/>
                <a:gd name="f2" fmla="val 0"/>
                <a:gd name="f3" fmla="val 7657"/>
                <a:gd name="f4" fmla="val 1419"/>
                <a:gd name="f5" fmla="val 347"/>
                <a:gd name="f6" fmla="val 1"/>
                <a:gd name="f7" fmla="val 158"/>
                <a:gd name="f8" fmla="val 1418"/>
                <a:gd name="f9" fmla="val 7625"/>
                <a:gd name="f10" fmla="val 7656"/>
                <a:gd name="f11" fmla="val 7499"/>
                <a:gd name="f12" fmla="val 7310"/>
                <a:gd name="f13" fmla="*/ f0 1 7657"/>
                <a:gd name="f14" fmla="*/ f1 1 1419"/>
                <a:gd name="f15" fmla="val f2"/>
                <a:gd name="f16" fmla="val f3"/>
                <a:gd name="f17" fmla="val f4"/>
                <a:gd name="f18" fmla="+- f17 0 f15"/>
                <a:gd name="f19" fmla="+- f16 0 f15"/>
                <a:gd name="f20" fmla="*/ f19 1 7657"/>
                <a:gd name="f21" fmla="*/ f18 1 141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657" h="1419">
                  <a:moveTo>
                    <a:pt x="f5" y="f6"/>
                  </a:moveTo>
                  <a:cubicBezTo>
                    <a:pt x="f7" y="f6"/>
                    <a:pt x="f6" y="f7"/>
                    <a:pt x="f6" y="f5"/>
                  </a:cubicBezTo>
                  <a:lnTo>
                    <a:pt x="f6" y="f8"/>
                  </a:lnTo>
                  <a:lnTo>
                    <a:pt x="f9" y="f8"/>
                  </a:lnTo>
                  <a:lnTo>
                    <a:pt x="f9" y="f5"/>
                  </a:lnTo>
                  <a:lnTo>
                    <a:pt x="f10" y="f5"/>
                  </a:lnTo>
                  <a:cubicBezTo>
                    <a:pt x="f10" y="f7"/>
                    <a:pt x="f11" y="f6"/>
                    <a:pt x="f12"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6" name="Google Shape;10239;p74">
              <a:extLst>
                <a:ext uri="{FF2B5EF4-FFF2-40B4-BE49-F238E27FC236}">
                  <a16:creationId xmlns:a16="http://schemas.microsoft.com/office/drawing/2014/main" id="{9ABF6007-B9F8-7D6C-AA14-CB50EAB58C8A}"/>
                </a:ext>
              </a:extLst>
            </p:cNvPr>
            <p:cNvSpPr/>
            <p:nvPr/>
          </p:nvSpPr>
          <p:spPr>
            <a:xfrm>
              <a:off x="3786941" y="2081604"/>
              <a:ext cx="470294" cy="233949"/>
            </a:xfrm>
            <a:custGeom>
              <a:avLst/>
              <a:gdLst>
                <a:gd name="f0" fmla="val w"/>
                <a:gd name="f1" fmla="val h"/>
                <a:gd name="f2" fmla="val 0"/>
                <a:gd name="f3" fmla="val 11816"/>
                <a:gd name="f4" fmla="val 5515"/>
                <a:gd name="f5" fmla="val 10082"/>
                <a:gd name="f6" fmla="val 662"/>
                <a:gd name="f7" fmla="val 10303"/>
                <a:gd name="f8" fmla="val 10461"/>
                <a:gd name="f9" fmla="val 820"/>
                <a:gd name="f10" fmla="val 1009"/>
                <a:gd name="f11" fmla="val 1198"/>
                <a:gd name="f12" fmla="val 1356"/>
                <a:gd name="f13" fmla="val 9893"/>
                <a:gd name="f14" fmla="val 9736"/>
                <a:gd name="f15" fmla="val 9767"/>
                <a:gd name="f16" fmla="val 1041"/>
                <a:gd name="f17" fmla="val 1"/>
                <a:gd name="f18" fmla="val 442"/>
                <a:gd name="f19" fmla="val 4475"/>
                <a:gd name="f20" fmla="val 5073"/>
                <a:gd name="f21" fmla="val 473"/>
                <a:gd name="f22" fmla="val 5514"/>
                <a:gd name="f23" fmla="val 2112"/>
                <a:gd name="f24" fmla="val 2395"/>
                <a:gd name="f25" fmla="val 2206"/>
                <a:gd name="f26" fmla="val 2269"/>
                <a:gd name="f27" fmla="val 2049"/>
                <a:gd name="f28" fmla="val 2458"/>
                <a:gd name="f29" fmla="val 9421"/>
                <a:gd name="f30" fmla="val 9610"/>
                <a:gd name="f31" fmla="val 10807"/>
                <a:gd name="f32" fmla="val 11406"/>
                <a:gd name="f33" fmla="val 11815"/>
                <a:gd name="f34" fmla="val 5042"/>
                <a:gd name="f35" fmla="val 410"/>
                <a:gd name="f36" fmla="val 11343"/>
                <a:gd name="f37" fmla="*/ f0 1 11816"/>
                <a:gd name="f38" fmla="*/ f1 1 5515"/>
                <a:gd name="f39" fmla="val f2"/>
                <a:gd name="f40" fmla="val f3"/>
                <a:gd name="f41" fmla="val f4"/>
                <a:gd name="f42" fmla="+- f41 0 f39"/>
                <a:gd name="f43" fmla="+- f40 0 f39"/>
                <a:gd name="f44" fmla="*/ f43 1 11816"/>
                <a:gd name="f45" fmla="*/ f42 1 5515"/>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11816" h="5515">
                  <a:moveTo>
                    <a:pt x="f5" y="f6"/>
                  </a:moveTo>
                  <a:cubicBezTo>
                    <a:pt x="f7" y="f6"/>
                    <a:pt x="f8" y="f9"/>
                    <a:pt x="f8" y="f10"/>
                  </a:cubicBezTo>
                  <a:cubicBezTo>
                    <a:pt x="f8" y="f11"/>
                    <a:pt x="f7" y="f12"/>
                    <a:pt x="f5" y="f12"/>
                  </a:cubicBezTo>
                  <a:cubicBezTo>
                    <a:pt x="f13" y="f12"/>
                    <a:pt x="f14" y="f11"/>
                    <a:pt x="f14" y="f10"/>
                  </a:cubicBezTo>
                  <a:cubicBezTo>
                    <a:pt x="f15" y="f9"/>
                    <a:pt x="f13" y="f6"/>
                    <a:pt x="f5" y="f6"/>
                  </a:cubicBezTo>
                  <a:close/>
                  <a:moveTo>
                    <a:pt x="f16" y="f17"/>
                  </a:moveTo>
                  <a:cubicBezTo>
                    <a:pt x="f18" y="f17"/>
                    <a:pt x="f17" y="f18"/>
                    <a:pt x="f17" y="f10"/>
                  </a:cubicBezTo>
                  <a:lnTo>
                    <a:pt x="f17" y="f19"/>
                  </a:lnTo>
                  <a:cubicBezTo>
                    <a:pt x="f17" y="f20"/>
                    <a:pt x="f21" y="f22"/>
                    <a:pt x="f16" y="f22"/>
                  </a:cubicBezTo>
                  <a:lnTo>
                    <a:pt x="f23" y="f22"/>
                  </a:lnTo>
                  <a:lnTo>
                    <a:pt x="f23" y="f24"/>
                  </a:lnTo>
                  <a:cubicBezTo>
                    <a:pt x="f23" y="f25"/>
                    <a:pt x="f26" y="f27"/>
                    <a:pt x="f28" y="f27"/>
                  </a:cubicBezTo>
                  <a:lnTo>
                    <a:pt x="f29" y="f27"/>
                  </a:lnTo>
                  <a:cubicBezTo>
                    <a:pt x="f30" y="f27"/>
                    <a:pt x="f15" y="f25"/>
                    <a:pt x="f15" y="f24"/>
                  </a:cubicBezTo>
                  <a:lnTo>
                    <a:pt x="f15" y="f22"/>
                  </a:lnTo>
                  <a:lnTo>
                    <a:pt x="f31" y="f22"/>
                  </a:lnTo>
                  <a:cubicBezTo>
                    <a:pt x="f32" y="f22"/>
                    <a:pt x="f33" y="f34"/>
                    <a:pt x="f33" y="f19"/>
                  </a:cubicBezTo>
                  <a:lnTo>
                    <a:pt x="f33" y="f10"/>
                  </a:lnTo>
                  <a:cubicBezTo>
                    <a:pt x="f33" y="f35"/>
                    <a:pt x="f36" y="f17"/>
                    <a:pt x="f31" y="f1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57" name="Google Shape;10251;p74">
            <a:extLst>
              <a:ext uri="{FF2B5EF4-FFF2-40B4-BE49-F238E27FC236}">
                <a16:creationId xmlns:a16="http://schemas.microsoft.com/office/drawing/2014/main" id="{F911CB69-AA9D-63AA-F1E3-11CFFC029DD8}"/>
              </a:ext>
            </a:extLst>
          </p:cNvPr>
          <p:cNvGrpSpPr/>
          <p:nvPr/>
        </p:nvGrpSpPr>
        <p:grpSpPr>
          <a:xfrm>
            <a:off x="7671717" y="2834051"/>
            <a:ext cx="406347" cy="670060"/>
            <a:chOff x="7125388" y="1994909"/>
            <a:chExt cx="304760" cy="502545"/>
          </a:xfrm>
          <a:solidFill>
            <a:schemeClr val="tx1">
              <a:lumMod val="50000"/>
              <a:lumOff val="50000"/>
            </a:schemeClr>
          </a:solidFill>
        </p:grpSpPr>
        <p:sp>
          <p:nvSpPr>
            <p:cNvPr id="158" name="Google Shape;10252;p74">
              <a:extLst>
                <a:ext uri="{FF2B5EF4-FFF2-40B4-BE49-F238E27FC236}">
                  <a16:creationId xmlns:a16="http://schemas.microsoft.com/office/drawing/2014/main" id="{3DDDF038-2B3B-F43D-5D19-AC43ADAF7BA3}"/>
                </a:ext>
              </a:extLst>
            </p:cNvPr>
            <p:cNvSpPr/>
            <p:nvPr/>
          </p:nvSpPr>
          <p:spPr>
            <a:xfrm>
              <a:off x="7292193" y="2266184"/>
              <a:ext cx="109097" cy="143039"/>
            </a:xfrm>
            <a:custGeom>
              <a:avLst/>
              <a:gdLst>
                <a:gd name="f0" fmla="val w"/>
                <a:gd name="f1" fmla="val h"/>
                <a:gd name="f2" fmla="val 0"/>
                <a:gd name="f3" fmla="val 2741"/>
                <a:gd name="f4" fmla="val 3372"/>
                <a:gd name="f5" fmla="val 1670"/>
                <a:gd name="f6" fmla="val 1"/>
                <a:gd name="f7" fmla="val 1166"/>
                <a:gd name="f8" fmla="val 316"/>
                <a:gd name="f9" fmla="val 599"/>
                <a:gd name="f10" fmla="val 505"/>
                <a:gd name="f11" fmla="val 568"/>
                <a:gd name="f12" fmla="val 1482"/>
                <a:gd name="f13" fmla="val 1890"/>
                <a:gd name="f14" fmla="val 3340"/>
                <a:gd name="f15" fmla="val 2301"/>
                <a:gd name="f16" fmla="val 1356"/>
                <a:gd name="f17" fmla="val 2300"/>
                <a:gd name="f18" fmla="val 536"/>
                <a:gd name="f19" fmla="*/ f0 1 2741"/>
                <a:gd name="f20" fmla="*/ f1 1 3372"/>
                <a:gd name="f21" fmla="val f2"/>
                <a:gd name="f22" fmla="val f3"/>
                <a:gd name="f23" fmla="val f4"/>
                <a:gd name="f24" fmla="+- f23 0 f21"/>
                <a:gd name="f25" fmla="+- f22 0 f21"/>
                <a:gd name="f26" fmla="*/ f25 1 2741"/>
                <a:gd name="f27" fmla="*/ f24 1 337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1" h="3372">
                  <a:moveTo>
                    <a:pt x="f5" y="f6"/>
                  </a:moveTo>
                  <a:cubicBezTo>
                    <a:pt x="f7" y="f8"/>
                    <a:pt x="f9" y="f10"/>
                    <a:pt x="f2" y="f11"/>
                  </a:cubicBezTo>
                  <a:lnTo>
                    <a:pt x="f2" y="f12"/>
                  </a:lnTo>
                  <a:lnTo>
                    <a:pt x="f13" y="f4"/>
                  </a:lnTo>
                  <a:lnTo>
                    <a:pt x="f3" y="f4"/>
                  </a:lnTo>
                  <a:lnTo>
                    <a:pt x="f3" y="f14"/>
                  </a:lnTo>
                  <a:lnTo>
                    <a:pt x="f3" y="f15"/>
                  </a:lnTo>
                  <a:cubicBezTo>
                    <a:pt x="f3" y="f16"/>
                    <a:pt x="f17" y="f1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9" name="Google Shape;10253;p74">
              <a:extLst>
                <a:ext uri="{FF2B5EF4-FFF2-40B4-BE49-F238E27FC236}">
                  <a16:creationId xmlns:a16="http://schemas.microsoft.com/office/drawing/2014/main" id="{86B58B38-F591-B934-AD92-8EEF585DFE56}"/>
                </a:ext>
              </a:extLst>
            </p:cNvPr>
            <p:cNvSpPr/>
            <p:nvPr/>
          </p:nvSpPr>
          <p:spPr>
            <a:xfrm>
              <a:off x="7226960" y="2355732"/>
              <a:ext cx="99102" cy="52175"/>
            </a:xfrm>
            <a:custGeom>
              <a:avLst/>
              <a:gdLst>
                <a:gd name="f0" fmla="val w"/>
                <a:gd name="f1" fmla="val h"/>
                <a:gd name="f2" fmla="val 0"/>
                <a:gd name="f3" fmla="val 2490"/>
                <a:gd name="f4" fmla="val 1230"/>
                <a:gd name="f5" fmla="val 1229"/>
                <a:gd name="f6" fmla="val 1"/>
                <a:gd name="f7" fmla="*/ f0 1 2490"/>
                <a:gd name="f8" fmla="*/ f1 1 1230"/>
                <a:gd name="f9" fmla="val f2"/>
                <a:gd name="f10" fmla="val f3"/>
                <a:gd name="f11" fmla="val f4"/>
                <a:gd name="f12" fmla="+- f11 0 f9"/>
                <a:gd name="f13" fmla="+- f10 0 f9"/>
                <a:gd name="f14" fmla="*/ f13 1 2490"/>
                <a:gd name="f15" fmla="*/ f12 1 1230"/>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2490" h="1230">
                  <a:moveTo>
                    <a:pt x="f5" y="f6"/>
                  </a:moveTo>
                  <a:lnTo>
                    <a:pt x="f6" y="f5"/>
                  </a:lnTo>
                  <a:lnTo>
                    <a:pt x="f3" y="f5"/>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0" name="Google Shape;10254;p74">
              <a:extLst>
                <a:ext uri="{FF2B5EF4-FFF2-40B4-BE49-F238E27FC236}">
                  <a16:creationId xmlns:a16="http://schemas.microsoft.com/office/drawing/2014/main" id="{FC1C955B-7B10-B54C-9FCE-F4EE01C7D6C7}"/>
                </a:ext>
              </a:extLst>
            </p:cNvPr>
            <p:cNvSpPr/>
            <p:nvPr/>
          </p:nvSpPr>
          <p:spPr>
            <a:xfrm>
              <a:off x="7152967" y="2263514"/>
              <a:ext cx="110404" cy="144392"/>
            </a:xfrm>
            <a:custGeom>
              <a:avLst/>
              <a:gdLst>
                <a:gd name="f0" fmla="val w"/>
                <a:gd name="f1" fmla="val h"/>
                <a:gd name="f2" fmla="val 0"/>
                <a:gd name="f3" fmla="val 2774"/>
                <a:gd name="f4" fmla="val 3404"/>
                <a:gd name="f5" fmla="val 1072"/>
                <a:gd name="f6" fmla="val 1"/>
                <a:gd name="f7" fmla="val 411"/>
                <a:gd name="f8" fmla="val 599"/>
                <a:gd name="f9" fmla="val 1419"/>
                <a:gd name="f10" fmla="val 2332"/>
                <a:gd name="f11" fmla="val 3403"/>
                <a:gd name="f12" fmla="val 883"/>
                <a:gd name="f13" fmla="val 2773"/>
                <a:gd name="f14" fmla="val 1513"/>
                <a:gd name="f15" fmla="val 2143"/>
                <a:gd name="f16" fmla="val 568"/>
                <a:gd name="f17" fmla="val 1576"/>
                <a:gd name="f18" fmla="val 316"/>
                <a:gd name="f19" fmla="*/ f0 1 2774"/>
                <a:gd name="f20" fmla="*/ f1 1 3404"/>
                <a:gd name="f21" fmla="val f2"/>
                <a:gd name="f22" fmla="val f3"/>
                <a:gd name="f23" fmla="val f4"/>
                <a:gd name="f24" fmla="+- f23 0 f21"/>
                <a:gd name="f25" fmla="+- f22 0 f21"/>
                <a:gd name="f26" fmla="*/ f25 1 2774"/>
                <a:gd name="f27" fmla="*/ f24 1 340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74" h="3404">
                  <a:moveTo>
                    <a:pt x="f5" y="f6"/>
                  </a:moveTo>
                  <a:cubicBezTo>
                    <a:pt x="f7" y="f8"/>
                    <a:pt x="f6" y="f9"/>
                    <a:pt x="f6" y="f10"/>
                  </a:cubicBezTo>
                  <a:lnTo>
                    <a:pt x="f6" y="f11"/>
                  </a:lnTo>
                  <a:lnTo>
                    <a:pt x="f12" y="f11"/>
                  </a:lnTo>
                  <a:lnTo>
                    <a:pt x="f13" y="f14"/>
                  </a:lnTo>
                  <a:lnTo>
                    <a:pt x="f13" y="f8"/>
                  </a:lnTo>
                  <a:cubicBezTo>
                    <a:pt x="f15" y="f16"/>
                    <a:pt x="f17" y="f1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1" name="Google Shape;10255;p74">
              <a:extLst>
                <a:ext uri="{FF2B5EF4-FFF2-40B4-BE49-F238E27FC236}">
                  <a16:creationId xmlns:a16="http://schemas.microsoft.com/office/drawing/2014/main" id="{9D8F48BB-87BA-8372-2C9A-1459B32E70B5}"/>
                </a:ext>
              </a:extLst>
            </p:cNvPr>
            <p:cNvSpPr/>
            <p:nvPr/>
          </p:nvSpPr>
          <p:spPr>
            <a:xfrm>
              <a:off x="7125388" y="2437260"/>
              <a:ext cx="304760" cy="60194"/>
            </a:xfrm>
            <a:custGeom>
              <a:avLst/>
              <a:gdLst>
                <a:gd name="f0" fmla="val w"/>
                <a:gd name="f1" fmla="val h"/>
                <a:gd name="f2" fmla="val 0"/>
                <a:gd name="f3" fmla="val 7657"/>
                <a:gd name="f4" fmla="val 1419"/>
                <a:gd name="f5" fmla="val 725"/>
                <a:gd name="f6" fmla="val 1"/>
                <a:gd name="f7" fmla="val 316"/>
                <a:gd name="f8" fmla="val 1103"/>
                <a:gd name="f9" fmla="val 1418"/>
                <a:gd name="f10" fmla="val 6932"/>
                <a:gd name="f11" fmla="val 7341"/>
                <a:gd name="f12" fmla="val 7594"/>
                <a:gd name="f13" fmla="val 7278"/>
                <a:gd name="f14" fmla="*/ f0 1 7657"/>
                <a:gd name="f15" fmla="*/ f1 1 1419"/>
                <a:gd name="f16" fmla="val f2"/>
                <a:gd name="f17" fmla="val f3"/>
                <a:gd name="f18" fmla="val f4"/>
                <a:gd name="f19" fmla="+- f18 0 f16"/>
                <a:gd name="f20" fmla="+- f17 0 f16"/>
                <a:gd name="f21" fmla="*/ f20 1 7657"/>
                <a:gd name="f22" fmla="*/ f19 1 141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57" h="1419">
                  <a:moveTo>
                    <a:pt x="f5" y="f6"/>
                  </a:moveTo>
                  <a:cubicBezTo>
                    <a:pt x="f7" y="f6"/>
                    <a:pt x="f6" y="f7"/>
                    <a:pt x="f6" y="f5"/>
                  </a:cubicBezTo>
                  <a:cubicBezTo>
                    <a:pt x="f6" y="f8"/>
                    <a:pt x="f7" y="f9"/>
                    <a:pt x="f5" y="f9"/>
                  </a:cubicBezTo>
                  <a:lnTo>
                    <a:pt x="f10" y="f9"/>
                  </a:lnTo>
                  <a:cubicBezTo>
                    <a:pt x="f11" y="f9"/>
                    <a:pt x="f3" y="f8"/>
                    <a:pt x="f3" y="f5"/>
                  </a:cubicBezTo>
                  <a:cubicBezTo>
                    <a:pt x="f12" y="f7"/>
                    <a:pt x="f13"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2" name="Google Shape;10256;p74">
              <a:extLst>
                <a:ext uri="{FF2B5EF4-FFF2-40B4-BE49-F238E27FC236}">
                  <a16:creationId xmlns:a16="http://schemas.microsoft.com/office/drawing/2014/main" id="{48860A2B-776E-6530-60ED-03EC93C22FD7}"/>
                </a:ext>
              </a:extLst>
            </p:cNvPr>
            <p:cNvSpPr/>
            <p:nvPr/>
          </p:nvSpPr>
          <p:spPr>
            <a:xfrm>
              <a:off x="7125388" y="1994909"/>
              <a:ext cx="304760" cy="60194"/>
            </a:xfrm>
            <a:custGeom>
              <a:avLst/>
              <a:gdLst>
                <a:gd name="f0" fmla="val w"/>
                <a:gd name="f1" fmla="val h"/>
                <a:gd name="f2" fmla="val 0"/>
                <a:gd name="f3" fmla="val 7657"/>
                <a:gd name="f4" fmla="val 1419"/>
                <a:gd name="f5" fmla="val 725"/>
                <a:gd name="f6" fmla="val 316"/>
                <a:gd name="f7" fmla="val 1"/>
                <a:gd name="f8" fmla="val 315"/>
                <a:gd name="f9" fmla="val 1103"/>
                <a:gd name="f10" fmla="val 1418"/>
                <a:gd name="f11" fmla="val 6932"/>
                <a:gd name="f12" fmla="val 7341"/>
                <a:gd name="f13" fmla="val 7594"/>
                <a:gd name="f14" fmla="val 284"/>
                <a:gd name="f15" fmla="val 7278"/>
                <a:gd name="f16" fmla="*/ f0 1 7657"/>
                <a:gd name="f17" fmla="*/ f1 1 1419"/>
                <a:gd name="f18" fmla="val f2"/>
                <a:gd name="f19" fmla="val f3"/>
                <a:gd name="f20" fmla="val f4"/>
                <a:gd name="f21" fmla="+- f20 0 f18"/>
                <a:gd name="f22" fmla="+- f19 0 f18"/>
                <a:gd name="f23" fmla="*/ f22 1 7657"/>
                <a:gd name="f24" fmla="*/ f21 1 141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657" h="1419">
                  <a:moveTo>
                    <a:pt x="f5" y="f2"/>
                  </a:moveTo>
                  <a:cubicBezTo>
                    <a:pt x="f6" y="f2"/>
                    <a:pt x="f7" y="f8"/>
                    <a:pt x="f7" y="f5"/>
                  </a:cubicBezTo>
                  <a:cubicBezTo>
                    <a:pt x="f7" y="f9"/>
                    <a:pt x="f6" y="f10"/>
                    <a:pt x="f5" y="f10"/>
                  </a:cubicBezTo>
                  <a:lnTo>
                    <a:pt x="f11" y="f10"/>
                  </a:lnTo>
                  <a:cubicBezTo>
                    <a:pt x="f12" y="f10"/>
                    <a:pt x="f3" y="f9"/>
                    <a:pt x="f3" y="f5"/>
                  </a:cubicBezTo>
                  <a:cubicBezTo>
                    <a:pt x="f13" y="f14"/>
                    <a:pt x="f15"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3" name="Google Shape;10257;p74">
              <a:extLst>
                <a:ext uri="{FF2B5EF4-FFF2-40B4-BE49-F238E27FC236}">
                  <a16:creationId xmlns:a16="http://schemas.microsoft.com/office/drawing/2014/main" id="{19023008-8D78-5DEF-0238-ADF1808BEC73}"/>
                </a:ext>
              </a:extLst>
            </p:cNvPr>
            <p:cNvSpPr/>
            <p:nvPr/>
          </p:nvSpPr>
          <p:spPr>
            <a:xfrm>
              <a:off x="7154238" y="2081787"/>
              <a:ext cx="247043" cy="60487"/>
            </a:xfrm>
            <a:custGeom>
              <a:avLst/>
              <a:gdLst>
                <a:gd name="f0" fmla="val w"/>
                <a:gd name="f1" fmla="val h"/>
                <a:gd name="f2" fmla="val 0"/>
                <a:gd name="f3" fmla="val 6207"/>
                <a:gd name="f4" fmla="val 1426"/>
                <a:gd name="f5" fmla="val 441"/>
                <a:gd name="f6" fmla="val 568"/>
                <a:gd name="f7" fmla="val 788"/>
                <a:gd name="f8" fmla="val 1355"/>
                <a:gd name="f9" fmla="val 1213"/>
                <a:gd name="f10" fmla="val 2237"/>
                <a:gd name="f11" fmla="val 3112"/>
                <a:gd name="f12" fmla="val 3986"/>
                <a:gd name="f13" fmla="val 4852"/>
                <a:gd name="f14" fmla="val 5608"/>
                <a:gd name="f15" fmla="*/ f0 1 6207"/>
                <a:gd name="f16" fmla="*/ f1 1 1426"/>
                <a:gd name="f17" fmla="val f2"/>
                <a:gd name="f18" fmla="val f3"/>
                <a:gd name="f19" fmla="val f4"/>
                <a:gd name="f20" fmla="+- f19 0 f17"/>
                <a:gd name="f21" fmla="+- f18 0 f17"/>
                <a:gd name="f22" fmla="*/ f21 1 6207"/>
                <a:gd name="f23" fmla="*/ f20 1 142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207" h="1426">
                  <a:moveTo>
                    <a:pt x="f2" y="f2"/>
                  </a:moveTo>
                  <a:lnTo>
                    <a:pt x="f2" y="f5"/>
                  </a:lnTo>
                  <a:lnTo>
                    <a:pt x="f6" y="f7"/>
                  </a:lnTo>
                  <a:cubicBezTo>
                    <a:pt x="f8" y="f9"/>
                    <a:pt x="f10" y="f4"/>
                    <a:pt x="f11" y="f4"/>
                  </a:cubicBezTo>
                  <a:cubicBezTo>
                    <a:pt x="f12" y="f4"/>
                    <a:pt x="f13" y="f9"/>
                    <a:pt x="f14" y="f7"/>
                  </a:cubicBezTo>
                  <a:lnTo>
                    <a:pt x="f3" y="f5"/>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4" name="Google Shape;10258;p74">
              <a:extLst>
                <a:ext uri="{FF2B5EF4-FFF2-40B4-BE49-F238E27FC236}">
                  <a16:creationId xmlns:a16="http://schemas.microsoft.com/office/drawing/2014/main" id="{E4F1CBD3-A017-584A-1D89-C39C7361BD21}"/>
                </a:ext>
              </a:extLst>
            </p:cNvPr>
            <p:cNvSpPr/>
            <p:nvPr/>
          </p:nvSpPr>
          <p:spPr>
            <a:xfrm>
              <a:off x="7151732" y="2135233"/>
              <a:ext cx="248323" cy="125647"/>
            </a:xfrm>
            <a:custGeom>
              <a:avLst/>
              <a:gdLst>
                <a:gd name="f0" fmla="val w"/>
                <a:gd name="f1" fmla="val h"/>
                <a:gd name="f2" fmla="val 0"/>
                <a:gd name="f3" fmla="val 6239"/>
                <a:gd name="f4" fmla="val 2962"/>
                <a:gd name="f5" fmla="val 126"/>
                <a:gd name="f6" fmla="val 1607"/>
                <a:gd name="f7" fmla="val 1481"/>
                <a:gd name="f8" fmla="val 3119"/>
                <a:gd name="f9" fmla="val 4758"/>
                <a:gd name="f10" fmla="val 6112"/>
                <a:gd name="f11" fmla="val 6238"/>
                <a:gd name="f12" fmla="val 5986"/>
                <a:gd name="f13" fmla="val 5136"/>
                <a:gd name="f14" fmla="val 631"/>
                <a:gd name="f15" fmla="val 4096"/>
                <a:gd name="f16" fmla="val 883"/>
                <a:gd name="f17" fmla="val 2143"/>
                <a:gd name="f18" fmla="val 1166"/>
                <a:gd name="f19" fmla="val 252"/>
                <a:gd name="f20" fmla="*/ f0 1 6239"/>
                <a:gd name="f21" fmla="*/ f1 1 2962"/>
                <a:gd name="f22" fmla="val f2"/>
                <a:gd name="f23" fmla="val f3"/>
                <a:gd name="f24" fmla="val f4"/>
                <a:gd name="f25" fmla="+- f24 0 f22"/>
                <a:gd name="f26" fmla="+- f23 0 f22"/>
                <a:gd name="f27" fmla="*/ f26 1 6239"/>
                <a:gd name="f28" fmla="*/ f25 1 2962"/>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6239" h="2962">
                  <a:moveTo>
                    <a:pt x="f2" y="f2"/>
                  </a:moveTo>
                  <a:cubicBezTo>
                    <a:pt x="f5" y="f6"/>
                    <a:pt x="f7" y="f4"/>
                    <a:pt x="f8" y="f4"/>
                  </a:cubicBezTo>
                  <a:cubicBezTo>
                    <a:pt x="f9" y="f4"/>
                    <a:pt x="f10" y="f6"/>
                    <a:pt x="f11" y="f2"/>
                  </a:cubicBezTo>
                  <a:lnTo>
                    <a:pt x="f11" y="f2"/>
                  </a:lnTo>
                  <a:lnTo>
                    <a:pt x="f12" y="f5"/>
                  </a:lnTo>
                  <a:cubicBezTo>
                    <a:pt x="f13" y="f14"/>
                    <a:pt x="f15" y="f16"/>
                    <a:pt x="f8" y="f16"/>
                  </a:cubicBezTo>
                  <a:cubicBezTo>
                    <a:pt x="f17" y="f16"/>
                    <a:pt x="f18" y="f14"/>
                    <a:pt x="f19" y="f5"/>
                  </a:cubicBezTo>
                  <a:lnTo>
                    <a:pt x="f2"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65" name="Google Shape;10297;p74">
            <a:extLst>
              <a:ext uri="{FF2B5EF4-FFF2-40B4-BE49-F238E27FC236}">
                <a16:creationId xmlns:a16="http://schemas.microsoft.com/office/drawing/2014/main" id="{4CA99D1B-D798-7BAF-2B68-9F3F49383E1D}"/>
              </a:ext>
            </a:extLst>
          </p:cNvPr>
          <p:cNvGrpSpPr/>
          <p:nvPr/>
        </p:nvGrpSpPr>
        <p:grpSpPr>
          <a:xfrm>
            <a:off x="4189405" y="2816264"/>
            <a:ext cx="627009" cy="666499"/>
            <a:chOff x="4513652" y="1981568"/>
            <a:chExt cx="470257" cy="499874"/>
          </a:xfrm>
          <a:solidFill>
            <a:schemeClr val="tx1">
              <a:lumMod val="50000"/>
              <a:lumOff val="50000"/>
            </a:schemeClr>
          </a:solidFill>
        </p:grpSpPr>
        <p:sp>
          <p:nvSpPr>
            <p:cNvPr id="166" name="Google Shape;10298;p74">
              <a:extLst>
                <a:ext uri="{FF2B5EF4-FFF2-40B4-BE49-F238E27FC236}">
                  <a16:creationId xmlns:a16="http://schemas.microsoft.com/office/drawing/2014/main" id="{308EDE43-FF3D-02C7-C557-55A8961425AC}"/>
                </a:ext>
              </a:extLst>
            </p:cNvPr>
            <p:cNvSpPr/>
            <p:nvPr/>
          </p:nvSpPr>
          <p:spPr>
            <a:xfrm>
              <a:off x="4621478" y="2246187"/>
              <a:ext cx="56482" cy="60194"/>
            </a:xfrm>
            <a:custGeom>
              <a:avLst/>
              <a:gdLst>
                <a:gd name="f0" fmla="val w"/>
                <a:gd name="f1" fmla="val h"/>
                <a:gd name="f2" fmla="val 0"/>
                <a:gd name="f3" fmla="val 1419"/>
                <a:gd name="f4" fmla="val 725"/>
                <a:gd name="f5" fmla="val 1"/>
                <a:gd name="f6" fmla="val 316"/>
                <a:gd name="f7" fmla="val 694"/>
                <a:gd name="f8" fmla="val 64"/>
                <a:gd name="f9" fmla="val 1103"/>
                <a:gd name="f10" fmla="val 1418"/>
                <a:gd name="f11" fmla="*/ f0 1 1419"/>
                <a:gd name="f12" fmla="*/ f1 1 1419"/>
                <a:gd name="f13" fmla="val f2"/>
                <a:gd name="f14" fmla="val f3"/>
                <a:gd name="f15" fmla="+- f14 0 f13"/>
                <a:gd name="f16" fmla="*/ f15 1 1419"/>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1419" h="1419">
                  <a:moveTo>
                    <a:pt x="f4" y="f5"/>
                  </a:moveTo>
                  <a:cubicBezTo>
                    <a:pt x="f6" y="f5"/>
                    <a:pt x="f5" y="f6"/>
                    <a:pt x="f5" y="f7"/>
                  </a:cubicBezTo>
                  <a:cubicBezTo>
                    <a:pt x="f8" y="f9"/>
                    <a:pt x="f6" y="f10"/>
                    <a:pt x="f4" y="f10"/>
                  </a:cubicBezTo>
                  <a:cubicBezTo>
                    <a:pt x="f9" y="f10"/>
                    <a:pt x="f10" y="f9"/>
                    <a:pt x="f10" y="f7"/>
                  </a:cubicBezTo>
                  <a:cubicBezTo>
                    <a:pt x="f10"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7" name="Google Shape;10299;p74">
              <a:extLst>
                <a:ext uri="{FF2B5EF4-FFF2-40B4-BE49-F238E27FC236}">
                  <a16:creationId xmlns:a16="http://schemas.microsoft.com/office/drawing/2014/main" id="{FA3119DB-3454-A3AE-E6A4-94C193432EA3}"/>
                </a:ext>
              </a:extLst>
            </p:cNvPr>
            <p:cNvSpPr/>
            <p:nvPr/>
          </p:nvSpPr>
          <p:spPr>
            <a:xfrm>
              <a:off x="4595125" y="2335734"/>
              <a:ext cx="110404" cy="58832"/>
            </a:xfrm>
            <a:custGeom>
              <a:avLst/>
              <a:gdLst>
                <a:gd name="f0" fmla="val w"/>
                <a:gd name="f1" fmla="val h"/>
                <a:gd name="f2" fmla="val 0"/>
                <a:gd name="f3" fmla="val 2774"/>
                <a:gd name="f4" fmla="val 1387"/>
                <a:gd name="f5" fmla="val 631"/>
                <a:gd name="f6" fmla="val 1"/>
                <a:gd name="f7" fmla="val 630"/>
                <a:gd name="f8" fmla="val 2773"/>
                <a:gd name="f9" fmla="val 2175"/>
                <a:gd name="f10" fmla="*/ f0 1 2774"/>
                <a:gd name="f11" fmla="*/ f1 1 1387"/>
                <a:gd name="f12" fmla="val f2"/>
                <a:gd name="f13" fmla="val f3"/>
                <a:gd name="f14" fmla="val f4"/>
                <a:gd name="f15" fmla="+- f14 0 f12"/>
                <a:gd name="f16" fmla="+- f13 0 f12"/>
                <a:gd name="f17" fmla="*/ f16 1 2774"/>
                <a:gd name="f18" fmla="*/ f15 1 138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4" h="1387">
                  <a:moveTo>
                    <a:pt x="f4" y="f2"/>
                  </a:moveTo>
                  <a:cubicBezTo>
                    <a:pt x="f5" y="f2"/>
                    <a:pt x="f6" y="f7"/>
                    <a:pt x="f6" y="f4"/>
                  </a:cubicBezTo>
                  <a:lnTo>
                    <a:pt x="f8" y="f4"/>
                  </a:lnTo>
                  <a:cubicBezTo>
                    <a:pt x="f8" y="f7"/>
                    <a:pt x="f9"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8" name="Google Shape;10300;p74">
              <a:extLst>
                <a:ext uri="{FF2B5EF4-FFF2-40B4-BE49-F238E27FC236}">
                  <a16:creationId xmlns:a16="http://schemas.microsoft.com/office/drawing/2014/main" id="{6F696C0B-CA0A-C92E-5C56-F0E5C73AC9E1}"/>
                </a:ext>
              </a:extLst>
            </p:cNvPr>
            <p:cNvSpPr/>
            <p:nvPr/>
          </p:nvSpPr>
          <p:spPr>
            <a:xfrm>
              <a:off x="4513652" y="2159309"/>
              <a:ext cx="470257" cy="322133"/>
            </a:xfrm>
            <a:custGeom>
              <a:avLst/>
              <a:gdLst>
                <a:gd name="f0" fmla="val w"/>
                <a:gd name="f1" fmla="val h"/>
                <a:gd name="f2" fmla="val 0"/>
                <a:gd name="f3" fmla="val 11815"/>
                <a:gd name="f4" fmla="val 7594"/>
                <a:gd name="f5" fmla="val 10050"/>
                <a:gd name="f6" fmla="val 2080"/>
                <a:gd name="f7" fmla="val 10239"/>
                <a:gd name="f8" fmla="val 10397"/>
                <a:gd name="f9" fmla="val 2238"/>
                <a:gd name="f10" fmla="val 2427"/>
                <a:gd name="f11" fmla="val 2616"/>
                <a:gd name="f12" fmla="val 2773"/>
                <a:gd name="f13" fmla="val 6553"/>
                <a:gd name="f14" fmla="val 6333"/>
                <a:gd name="f15" fmla="val 6175"/>
                <a:gd name="f16" fmla="val 3466"/>
                <a:gd name="f17" fmla="val 3624"/>
                <a:gd name="f18" fmla="val 3813"/>
                <a:gd name="f19" fmla="val 4002"/>
                <a:gd name="f20" fmla="val 4159"/>
                <a:gd name="f21" fmla="val 4821"/>
                <a:gd name="f22" fmla="val 4978"/>
                <a:gd name="f23" fmla="val 5199"/>
                <a:gd name="f24" fmla="val 5388"/>
                <a:gd name="f25" fmla="val 5546"/>
                <a:gd name="f26" fmla="val 3403"/>
                <a:gd name="f27" fmla="val 1418"/>
                <a:gd name="f28" fmla="val 4127"/>
                <a:gd name="f29" fmla="val 4757"/>
                <a:gd name="f30" fmla="val 2049"/>
                <a:gd name="f31" fmla="val 3151"/>
                <a:gd name="f32" fmla="val 4600"/>
                <a:gd name="f33" fmla="val 3498"/>
                <a:gd name="f34" fmla="val 4379"/>
                <a:gd name="f35" fmla="val 3718"/>
                <a:gd name="f36" fmla="val 5009"/>
                <a:gd name="f37" fmla="val 4065"/>
                <a:gd name="f38" fmla="val 5451"/>
                <a:gd name="f39" fmla="val 4758"/>
                <a:gd name="f40" fmla="val 5892"/>
                <a:gd name="f41" fmla="val 5514"/>
                <a:gd name="f42" fmla="val 6081"/>
                <a:gd name="f43" fmla="val 5356"/>
                <a:gd name="f44" fmla="val 6239"/>
                <a:gd name="f45" fmla="val 5167"/>
                <a:gd name="f46" fmla="val 1701"/>
                <a:gd name="f47" fmla="val 1512"/>
                <a:gd name="f48" fmla="val 1355"/>
                <a:gd name="f49" fmla="val 1764"/>
                <a:gd name="f50" fmla="val 4096"/>
                <a:gd name="f51" fmla="val 2395"/>
                <a:gd name="f52" fmla="val 2174"/>
                <a:gd name="f53" fmla="val 2016"/>
                <a:gd name="f54" fmla="val 2647"/>
                <a:gd name="f55" fmla="val 1040"/>
                <a:gd name="f56" fmla="val 1"/>
                <a:gd name="f57" fmla="val 441"/>
                <a:gd name="f58" fmla="val 473"/>
                <a:gd name="f59" fmla="val 1009"/>
                <a:gd name="f60" fmla="val 6554"/>
                <a:gd name="f61" fmla="val 7152"/>
                <a:gd name="f62" fmla="val 7593"/>
                <a:gd name="f63" fmla="val 10806"/>
                <a:gd name="f64" fmla="val 11373"/>
                <a:gd name="f65" fmla="val 7121"/>
                <a:gd name="f66" fmla="val 11783"/>
                <a:gd name="f67" fmla="val 11310"/>
                <a:gd name="f68" fmla="val 10743"/>
                <a:gd name="f69" fmla="val 347"/>
                <a:gd name="f70" fmla="val 946"/>
                <a:gd name="f71" fmla="val 7120"/>
                <a:gd name="f72" fmla="val 6585"/>
                <a:gd name="f73" fmla="val 5198"/>
                <a:gd name="f74" fmla="val 4190"/>
                <a:gd name="f75" fmla="val 883"/>
                <a:gd name="f76" fmla="*/ f0 1 11815"/>
                <a:gd name="f77" fmla="*/ f1 1 7594"/>
                <a:gd name="f78" fmla="val f2"/>
                <a:gd name="f79" fmla="val f3"/>
                <a:gd name="f80" fmla="val f4"/>
                <a:gd name="f81" fmla="+- f80 0 f78"/>
                <a:gd name="f82" fmla="+- f79 0 f78"/>
                <a:gd name="f83" fmla="*/ f82 1 11815"/>
                <a:gd name="f84" fmla="*/ f81 1 7594"/>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1815" h="7594">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26" y="f27"/>
                  </a:moveTo>
                  <a:cubicBezTo>
                    <a:pt x="f28" y="f27"/>
                    <a:pt x="f29" y="f30"/>
                    <a:pt x="f29" y="f12"/>
                  </a:cubicBezTo>
                  <a:cubicBezTo>
                    <a:pt x="f29" y="f31"/>
                    <a:pt x="f32" y="f33"/>
                    <a:pt x="f34" y="f35"/>
                  </a:cubicBezTo>
                  <a:cubicBezTo>
                    <a:pt x="f36" y="f37"/>
                    <a:pt x="f38" y="f39"/>
                    <a:pt x="f38" y="f25"/>
                  </a:cubicBezTo>
                  <a:lnTo>
                    <a:pt x="f38" y="f40"/>
                  </a:lnTo>
                  <a:lnTo>
                    <a:pt x="f41" y="f40"/>
                  </a:lnTo>
                  <a:cubicBezTo>
                    <a:pt x="f41" y="f42"/>
                    <a:pt x="f43" y="f44"/>
                    <a:pt x="f45" y="f44"/>
                  </a:cubicBezTo>
                  <a:lnTo>
                    <a:pt x="f46" y="f44"/>
                  </a:lnTo>
                  <a:cubicBezTo>
                    <a:pt x="f47" y="f44"/>
                    <a:pt x="f48" y="f42"/>
                    <a:pt x="f48" y="f40"/>
                  </a:cubicBezTo>
                  <a:lnTo>
                    <a:pt x="f48" y="f25"/>
                  </a:lnTo>
                  <a:cubicBezTo>
                    <a:pt x="f48" y="f39"/>
                    <a:pt x="f49" y="f50"/>
                    <a:pt x="f51" y="f35"/>
                  </a:cubicBezTo>
                  <a:cubicBezTo>
                    <a:pt x="f52" y="f33"/>
                    <a:pt x="f53" y="f31"/>
                    <a:pt x="f53" y="f12"/>
                  </a:cubicBezTo>
                  <a:cubicBezTo>
                    <a:pt x="f53" y="f30"/>
                    <a:pt x="f54" y="f27"/>
                    <a:pt x="f26" y="f27"/>
                  </a:cubicBezTo>
                  <a:close/>
                  <a:moveTo>
                    <a:pt x="f55" y="f56"/>
                  </a:moveTo>
                  <a:cubicBezTo>
                    <a:pt x="f57" y="f56"/>
                    <a:pt x="f2" y="f58"/>
                    <a:pt x="f2" y="f59"/>
                  </a:cubicBezTo>
                  <a:lnTo>
                    <a:pt x="f2" y="f60"/>
                  </a:lnTo>
                  <a:cubicBezTo>
                    <a:pt x="f2" y="f61"/>
                    <a:pt x="f58" y="f62"/>
                    <a:pt x="f55" y="f62"/>
                  </a:cubicBezTo>
                  <a:lnTo>
                    <a:pt x="f63" y="f62"/>
                  </a:lnTo>
                  <a:cubicBezTo>
                    <a:pt x="f64" y="f62"/>
                    <a:pt x="f3" y="f65"/>
                    <a:pt x="f3" y="f60"/>
                  </a:cubicBezTo>
                  <a:lnTo>
                    <a:pt x="f3" y="f59"/>
                  </a:lnTo>
                  <a:cubicBezTo>
                    <a:pt x="f66" y="f58"/>
                    <a:pt x="f67" y="f56"/>
                    <a:pt x="f68" y="f56"/>
                  </a:cubicBezTo>
                  <a:lnTo>
                    <a:pt x="f62" y="f56"/>
                  </a:lnTo>
                  <a:lnTo>
                    <a:pt x="f62" y="f69"/>
                  </a:lnTo>
                  <a:cubicBezTo>
                    <a:pt x="f62" y="f70"/>
                    <a:pt x="f71" y="f48"/>
                    <a:pt x="f72" y="f48"/>
                  </a:cubicBezTo>
                  <a:lnTo>
                    <a:pt x="f73" y="f48"/>
                  </a:lnTo>
                  <a:cubicBezTo>
                    <a:pt x="f32" y="f48"/>
                    <a:pt x="f74" y="f75"/>
                    <a:pt x="f74" y="f69"/>
                  </a:cubicBezTo>
                  <a:lnTo>
                    <a:pt x="f74" y="f5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9" name="Google Shape;10301;p74">
              <a:extLst>
                <a:ext uri="{FF2B5EF4-FFF2-40B4-BE49-F238E27FC236}">
                  <a16:creationId xmlns:a16="http://schemas.microsoft.com/office/drawing/2014/main" id="{7C2F22D6-356A-694D-E0E8-87E0B67B48E1}"/>
                </a:ext>
              </a:extLst>
            </p:cNvPr>
            <p:cNvSpPr/>
            <p:nvPr/>
          </p:nvSpPr>
          <p:spPr>
            <a:xfrm>
              <a:off x="4650327" y="2069762"/>
              <a:ext cx="194392" cy="118990"/>
            </a:xfrm>
            <a:custGeom>
              <a:avLst/>
              <a:gdLst>
                <a:gd name="f0" fmla="val w"/>
                <a:gd name="f1" fmla="val h"/>
                <a:gd name="f2" fmla="val 0"/>
                <a:gd name="f3" fmla="val 4884"/>
                <a:gd name="f4" fmla="val 2805"/>
                <a:gd name="f5" fmla="val 693"/>
                <a:gd name="f6" fmla="val 1"/>
                <a:gd name="f7" fmla="val 315"/>
                <a:gd name="f8" fmla="val 316"/>
                <a:gd name="f9" fmla="val 725"/>
                <a:gd name="f10" fmla="val 1104"/>
                <a:gd name="f11" fmla="val 1419"/>
                <a:gd name="f12" fmla="val 1418"/>
                <a:gd name="f13" fmla="val 2458"/>
                <a:gd name="f14" fmla="val 1386"/>
                <a:gd name="f15" fmla="val 2647"/>
                <a:gd name="f16" fmla="val 1544"/>
                <a:gd name="f17" fmla="val 1733"/>
                <a:gd name="f18" fmla="val 3119"/>
                <a:gd name="f19" fmla="val 3308"/>
                <a:gd name="f20" fmla="val 3466"/>
                <a:gd name="f21" fmla="val 4159"/>
                <a:gd name="f22" fmla="val 4568"/>
                <a:gd name="f23" fmla="val 4883"/>
                <a:gd name="f24" fmla="*/ f0 1 4884"/>
                <a:gd name="f25" fmla="*/ f1 1 2805"/>
                <a:gd name="f26" fmla="val f2"/>
                <a:gd name="f27" fmla="val f3"/>
                <a:gd name="f28" fmla="val f4"/>
                <a:gd name="f29" fmla="+- f28 0 f26"/>
                <a:gd name="f30" fmla="+- f27 0 f26"/>
                <a:gd name="f31" fmla="*/ f30 1 4884"/>
                <a:gd name="f32" fmla="*/ f29 1 2805"/>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4" h="2805">
                  <a:moveTo>
                    <a:pt x="f5" y="f6"/>
                  </a:moveTo>
                  <a:cubicBezTo>
                    <a:pt x="f7" y="f6"/>
                    <a:pt x="f2" y="f8"/>
                    <a:pt x="f2" y="f9"/>
                  </a:cubicBezTo>
                  <a:cubicBezTo>
                    <a:pt x="f2" y="f10"/>
                    <a:pt x="f7" y="f11"/>
                    <a:pt x="f5" y="f11"/>
                  </a:cubicBezTo>
                  <a:lnTo>
                    <a:pt x="f12" y="f11"/>
                  </a:lnTo>
                  <a:lnTo>
                    <a:pt x="f12" y="f13"/>
                  </a:lnTo>
                  <a:cubicBezTo>
                    <a:pt x="f14" y="f15"/>
                    <a:pt x="f16" y="f4"/>
                    <a:pt x="f17" y="f4"/>
                  </a:cubicBezTo>
                  <a:lnTo>
                    <a:pt x="f18" y="f4"/>
                  </a:lnTo>
                  <a:cubicBezTo>
                    <a:pt x="f19" y="f4"/>
                    <a:pt x="f20" y="f15"/>
                    <a:pt x="f20" y="f13"/>
                  </a:cubicBezTo>
                  <a:lnTo>
                    <a:pt x="f20" y="f11"/>
                  </a:lnTo>
                  <a:lnTo>
                    <a:pt x="f21" y="f11"/>
                  </a:lnTo>
                  <a:cubicBezTo>
                    <a:pt x="f22" y="f11"/>
                    <a:pt x="f23" y="f10"/>
                    <a:pt x="f23" y="f9"/>
                  </a:cubicBezTo>
                  <a:cubicBezTo>
                    <a:pt x="f23" y="f8"/>
                    <a:pt x="f22" y="f6"/>
                    <a:pt x="f2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70" name="Google Shape;10302;p74">
              <a:extLst>
                <a:ext uri="{FF2B5EF4-FFF2-40B4-BE49-F238E27FC236}">
                  <a16:creationId xmlns:a16="http://schemas.microsoft.com/office/drawing/2014/main" id="{8E64E2A3-3A2D-1CC5-F804-53E77A3F65B9}"/>
                </a:ext>
              </a:extLst>
            </p:cNvPr>
            <p:cNvSpPr/>
            <p:nvPr/>
          </p:nvSpPr>
          <p:spPr>
            <a:xfrm>
              <a:off x="4677914" y="1981568"/>
              <a:ext cx="137955" cy="60194"/>
            </a:xfrm>
            <a:custGeom>
              <a:avLst/>
              <a:gdLst>
                <a:gd name="f0" fmla="val w"/>
                <a:gd name="f1" fmla="val h"/>
                <a:gd name="f2" fmla="val 0"/>
                <a:gd name="f3" fmla="val 3466"/>
                <a:gd name="f4" fmla="val 1419"/>
                <a:gd name="f5" fmla="val 378"/>
                <a:gd name="f6" fmla="val 1"/>
                <a:gd name="f7" fmla="val 158"/>
                <a:gd name="f8" fmla="val 347"/>
                <a:gd name="f9" fmla="val 1418"/>
                <a:gd name="f10" fmla="val 3308"/>
                <a:gd name="f11" fmla="val 3119"/>
                <a:gd name="f12" fmla="*/ f0 1 3466"/>
                <a:gd name="f13" fmla="*/ f1 1 1419"/>
                <a:gd name="f14" fmla="val f2"/>
                <a:gd name="f15" fmla="val f3"/>
                <a:gd name="f16" fmla="val f4"/>
                <a:gd name="f17" fmla="+- f16 0 f14"/>
                <a:gd name="f18" fmla="+- f15 0 f14"/>
                <a:gd name="f19" fmla="*/ f18 1 3466"/>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66" h="1419">
                  <a:moveTo>
                    <a:pt x="f5" y="f6"/>
                  </a:moveTo>
                  <a:cubicBezTo>
                    <a:pt x="f7" y="f6"/>
                    <a:pt x="f2" y="f7"/>
                    <a:pt x="f2" y="f8"/>
                  </a:cubicBezTo>
                  <a:lnTo>
                    <a:pt x="f2" y="f9"/>
                  </a:lnTo>
                  <a:lnTo>
                    <a:pt x="f3" y="f9"/>
                  </a:lnTo>
                  <a:lnTo>
                    <a:pt x="f3" y="f8"/>
                  </a:lnTo>
                  <a:cubicBezTo>
                    <a:pt x="f3" y="f7"/>
                    <a:pt x="f10" y="f6"/>
                    <a:pt x="f1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71" name="Google Shape;10352;p74">
            <a:extLst>
              <a:ext uri="{FF2B5EF4-FFF2-40B4-BE49-F238E27FC236}">
                <a16:creationId xmlns:a16="http://schemas.microsoft.com/office/drawing/2014/main" id="{549E87A0-E0EC-DC62-032F-769A0CC04316}"/>
              </a:ext>
            </a:extLst>
          </p:cNvPr>
          <p:cNvGrpSpPr/>
          <p:nvPr/>
        </p:nvGrpSpPr>
        <p:grpSpPr>
          <a:xfrm>
            <a:off x="5082259" y="2827580"/>
            <a:ext cx="628704" cy="672425"/>
            <a:chOff x="5183294" y="1990054"/>
            <a:chExt cx="471528" cy="504319"/>
          </a:xfrm>
          <a:solidFill>
            <a:schemeClr val="tx1">
              <a:lumMod val="50000"/>
              <a:lumOff val="50000"/>
            </a:schemeClr>
          </a:solidFill>
        </p:grpSpPr>
        <p:sp>
          <p:nvSpPr>
            <p:cNvPr id="172" name="Google Shape;10353;p74">
              <a:extLst>
                <a:ext uri="{FF2B5EF4-FFF2-40B4-BE49-F238E27FC236}">
                  <a16:creationId xmlns:a16="http://schemas.microsoft.com/office/drawing/2014/main" id="{97598B3E-6DD7-9775-B71E-C067BB4787D7}"/>
                </a:ext>
              </a:extLst>
            </p:cNvPr>
            <p:cNvSpPr/>
            <p:nvPr/>
          </p:nvSpPr>
          <p:spPr>
            <a:xfrm>
              <a:off x="5319970" y="2108313"/>
              <a:ext cx="194392" cy="168450"/>
            </a:xfrm>
            <a:custGeom>
              <a:avLst/>
              <a:gdLst>
                <a:gd name="f0" fmla="val w"/>
                <a:gd name="f1" fmla="val h"/>
                <a:gd name="f2" fmla="val 0"/>
                <a:gd name="f3" fmla="val 4884"/>
                <a:gd name="f4" fmla="val 3971"/>
                <a:gd name="f5" fmla="val 2426"/>
                <a:gd name="f6" fmla="val 1"/>
                <a:gd name="f7" fmla="val 1103"/>
                <a:gd name="f8" fmla="val 1104"/>
                <a:gd name="f9" fmla="val 2427"/>
                <a:gd name="f10" fmla="val 3025"/>
                <a:gd name="f11" fmla="val 190"/>
                <a:gd name="f12" fmla="val 3530"/>
                <a:gd name="f13" fmla="val 536"/>
                <a:gd name="f14" fmla="val 820"/>
                <a:gd name="f15" fmla="val 3624"/>
                <a:gd name="f16" fmla="val 3309"/>
                <a:gd name="f17" fmla="val 1481"/>
                <a:gd name="f18" fmla="val 3057"/>
                <a:gd name="f19" fmla="val 1261"/>
                <a:gd name="f20" fmla="val 2805"/>
                <a:gd name="f21" fmla="val 2458"/>
                <a:gd name="f22" fmla="val 2112"/>
                <a:gd name="f23" fmla="val 1356"/>
                <a:gd name="f24" fmla="val 1733"/>
                <a:gd name="f25" fmla="val 726"/>
                <a:gd name="f26" fmla="val 2489"/>
                <a:gd name="f27" fmla="val 3214"/>
                <a:gd name="f28" fmla="val 3844"/>
                <a:gd name="f29" fmla="val 3687"/>
                <a:gd name="f30" fmla="val 3466"/>
                <a:gd name="f31" fmla="val 3246"/>
                <a:gd name="f32" fmla="val 4128"/>
                <a:gd name="f33" fmla="val 3561"/>
                <a:gd name="f34" fmla="val 4317"/>
                <a:gd name="f35" fmla="val 4695"/>
                <a:gd name="f36" fmla="val 3781"/>
                <a:gd name="f37" fmla="*/ f0 1 4884"/>
                <a:gd name="f38" fmla="*/ f1 1 3971"/>
                <a:gd name="f39" fmla="val f2"/>
                <a:gd name="f40" fmla="val f3"/>
                <a:gd name="f41" fmla="val f4"/>
                <a:gd name="f42" fmla="+- f41 0 f39"/>
                <a:gd name="f43" fmla="+- f40 0 f39"/>
                <a:gd name="f44" fmla="*/ f43 1 4884"/>
                <a:gd name="f45" fmla="*/ f42 1 397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884" h="3971">
                  <a:moveTo>
                    <a:pt x="f5" y="f6"/>
                  </a:moveTo>
                  <a:cubicBezTo>
                    <a:pt x="f7" y="f6"/>
                    <a:pt x="f2" y="f8"/>
                    <a:pt x="f2" y="f9"/>
                  </a:cubicBezTo>
                  <a:cubicBezTo>
                    <a:pt x="f2" y="f10"/>
                    <a:pt x="f11" y="f12"/>
                    <a:pt x="f13" y="f4"/>
                  </a:cubicBezTo>
                  <a:cubicBezTo>
                    <a:pt x="f14" y="f15"/>
                    <a:pt x="f7" y="f16"/>
                    <a:pt x="f17" y="f18"/>
                  </a:cubicBezTo>
                  <a:cubicBezTo>
                    <a:pt x="f19" y="f20"/>
                    <a:pt x="f7" y="f21"/>
                    <a:pt x="f7" y="f22"/>
                  </a:cubicBezTo>
                  <a:cubicBezTo>
                    <a:pt x="f7" y="f23"/>
                    <a:pt x="f24" y="f25"/>
                    <a:pt x="f26" y="f25"/>
                  </a:cubicBezTo>
                  <a:cubicBezTo>
                    <a:pt x="f27" y="f25"/>
                    <a:pt x="f28" y="f23"/>
                    <a:pt x="f28" y="f22"/>
                  </a:cubicBezTo>
                  <a:cubicBezTo>
                    <a:pt x="f28" y="f21"/>
                    <a:pt x="f29" y="f20"/>
                    <a:pt x="f30" y="f18"/>
                  </a:cubicBezTo>
                  <a:cubicBezTo>
                    <a:pt x="f28" y="f31"/>
                    <a:pt x="f32" y="f33"/>
                    <a:pt x="f34" y="f4"/>
                  </a:cubicBezTo>
                  <a:cubicBezTo>
                    <a:pt x="f35" y="f12"/>
                    <a:pt x="f3" y="f10"/>
                    <a:pt x="f3" y="f9"/>
                  </a:cubicBezTo>
                  <a:cubicBezTo>
                    <a:pt x="f3" y="f8"/>
                    <a:pt x="f36"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73" name="Google Shape;10354;p74">
              <a:extLst>
                <a:ext uri="{FF2B5EF4-FFF2-40B4-BE49-F238E27FC236}">
                  <a16:creationId xmlns:a16="http://schemas.microsoft.com/office/drawing/2014/main" id="{6824AC52-8A90-AC68-CEA9-EF67171BCE19}"/>
                </a:ext>
              </a:extLst>
            </p:cNvPr>
            <p:cNvSpPr/>
            <p:nvPr/>
          </p:nvSpPr>
          <p:spPr>
            <a:xfrm>
              <a:off x="5390177" y="2168472"/>
              <a:ext cx="56482" cy="60194"/>
            </a:xfrm>
            <a:custGeom>
              <a:avLst/>
              <a:gdLst>
                <a:gd name="f0" fmla="val w"/>
                <a:gd name="f1" fmla="val h"/>
                <a:gd name="f2" fmla="val 0"/>
                <a:gd name="f3" fmla="val 1419"/>
                <a:gd name="f4" fmla="val 725"/>
                <a:gd name="f5" fmla="val 1"/>
                <a:gd name="f6" fmla="val 316"/>
                <a:gd name="f7" fmla="val 694"/>
                <a:gd name="f8" fmla="val 1103"/>
                <a:gd name="f9" fmla="val 1418"/>
                <a:gd name="f10" fmla="*/ f0 1 1419"/>
                <a:gd name="f11" fmla="*/ f1 1 1419"/>
                <a:gd name="f12" fmla="val f2"/>
                <a:gd name="f13" fmla="val f3"/>
                <a:gd name="f14" fmla="+- f13 0 f12"/>
                <a:gd name="f15" fmla="*/ f14 1 141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1419" h="1419">
                  <a:moveTo>
                    <a:pt x="f4" y="f5"/>
                  </a:moveTo>
                  <a:cubicBezTo>
                    <a:pt x="f6" y="f5"/>
                    <a:pt x="f5" y="f6"/>
                    <a:pt x="f5" y="f7"/>
                  </a:cubicBezTo>
                  <a:cubicBezTo>
                    <a:pt x="f5" y="f8"/>
                    <a:pt x="f6" y="f9"/>
                    <a:pt x="f4" y="f9"/>
                  </a:cubicBezTo>
                  <a:cubicBezTo>
                    <a:pt x="f8" y="f9"/>
                    <a:pt x="f9" y="f8"/>
                    <a:pt x="f9" y="f7"/>
                  </a:cubicBezTo>
                  <a:cubicBezTo>
                    <a:pt x="f9" y="f6"/>
                    <a:pt x="f8"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74" name="Google Shape;10355;p74">
              <a:extLst>
                <a:ext uri="{FF2B5EF4-FFF2-40B4-BE49-F238E27FC236}">
                  <a16:creationId xmlns:a16="http://schemas.microsoft.com/office/drawing/2014/main" id="{4D1808C6-9E0A-DDE7-9BBF-99AAB01652D7}"/>
                </a:ext>
              </a:extLst>
            </p:cNvPr>
            <p:cNvSpPr/>
            <p:nvPr/>
          </p:nvSpPr>
          <p:spPr>
            <a:xfrm>
              <a:off x="5212153" y="1990054"/>
              <a:ext cx="412586" cy="443072"/>
            </a:xfrm>
            <a:custGeom>
              <a:avLst/>
              <a:gdLst>
                <a:gd name="f0" fmla="val w"/>
                <a:gd name="f1" fmla="val h"/>
                <a:gd name="f2" fmla="val 0"/>
                <a:gd name="f3" fmla="val 10366"/>
                <a:gd name="f4" fmla="val 10445"/>
                <a:gd name="f5" fmla="val 5198"/>
                <a:gd name="f6" fmla="val 2159"/>
                <a:gd name="f7" fmla="val 6931"/>
                <a:gd name="f8" fmla="val 8286"/>
                <a:gd name="f9" fmla="val 3514"/>
                <a:gd name="f10" fmla="val 5246"/>
                <a:gd name="f11" fmla="val 6916"/>
                <a:gd name="f12" fmla="val 8365"/>
                <a:gd name="f13" fmla="val 3340"/>
                <a:gd name="f14" fmla="val 2079"/>
                <a:gd name="f15" fmla="val 6822"/>
                <a:gd name="f16" fmla="val 3497"/>
                <a:gd name="f17" fmla="val 5167"/>
                <a:gd name="f18" fmla="val 1"/>
                <a:gd name="f19" fmla="val 5088"/>
                <a:gd name="f20" fmla="val 5009"/>
                <a:gd name="f21" fmla="val 17"/>
                <a:gd name="f22" fmla="val 4946"/>
                <a:gd name="f23" fmla="val 48"/>
                <a:gd name="f24" fmla="val 4001"/>
                <a:gd name="f25" fmla="val 836"/>
                <a:gd name="f26" fmla="val 2773"/>
                <a:gd name="f27" fmla="val 678"/>
                <a:gd name="f28" fmla="val 2756"/>
                <a:gd name="f29" fmla="val 675"/>
                <a:gd name="f30" fmla="val 2739"/>
                <a:gd name="f31" fmla="val 673"/>
                <a:gd name="f32" fmla="val 2723"/>
                <a:gd name="f33" fmla="val 2583"/>
                <a:gd name="f34" fmla="val 2454"/>
                <a:gd name="f35" fmla="val 786"/>
                <a:gd name="f36" fmla="val 2426"/>
                <a:gd name="f37" fmla="val 899"/>
                <a:gd name="f38" fmla="val 1953"/>
                <a:gd name="f39" fmla="val 2033"/>
                <a:gd name="f40" fmla="val 819"/>
                <a:gd name="f41" fmla="val 2505"/>
                <a:gd name="f42" fmla="val 662"/>
                <a:gd name="f43" fmla="val 2568"/>
                <a:gd name="f44" fmla="val 567"/>
                <a:gd name="f45" fmla="val 2694"/>
                <a:gd name="f46" fmla="val 630"/>
                <a:gd name="f47" fmla="val 2852"/>
                <a:gd name="f48" fmla="val 788"/>
                <a:gd name="f49" fmla="val 4081"/>
                <a:gd name="f50" fmla="val 32"/>
                <a:gd name="f51" fmla="val 5026"/>
                <a:gd name="f52" fmla="val 5183"/>
                <a:gd name="f53" fmla="val 5341"/>
                <a:gd name="f54" fmla="val 63"/>
                <a:gd name="f55" fmla="val 5467"/>
                <a:gd name="f56" fmla="val 6381"/>
                <a:gd name="f57" fmla="val 7609"/>
                <a:gd name="f58" fmla="val 7767"/>
                <a:gd name="f59" fmla="val 725"/>
                <a:gd name="f60" fmla="val 7924"/>
                <a:gd name="f61" fmla="val 851"/>
                <a:gd name="f62" fmla="val 7956"/>
                <a:gd name="f63" fmla="val 1985"/>
                <a:gd name="f64" fmla="val 8428"/>
                <a:gd name="f65" fmla="val 2457"/>
                <a:gd name="f66" fmla="val 9594"/>
                <a:gd name="f67" fmla="val 2536"/>
                <a:gd name="f68" fmla="val 9725"/>
                <a:gd name="f69" fmla="val 2637"/>
                <a:gd name="f70" fmla="val 9791"/>
                <a:gd name="f71" fmla="val 2741"/>
                <a:gd name="f72" fmla="val 2762"/>
                <a:gd name="f73" fmla="val 2783"/>
                <a:gd name="f74" fmla="val 9788"/>
                <a:gd name="f75" fmla="val 2804"/>
                <a:gd name="f76" fmla="val 9783"/>
                <a:gd name="f77" fmla="val 4033"/>
                <a:gd name="f78" fmla="val 9626"/>
                <a:gd name="f79" fmla="val 4978"/>
                <a:gd name="f80" fmla="val 10382"/>
                <a:gd name="f81" fmla="val 5072"/>
                <a:gd name="f82" fmla="val 10413"/>
                <a:gd name="f83" fmla="val 5104"/>
                <a:gd name="f84" fmla="val 5261"/>
                <a:gd name="f85" fmla="val 5324"/>
                <a:gd name="f86" fmla="val 5387"/>
                <a:gd name="f87" fmla="val 6333"/>
                <a:gd name="f88" fmla="val 7530"/>
                <a:gd name="f89" fmla="val 7687"/>
                <a:gd name="f90" fmla="val 7876"/>
                <a:gd name="f91" fmla="val 9689"/>
                <a:gd name="f92" fmla="val 7908"/>
                <a:gd name="f93" fmla="val 8380"/>
                <a:gd name="f94" fmla="val 9515"/>
                <a:gd name="f95" fmla="val 9672"/>
                <a:gd name="f96" fmla="val 7893"/>
                <a:gd name="f97" fmla="val 9735"/>
                <a:gd name="f98" fmla="val 9704"/>
                <a:gd name="f99" fmla="val 9546"/>
                <a:gd name="f100" fmla="val 10302"/>
                <a:gd name="f101" fmla="val 10365"/>
                <a:gd name="f102" fmla="val 5120"/>
                <a:gd name="f103" fmla="val 9641"/>
                <a:gd name="f104" fmla="val 2537"/>
                <a:gd name="f105" fmla="val 7826"/>
                <a:gd name="f106" fmla="val 762"/>
                <a:gd name="f107" fmla="val 7719"/>
                <a:gd name="f108" fmla="val 672"/>
                <a:gd name="f109" fmla="val 7589"/>
                <a:gd name="f110" fmla="val 7570"/>
                <a:gd name="f111" fmla="val 7550"/>
                <a:gd name="f112" fmla="val 674"/>
                <a:gd name="f113" fmla="*/ f0 1 10366"/>
                <a:gd name="f114" fmla="*/ f1 1 10445"/>
                <a:gd name="f115" fmla="val f2"/>
                <a:gd name="f116" fmla="val f3"/>
                <a:gd name="f117" fmla="val f4"/>
                <a:gd name="f118" fmla="+- f117 0 f115"/>
                <a:gd name="f119" fmla="+- f116 0 f115"/>
                <a:gd name="f120" fmla="*/ f119 1 10366"/>
                <a:gd name="f121" fmla="*/ f118 1 10445"/>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10366" h="10445">
                  <a:moveTo>
                    <a:pt x="f5" y="f6"/>
                  </a:moveTo>
                  <a:cubicBezTo>
                    <a:pt x="f7" y="f6"/>
                    <a:pt x="f8" y="f9"/>
                    <a:pt x="f8" y="f10"/>
                  </a:cubicBezTo>
                  <a:cubicBezTo>
                    <a:pt x="f8" y="f11"/>
                    <a:pt x="f7" y="f12"/>
                    <a:pt x="f5" y="f12"/>
                  </a:cubicBezTo>
                  <a:cubicBezTo>
                    <a:pt x="f13" y="f12"/>
                    <a:pt x="f14" y="f15"/>
                    <a:pt x="f14" y="f10"/>
                  </a:cubicBezTo>
                  <a:cubicBezTo>
                    <a:pt x="f14" y="f9"/>
                    <a:pt x="f16" y="f6"/>
                    <a:pt x="f5" y="f6"/>
                  </a:cubicBezTo>
                  <a:close/>
                  <a:moveTo>
                    <a:pt x="f17" y="f18"/>
                  </a:moveTo>
                  <a:cubicBezTo>
                    <a:pt x="f19" y="f18"/>
                    <a:pt x="f20" y="f21"/>
                    <a:pt x="f22" y="f23"/>
                  </a:cubicBezTo>
                  <a:lnTo>
                    <a:pt x="f24" y="f25"/>
                  </a:lnTo>
                  <a:lnTo>
                    <a:pt x="f26" y="f27"/>
                  </a:lnTo>
                  <a:cubicBezTo>
                    <a:pt x="f28" y="f29"/>
                    <a:pt x="f30" y="f31"/>
                    <a:pt x="f32" y="f31"/>
                  </a:cubicBezTo>
                  <a:cubicBezTo>
                    <a:pt x="f33" y="f31"/>
                    <a:pt x="f34" y="f35"/>
                    <a:pt x="f36" y="f37"/>
                  </a:cubicBezTo>
                  <a:lnTo>
                    <a:pt x="f38" y="f39"/>
                  </a:lnTo>
                  <a:lnTo>
                    <a:pt x="f40" y="f41"/>
                  </a:lnTo>
                  <a:cubicBezTo>
                    <a:pt x="f42" y="f43"/>
                    <a:pt x="f44" y="f45"/>
                    <a:pt x="f46" y="f47"/>
                  </a:cubicBezTo>
                  <a:lnTo>
                    <a:pt x="f48" y="f49"/>
                  </a:lnTo>
                  <a:lnTo>
                    <a:pt x="f50" y="f51"/>
                  </a:lnTo>
                  <a:cubicBezTo>
                    <a:pt x="f2" y="f52"/>
                    <a:pt x="f2" y="f53"/>
                    <a:pt x="f54" y="f55"/>
                  </a:cubicBezTo>
                  <a:lnTo>
                    <a:pt x="f40" y="f56"/>
                  </a:lnTo>
                  <a:lnTo>
                    <a:pt x="f42" y="f57"/>
                  </a:lnTo>
                  <a:cubicBezTo>
                    <a:pt x="f46" y="f58"/>
                    <a:pt x="f59" y="f60"/>
                    <a:pt x="f61" y="f62"/>
                  </a:cubicBezTo>
                  <a:lnTo>
                    <a:pt x="f63" y="f64"/>
                  </a:lnTo>
                  <a:lnTo>
                    <a:pt x="f65" y="f66"/>
                  </a:lnTo>
                  <a:cubicBezTo>
                    <a:pt x="f67" y="f68"/>
                    <a:pt x="f69" y="f70"/>
                    <a:pt x="f71" y="f70"/>
                  </a:cubicBezTo>
                  <a:cubicBezTo>
                    <a:pt x="f72" y="f70"/>
                    <a:pt x="f73" y="f74"/>
                    <a:pt x="f75" y="f76"/>
                  </a:cubicBezTo>
                  <a:lnTo>
                    <a:pt x="f77" y="f78"/>
                  </a:lnTo>
                  <a:lnTo>
                    <a:pt x="f79" y="f80"/>
                  </a:lnTo>
                  <a:cubicBezTo>
                    <a:pt x="f81" y="f82"/>
                    <a:pt x="f83" y="f4"/>
                    <a:pt x="f17" y="f4"/>
                  </a:cubicBezTo>
                  <a:cubicBezTo>
                    <a:pt x="f84" y="f4"/>
                    <a:pt x="f85" y="f82"/>
                    <a:pt x="f86" y="f80"/>
                  </a:cubicBezTo>
                  <a:lnTo>
                    <a:pt x="f87" y="f78"/>
                  </a:lnTo>
                  <a:lnTo>
                    <a:pt x="f88" y="f76"/>
                  </a:lnTo>
                  <a:cubicBezTo>
                    <a:pt x="f89" y="f76"/>
                    <a:pt x="f90" y="f91"/>
                    <a:pt x="f92" y="f66"/>
                  </a:cubicBezTo>
                  <a:lnTo>
                    <a:pt x="f93" y="f64"/>
                  </a:lnTo>
                  <a:lnTo>
                    <a:pt x="f94" y="f62"/>
                  </a:lnTo>
                  <a:cubicBezTo>
                    <a:pt x="f95" y="f96"/>
                    <a:pt x="f97" y="f58"/>
                    <a:pt x="f98" y="f57"/>
                  </a:cubicBezTo>
                  <a:lnTo>
                    <a:pt x="f99" y="f56"/>
                  </a:lnTo>
                  <a:lnTo>
                    <a:pt x="f100" y="f55"/>
                  </a:lnTo>
                  <a:cubicBezTo>
                    <a:pt x="f101" y="f53"/>
                    <a:pt x="f101" y="f102"/>
                    <a:pt x="f100" y="f51"/>
                  </a:cubicBezTo>
                  <a:lnTo>
                    <a:pt x="f99" y="f49"/>
                  </a:lnTo>
                  <a:lnTo>
                    <a:pt x="f98" y="f47"/>
                  </a:lnTo>
                  <a:cubicBezTo>
                    <a:pt x="f97" y="f45"/>
                    <a:pt x="f103" y="f104"/>
                    <a:pt x="f94" y="f41"/>
                  </a:cubicBezTo>
                  <a:lnTo>
                    <a:pt x="f93" y="f39"/>
                  </a:lnTo>
                  <a:lnTo>
                    <a:pt x="f92" y="f37"/>
                  </a:lnTo>
                  <a:cubicBezTo>
                    <a:pt x="f105" y="f106"/>
                    <a:pt x="f107" y="f108"/>
                    <a:pt x="f109" y="f108"/>
                  </a:cubicBezTo>
                  <a:cubicBezTo>
                    <a:pt x="f110" y="f108"/>
                    <a:pt x="f111" y="f112"/>
                    <a:pt x="f88" y="f27"/>
                  </a:cubicBezTo>
                  <a:lnTo>
                    <a:pt x="f87" y="f25"/>
                  </a:lnTo>
                  <a:lnTo>
                    <a:pt x="f86" y="f23"/>
                  </a:lnTo>
                  <a:cubicBezTo>
                    <a:pt x="f85" y="f21"/>
                    <a:pt x="f10" y="f18"/>
                    <a:pt x="f17" y="f18"/>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75" name="Google Shape;10356;p74">
              <a:extLst>
                <a:ext uri="{FF2B5EF4-FFF2-40B4-BE49-F238E27FC236}">
                  <a16:creationId xmlns:a16="http://schemas.microsoft.com/office/drawing/2014/main" id="{4FCC2C55-F676-C30F-5813-89E0B713A93F}"/>
                </a:ext>
              </a:extLst>
            </p:cNvPr>
            <p:cNvSpPr/>
            <p:nvPr/>
          </p:nvSpPr>
          <p:spPr>
            <a:xfrm>
              <a:off x="5365104" y="2256702"/>
              <a:ext cx="106628" cy="58832"/>
            </a:xfrm>
            <a:custGeom>
              <a:avLst/>
              <a:gdLst>
                <a:gd name="f0" fmla="val w"/>
                <a:gd name="f1" fmla="val h"/>
                <a:gd name="f2" fmla="val 0"/>
                <a:gd name="f3" fmla="val 2679"/>
                <a:gd name="f4" fmla="val 1387"/>
                <a:gd name="f5" fmla="val 1355"/>
                <a:gd name="f6" fmla="val 725"/>
                <a:gd name="f7" fmla="val 190"/>
                <a:gd name="f8" fmla="val 441"/>
                <a:gd name="f9" fmla="val 1"/>
                <a:gd name="f10" fmla="val 977"/>
                <a:gd name="f11" fmla="val 410"/>
                <a:gd name="f12" fmla="val 1229"/>
                <a:gd name="f13" fmla="val 820"/>
                <a:gd name="f14" fmla="val 1386"/>
                <a:gd name="f15" fmla="val 1859"/>
                <a:gd name="f16" fmla="val 2301"/>
                <a:gd name="f17" fmla="val 2521"/>
                <a:gd name="f18" fmla="val 1985"/>
                <a:gd name="f19" fmla="*/ f0 1 2679"/>
                <a:gd name="f20" fmla="*/ f1 1 1387"/>
                <a:gd name="f21" fmla="val f2"/>
                <a:gd name="f22" fmla="val f3"/>
                <a:gd name="f23" fmla="val f4"/>
                <a:gd name="f24" fmla="+- f23 0 f21"/>
                <a:gd name="f25" fmla="+- f22 0 f21"/>
                <a:gd name="f26" fmla="*/ f25 1 2679"/>
                <a:gd name="f27" fmla="*/ f24 1 138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679" h="1387">
                  <a:moveTo>
                    <a:pt x="f5" y="f2"/>
                  </a:moveTo>
                  <a:cubicBezTo>
                    <a:pt x="f6" y="f2"/>
                    <a:pt x="f7" y="f8"/>
                    <a:pt x="f9" y="f10"/>
                  </a:cubicBezTo>
                  <a:cubicBezTo>
                    <a:pt x="f11" y="f12"/>
                    <a:pt x="f13" y="f14"/>
                    <a:pt x="f5" y="f14"/>
                  </a:cubicBezTo>
                  <a:cubicBezTo>
                    <a:pt x="f15" y="f14"/>
                    <a:pt x="f16" y="f12"/>
                    <a:pt x="f3" y="f10"/>
                  </a:cubicBezTo>
                  <a:cubicBezTo>
                    <a:pt x="f17" y="f11"/>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76" name="Google Shape;10357;p74">
              <a:extLst>
                <a:ext uri="{FF2B5EF4-FFF2-40B4-BE49-F238E27FC236}">
                  <a16:creationId xmlns:a16="http://schemas.microsoft.com/office/drawing/2014/main" id="{DE44BDBF-6496-1541-1975-1FF689EA09B3}"/>
                </a:ext>
              </a:extLst>
            </p:cNvPr>
            <p:cNvSpPr/>
            <p:nvPr/>
          </p:nvSpPr>
          <p:spPr>
            <a:xfrm>
              <a:off x="5503060" y="2343534"/>
              <a:ext cx="151762" cy="147575"/>
            </a:xfrm>
            <a:custGeom>
              <a:avLst/>
              <a:gdLst>
                <a:gd name="f0" fmla="val w"/>
                <a:gd name="f1" fmla="val h"/>
                <a:gd name="f2" fmla="val 0"/>
                <a:gd name="f3" fmla="val 3813"/>
                <a:gd name="f4" fmla="val 3479"/>
                <a:gd name="f5" fmla="val 2867"/>
                <a:gd name="f6" fmla="val 1"/>
                <a:gd name="f7" fmla="val 2741"/>
                <a:gd name="f8" fmla="val 127"/>
                <a:gd name="f9" fmla="val 2647"/>
                <a:gd name="f10" fmla="val 221"/>
                <a:gd name="f11" fmla="val 2489"/>
                <a:gd name="f12" fmla="val 284"/>
                <a:gd name="f13" fmla="val 1607"/>
                <a:gd name="f14" fmla="val 631"/>
                <a:gd name="f15" fmla="val 1260"/>
                <a:gd name="f16" fmla="val 1482"/>
                <a:gd name="f17" fmla="val 1103"/>
                <a:gd name="f18" fmla="val 1891"/>
                <a:gd name="f19" fmla="val 693"/>
                <a:gd name="f20" fmla="val 2112"/>
                <a:gd name="f21" fmla="val 158"/>
                <a:gd name="f22" fmla="val 2080"/>
                <a:gd name="f23" fmla="val 1166"/>
                <a:gd name="f24" fmla="val 3372"/>
                <a:gd name="f25" fmla="val 1237"/>
                <a:gd name="f26" fmla="val 3443"/>
                <a:gd name="f27" fmla="val 1343"/>
                <a:gd name="f28" fmla="val 3478"/>
                <a:gd name="f29" fmla="val 1445"/>
                <a:gd name="f30" fmla="val 1479"/>
                <a:gd name="f31" fmla="val 1512"/>
                <a:gd name="f32" fmla="val 3474"/>
                <a:gd name="f33" fmla="val 1544"/>
                <a:gd name="f34" fmla="val 3466"/>
                <a:gd name="f35" fmla="val 1638"/>
                <a:gd name="f36" fmla="val 3403"/>
                <a:gd name="f37" fmla="val 1764"/>
                <a:gd name="f38" fmla="val 3340"/>
                <a:gd name="f39" fmla="val 3183"/>
                <a:gd name="f40" fmla="val 1639"/>
                <a:gd name="f41" fmla="val 3497"/>
                <a:gd name="f42" fmla="val 1324"/>
                <a:gd name="f43" fmla="val 3532"/>
                <a:gd name="f44" fmla="val 1338"/>
                <a:gd name="f45" fmla="val 3563"/>
                <a:gd name="f46" fmla="val 1344"/>
                <a:gd name="f47" fmla="val 3592"/>
                <a:gd name="f48" fmla="val 3693"/>
                <a:gd name="f49" fmla="val 3756"/>
                <a:gd name="f50" fmla="val 1265"/>
                <a:gd name="f51" fmla="val 3781"/>
                <a:gd name="f52" fmla="val 1167"/>
                <a:gd name="f53" fmla="val 3812"/>
                <a:gd name="f54" fmla="val 1072"/>
                <a:gd name="f55" fmla="val 946"/>
                <a:gd name="f56" fmla="val 3686"/>
                <a:gd name="f57" fmla="val 820"/>
                <a:gd name="f58" fmla="*/ f0 1 3813"/>
                <a:gd name="f59" fmla="*/ f1 1 3479"/>
                <a:gd name="f60" fmla="val f2"/>
                <a:gd name="f61" fmla="val f3"/>
                <a:gd name="f62" fmla="val f4"/>
                <a:gd name="f63" fmla="+- f62 0 f60"/>
                <a:gd name="f64" fmla="+- f61 0 f60"/>
                <a:gd name="f65" fmla="*/ f64 1 3813"/>
                <a:gd name="f66" fmla="*/ f63 1 3479"/>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3813" h="3479">
                  <a:moveTo>
                    <a:pt x="f5" y="f6"/>
                  </a:moveTo>
                  <a:cubicBezTo>
                    <a:pt x="f7" y="f8"/>
                    <a:pt x="f9" y="f10"/>
                    <a:pt x="f11" y="f12"/>
                  </a:cubicBezTo>
                  <a:lnTo>
                    <a:pt x="f13" y="f14"/>
                  </a:lnTo>
                  <a:lnTo>
                    <a:pt x="f15" y="f16"/>
                  </a:lnTo>
                  <a:cubicBezTo>
                    <a:pt x="f17" y="f18"/>
                    <a:pt x="f19" y="f20"/>
                    <a:pt x="f12" y="f20"/>
                  </a:cubicBezTo>
                  <a:lnTo>
                    <a:pt x="f21" y="f20"/>
                  </a:lnTo>
                  <a:lnTo>
                    <a:pt x="f2" y="f22"/>
                  </a:lnTo>
                  <a:lnTo>
                    <a:pt x="f23" y="f24"/>
                  </a:lnTo>
                  <a:cubicBezTo>
                    <a:pt x="f25" y="f26"/>
                    <a:pt x="f27" y="f28"/>
                    <a:pt x="f29" y="f28"/>
                  </a:cubicBezTo>
                  <a:cubicBezTo>
                    <a:pt x="f30" y="f28"/>
                    <a:pt x="f31" y="f32"/>
                    <a:pt x="f33" y="f34"/>
                  </a:cubicBezTo>
                  <a:cubicBezTo>
                    <a:pt x="f35" y="f36"/>
                    <a:pt x="f37" y="f38"/>
                    <a:pt x="f37" y="f39"/>
                  </a:cubicBezTo>
                  <a:lnTo>
                    <a:pt x="f22" y="f40"/>
                  </a:lnTo>
                  <a:lnTo>
                    <a:pt x="f41" y="f42"/>
                  </a:lnTo>
                  <a:cubicBezTo>
                    <a:pt x="f43" y="f44"/>
                    <a:pt x="f45" y="f46"/>
                    <a:pt x="f47" y="f46"/>
                  </a:cubicBezTo>
                  <a:cubicBezTo>
                    <a:pt x="f48" y="f46"/>
                    <a:pt x="f49" y="f50"/>
                    <a:pt x="f51" y="f52"/>
                  </a:cubicBezTo>
                  <a:cubicBezTo>
                    <a:pt x="f53" y="f54"/>
                    <a:pt x="f51" y="f55"/>
                    <a:pt x="f56" y="f57"/>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77" name="Google Shape;10358;p74">
              <a:extLst>
                <a:ext uri="{FF2B5EF4-FFF2-40B4-BE49-F238E27FC236}">
                  <a16:creationId xmlns:a16="http://schemas.microsoft.com/office/drawing/2014/main" id="{2B7C10AB-2251-2333-2543-CE0B53CD4063}"/>
                </a:ext>
              </a:extLst>
            </p:cNvPr>
            <p:cNvSpPr/>
            <p:nvPr/>
          </p:nvSpPr>
          <p:spPr>
            <a:xfrm>
              <a:off x="5183294" y="2346204"/>
              <a:ext cx="151762" cy="148169"/>
            </a:xfrm>
            <a:custGeom>
              <a:avLst/>
              <a:gdLst>
                <a:gd name="f0" fmla="val w"/>
                <a:gd name="f1" fmla="val h"/>
                <a:gd name="f2" fmla="val 0"/>
                <a:gd name="f3" fmla="val 3813"/>
                <a:gd name="f4" fmla="val 3493"/>
                <a:gd name="f5" fmla="val 946"/>
                <a:gd name="f6" fmla="val 1"/>
                <a:gd name="f7" fmla="val 126"/>
                <a:gd name="f8" fmla="val 851"/>
                <a:gd name="f9" fmla="val 1009"/>
                <a:gd name="f10" fmla="val 32"/>
                <a:gd name="f11" fmla="val 1104"/>
                <a:gd name="f12" fmla="val 95"/>
                <a:gd name="f13" fmla="val 1230"/>
                <a:gd name="f14" fmla="val 158"/>
                <a:gd name="f15" fmla="val 1324"/>
                <a:gd name="f16" fmla="val 315"/>
                <a:gd name="f17" fmla="val 1356"/>
                <a:gd name="f18" fmla="val 1733"/>
                <a:gd name="f19" fmla="val 1671"/>
                <a:gd name="f20" fmla="val 2048"/>
                <a:gd name="f21" fmla="val 3214"/>
                <a:gd name="f22" fmla="val 2080"/>
                <a:gd name="f23" fmla="val 3309"/>
                <a:gd name="f24" fmla="val 2174"/>
                <a:gd name="f25" fmla="val 3435"/>
                <a:gd name="f26" fmla="val 2300"/>
                <a:gd name="f27" fmla="val 3466"/>
                <a:gd name="f28" fmla="val 2328"/>
                <a:gd name="f29" fmla="val 3485"/>
                <a:gd name="f30" fmla="val 2361"/>
                <a:gd name="f31" fmla="val 3492"/>
                <a:gd name="f32" fmla="val 2396"/>
                <a:gd name="f33" fmla="val 2482"/>
                <a:gd name="f34" fmla="val 2580"/>
                <a:gd name="f35" fmla="val 3448"/>
                <a:gd name="f36" fmla="val 2647"/>
                <a:gd name="f37" fmla="val 3403"/>
                <a:gd name="f38" fmla="val 2112"/>
                <a:gd name="f39" fmla="val 3624"/>
                <a:gd name="f40" fmla="val 2143"/>
                <a:gd name="f41" fmla="val 3561"/>
                <a:gd name="f42" fmla="val 3119"/>
                <a:gd name="f43" fmla="val 2773"/>
                <a:gd name="f44" fmla="val 1891"/>
                <a:gd name="f45" fmla="val 2552"/>
                <a:gd name="f46" fmla="val 1513"/>
                <a:gd name="f47" fmla="val 2206"/>
                <a:gd name="f48" fmla="val 631"/>
                <a:gd name="f49" fmla="val 1355"/>
                <a:gd name="f50" fmla="val 284"/>
                <a:gd name="f51" fmla="val 1198"/>
                <a:gd name="f52" fmla="val 221"/>
                <a:gd name="f53" fmla="val 1072"/>
                <a:gd name="f54" fmla="val 127"/>
                <a:gd name="f55" fmla="*/ f0 1 3813"/>
                <a:gd name="f56" fmla="*/ f1 1 3493"/>
                <a:gd name="f57" fmla="val f2"/>
                <a:gd name="f58" fmla="val f3"/>
                <a:gd name="f59" fmla="val f4"/>
                <a:gd name="f60" fmla="+- f59 0 f57"/>
                <a:gd name="f61" fmla="+- f58 0 f57"/>
                <a:gd name="f62" fmla="*/ f61 1 3813"/>
                <a:gd name="f63" fmla="*/ f60 1 3493"/>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3813" h="3493">
                  <a:moveTo>
                    <a:pt x="f5" y="f6"/>
                  </a:moveTo>
                  <a:lnTo>
                    <a:pt x="f7" y="f8"/>
                  </a:lnTo>
                  <a:cubicBezTo>
                    <a:pt x="f2" y="f8"/>
                    <a:pt x="f2" y="f9"/>
                    <a:pt x="f10" y="f11"/>
                  </a:cubicBezTo>
                  <a:cubicBezTo>
                    <a:pt x="f12" y="f13"/>
                    <a:pt x="f14" y="f15"/>
                    <a:pt x="f16" y="f17"/>
                  </a:cubicBezTo>
                  <a:lnTo>
                    <a:pt x="f18" y="f19"/>
                  </a:lnTo>
                  <a:lnTo>
                    <a:pt x="f20" y="f21"/>
                  </a:lnTo>
                  <a:cubicBezTo>
                    <a:pt x="f22" y="f23"/>
                    <a:pt x="f24" y="f25"/>
                    <a:pt x="f26" y="f27"/>
                  </a:cubicBezTo>
                  <a:cubicBezTo>
                    <a:pt x="f28" y="f29"/>
                    <a:pt x="f30" y="f31"/>
                    <a:pt x="f32" y="f31"/>
                  </a:cubicBezTo>
                  <a:cubicBezTo>
                    <a:pt x="f33" y="f31"/>
                    <a:pt x="f34" y="f35"/>
                    <a:pt x="f36" y="f37"/>
                  </a:cubicBezTo>
                  <a:lnTo>
                    <a:pt x="f3" y="f38"/>
                  </a:lnTo>
                  <a:lnTo>
                    <a:pt x="f3" y="f38"/>
                  </a:lnTo>
                  <a:lnTo>
                    <a:pt x="f39" y="f40"/>
                  </a:lnTo>
                  <a:lnTo>
                    <a:pt x="f41" y="f40"/>
                  </a:lnTo>
                  <a:cubicBezTo>
                    <a:pt x="f42" y="f40"/>
                    <a:pt x="f43" y="f44"/>
                    <a:pt x="f45" y="f46"/>
                  </a:cubicBezTo>
                  <a:lnTo>
                    <a:pt x="f47" y="f48"/>
                  </a:lnTo>
                  <a:lnTo>
                    <a:pt x="f49" y="f50"/>
                  </a:lnTo>
                  <a:cubicBezTo>
                    <a:pt x="f51" y="f52"/>
                    <a:pt x="f53" y="f54"/>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78" name="Google Shape;10390;p74">
            <a:extLst>
              <a:ext uri="{FF2B5EF4-FFF2-40B4-BE49-F238E27FC236}">
                <a16:creationId xmlns:a16="http://schemas.microsoft.com/office/drawing/2014/main" id="{E0BEF481-0BF2-6ED3-83AF-C8E22D3D7684}"/>
              </a:ext>
            </a:extLst>
          </p:cNvPr>
          <p:cNvGrpSpPr/>
          <p:nvPr/>
        </p:nvGrpSpPr>
        <p:grpSpPr>
          <a:xfrm>
            <a:off x="2343036" y="2843097"/>
            <a:ext cx="628705" cy="670072"/>
            <a:chOff x="3128875" y="2001694"/>
            <a:chExt cx="471529" cy="502554"/>
          </a:xfrm>
          <a:solidFill>
            <a:schemeClr val="tx1">
              <a:lumMod val="50000"/>
              <a:lumOff val="50000"/>
            </a:schemeClr>
          </a:solidFill>
        </p:grpSpPr>
        <p:sp>
          <p:nvSpPr>
            <p:cNvPr id="179" name="Google Shape;10391;p74">
              <a:extLst>
                <a:ext uri="{FF2B5EF4-FFF2-40B4-BE49-F238E27FC236}">
                  <a16:creationId xmlns:a16="http://schemas.microsoft.com/office/drawing/2014/main" id="{0C8CB84B-800E-4E01-5FF4-5FB49A57C938}"/>
                </a:ext>
              </a:extLst>
            </p:cNvPr>
            <p:cNvSpPr/>
            <p:nvPr/>
          </p:nvSpPr>
          <p:spPr>
            <a:xfrm>
              <a:off x="3308180" y="2192795"/>
              <a:ext cx="110413" cy="116311"/>
            </a:xfrm>
            <a:custGeom>
              <a:avLst/>
              <a:gdLst>
                <a:gd name="f0" fmla="val w"/>
                <a:gd name="f1" fmla="val h"/>
                <a:gd name="f2" fmla="val 0"/>
                <a:gd name="f3" fmla="val 2774"/>
                <a:gd name="f4" fmla="val 2742"/>
                <a:gd name="f5" fmla="val 1387"/>
                <a:gd name="f6" fmla="val 1"/>
                <a:gd name="f7" fmla="val 631"/>
                <a:gd name="f8" fmla="val 1355"/>
                <a:gd name="f9" fmla="val 2112"/>
                <a:gd name="f10" fmla="val 2143"/>
                <a:gd name="f11" fmla="val 2773"/>
                <a:gd name="f12" fmla="*/ f0 1 2774"/>
                <a:gd name="f13" fmla="*/ f1 1 2742"/>
                <a:gd name="f14" fmla="val f2"/>
                <a:gd name="f15" fmla="val f3"/>
                <a:gd name="f16" fmla="val f4"/>
                <a:gd name="f17" fmla="+- f16 0 f14"/>
                <a:gd name="f18" fmla="+- f15 0 f14"/>
                <a:gd name="f19" fmla="*/ f18 1 2774"/>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74" h="2742">
                  <a:moveTo>
                    <a:pt x="f5" y="f6"/>
                  </a:moveTo>
                  <a:cubicBezTo>
                    <a:pt x="f7" y="f6"/>
                    <a:pt x="f6" y="f7"/>
                    <a:pt x="f6" y="f8"/>
                  </a:cubicBezTo>
                  <a:cubicBezTo>
                    <a:pt x="f6" y="f9"/>
                    <a:pt x="f7" y="f4"/>
                    <a:pt x="f5" y="f4"/>
                  </a:cubicBezTo>
                  <a:cubicBezTo>
                    <a:pt x="f10" y="f4"/>
                    <a:pt x="f11" y="f9"/>
                    <a:pt x="f11" y="f8"/>
                  </a:cubicBezTo>
                  <a:cubicBezTo>
                    <a:pt x="f11"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80" name="Google Shape;10392;p74">
              <a:extLst>
                <a:ext uri="{FF2B5EF4-FFF2-40B4-BE49-F238E27FC236}">
                  <a16:creationId xmlns:a16="http://schemas.microsoft.com/office/drawing/2014/main" id="{B6638EE3-F7EC-1A73-4092-4417DB24462A}"/>
                </a:ext>
              </a:extLst>
            </p:cNvPr>
            <p:cNvSpPr/>
            <p:nvPr/>
          </p:nvSpPr>
          <p:spPr>
            <a:xfrm>
              <a:off x="3182806" y="2001694"/>
              <a:ext cx="137955" cy="147072"/>
            </a:xfrm>
            <a:custGeom>
              <a:avLst/>
              <a:gdLst>
                <a:gd name="f0" fmla="val w"/>
                <a:gd name="f1" fmla="val h"/>
                <a:gd name="f2" fmla="val 0"/>
                <a:gd name="f3" fmla="val 3466"/>
                <a:gd name="f4" fmla="val 3467"/>
                <a:gd name="f5" fmla="val 1733"/>
                <a:gd name="f6" fmla="val 1"/>
                <a:gd name="f7" fmla="val 788"/>
                <a:gd name="f8" fmla="val 2678"/>
                <a:gd name="f9" fmla="val 2741"/>
                <a:gd name="f10" fmla="*/ f0 1 3466"/>
                <a:gd name="f11" fmla="*/ f1 1 3467"/>
                <a:gd name="f12" fmla="val f2"/>
                <a:gd name="f13" fmla="val f3"/>
                <a:gd name="f14" fmla="val f4"/>
                <a:gd name="f15" fmla="+- f14 0 f12"/>
                <a:gd name="f16" fmla="+- f13 0 f12"/>
                <a:gd name="f17" fmla="*/ f16 1 3466"/>
                <a:gd name="f18" fmla="*/ f15 1 346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3466" h="3467">
                  <a:moveTo>
                    <a:pt x="f5" y="f6"/>
                  </a:moveTo>
                  <a:cubicBezTo>
                    <a:pt x="f7" y="f6"/>
                    <a:pt x="f2" y="f7"/>
                    <a:pt x="f2" y="f5"/>
                  </a:cubicBezTo>
                  <a:cubicBezTo>
                    <a:pt x="f2" y="f8"/>
                    <a:pt x="f7" y="f3"/>
                    <a:pt x="f5" y="f3"/>
                  </a:cubicBezTo>
                  <a:cubicBezTo>
                    <a:pt x="f9" y="f3"/>
                    <a:pt x="f3" y="f8"/>
                    <a:pt x="f3" y="f5"/>
                  </a:cubicBezTo>
                  <a:cubicBezTo>
                    <a:pt x="f3" y="f7"/>
                    <a:pt x="f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81" name="Google Shape;10393;p74">
              <a:extLst>
                <a:ext uri="{FF2B5EF4-FFF2-40B4-BE49-F238E27FC236}">
                  <a16:creationId xmlns:a16="http://schemas.microsoft.com/office/drawing/2014/main" id="{3062EB7C-340A-ECFB-5061-B1FF8E0A3CCD}"/>
                </a:ext>
              </a:extLst>
            </p:cNvPr>
            <p:cNvSpPr/>
            <p:nvPr/>
          </p:nvSpPr>
          <p:spPr>
            <a:xfrm>
              <a:off x="3404740" y="2001694"/>
              <a:ext cx="137992" cy="147072"/>
            </a:xfrm>
            <a:custGeom>
              <a:avLst/>
              <a:gdLst>
                <a:gd name="f0" fmla="val w"/>
                <a:gd name="f1" fmla="val h"/>
                <a:gd name="f2" fmla="val 0"/>
                <a:gd name="f3" fmla="val 3467"/>
                <a:gd name="f4" fmla="val 1733"/>
                <a:gd name="f5" fmla="val 1"/>
                <a:gd name="f6" fmla="val 788"/>
                <a:gd name="f7" fmla="val 2678"/>
                <a:gd name="f8" fmla="val 3466"/>
                <a:gd name="f9" fmla="val 2679"/>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82" name="Google Shape;10394;p74">
              <a:extLst>
                <a:ext uri="{FF2B5EF4-FFF2-40B4-BE49-F238E27FC236}">
                  <a16:creationId xmlns:a16="http://schemas.microsoft.com/office/drawing/2014/main" id="{122A78A3-C2CC-5BD0-7291-FFA346F77528}"/>
                </a:ext>
              </a:extLst>
            </p:cNvPr>
            <p:cNvSpPr/>
            <p:nvPr/>
          </p:nvSpPr>
          <p:spPr>
            <a:xfrm>
              <a:off x="3328242" y="2331811"/>
              <a:ext cx="66504" cy="42803"/>
            </a:xfrm>
            <a:custGeom>
              <a:avLst/>
              <a:gdLst>
                <a:gd name="f0" fmla="val w"/>
                <a:gd name="f1" fmla="val h"/>
                <a:gd name="f2" fmla="val 0"/>
                <a:gd name="f3" fmla="val 1671"/>
                <a:gd name="f4" fmla="val 1009"/>
                <a:gd name="f5" fmla="val 1"/>
                <a:gd name="f6" fmla="val 851"/>
                <a:gd name="f7" fmla="val 1008"/>
                <a:gd name="f8" fmla="val 1450"/>
                <a:gd name="f9" fmla="val 126"/>
                <a:gd name="f10" fmla="val 1167"/>
                <a:gd name="f11" fmla="val 158"/>
                <a:gd name="f12" fmla="val 568"/>
                <a:gd name="f13" fmla="val 284"/>
                <a:gd name="f14" fmla="val 95"/>
                <a:gd name="f15" fmla="*/ f0 1 1671"/>
                <a:gd name="f16" fmla="*/ f1 1 1009"/>
                <a:gd name="f17" fmla="val f2"/>
                <a:gd name="f18" fmla="val f3"/>
                <a:gd name="f19" fmla="val f4"/>
                <a:gd name="f20" fmla="+- f19 0 f17"/>
                <a:gd name="f21" fmla="+- f18 0 f17"/>
                <a:gd name="f22" fmla="*/ f21 1 1671"/>
                <a:gd name="f23" fmla="*/ f20 1 100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671" h="1009">
                  <a:moveTo>
                    <a:pt x="f5" y="f2"/>
                  </a:moveTo>
                  <a:lnTo>
                    <a:pt x="f6" y="f7"/>
                  </a:lnTo>
                  <a:lnTo>
                    <a:pt x="f3" y="f2"/>
                  </a:lnTo>
                  <a:lnTo>
                    <a:pt x="f3" y="f2"/>
                  </a:lnTo>
                  <a:cubicBezTo>
                    <a:pt x="f8" y="f9"/>
                    <a:pt x="f10" y="f11"/>
                    <a:pt x="f6" y="f11"/>
                  </a:cubicBezTo>
                  <a:cubicBezTo>
                    <a:pt x="f12" y="f11"/>
                    <a:pt x="f13" y="f14"/>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83" name="Google Shape;10395;p74">
              <a:extLst>
                <a:ext uri="{FF2B5EF4-FFF2-40B4-BE49-F238E27FC236}">
                  <a16:creationId xmlns:a16="http://schemas.microsoft.com/office/drawing/2014/main" id="{1C85C88F-68D8-A679-8D64-466D6484960D}"/>
                </a:ext>
              </a:extLst>
            </p:cNvPr>
            <p:cNvSpPr/>
            <p:nvPr/>
          </p:nvSpPr>
          <p:spPr>
            <a:xfrm>
              <a:off x="3239207" y="2322429"/>
              <a:ext cx="111639" cy="180456"/>
            </a:xfrm>
            <a:custGeom>
              <a:avLst/>
              <a:gdLst>
                <a:gd name="f0" fmla="val w"/>
                <a:gd name="f1" fmla="val h"/>
                <a:gd name="f2" fmla="val 0"/>
                <a:gd name="f3" fmla="val 2805"/>
                <a:gd name="f4" fmla="val 4254"/>
                <a:gd name="f5" fmla="val 1261"/>
                <a:gd name="f6" fmla="val 1"/>
                <a:gd name="f7" fmla="val 474"/>
                <a:gd name="f8" fmla="val 599"/>
                <a:gd name="f9" fmla="val 1513"/>
                <a:gd name="f10" fmla="val 2490"/>
                <a:gd name="f11" fmla="val 3907"/>
                <a:gd name="f12" fmla="val 4096"/>
                <a:gd name="f13" fmla="val 158"/>
                <a:gd name="f14" fmla="val 379"/>
                <a:gd name="f15" fmla="val 1891"/>
                <a:gd name="f16" fmla="*/ f0 1 2805"/>
                <a:gd name="f17" fmla="*/ f1 1 4254"/>
                <a:gd name="f18" fmla="val f2"/>
                <a:gd name="f19" fmla="val f3"/>
                <a:gd name="f20" fmla="val f4"/>
                <a:gd name="f21" fmla="+- f20 0 f18"/>
                <a:gd name="f22" fmla="+- f19 0 f18"/>
                <a:gd name="f23" fmla="*/ f22 1 2805"/>
                <a:gd name="f24" fmla="*/ f21 1 4254"/>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805" h="4254">
                  <a:moveTo>
                    <a:pt x="f5" y="f6"/>
                  </a:moveTo>
                  <a:cubicBezTo>
                    <a:pt x="f7" y="f8"/>
                    <a:pt x="f6" y="f9"/>
                    <a:pt x="f6" y="f10"/>
                  </a:cubicBezTo>
                  <a:lnTo>
                    <a:pt x="f6" y="f11"/>
                  </a:lnTo>
                  <a:cubicBezTo>
                    <a:pt x="f6" y="f12"/>
                    <a:pt x="f13" y="f4"/>
                    <a:pt x="f14" y="f4"/>
                  </a:cubicBezTo>
                  <a:lnTo>
                    <a:pt x="f3" y="f4"/>
                  </a:lnTo>
                  <a:lnTo>
                    <a:pt x="f3" y="f15"/>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84" name="Google Shape;10396;p74">
              <a:extLst>
                <a:ext uri="{FF2B5EF4-FFF2-40B4-BE49-F238E27FC236}">
                  <a16:creationId xmlns:a16="http://schemas.microsoft.com/office/drawing/2014/main" id="{5E6C24D4-2CD5-F59D-B1A6-773553FFF79A}"/>
                </a:ext>
              </a:extLst>
            </p:cNvPr>
            <p:cNvSpPr/>
            <p:nvPr/>
          </p:nvSpPr>
          <p:spPr>
            <a:xfrm>
              <a:off x="3377153" y="2323792"/>
              <a:ext cx="111639" cy="180456"/>
            </a:xfrm>
            <a:custGeom>
              <a:avLst/>
              <a:gdLst>
                <a:gd name="f0" fmla="val w"/>
                <a:gd name="f1" fmla="val h"/>
                <a:gd name="f2" fmla="val 0"/>
                <a:gd name="f3" fmla="val 2805"/>
                <a:gd name="f4" fmla="val 4254"/>
                <a:gd name="f5" fmla="val 1544"/>
                <a:gd name="f6" fmla="val 1"/>
                <a:gd name="f7" fmla="val 1890"/>
                <a:gd name="f8" fmla="val 4253"/>
                <a:gd name="f9" fmla="val 2458"/>
                <a:gd name="f10" fmla="val 2647"/>
                <a:gd name="f11" fmla="val 2804"/>
                <a:gd name="f12" fmla="val 4096"/>
                <a:gd name="f13" fmla="val 3907"/>
                <a:gd name="f14" fmla="val 2489"/>
                <a:gd name="f15" fmla="val 2773"/>
                <a:gd name="f16" fmla="val 1481"/>
                <a:gd name="f17" fmla="val 2300"/>
                <a:gd name="f18" fmla="val 567"/>
                <a:gd name="f19" fmla="*/ f0 1 2805"/>
                <a:gd name="f20" fmla="*/ f1 1 4254"/>
                <a:gd name="f21" fmla="val f2"/>
                <a:gd name="f22" fmla="val f3"/>
                <a:gd name="f23" fmla="val f4"/>
                <a:gd name="f24" fmla="+- f23 0 f21"/>
                <a:gd name="f25" fmla="+- f22 0 f21"/>
                <a:gd name="f26" fmla="*/ f25 1 2805"/>
                <a:gd name="f27" fmla="*/ f24 1 42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805" h="4254">
                  <a:moveTo>
                    <a:pt x="f5" y="f2"/>
                  </a:moveTo>
                  <a:lnTo>
                    <a:pt x="f6" y="f7"/>
                  </a:lnTo>
                  <a:lnTo>
                    <a:pt x="f6" y="f8"/>
                  </a:lnTo>
                  <a:lnTo>
                    <a:pt x="f9" y="f8"/>
                  </a:lnTo>
                  <a:cubicBezTo>
                    <a:pt x="f10" y="f8"/>
                    <a:pt x="f11" y="f12"/>
                    <a:pt x="f11" y="f13"/>
                  </a:cubicBezTo>
                  <a:lnTo>
                    <a:pt x="f11" y="f14"/>
                  </a:lnTo>
                  <a:cubicBezTo>
                    <a:pt x="f15" y="f16"/>
                    <a:pt x="f17" y="f18"/>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85" name="Google Shape;10397;p74">
              <a:extLst>
                <a:ext uri="{FF2B5EF4-FFF2-40B4-BE49-F238E27FC236}">
                  <a16:creationId xmlns:a16="http://schemas.microsoft.com/office/drawing/2014/main" id="{EC8174E3-E575-8E54-A7AF-693F9CEF6D8D}"/>
                </a:ext>
              </a:extLst>
            </p:cNvPr>
            <p:cNvSpPr/>
            <p:nvPr/>
          </p:nvSpPr>
          <p:spPr>
            <a:xfrm>
              <a:off x="3380939" y="2143381"/>
              <a:ext cx="219465" cy="184443"/>
            </a:xfrm>
            <a:custGeom>
              <a:avLst/>
              <a:gdLst>
                <a:gd name="f0" fmla="val w"/>
                <a:gd name="f1" fmla="val h"/>
                <a:gd name="f2" fmla="val 0"/>
                <a:gd name="f3" fmla="val 5514"/>
                <a:gd name="f4" fmla="val 4348"/>
                <a:gd name="f5" fmla="val 3686"/>
                <a:gd name="f6" fmla="val 1512"/>
                <a:gd name="f7" fmla="val 3907"/>
                <a:gd name="f8" fmla="val 4064"/>
                <a:gd name="f9" fmla="val 1670"/>
                <a:gd name="f10" fmla="val 1859"/>
                <a:gd name="f11" fmla="val 2048"/>
                <a:gd name="f12" fmla="val 2205"/>
                <a:gd name="f13" fmla="val 2993"/>
                <a:gd name="f14" fmla="val 2804"/>
                <a:gd name="f15" fmla="val 2646"/>
                <a:gd name="f16" fmla="val 4127"/>
                <a:gd name="f17" fmla="val 536"/>
                <a:gd name="f18" fmla="val 3056"/>
                <a:gd name="f19" fmla="val 851"/>
                <a:gd name="f20" fmla="val 2331"/>
                <a:gd name="f21" fmla="val 1607"/>
                <a:gd name="f22" fmla="val 977"/>
                <a:gd name="f23" fmla="val 504"/>
                <a:gd name="f24" fmla="val 63"/>
                <a:gd name="f25" fmla="val 347"/>
                <a:gd name="f26" fmla="val 221"/>
                <a:gd name="f27" fmla="val 158"/>
                <a:gd name="f28" fmla="val 378"/>
                <a:gd name="f29" fmla="val 567"/>
                <a:gd name="f30" fmla="val 945"/>
                <a:gd name="f31" fmla="val 756"/>
                <a:gd name="f32" fmla="val 1638"/>
                <a:gd name="f33" fmla="val 1575"/>
                <a:gd name="f34" fmla="val 2615"/>
                <a:gd name="f35" fmla="val 2930"/>
                <a:gd name="f36" fmla="val 3214"/>
                <a:gd name="f37" fmla="val 1449"/>
                <a:gd name="f38" fmla="val 3466"/>
                <a:gd name="f39" fmla="val 3718"/>
                <a:gd name="f40" fmla="val 4001"/>
                <a:gd name="f41" fmla="val 2520"/>
                <a:gd name="f42" fmla="val 5167"/>
                <a:gd name="f43" fmla="val 5356"/>
                <a:gd name="f44" fmla="val 5513"/>
                <a:gd name="f45" fmla="val 4190"/>
                <a:gd name="f46" fmla="val 5482"/>
                <a:gd name="f47" fmla="val 4915"/>
                <a:gd name="f48" fmla="*/ f0 1 5514"/>
                <a:gd name="f49" fmla="*/ f1 1 4348"/>
                <a:gd name="f50" fmla="val f2"/>
                <a:gd name="f51" fmla="val f3"/>
                <a:gd name="f52" fmla="val f4"/>
                <a:gd name="f53" fmla="+- f52 0 f50"/>
                <a:gd name="f54" fmla="+- f51 0 f50"/>
                <a:gd name="f55" fmla="*/ f54 1 5514"/>
                <a:gd name="f56" fmla="*/ f53 1 4348"/>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5514" h="434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2"/>
                  </a:moveTo>
                  <a:cubicBezTo>
                    <a:pt x="f5" y="f17"/>
                    <a:pt x="f18" y="f19"/>
                    <a:pt x="f20" y="f19"/>
                  </a:cubicBezTo>
                  <a:cubicBezTo>
                    <a:pt x="f21" y="f19"/>
                    <a:pt x="f22" y="f23"/>
                    <a:pt x="f17" y="f24"/>
                  </a:cubicBezTo>
                  <a:cubicBezTo>
                    <a:pt x="f25" y="f26"/>
                    <a:pt x="f27" y="f28"/>
                    <a:pt x="f2" y="f29"/>
                  </a:cubicBezTo>
                  <a:cubicBezTo>
                    <a:pt x="f30" y="f31"/>
                    <a:pt x="f32" y="f33"/>
                    <a:pt x="f32" y="f34"/>
                  </a:cubicBezTo>
                  <a:cubicBezTo>
                    <a:pt x="f32" y="f35"/>
                    <a:pt x="f33" y="f36"/>
                    <a:pt x="f37" y="f38"/>
                  </a:cubicBezTo>
                  <a:cubicBezTo>
                    <a:pt x="f10" y="f39"/>
                    <a:pt x="f12" y="f40"/>
                    <a:pt x="f41" y="f4"/>
                  </a:cubicBezTo>
                  <a:lnTo>
                    <a:pt x="f42" y="f4"/>
                  </a:lnTo>
                  <a:cubicBezTo>
                    <a:pt x="f43" y="f4"/>
                    <a:pt x="f44" y="f45"/>
                    <a:pt x="f44" y="f40"/>
                  </a:cubicBezTo>
                  <a:lnTo>
                    <a:pt x="f44" y="f34"/>
                  </a:lnTo>
                  <a:cubicBezTo>
                    <a:pt x="f46" y="f6"/>
                    <a:pt x="f47" y="f29"/>
                    <a:pt x="f1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86" name="Google Shape;10398;p74">
              <a:extLst>
                <a:ext uri="{FF2B5EF4-FFF2-40B4-BE49-F238E27FC236}">
                  <a16:creationId xmlns:a16="http://schemas.microsoft.com/office/drawing/2014/main" id="{A15BBB54-8E0C-E208-87BE-4C32EE127434}"/>
                </a:ext>
              </a:extLst>
            </p:cNvPr>
            <p:cNvSpPr/>
            <p:nvPr/>
          </p:nvSpPr>
          <p:spPr>
            <a:xfrm>
              <a:off x="3128875" y="2142018"/>
              <a:ext cx="216959" cy="184480"/>
            </a:xfrm>
            <a:custGeom>
              <a:avLst/>
              <a:gdLst>
                <a:gd name="f0" fmla="val w"/>
                <a:gd name="f1" fmla="val h"/>
                <a:gd name="f2" fmla="val 0"/>
                <a:gd name="f3" fmla="val 5451"/>
                <a:gd name="f4" fmla="val 4349"/>
                <a:gd name="f5" fmla="val 2426"/>
                <a:gd name="f6" fmla="val 1544"/>
                <a:gd name="f7" fmla="val 2615"/>
                <a:gd name="f8" fmla="val 2773"/>
                <a:gd name="f9" fmla="val 1702"/>
                <a:gd name="f10" fmla="val 1891"/>
                <a:gd name="f11" fmla="val 2080"/>
                <a:gd name="f12" fmla="val 2237"/>
                <a:gd name="f13" fmla="val 1733"/>
                <a:gd name="f14" fmla="val 1513"/>
                <a:gd name="f15" fmla="val 1355"/>
                <a:gd name="f16" fmla="val 1324"/>
                <a:gd name="f17" fmla="val 1"/>
                <a:gd name="f18" fmla="val 536"/>
                <a:gd name="f19" fmla="val 568"/>
                <a:gd name="f20" fmla="val 2552"/>
                <a:gd name="f21" fmla="val 3939"/>
                <a:gd name="f22" fmla="val 4191"/>
                <a:gd name="f23" fmla="val 95"/>
                <a:gd name="f24" fmla="val 4348"/>
                <a:gd name="f25" fmla="val 316"/>
                <a:gd name="f26" fmla="val 2930"/>
                <a:gd name="f27" fmla="val 3214"/>
                <a:gd name="f28" fmla="val 3970"/>
                <a:gd name="f29" fmla="val 3561"/>
                <a:gd name="f30" fmla="val 3655"/>
                <a:gd name="f31" fmla="val 4002"/>
                <a:gd name="f32" fmla="val 3466"/>
                <a:gd name="f33" fmla="val 3876"/>
                <a:gd name="f34" fmla="val 3183"/>
                <a:gd name="f35" fmla="val 3813"/>
                <a:gd name="f36" fmla="val 1607"/>
                <a:gd name="f37" fmla="val 4506"/>
                <a:gd name="f38" fmla="val 757"/>
                <a:gd name="f39" fmla="val 5293"/>
                <a:gd name="f40" fmla="val 347"/>
                <a:gd name="f41" fmla="val 5104"/>
                <a:gd name="f42" fmla="val 190"/>
                <a:gd name="f43" fmla="val 4915"/>
                <a:gd name="f44" fmla="val 32"/>
                <a:gd name="f45" fmla="val 4474"/>
                <a:gd name="f46" fmla="val 505"/>
                <a:gd name="f47" fmla="val 3844"/>
                <a:gd name="f48" fmla="val 820"/>
                <a:gd name="f49" fmla="val 3151"/>
                <a:gd name="f50" fmla="val 1796"/>
                <a:gd name="f51" fmla="*/ f0 1 5451"/>
                <a:gd name="f52" fmla="*/ f1 1 4349"/>
                <a:gd name="f53" fmla="val f2"/>
                <a:gd name="f54" fmla="val f3"/>
                <a:gd name="f55" fmla="val f4"/>
                <a:gd name="f56" fmla="+- f55 0 f53"/>
                <a:gd name="f57" fmla="+- f54 0 f53"/>
                <a:gd name="f58" fmla="*/ f57 1 5451"/>
                <a:gd name="f59" fmla="*/ f56 1 4349"/>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5451" h="4349">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9"/>
                    <a:pt x="f17" y="f14"/>
                    <a:pt x="f17" y="f20"/>
                  </a:cubicBezTo>
                  <a:lnTo>
                    <a:pt x="f17" y="f21"/>
                  </a:lnTo>
                  <a:cubicBezTo>
                    <a:pt x="f17" y="f22"/>
                    <a:pt x="f23" y="f24"/>
                    <a:pt x="f25" y="f24"/>
                  </a:cubicBezTo>
                  <a:lnTo>
                    <a:pt x="f26" y="f24"/>
                  </a:lnTo>
                  <a:cubicBezTo>
                    <a:pt x="f27" y="f28"/>
                    <a:pt x="f29" y="f30"/>
                    <a:pt x="f31" y="f32"/>
                  </a:cubicBezTo>
                  <a:cubicBezTo>
                    <a:pt x="f33" y="f34"/>
                    <a:pt x="f35" y="f26"/>
                    <a:pt x="f35" y="f7"/>
                  </a:cubicBezTo>
                  <a:cubicBezTo>
                    <a:pt x="f35" y="f36"/>
                    <a:pt x="f37" y="f38"/>
                    <a:pt x="f3" y="f19"/>
                  </a:cubicBezTo>
                  <a:cubicBezTo>
                    <a:pt x="f39" y="f40"/>
                    <a:pt x="f41" y="f42"/>
                    <a:pt x="f43" y="f44"/>
                  </a:cubicBezTo>
                  <a:cubicBezTo>
                    <a:pt x="f45" y="f46"/>
                    <a:pt x="f47" y="f48"/>
                    <a:pt x="f49" y="f48"/>
                  </a:cubicBezTo>
                  <a:cubicBezTo>
                    <a:pt x="f5" y="f48"/>
                    <a:pt x="f50" y="f46"/>
                    <a:pt x="f16" y="f1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87" name="Google Shape;10412;p74">
            <a:extLst>
              <a:ext uri="{FF2B5EF4-FFF2-40B4-BE49-F238E27FC236}">
                <a16:creationId xmlns:a16="http://schemas.microsoft.com/office/drawing/2014/main" id="{207C943F-D9BB-97BE-3886-89D7ABAD6E5B}"/>
              </a:ext>
            </a:extLst>
          </p:cNvPr>
          <p:cNvGrpSpPr/>
          <p:nvPr/>
        </p:nvGrpSpPr>
        <p:grpSpPr>
          <a:xfrm>
            <a:off x="6030931" y="2828053"/>
            <a:ext cx="588592" cy="667280"/>
            <a:chOff x="5894798" y="1990411"/>
            <a:chExt cx="441444" cy="500460"/>
          </a:xfrm>
          <a:solidFill>
            <a:schemeClr val="tx1">
              <a:lumMod val="50000"/>
              <a:lumOff val="50000"/>
            </a:schemeClr>
          </a:solidFill>
        </p:grpSpPr>
        <p:sp>
          <p:nvSpPr>
            <p:cNvPr id="188" name="Google Shape;10413;p74">
              <a:extLst>
                <a:ext uri="{FF2B5EF4-FFF2-40B4-BE49-F238E27FC236}">
                  <a16:creationId xmlns:a16="http://schemas.microsoft.com/office/drawing/2014/main" id="{9DC986DA-10F9-6AA8-EC02-A1FF987FFC4F}"/>
                </a:ext>
              </a:extLst>
            </p:cNvPr>
            <p:cNvSpPr/>
            <p:nvPr/>
          </p:nvSpPr>
          <p:spPr>
            <a:xfrm>
              <a:off x="6114263" y="1990411"/>
              <a:ext cx="27624" cy="74871"/>
            </a:xfrm>
            <a:custGeom>
              <a:avLst/>
              <a:gdLst>
                <a:gd name="f0" fmla="val w"/>
                <a:gd name="f1" fmla="val h"/>
                <a:gd name="f2" fmla="val 0"/>
                <a:gd name="f3" fmla="val 694"/>
                <a:gd name="f4" fmla="val 1765"/>
                <a:gd name="f5" fmla="val 347"/>
                <a:gd name="f6" fmla="val 1"/>
                <a:gd name="f7" fmla="val 158"/>
                <a:gd name="f8" fmla="val 1418"/>
                <a:gd name="f9" fmla="val 1607"/>
                <a:gd name="f10" fmla="val 536"/>
                <a:gd name="f11" fmla="val 693"/>
                <a:gd name="f12" fmla="*/ f0 1 694"/>
                <a:gd name="f13" fmla="*/ f1 1 1765"/>
                <a:gd name="f14" fmla="val f2"/>
                <a:gd name="f15" fmla="val f3"/>
                <a:gd name="f16" fmla="val f4"/>
                <a:gd name="f17" fmla="+- f16 0 f14"/>
                <a:gd name="f18" fmla="+- f15 0 f14"/>
                <a:gd name="f19" fmla="*/ f18 1 694"/>
                <a:gd name="f20" fmla="*/ f17 1 176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65">
                  <a:moveTo>
                    <a:pt x="f5" y="f6"/>
                  </a:moveTo>
                  <a:cubicBezTo>
                    <a:pt x="f7" y="f6"/>
                    <a:pt x="f2" y="f7"/>
                    <a:pt x="f2" y="f5"/>
                  </a:cubicBezTo>
                  <a:lnTo>
                    <a:pt x="f2" y="f8"/>
                  </a:lnTo>
                  <a:cubicBezTo>
                    <a:pt x="f2" y="f9"/>
                    <a:pt x="f7" y="f4"/>
                    <a:pt x="f5" y="f4"/>
                  </a:cubicBezTo>
                  <a:cubicBezTo>
                    <a:pt x="f10" y="f4"/>
                    <a:pt x="f11" y="f9"/>
                    <a:pt x="f11" y="f8"/>
                  </a:cubicBezTo>
                  <a:lnTo>
                    <a:pt x="f11" y="f5"/>
                  </a:lnTo>
                  <a:cubicBezTo>
                    <a:pt x="f11"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89" name="Google Shape;10414;p74">
              <a:extLst>
                <a:ext uri="{FF2B5EF4-FFF2-40B4-BE49-F238E27FC236}">
                  <a16:creationId xmlns:a16="http://schemas.microsoft.com/office/drawing/2014/main" id="{8060AFDD-57F7-FD2E-92E1-307E9BE871EF}"/>
                </a:ext>
              </a:extLst>
            </p:cNvPr>
            <p:cNvSpPr/>
            <p:nvPr/>
          </p:nvSpPr>
          <p:spPr>
            <a:xfrm>
              <a:off x="6198287" y="2022140"/>
              <a:ext cx="56436" cy="57863"/>
            </a:xfrm>
            <a:custGeom>
              <a:avLst/>
              <a:gdLst>
                <a:gd name="f0" fmla="val w"/>
                <a:gd name="f1" fmla="val h"/>
                <a:gd name="f2" fmla="val 0"/>
                <a:gd name="f3" fmla="val 1418"/>
                <a:gd name="f4" fmla="val 1364"/>
                <a:gd name="f5" fmla="val 1071"/>
                <a:gd name="f6" fmla="val 1"/>
                <a:gd name="f7" fmla="val 977"/>
                <a:gd name="f8" fmla="val 882"/>
                <a:gd name="f9" fmla="val 24"/>
                <a:gd name="f10" fmla="val 819"/>
                <a:gd name="f11" fmla="val 72"/>
                <a:gd name="f12" fmla="val 126"/>
                <a:gd name="f13" fmla="val 796"/>
                <a:gd name="f14" fmla="val 922"/>
                <a:gd name="f15" fmla="val 1143"/>
                <a:gd name="f16" fmla="val 1269"/>
                <a:gd name="f17" fmla="val 189"/>
                <a:gd name="f18" fmla="val 1332"/>
                <a:gd name="f19" fmla="val 268"/>
                <a:gd name="f20" fmla="val 1363"/>
                <a:gd name="f21" fmla="val 350"/>
                <a:gd name="f22" fmla="val 433"/>
                <a:gd name="f23" fmla="val 520"/>
                <a:gd name="f24" fmla="val 599"/>
                <a:gd name="f25" fmla="val 1323"/>
                <a:gd name="f26" fmla="val 544"/>
                <a:gd name="f27" fmla="val 418"/>
                <a:gd name="f28" fmla="val 198"/>
                <a:gd name="f29" fmla="val 1260"/>
                <a:gd name="f30" fmla="val 1166"/>
                <a:gd name="f31" fmla="*/ f0 1 1418"/>
                <a:gd name="f32" fmla="*/ f1 1 1364"/>
                <a:gd name="f33" fmla="val f2"/>
                <a:gd name="f34" fmla="val f3"/>
                <a:gd name="f35" fmla="val f4"/>
                <a:gd name="f36" fmla="+- f35 0 f33"/>
                <a:gd name="f37" fmla="+- f34 0 f33"/>
                <a:gd name="f38" fmla="*/ f37 1 1418"/>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8" h="1364">
                  <a:moveTo>
                    <a:pt x="f5" y="f6"/>
                  </a:moveTo>
                  <a:cubicBezTo>
                    <a:pt x="f7" y="f6"/>
                    <a:pt x="f8" y="f9"/>
                    <a:pt x="f10" y="f11"/>
                  </a:cubicBezTo>
                  <a:lnTo>
                    <a:pt x="f12" y="f13"/>
                  </a:lnTo>
                  <a:cubicBezTo>
                    <a:pt x="f2" y="f14"/>
                    <a:pt x="f2" y="f15"/>
                    <a:pt x="f12" y="f16"/>
                  </a:cubicBezTo>
                  <a:cubicBezTo>
                    <a:pt x="f17" y="f18"/>
                    <a:pt x="f19" y="f20"/>
                    <a:pt x="f21" y="f20"/>
                  </a:cubicBezTo>
                  <a:cubicBezTo>
                    <a:pt x="f22" y="f20"/>
                    <a:pt x="f23" y="f18"/>
                    <a:pt x="f24" y="f16"/>
                  </a:cubicBezTo>
                  <a:lnTo>
                    <a:pt x="f25" y="f26"/>
                  </a:lnTo>
                  <a:cubicBezTo>
                    <a:pt x="f3" y="f27"/>
                    <a:pt x="f3" y="f28"/>
                    <a:pt x="f25" y="f11"/>
                  </a:cubicBezTo>
                  <a:cubicBezTo>
                    <a:pt x="f29" y="f9"/>
                    <a:pt x="f3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90" name="Google Shape;10415;p74">
              <a:extLst>
                <a:ext uri="{FF2B5EF4-FFF2-40B4-BE49-F238E27FC236}">
                  <a16:creationId xmlns:a16="http://schemas.microsoft.com/office/drawing/2014/main" id="{A3CD5DC7-B9CA-FA67-6308-EA7C229E1A6E}"/>
                </a:ext>
              </a:extLst>
            </p:cNvPr>
            <p:cNvSpPr/>
            <p:nvPr/>
          </p:nvSpPr>
          <p:spPr>
            <a:xfrm>
              <a:off x="6279760" y="2197540"/>
              <a:ext cx="56482" cy="30796"/>
            </a:xfrm>
            <a:custGeom>
              <a:avLst/>
              <a:gdLst>
                <a:gd name="f0" fmla="val w"/>
                <a:gd name="f1" fmla="val h"/>
                <a:gd name="f2" fmla="val 0"/>
                <a:gd name="f3" fmla="val 1419"/>
                <a:gd name="f4" fmla="val 726"/>
                <a:gd name="f5" fmla="val 379"/>
                <a:gd name="f6" fmla="val 1"/>
                <a:gd name="f7" fmla="val 158"/>
                <a:gd name="f8" fmla="val 347"/>
                <a:gd name="f9" fmla="val 568"/>
                <a:gd name="f10" fmla="val 725"/>
                <a:gd name="f11" fmla="val 1072"/>
                <a:gd name="f12" fmla="val 1261"/>
                <a:gd name="f13" fmla="*/ f0 1 1419"/>
                <a:gd name="f14" fmla="*/ f1 1 726"/>
                <a:gd name="f15" fmla="val f2"/>
                <a:gd name="f16" fmla="val f3"/>
                <a:gd name="f17" fmla="val f4"/>
                <a:gd name="f18" fmla="+- f17 0 f15"/>
                <a:gd name="f19" fmla="+- f16 0 f15"/>
                <a:gd name="f20" fmla="*/ f19 1 1419"/>
                <a:gd name="f21" fmla="*/ f18 1 726"/>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419" h="726">
                  <a:moveTo>
                    <a:pt x="f5" y="f6"/>
                  </a:moveTo>
                  <a:cubicBezTo>
                    <a:pt x="f7" y="f6"/>
                    <a:pt x="f6" y="f7"/>
                    <a:pt x="f6" y="f8"/>
                  </a:cubicBezTo>
                  <a:cubicBezTo>
                    <a:pt x="f6" y="f9"/>
                    <a:pt x="f7" y="f10"/>
                    <a:pt x="f5" y="f10"/>
                  </a:cubicBezTo>
                  <a:lnTo>
                    <a:pt x="f11" y="f10"/>
                  </a:lnTo>
                  <a:cubicBezTo>
                    <a:pt x="f12" y="f10"/>
                    <a:pt x="f3" y="f9"/>
                    <a:pt x="f3" y="f8"/>
                  </a:cubicBezTo>
                  <a:cubicBezTo>
                    <a:pt x="f3" y="f7"/>
                    <a:pt x="f12" y="f6"/>
                    <a:pt x="f1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91" name="Google Shape;10416;p74">
              <a:extLst>
                <a:ext uri="{FF2B5EF4-FFF2-40B4-BE49-F238E27FC236}">
                  <a16:creationId xmlns:a16="http://schemas.microsoft.com/office/drawing/2014/main" id="{959FB98B-4142-C1CA-4B07-3CF0B78F85A6}"/>
                </a:ext>
              </a:extLst>
            </p:cNvPr>
            <p:cNvSpPr/>
            <p:nvPr/>
          </p:nvSpPr>
          <p:spPr>
            <a:xfrm>
              <a:off x="5894798" y="2197540"/>
              <a:ext cx="56482" cy="29434"/>
            </a:xfrm>
            <a:custGeom>
              <a:avLst/>
              <a:gdLst>
                <a:gd name="f0" fmla="val w"/>
                <a:gd name="f1" fmla="val h"/>
                <a:gd name="f2" fmla="val 0"/>
                <a:gd name="f3" fmla="val 1419"/>
                <a:gd name="f4" fmla="val 694"/>
                <a:gd name="f5" fmla="val 347"/>
                <a:gd name="f6" fmla="val 1"/>
                <a:gd name="f7" fmla="val 158"/>
                <a:gd name="f8" fmla="val 568"/>
                <a:gd name="f9" fmla="val 1072"/>
                <a:gd name="f10" fmla="val 1261"/>
                <a:gd name="f11" fmla="*/ f0 1 1419"/>
                <a:gd name="f12" fmla="*/ f1 1 694"/>
                <a:gd name="f13" fmla="val f2"/>
                <a:gd name="f14" fmla="val f3"/>
                <a:gd name="f15" fmla="val f4"/>
                <a:gd name="f16" fmla="+- f15 0 f13"/>
                <a:gd name="f17" fmla="+- f14 0 f13"/>
                <a:gd name="f18" fmla="*/ f17 1 1419"/>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419" h="694">
                  <a:moveTo>
                    <a:pt x="f5" y="f6"/>
                  </a:moveTo>
                  <a:cubicBezTo>
                    <a:pt x="f7" y="f6"/>
                    <a:pt x="f6" y="f7"/>
                    <a:pt x="f6" y="f5"/>
                  </a:cubicBezTo>
                  <a:cubicBezTo>
                    <a:pt x="f6"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92" name="Google Shape;10417;p74">
              <a:extLst>
                <a:ext uri="{FF2B5EF4-FFF2-40B4-BE49-F238E27FC236}">
                  <a16:creationId xmlns:a16="http://schemas.microsoft.com/office/drawing/2014/main" id="{8785E938-9AA3-6F94-F95B-A1D37D2A0BD0}"/>
                </a:ext>
              </a:extLst>
            </p:cNvPr>
            <p:cNvSpPr/>
            <p:nvPr/>
          </p:nvSpPr>
          <p:spPr>
            <a:xfrm>
              <a:off x="6003895" y="2022140"/>
              <a:ext cx="56482" cy="57863"/>
            </a:xfrm>
            <a:custGeom>
              <a:avLst/>
              <a:gdLst>
                <a:gd name="f0" fmla="val w"/>
                <a:gd name="f1" fmla="val h"/>
                <a:gd name="f2" fmla="val 0"/>
                <a:gd name="f3" fmla="val 1419"/>
                <a:gd name="f4" fmla="val 1364"/>
                <a:gd name="f5" fmla="val 363"/>
                <a:gd name="f6" fmla="val 1"/>
                <a:gd name="f7" fmla="val 276"/>
                <a:gd name="f8" fmla="val 190"/>
                <a:gd name="f9" fmla="val 24"/>
                <a:gd name="f10" fmla="val 127"/>
                <a:gd name="f11" fmla="val 72"/>
                <a:gd name="f12" fmla="val 198"/>
                <a:gd name="f13" fmla="val 450"/>
                <a:gd name="f14" fmla="val 544"/>
                <a:gd name="f15" fmla="val 820"/>
                <a:gd name="f16" fmla="val 1269"/>
                <a:gd name="f17" fmla="val 883"/>
                <a:gd name="f18" fmla="val 1332"/>
                <a:gd name="f19" fmla="val 977"/>
                <a:gd name="f20" fmla="val 1363"/>
                <a:gd name="f21" fmla="val 1072"/>
                <a:gd name="f22" fmla="val 1166"/>
                <a:gd name="f23" fmla="val 1261"/>
                <a:gd name="f24" fmla="val 1324"/>
                <a:gd name="f25" fmla="val 1418"/>
                <a:gd name="f26" fmla="val 1143"/>
                <a:gd name="f27" fmla="val 922"/>
                <a:gd name="f28" fmla="val 796"/>
                <a:gd name="f29" fmla="val 599"/>
                <a:gd name="f30" fmla="val 536"/>
                <a:gd name="f31" fmla="*/ f0 1 1419"/>
                <a:gd name="f32" fmla="*/ f1 1 1364"/>
                <a:gd name="f33" fmla="val f2"/>
                <a:gd name="f34" fmla="val f3"/>
                <a:gd name="f35" fmla="val f4"/>
                <a:gd name="f36" fmla="+- f35 0 f33"/>
                <a:gd name="f37" fmla="+- f34 0 f33"/>
                <a:gd name="f38" fmla="*/ f37 1 1419"/>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9" h="136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1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93" name="Google Shape;10418;p74">
              <a:extLst>
                <a:ext uri="{FF2B5EF4-FFF2-40B4-BE49-F238E27FC236}">
                  <a16:creationId xmlns:a16="http://schemas.microsoft.com/office/drawing/2014/main" id="{3FD84E38-EAAF-ECE4-9B4B-88FDF05ABF6D}"/>
                </a:ext>
              </a:extLst>
            </p:cNvPr>
            <p:cNvSpPr/>
            <p:nvPr/>
          </p:nvSpPr>
          <p:spPr>
            <a:xfrm>
              <a:off x="5919871" y="2079702"/>
              <a:ext cx="58987" cy="44074"/>
            </a:xfrm>
            <a:custGeom>
              <a:avLst/>
              <a:gdLst>
                <a:gd name="f0" fmla="val w"/>
                <a:gd name="f1" fmla="val h"/>
                <a:gd name="f2" fmla="val 0"/>
                <a:gd name="f3" fmla="val 1482"/>
                <a:gd name="f4" fmla="val 1039"/>
                <a:gd name="f5" fmla="val 396"/>
                <a:gd name="f6" fmla="val 267"/>
                <a:gd name="f7" fmla="val 132"/>
                <a:gd name="f8" fmla="val 81"/>
                <a:gd name="f9" fmla="val 64"/>
                <a:gd name="f10" fmla="val 195"/>
                <a:gd name="f11" fmla="val 1"/>
                <a:gd name="f12" fmla="val 353"/>
                <a:gd name="f13" fmla="val 573"/>
                <a:gd name="f14" fmla="val 221"/>
                <a:gd name="f15" fmla="val 668"/>
                <a:gd name="f16" fmla="val 946"/>
                <a:gd name="f17" fmla="val 1015"/>
                <a:gd name="f18" fmla="val 987"/>
                <a:gd name="f19" fmla="val 1031"/>
                <a:gd name="f20" fmla="val 1032"/>
                <a:gd name="f21" fmla="val 1077"/>
                <a:gd name="f22" fmla="val 1209"/>
                <a:gd name="f23" fmla="val 1349"/>
                <a:gd name="f24" fmla="val 974"/>
                <a:gd name="f25" fmla="val 1419"/>
                <a:gd name="f26" fmla="val 857"/>
                <a:gd name="f27" fmla="val 699"/>
                <a:gd name="f28" fmla="val 447"/>
                <a:gd name="f29" fmla="val 1261"/>
                <a:gd name="f30" fmla="val 384"/>
                <a:gd name="f31" fmla="val 536"/>
                <a:gd name="f32" fmla="val 38"/>
                <a:gd name="f33" fmla="val 493"/>
                <a:gd name="f34" fmla="val 12"/>
                <a:gd name="f35" fmla="val 445"/>
                <a:gd name="f36" fmla="*/ f0 1 1482"/>
                <a:gd name="f37" fmla="*/ f1 1 1039"/>
                <a:gd name="f38" fmla="val f2"/>
                <a:gd name="f39" fmla="val f3"/>
                <a:gd name="f40" fmla="val f4"/>
                <a:gd name="f41" fmla="+- f40 0 f38"/>
                <a:gd name="f42" fmla="+- f39 0 f38"/>
                <a:gd name="f43" fmla="*/ f42 1 1482"/>
                <a:gd name="f44" fmla="*/ f41 1 1039"/>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1482" h="1039">
                  <a:moveTo>
                    <a:pt x="f5" y="f2"/>
                  </a:moveTo>
                  <a:cubicBezTo>
                    <a:pt x="f6" y="f2"/>
                    <a:pt x="f7" y="f8"/>
                    <a:pt x="f9" y="f10"/>
                  </a:cubicBezTo>
                  <a:cubicBezTo>
                    <a:pt x="f11" y="f12"/>
                    <a:pt x="f9" y="f13"/>
                    <a:pt x="f14" y="f15"/>
                  </a:cubicBezTo>
                  <a:lnTo>
                    <a:pt x="f16" y="f17"/>
                  </a:lnTo>
                  <a:cubicBezTo>
                    <a:pt x="f18" y="f19"/>
                    <a:pt x="f20" y="f4"/>
                    <a:pt x="f21" y="f4"/>
                  </a:cubicBezTo>
                  <a:cubicBezTo>
                    <a:pt x="f22" y="f4"/>
                    <a:pt x="f23" y="f24"/>
                    <a:pt x="f25" y="f26"/>
                  </a:cubicBezTo>
                  <a:cubicBezTo>
                    <a:pt x="f3" y="f27"/>
                    <a:pt x="f25" y="f28"/>
                    <a:pt x="f29" y="f30"/>
                  </a:cubicBezTo>
                  <a:lnTo>
                    <a:pt x="f31" y="f32"/>
                  </a:lnTo>
                  <a:cubicBezTo>
                    <a:pt x="f33" y="f34"/>
                    <a:pt x="f3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94" name="Google Shape;10419;p74">
              <a:extLst>
                <a:ext uri="{FF2B5EF4-FFF2-40B4-BE49-F238E27FC236}">
                  <a16:creationId xmlns:a16="http://schemas.microsoft.com/office/drawing/2014/main" id="{E58CCBF2-BBBE-94C7-4398-5E21209EBAA7}"/>
                </a:ext>
              </a:extLst>
            </p:cNvPr>
            <p:cNvSpPr/>
            <p:nvPr/>
          </p:nvSpPr>
          <p:spPr>
            <a:xfrm>
              <a:off x="6250938" y="2080214"/>
              <a:ext cx="58942" cy="45473"/>
            </a:xfrm>
            <a:custGeom>
              <a:avLst/>
              <a:gdLst>
                <a:gd name="f0" fmla="val w"/>
                <a:gd name="f1" fmla="val h"/>
                <a:gd name="f2" fmla="val 0"/>
                <a:gd name="f3" fmla="val 1481"/>
                <a:gd name="f4" fmla="val 1072"/>
                <a:gd name="f5" fmla="val 1110"/>
                <a:gd name="f6" fmla="val 1049"/>
                <a:gd name="f7" fmla="val 983"/>
                <a:gd name="f8" fmla="val 18"/>
                <a:gd name="f9" fmla="val 914"/>
                <a:gd name="f10" fmla="val 57"/>
                <a:gd name="f11" fmla="val 221"/>
                <a:gd name="f12" fmla="val 404"/>
                <a:gd name="f13" fmla="val 63"/>
                <a:gd name="f14" fmla="val 498"/>
                <a:gd name="f15" fmla="val 687"/>
                <a:gd name="f16" fmla="val 877"/>
                <a:gd name="f17" fmla="val 132"/>
                <a:gd name="f18" fmla="val 991"/>
                <a:gd name="f19" fmla="val 250"/>
                <a:gd name="f20" fmla="val 382"/>
                <a:gd name="f21" fmla="val 432"/>
                <a:gd name="f22" fmla="val 484"/>
                <a:gd name="f23" fmla="val 1060"/>
                <a:gd name="f24" fmla="val 536"/>
                <a:gd name="f25" fmla="val 1034"/>
                <a:gd name="f26" fmla="val 1260"/>
                <a:gd name="f27" fmla="val 1418"/>
                <a:gd name="f28" fmla="val 593"/>
                <a:gd name="f29" fmla="val 215"/>
                <a:gd name="f30" fmla="val 1353"/>
                <a:gd name="f31" fmla="val 85"/>
                <a:gd name="f32" fmla="val 1244"/>
                <a:gd name="f33" fmla="*/ f0 1 1481"/>
                <a:gd name="f34" fmla="*/ f1 1 1072"/>
                <a:gd name="f35" fmla="val f2"/>
                <a:gd name="f36" fmla="val f3"/>
                <a:gd name="f37" fmla="val f4"/>
                <a:gd name="f38" fmla="+- f37 0 f35"/>
                <a:gd name="f39" fmla="+- f36 0 f35"/>
                <a:gd name="f40" fmla="*/ f39 1 1481"/>
                <a:gd name="f41" fmla="*/ f38 1 1072"/>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481" h="1072">
                  <a:moveTo>
                    <a:pt x="f5" y="f2"/>
                  </a:moveTo>
                  <a:cubicBezTo>
                    <a:pt x="f6" y="f2"/>
                    <a:pt x="f7" y="f8"/>
                    <a:pt x="f9" y="f10"/>
                  </a:cubicBezTo>
                  <a:lnTo>
                    <a:pt x="f11" y="f12"/>
                  </a:lnTo>
                  <a:cubicBezTo>
                    <a:pt x="f13" y="f14"/>
                    <a:pt x="f2" y="f15"/>
                    <a:pt x="f13" y="f16"/>
                  </a:cubicBezTo>
                  <a:cubicBezTo>
                    <a:pt x="f17" y="f18"/>
                    <a:pt x="f19" y="f4"/>
                    <a:pt x="f20" y="f4"/>
                  </a:cubicBezTo>
                  <a:cubicBezTo>
                    <a:pt x="f21" y="f4"/>
                    <a:pt x="f22" y="f23"/>
                    <a:pt x="f24" y="f25"/>
                  </a:cubicBezTo>
                  <a:lnTo>
                    <a:pt x="f26" y="f15"/>
                  </a:lnTo>
                  <a:cubicBezTo>
                    <a:pt x="f27" y="f28"/>
                    <a:pt x="f3" y="f12"/>
                    <a:pt x="f27" y="f29"/>
                  </a:cubicBezTo>
                  <a:cubicBezTo>
                    <a:pt x="f30" y="f31"/>
                    <a:pt x="f3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95" name="Google Shape;10420;p74">
              <a:extLst>
                <a:ext uri="{FF2B5EF4-FFF2-40B4-BE49-F238E27FC236}">
                  <a16:creationId xmlns:a16="http://schemas.microsoft.com/office/drawing/2014/main" id="{A28E320A-4712-1B60-697E-B124B070A8B3}"/>
                </a:ext>
              </a:extLst>
            </p:cNvPr>
            <p:cNvSpPr/>
            <p:nvPr/>
          </p:nvSpPr>
          <p:spPr>
            <a:xfrm>
              <a:off x="5970062" y="2077279"/>
              <a:ext cx="282156" cy="413592"/>
            </a:xfrm>
            <a:custGeom>
              <a:avLst/>
              <a:gdLst>
                <a:gd name="f0" fmla="val w"/>
                <a:gd name="f1" fmla="val h"/>
                <a:gd name="f2" fmla="val 0"/>
                <a:gd name="f3" fmla="val 7089"/>
                <a:gd name="f4" fmla="val 9750"/>
                <a:gd name="f5" fmla="val 3529"/>
                <a:gd name="f6" fmla="val 3151"/>
                <a:gd name="f7" fmla="val 2836"/>
                <a:gd name="f8" fmla="val 315"/>
                <a:gd name="f9" fmla="val 725"/>
                <a:gd name="f10" fmla="val 1418"/>
                <a:gd name="f11" fmla="val 1040"/>
                <a:gd name="f12" fmla="val 2520"/>
                <a:gd name="f13" fmla="val 2111"/>
                <a:gd name="f14" fmla="val 1733"/>
                <a:gd name="f15" fmla="val 2143"/>
                <a:gd name="f16" fmla="val 1544"/>
                <a:gd name="f17" fmla="val 1638"/>
                <a:gd name="f18" fmla="val 2080"/>
                <a:gd name="f19" fmla="val 1764"/>
                <a:gd name="f20" fmla="val 3497"/>
                <a:gd name="f21" fmla="val 4253"/>
                <a:gd name="f22" fmla="val 4883"/>
                <a:gd name="f23" fmla="val 2710"/>
                <a:gd name="f24" fmla="val 3466"/>
                <a:gd name="f25" fmla="val 4096"/>
                <a:gd name="f26" fmla="val 4474"/>
                <a:gd name="f27" fmla="val 4600"/>
                <a:gd name="f28" fmla="val 3907"/>
                <a:gd name="f29" fmla="val 4758"/>
                <a:gd name="f30" fmla="val 4064"/>
                <a:gd name="f31" fmla="val 5073"/>
                <a:gd name="f32" fmla="val 4159"/>
                <a:gd name="f33" fmla="val 5482"/>
                <a:gd name="f34" fmla="val 5860"/>
                <a:gd name="f35" fmla="val 6081"/>
                <a:gd name="f36" fmla="val 4001"/>
                <a:gd name="f37" fmla="val 6238"/>
                <a:gd name="f38" fmla="val 3812"/>
                <a:gd name="f39" fmla="val 3623"/>
                <a:gd name="f40" fmla="val 4915"/>
                <a:gd name="f41" fmla="val 2678"/>
                <a:gd name="f42" fmla="val 4128"/>
                <a:gd name="f43" fmla="val 3844"/>
                <a:gd name="f44" fmla="val 3434"/>
                <a:gd name="f45" fmla="val 3025"/>
                <a:gd name="f46" fmla="val 788"/>
                <a:gd name="f47" fmla="val 4443"/>
                <a:gd name="f48" fmla="val 5167"/>
                <a:gd name="f49" fmla="val 6112"/>
                <a:gd name="f50" fmla="val 536"/>
                <a:gd name="f51" fmla="val 6963"/>
                <a:gd name="f52" fmla="val 1386"/>
                <a:gd name="f53" fmla="val 7372"/>
                <a:gd name="f54" fmla="val 8318"/>
                <a:gd name="f55" fmla="val 977"/>
                <a:gd name="f56" fmla="val 662"/>
                <a:gd name="f57" fmla="val 8633"/>
                <a:gd name="f58" fmla="val 9011"/>
                <a:gd name="f59" fmla="val 9389"/>
                <a:gd name="f60" fmla="val 9578"/>
                <a:gd name="f61" fmla="val 819"/>
                <a:gd name="f62" fmla="val 9735"/>
                <a:gd name="f63" fmla="val 1008"/>
                <a:gd name="f64" fmla="val 5923"/>
                <a:gd name="f65" fmla="val 9745"/>
                <a:gd name="f66" fmla="val 5979"/>
                <a:gd name="f67" fmla="val 9749"/>
                <a:gd name="f68" fmla="val 6029"/>
                <a:gd name="f69" fmla="val 6305"/>
                <a:gd name="f70" fmla="val 6396"/>
                <a:gd name="f71" fmla="val 9612"/>
                <a:gd name="f72" fmla="val 9452"/>
                <a:gd name="f73" fmla="val 9105"/>
                <a:gd name="f74" fmla="val 8696"/>
                <a:gd name="f75" fmla="val 8381"/>
                <a:gd name="f76" fmla="val 5702"/>
                <a:gd name="f77" fmla="val 7436"/>
                <a:gd name="f78" fmla="val 6522"/>
                <a:gd name="f79" fmla="val 7057"/>
                <a:gd name="f80" fmla="val 6175"/>
                <a:gd name="f81" fmla="val 5230"/>
                <a:gd name="f82" fmla="val 6774"/>
                <a:gd name="f83" fmla="val 6364"/>
                <a:gd name="f84" fmla="val 5986"/>
                <a:gd name="f85" fmla="val 5671"/>
                <a:gd name="f86" fmla="val 5356"/>
                <a:gd name="f87" fmla="val 4946"/>
                <a:gd name="f88" fmla="val 4568"/>
                <a:gd name="f89" fmla="val 3938"/>
                <a:gd name="f90" fmla="*/ f0 1 7089"/>
                <a:gd name="f91" fmla="*/ f1 1 9750"/>
                <a:gd name="f92" fmla="val f2"/>
                <a:gd name="f93" fmla="val f3"/>
                <a:gd name="f94" fmla="val f4"/>
                <a:gd name="f95" fmla="+- f94 0 f92"/>
                <a:gd name="f96" fmla="+- f93 0 f92"/>
                <a:gd name="f97" fmla="*/ f96 1 7089"/>
                <a:gd name="f98" fmla="*/ f95 1 9750"/>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7089" h="9750">
                  <a:moveTo>
                    <a:pt x="f5" y="f2"/>
                  </a:moveTo>
                  <a:cubicBezTo>
                    <a:pt x="f6" y="f2"/>
                    <a:pt x="f7" y="f8"/>
                    <a:pt x="f7" y="f9"/>
                  </a:cubicBezTo>
                  <a:lnTo>
                    <a:pt x="f7" y="f10"/>
                  </a:lnTo>
                  <a:cubicBezTo>
                    <a:pt x="f7" y="f11"/>
                    <a:pt x="f12" y="f9"/>
                    <a:pt x="f13" y="f9"/>
                  </a:cubicBezTo>
                  <a:cubicBezTo>
                    <a:pt x="f14" y="f9"/>
                    <a:pt x="f10" y="f11"/>
                    <a:pt x="f10" y="f10"/>
                  </a:cubicBezTo>
                  <a:lnTo>
                    <a:pt x="f10" y="f15"/>
                  </a:lnTo>
                  <a:cubicBezTo>
                    <a:pt x="f16" y="f15"/>
                    <a:pt x="f17" y="f18"/>
                    <a:pt x="f19" y="f18"/>
                  </a:cubicBezTo>
                  <a:lnTo>
                    <a:pt x="f20" y="f18"/>
                  </a:lnTo>
                  <a:cubicBezTo>
                    <a:pt x="f21" y="f18"/>
                    <a:pt x="f22" y="f23"/>
                    <a:pt x="f22" y="f24"/>
                  </a:cubicBezTo>
                  <a:cubicBezTo>
                    <a:pt x="f22" y="f25"/>
                    <a:pt x="f26" y="f27"/>
                    <a:pt x="f28" y="f29"/>
                  </a:cubicBezTo>
                  <a:cubicBezTo>
                    <a:pt x="f30" y="f31"/>
                    <a:pt x="f32" y="f33"/>
                    <a:pt x="f32" y="f34"/>
                  </a:cubicBezTo>
                  <a:cubicBezTo>
                    <a:pt x="f32" y="f35"/>
                    <a:pt x="f36" y="f37"/>
                    <a:pt x="f38" y="f37"/>
                  </a:cubicBezTo>
                  <a:cubicBezTo>
                    <a:pt x="f39" y="f37"/>
                    <a:pt x="f24" y="f35"/>
                    <a:pt x="f24" y="f34"/>
                  </a:cubicBezTo>
                  <a:cubicBezTo>
                    <a:pt x="f24" y="f40"/>
                    <a:pt x="f41" y="f42"/>
                    <a:pt x="f14" y="f42"/>
                  </a:cubicBezTo>
                  <a:lnTo>
                    <a:pt x="f24" y="f42"/>
                  </a:lnTo>
                  <a:cubicBezTo>
                    <a:pt x="f43" y="f42"/>
                    <a:pt x="f32" y="f38"/>
                    <a:pt x="f32" y="f44"/>
                  </a:cubicBezTo>
                  <a:cubicBezTo>
                    <a:pt x="f32" y="f45"/>
                    <a:pt x="f43" y="f23"/>
                    <a:pt x="f24" y="f23"/>
                  </a:cubicBezTo>
                  <a:lnTo>
                    <a:pt x="f14" y="f23"/>
                  </a:lnTo>
                  <a:cubicBezTo>
                    <a:pt x="f46" y="f23"/>
                    <a:pt x="f2" y="f20"/>
                    <a:pt x="f2" y="f47"/>
                  </a:cubicBezTo>
                  <a:lnTo>
                    <a:pt x="f2" y="f48"/>
                  </a:lnTo>
                  <a:cubicBezTo>
                    <a:pt x="f2" y="f49"/>
                    <a:pt x="f50" y="f51"/>
                    <a:pt x="f52" y="f53"/>
                  </a:cubicBezTo>
                  <a:lnTo>
                    <a:pt x="f52" y="f54"/>
                  </a:lnTo>
                  <a:cubicBezTo>
                    <a:pt x="f55" y="f54"/>
                    <a:pt x="f56" y="f57"/>
                    <a:pt x="f56" y="f58"/>
                  </a:cubicBezTo>
                  <a:lnTo>
                    <a:pt x="f56" y="f59"/>
                  </a:lnTo>
                  <a:cubicBezTo>
                    <a:pt x="f56" y="f60"/>
                    <a:pt x="f61" y="f62"/>
                    <a:pt x="f63" y="f62"/>
                  </a:cubicBezTo>
                  <a:lnTo>
                    <a:pt x="f34" y="f62"/>
                  </a:lnTo>
                  <a:cubicBezTo>
                    <a:pt x="f64" y="f65"/>
                    <a:pt x="f66" y="f67"/>
                    <a:pt x="f68" y="f67"/>
                  </a:cubicBezTo>
                  <a:cubicBezTo>
                    <a:pt x="f69" y="f67"/>
                    <a:pt x="f70" y="f71"/>
                    <a:pt x="f70" y="f72"/>
                  </a:cubicBezTo>
                  <a:lnTo>
                    <a:pt x="f70" y="f73"/>
                  </a:lnTo>
                  <a:cubicBezTo>
                    <a:pt x="f70" y="f74"/>
                    <a:pt x="f49" y="f75"/>
                    <a:pt x="f76" y="f75"/>
                  </a:cubicBezTo>
                  <a:lnTo>
                    <a:pt x="f76" y="f77"/>
                  </a:lnTo>
                  <a:cubicBezTo>
                    <a:pt x="f78" y="f79"/>
                    <a:pt x="f3" y="f80"/>
                    <a:pt x="f3" y="f81"/>
                  </a:cubicBezTo>
                  <a:lnTo>
                    <a:pt x="f3" y="f15"/>
                  </a:lnTo>
                  <a:cubicBezTo>
                    <a:pt x="f3" y="f14"/>
                    <a:pt x="f82" y="f10"/>
                    <a:pt x="f83" y="f10"/>
                  </a:cubicBezTo>
                  <a:cubicBezTo>
                    <a:pt x="f84" y="f10"/>
                    <a:pt x="f85" y="f14"/>
                    <a:pt x="f85" y="f15"/>
                  </a:cubicBezTo>
                  <a:lnTo>
                    <a:pt x="f85" y="f10"/>
                  </a:lnTo>
                  <a:cubicBezTo>
                    <a:pt x="f85" y="f11"/>
                    <a:pt x="f86" y="f9"/>
                    <a:pt x="f87" y="f9"/>
                  </a:cubicBezTo>
                  <a:cubicBezTo>
                    <a:pt x="f88" y="f9"/>
                    <a:pt x="f21" y="f11"/>
                    <a:pt x="f21" y="f10"/>
                  </a:cubicBezTo>
                  <a:lnTo>
                    <a:pt x="f21" y="f9"/>
                  </a:lnTo>
                  <a:cubicBezTo>
                    <a:pt x="f21" y="f8"/>
                    <a:pt x="f8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96" name="Google Shape;10478;p74">
            <a:extLst>
              <a:ext uri="{FF2B5EF4-FFF2-40B4-BE49-F238E27FC236}">
                <a16:creationId xmlns:a16="http://schemas.microsoft.com/office/drawing/2014/main" id="{09F2D4EE-F98A-A0F4-7C60-0A3C2EBAF0DA}"/>
              </a:ext>
            </a:extLst>
          </p:cNvPr>
          <p:cNvGrpSpPr/>
          <p:nvPr/>
        </p:nvGrpSpPr>
        <p:grpSpPr>
          <a:xfrm>
            <a:off x="6773668" y="2827833"/>
            <a:ext cx="638739" cy="668243"/>
            <a:chOff x="6451850" y="1990246"/>
            <a:chExt cx="479054" cy="501182"/>
          </a:xfrm>
          <a:solidFill>
            <a:schemeClr val="tx1">
              <a:lumMod val="50000"/>
              <a:lumOff val="50000"/>
            </a:schemeClr>
          </a:solidFill>
        </p:grpSpPr>
        <p:sp>
          <p:nvSpPr>
            <p:cNvPr id="197" name="Google Shape;10479;p74">
              <a:extLst>
                <a:ext uri="{FF2B5EF4-FFF2-40B4-BE49-F238E27FC236}">
                  <a16:creationId xmlns:a16="http://schemas.microsoft.com/office/drawing/2014/main" id="{7E3A64E1-13D9-BDA1-FA52-FEE440608B86}"/>
                </a:ext>
              </a:extLst>
            </p:cNvPr>
            <p:cNvSpPr/>
            <p:nvPr/>
          </p:nvSpPr>
          <p:spPr>
            <a:xfrm>
              <a:off x="6451850" y="2115848"/>
              <a:ext cx="218230" cy="248625"/>
            </a:xfrm>
            <a:custGeom>
              <a:avLst/>
              <a:gdLst>
                <a:gd name="f0" fmla="val w"/>
                <a:gd name="f1" fmla="val h"/>
                <a:gd name="f2" fmla="val 0"/>
                <a:gd name="f3" fmla="val 5483"/>
                <a:gd name="f4" fmla="val 5861"/>
                <a:gd name="f5" fmla="val 2584"/>
                <a:gd name="f6" fmla="val 1"/>
                <a:gd name="f7" fmla="val 410"/>
                <a:gd name="f8" fmla="val 2206"/>
                <a:gd name="f9" fmla="val 2615"/>
                <a:gd name="f10" fmla="val 3277"/>
                <a:gd name="f11" fmla="val 3655"/>
                <a:gd name="f12" fmla="val 5860"/>
                <a:gd name="f13" fmla="val 3781"/>
                <a:gd name="f14" fmla="val 4632"/>
                <a:gd name="f15" fmla="val 3844"/>
                <a:gd name="f16" fmla="val 4584"/>
                <a:gd name="f17" fmla="val 3939"/>
                <a:gd name="f18" fmla="val 4561"/>
                <a:gd name="f19" fmla="val 4029"/>
                <a:gd name="f20" fmla="val 4120"/>
                <a:gd name="f21" fmla="val 4206"/>
                <a:gd name="f22" fmla="val 4254"/>
                <a:gd name="f23" fmla="val 4726"/>
                <a:gd name="f24" fmla="val 5104"/>
                <a:gd name="f25" fmla="val 4789"/>
                <a:gd name="f26" fmla="val 5167"/>
                <a:gd name="f27" fmla="val 4884"/>
                <a:gd name="f28" fmla="val 5199"/>
                <a:gd name="f29" fmla="val 4974"/>
                <a:gd name="f30" fmla="val 5065"/>
                <a:gd name="f31" fmla="val 5152"/>
                <a:gd name="f32" fmla="val 5325"/>
                <a:gd name="f33" fmla="val 5010"/>
                <a:gd name="f34" fmla="val 4758"/>
                <a:gd name="f35" fmla="val 4159"/>
                <a:gd name="f36" fmla="val 4065"/>
                <a:gd name="f37" fmla="val 3813"/>
                <a:gd name="f38" fmla="val 3687"/>
                <a:gd name="f39" fmla="val 5482"/>
                <a:gd name="f40" fmla="val 2962"/>
                <a:gd name="f41" fmla="val 2489"/>
                <a:gd name="f42" fmla="val 2710"/>
                <a:gd name="f43" fmla="val 2915"/>
                <a:gd name="f44" fmla="val 4317"/>
                <a:gd name="f45" fmla="val 3017"/>
                <a:gd name="f46" fmla="val 4049"/>
                <a:gd name="f47" fmla="val 3513"/>
                <a:gd name="f48" fmla="val 3309"/>
                <a:gd name="f49" fmla="val 2930"/>
                <a:gd name="f50" fmla="val 2332"/>
                <a:gd name="f51" fmla="val 1670"/>
                <a:gd name="f52" fmla="val 1261"/>
                <a:gd name="f53" fmla="val 3561"/>
                <a:gd name="f54" fmla="val 1040"/>
                <a:gd name="f55" fmla="*/ f0 1 5483"/>
                <a:gd name="f56" fmla="*/ f1 1 5861"/>
                <a:gd name="f57" fmla="val f2"/>
                <a:gd name="f58" fmla="val f3"/>
                <a:gd name="f59" fmla="val f4"/>
                <a:gd name="f60" fmla="+- f59 0 f57"/>
                <a:gd name="f61" fmla="+- f58 0 f57"/>
                <a:gd name="f62" fmla="*/ f61 1 5483"/>
                <a:gd name="f63" fmla="*/ f60 1 58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61">
                  <a:moveTo>
                    <a:pt x="f5" y="f6"/>
                  </a:moveTo>
                  <a:lnTo>
                    <a:pt x="f7" y="f8"/>
                  </a:lnTo>
                  <a:cubicBezTo>
                    <a:pt x="f6" y="f9"/>
                    <a:pt x="f6" y="f10"/>
                    <a:pt x="f7" y="f11"/>
                  </a:cubicBezTo>
                  <a:lnTo>
                    <a:pt x="f5" y="f12"/>
                  </a:lnTo>
                  <a:lnTo>
                    <a:pt x="f13" y="f14"/>
                  </a:lnTo>
                  <a:cubicBezTo>
                    <a:pt x="f15" y="f16"/>
                    <a:pt x="f17" y="f18"/>
                    <a:pt x="f19" y="f18"/>
                  </a:cubicBezTo>
                  <a:cubicBezTo>
                    <a:pt x="f20" y="f18"/>
                    <a:pt x="f21" y="f16"/>
                    <a:pt x="f22" y="f14"/>
                  </a:cubicBezTo>
                  <a:lnTo>
                    <a:pt x="f23" y="f24"/>
                  </a:lnTo>
                  <a:cubicBezTo>
                    <a:pt x="f25" y="f26"/>
                    <a:pt x="f27" y="f28"/>
                    <a:pt x="f29" y="f28"/>
                  </a:cubicBezTo>
                  <a:cubicBezTo>
                    <a:pt x="f30" y="f28"/>
                    <a:pt x="f31" y="f26"/>
                    <a:pt x="f28" y="f24"/>
                  </a:cubicBezTo>
                  <a:cubicBezTo>
                    <a:pt x="f32" y="f33"/>
                    <a:pt x="f32" y="f34"/>
                    <a:pt x="f28" y="f14"/>
                  </a:cubicBezTo>
                  <a:lnTo>
                    <a:pt x="f23" y="f35"/>
                  </a:lnTo>
                  <a:cubicBezTo>
                    <a:pt x="f14" y="f36"/>
                    <a:pt x="f14" y="f37"/>
                    <a:pt x="f23" y="f38"/>
                  </a:cubicBezTo>
                  <a:lnTo>
                    <a:pt x="f39" y="f40"/>
                  </a:lnTo>
                  <a:lnTo>
                    <a:pt x="f33" y="f41"/>
                  </a:lnTo>
                  <a:lnTo>
                    <a:pt x="f25" y="f42"/>
                  </a:lnTo>
                  <a:cubicBezTo>
                    <a:pt x="f16" y="f43"/>
                    <a:pt x="f44" y="f45"/>
                    <a:pt x="f46" y="f45"/>
                  </a:cubicBezTo>
                  <a:cubicBezTo>
                    <a:pt x="f13" y="f45"/>
                    <a:pt x="f47" y="f43"/>
                    <a:pt x="f48" y="f42"/>
                  </a:cubicBezTo>
                  <a:cubicBezTo>
                    <a:pt x="f49" y="f50"/>
                    <a:pt x="f49" y="f51"/>
                    <a:pt x="f48" y="f52"/>
                  </a:cubicBezTo>
                  <a:lnTo>
                    <a:pt x="f53" y="f54"/>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98" name="Google Shape;10480;p74">
              <a:extLst>
                <a:ext uri="{FF2B5EF4-FFF2-40B4-BE49-F238E27FC236}">
                  <a16:creationId xmlns:a16="http://schemas.microsoft.com/office/drawing/2014/main" id="{97889578-B73D-BA95-D24F-1255724C28EB}"/>
                </a:ext>
              </a:extLst>
            </p:cNvPr>
            <p:cNvSpPr/>
            <p:nvPr/>
          </p:nvSpPr>
          <p:spPr>
            <a:xfrm>
              <a:off x="6574755" y="1990246"/>
              <a:ext cx="232001" cy="227200"/>
            </a:xfrm>
            <a:custGeom>
              <a:avLst/>
              <a:gdLst>
                <a:gd name="f0" fmla="val w"/>
                <a:gd name="f1" fmla="val h"/>
                <a:gd name="f2" fmla="val 0"/>
                <a:gd name="f3" fmla="val 5829"/>
                <a:gd name="f4" fmla="val 5356"/>
                <a:gd name="f5" fmla="val 2926"/>
                <a:gd name="f6" fmla="val 2662"/>
                <a:gd name="f7" fmla="val 2394"/>
                <a:gd name="f8" fmla="val 95"/>
                <a:gd name="f9" fmla="val 2205"/>
                <a:gd name="f10" fmla="val 284"/>
                <a:gd name="f11" fmla="val 2457"/>
                <a:gd name="f12" fmla="val 1229"/>
                <a:gd name="f13" fmla="val 3686"/>
                <a:gd name="f14" fmla="val 1323"/>
                <a:gd name="f15" fmla="val 3781"/>
                <a:gd name="f16" fmla="val 4033"/>
                <a:gd name="f17" fmla="val 4127"/>
                <a:gd name="f18" fmla="val 725"/>
                <a:gd name="f19" fmla="val 4600"/>
                <a:gd name="f20" fmla="val 630"/>
                <a:gd name="f21" fmla="val 4726"/>
                <a:gd name="f22" fmla="val 4978"/>
                <a:gd name="f23" fmla="val 5072"/>
                <a:gd name="f24" fmla="val 788"/>
                <a:gd name="f25" fmla="val 5135"/>
                <a:gd name="f26" fmla="val 882"/>
                <a:gd name="f27" fmla="val 5167"/>
                <a:gd name="f28" fmla="val 977"/>
                <a:gd name="f29" fmla="val 1071"/>
                <a:gd name="f30" fmla="val 1166"/>
                <a:gd name="f31" fmla="val 1701"/>
                <a:gd name="f32" fmla="val 1749"/>
                <a:gd name="f33" fmla="val 4553"/>
                <a:gd name="f34" fmla="val 1835"/>
                <a:gd name="f35" fmla="val 4529"/>
                <a:gd name="f36" fmla="val 1926"/>
                <a:gd name="f37" fmla="val 2016"/>
                <a:gd name="f38" fmla="val 2111"/>
                <a:gd name="f39" fmla="val 2174"/>
                <a:gd name="f40" fmla="val 2898"/>
                <a:gd name="f41" fmla="val 3371"/>
                <a:gd name="f42" fmla="val 4883"/>
                <a:gd name="f43" fmla="val 3151"/>
                <a:gd name="f44" fmla="val 4663"/>
                <a:gd name="f45" fmla="val 2741"/>
                <a:gd name="f46" fmla="val 4253"/>
                <a:gd name="f47" fmla="val 3592"/>
                <a:gd name="f48" fmla="val 3214"/>
                <a:gd name="f49" fmla="val 3340"/>
                <a:gd name="f50" fmla="val 3009"/>
                <a:gd name="f51" fmla="val 3607"/>
                <a:gd name="f52" fmla="val 2906"/>
                <a:gd name="f53" fmla="val 3875"/>
                <a:gd name="f54" fmla="val 4143"/>
                <a:gd name="f55" fmla="val 4411"/>
                <a:gd name="f56" fmla="val 4852"/>
                <a:gd name="f57" fmla="val 3434"/>
                <a:gd name="f58" fmla="val 5828"/>
                <a:gd name="f59" fmla="val 3623"/>
                <a:gd name="f60" fmla="val 3450"/>
                <a:gd name="f61" fmla="val 3190"/>
                <a:gd name="f62" fmla="*/ f0 1 5829"/>
                <a:gd name="f63" fmla="*/ f1 1 5356"/>
                <a:gd name="f64" fmla="val f2"/>
                <a:gd name="f65" fmla="val f3"/>
                <a:gd name="f66" fmla="val f4"/>
                <a:gd name="f67" fmla="+- f66 0 f64"/>
                <a:gd name="f68" fmla="+- f65 0 f64"/>
                <a:gd name="f69" fmla="*/ f68 1 5829"/>
                <a:gd name="f70" fmla="*/ f67 1 5356"/>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29" h="5356">
                  <a:moveTo>
                    <a:pt x="f5" y="f2"/>
                  </a:moveTo>
                  <a:cubicBezTo>
                    <a:pt x="f6" y="f2"/>
                    <a:pt x="f7" y="f8"/>
                    <a:pt x="f9" y="f10"/>
                  </a:cubicBezTo>
                  <a:lnTo>
                    <a:pt x="f2" y="f11"/>
                  </a:lnTo>
                  <a:lnTo>
                    <a:pt x="f12" y="f13"/>
                  </a:lnTo>
                  <a:cubicBezTo>
                    <a:pt x="f14" y="f15"/>
                    <a:pt x="f14" y="f16"/>
                    <a:pt x="f12" y="f17"/>
                  </a:cubicBezTo>
                  <a:lnTo>
                    <a:pt x="f18" y="f19"/>
                  </a:lnTo>
                  <a:cubicBezTo>
                    <a:pt x="f20" y="f21"/>
                    <a:pt x="f20" y="f22"/>
                    <a:pt x="f18" y="f23"/>
                  </a:cubicBezTo>
                  <a:cubicBezTo>
                    <a:pt x="f24" y="f25"/>
                    <a:pt x="f26" y="f27"/>
                    <a:pt x="f28" y="f27"/>
                  </a:cubicBezTo>
                  <a:cubicBezTo>
                    <a:pt x="f29" y="f27"/>
                    <a:pt x="f30" y="f25"/>
                    <a:pt x="f12" y="f23"/>
                  </a:cubicBezTo>
                  <a:lnTo>
                    <a:pt x="f31" y="f19"/>
                  </a:lnTo>
                  <a:cubicBezTo>
                    <a:pt x="f32" y="f33"/>
                    <a:pt x="f34" y="f35"/>
                    <a:pt x="f36" y="f35"/>
                  </a:cubicBezTo>
                  <a:cubicBezTo>
                    <a:pt x="f37" y="f35"/>
                    <a:pt x="f38" y="f33"/>
                    <a:pt x="f39" y="f19"/>
                  </a:cubicBezTo>
                  <a:lnTo>
                    <a:pt x="f40" y="f4"/>
                  </a:lnTo>
                  <a:lnTo>
                    <a:pt x="f41" y="f42"/>
                  </a:lnTo>
                  <a:lnTo>
                    <a:pt x="f43" y="f44"/>
                  </a:lnTo>
                  <a:cubicBezTo>
                    <a:pt x="f45" y="f46"/>
                    <a:pt x="f45" y="f47"/>
                    <a:pt x="f43" y="f48"/>
                  </a:cubicBezTo>
                  <a:cubicBezTo>
                    <a:pt x="f49" y="f50"/>
                    <a:pt x="f51" y="f52"/>
                    <a:pt x="f53" y="f52"/>
                  </a:cubicBezTo>
                  <a:cubicBezTo>
                    <a:pt x="f54" y="f52"/>
                    <a:pt x="f55" y="f50"/>
                    <a:pt x="f19" y="f48"/>
                  </a:cubicBezTo>
                  <a:lnTo>
                    <a:pt x="f56" y="f57"/>
                  </a:lnTo>
                  <a:lnTo>
                    <a:pt x="f58" y="f11"/>
                  </a:lnTo>
                  <a:lnTo>
                    <a:pt x="f59" y="f10"/>
                  </a:lnTo>
                  <a:cubicBezTo>
                    <a:pt x="f60" y="f8"/>
                    <a:pt x="f6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99" name="Google Shape;10481;p74">
              <a:extLst>
                <a:ext uri="{FF2B5EF4-FFF2-40B4-BE49-F238E27FC236}">
                  <a16:creationId xmlns:a16="http://schemas.microsoft.com/office/drawing/2014/main" id="{2D6D075D-271F-F463-848D-D979EEE1D4E1}"/>
                </a:ext>
              </a:extLst>
            </p:cNvPr>
            <p:cNvSpPr/>
            <p:nvPr/>
          </p:nvSpPr>
          <p:spPr>
            <a:xfrm>
              <a:off x="6712674" y="2115848"/>
              <a:ext cx="218230" cy="247262"/>
            </a:xfrm>
            <a:custGeom>
              <a:avLst/>
              <a:gdLst>
                <a:gd name="f0" fmla="val w"/>
                <a:gd name="f1" fmla="val h"/>
                <a:gd name="f2" fmla="val 0"/>
                <a:gd name="f3" fmla="val 5483"/>
                <a:gd name="f4" fmla="val 5829"/>
                <a:gd name="f5" fmla="val 2899"/>
                <a:gd name="f6" fmla="val 1"/>
                <a:gd name="f7" fmla="val 1702"/>
                <a:gd name="f8" fmla="val 1229"/>
                <a:gd name="f9" fmla="val 1639"/>
                <a:gd name="f10" fmla="val 1292"/>
                <a:gd name="f11" fmla="val 1544"/>
                <a:gd name="f12" fmla="val 1324"/>
                <a:gd name="f13" fmla="val 1450"/>
                <a:gd name="f14" fmla="val 1355"/>
                <a:gd name="f15" fmla="val 1261"/>
                <a:gd name="f16" fmla="val 1198"/>
                <a:gd name="f17" fmla="val 725"/>
                <a:gd name="f18" fmla="val 757"/>
                <a:gd name="f19" fmla="val 678"/>
                <a:gd name="f20" fmla="val 694"/>
                <a:gd name="f21" fmla="val 591"/>
                <a:gd name="f22" fmla="val 662"/>
                <a:gd name="f23" fmla="val 501"/>
                <a:gd name="f24" fmla="val 410"/>
                <a:gd name="f25" fmla="val 316"/>
                <a:gd name="f26" fmla="val 253"/>
                <a:gd name="f27" fmla="val 158"/>
                <a:gd name="f28" fmla="val 883"/>
                <a:gd name="f29" fmla="val 1103"/>
                <a:gd name="f30" fmla="val 851"/>
                <a:gd name="f31" fmla="val 1828"/>
                <a:gd name="f32" fmla="val 2048"/>
                <a:gd name="f33" fmla="val 2174"/>
                <a:gd name="f34" fmla="val 473"/>
                <a:gd name="f35" fmla="val 3372"/>
                <a:gd name="f36" fmla="val 3151"/>
                <a:gd name="f37" fmla="val 898"/>
                <a:gd name="f38" fmla="val 2946"/>
                <a:gd name="f39" fmla="val 1166"/>
                <a:gd name="f40" fmla="val 2844"/>
                <a:gd name="f41" fmla="val 1434"/>
                <a:gd name="f42" fmla="val 1970"/>
                <a:gd name="f43" fmla="val 2552"/>
                <a:gd name="f44" fmla="val 3529"/>
                <a:gd name="f45" fmla="val 4222"/>
                <a:gd name="f46" fmla="val 4600"/>
                <a:gd name="f47" fmla="val 1922"/>
                <a:gd name="f48" fmla="val 4852"/>
                <a:gd name="f49" fmla="val 5073"/>
                <a:gd name="f50" fmla="val 3655"/>
                <a:gd name="f51" fmla="val 5482"/>
                <a:gd name="f52" fmla="val 3277"/>
                <a:gd name="f53" fmla="val 2615"/>
                <a:gd name="f54" fmla="val 2206"/>
                <a:gd name="f55" fmla="*/ f0 1 5483"/>
                <a:gd name="f56" fmla="*/ f1 1 5829"/>
                <a:gd name="f57" fmla="val f2"/>
                <a:gd name="f58" fmla="val f3"/>
                <a:gd name="f59" fmla="val f4"/>
                <a:gd name="f60" fmla="+- f59 0 f57"/>
                <a:gd name="f61" fmla="+- f58 0 f57"/>
                <a:gd name="f62" fmla="*/ f61 1 5483"/>
                <a:gd name="f63" fmla="*/ f60 1 5829"/>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29">
                  <a:moveTo>
                    <a:pt x="f5" y="f6"/>
                  </a:moveTo>
                  <a:lnTo>
                    <a:pt x="f7" y="f8"/>
                  </a:lnTo>
                  <a:cubicBezTo>
                    <a:pt x="f9" y="f10"/>
                    <a:pt x="f11" y="f12"/>
                    <a:pt x="f13" y="f12"/>
                  </a:cubicBezTo>
                  <a:cubicBezTo>
                    <a:pt x="f14" y="f12"/>
                    <a:pt x="f15" y="f10"/>
                    <a:pt x="f16" y="f8"/>
                  </a:cubicBezTo>
                  <a:lnTo>
                    <a:pt x="f17" y="f18"/>
                  </a:lnTo>
                  <a:cubicBezTo>
                    <a:pt x="f19" y="f20"/>
                    <a:pt x="f21" y="f22"/>
                    <a:pt x="f23" y="f22"/>
                  </a:cubicBezTo>
                  <a:cubicBezTo>
                    <a:pt x="f24" y="f22"/>
                    <a:pt x="f25" y="f20"/>
                    <a:pt x="f26" y="f18"/>
                  </a:cubicBezTo>
                  <a:cubicBezTo>
                    <a:pt x="f27" y="f28"/>
                    <a:pt x="f27" y="f29"/>
                    <a:pt x="f26" y="f8"/>
                  </a:cubicBezTo>
                  <a:lnTo>
                    <a:pt x="f17" y="f7"/>
                  </a:lnTo>
                  <a:cubicBezTo>
                    <a:pt x="f30" y="f31"/>
                    <a:pt x="f30" y="f32"/>
                    <a:pt x="f17" y="f33"/>
                  </a:cubicBezTo>
                  <a:lnTo>
                    <a:pt x="f6" y="f5"/>
                  </a:lnTo>
                  <a:lnTo>
                    <a:pt x="f34" y="f35"/>
                  </a:lnTo>
                  <a:lnTo>
                    <a:pt x="f20" y="f36"/>
                  </a:lnTo>
                  <a:cubicBezTo>
                    <a:pt x="f37" y="f38"/>
                    <a:pt x="f39" y="f40"/>
                    <a:pt x="f41" y="f40"/>
                  </a:cubicBezTo>
                  <a:cubicBezTo>
                    <a:pt x="f7" y="f40"/>
                    <a:pt x="f42" y="f38"/>
                    <a:pt x="f33" y="f36"/>
                  </a:cubicBezTo>
                  <a:cubicBezTo>
                    <a:pt x="f43" y="f44"/>
                    <a:pt x="f43" y="f45"/>
                    <a:pt x="f33" y="f46"/>
                  </a:cubicBezTo>
                  <a:lnTo>
                    <a:pt x="f47" y="f48"/>
                  </a:lnTo>
                  <a:lnTo>
                    <a:pt x="f5" y="f4"/>
                  </a:lnTo>
                  <a:lnTo>
                    <a:pt x="f49" y="f50"/>
                  </a:lnTo>
                  <a:cubicBezTo>
                    <a:pt x="f51" y="f52"/>
                    <a:pt x="f51" y="f53"/>
                    <a:pt x="f49" y="f54"/>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00" name="Google Shape;10482;p74">
              <a:extLst>
                <a:ext uri="{FF2B5EF4-FFF2-40B4-BE49-F238E27FC236}">
                  <a16:creationId xmlns:a16="http://schemas.microsoft.com/office/drawing/2014/main" id="{6995B55E-F091-1DC2-CBE3-4DC11A270827}"/>
                </a:ext>
              </a:extLst>
            </p:cNvPr>
            <p:cNvSpPr/>
            <p:nvPr/>
          </p:nvSpPr>
          <p:spPr>
            <a:xfrm>
              <a:off x="6574755" y="2262874"/>
              <a:ext cx="234507" cy="228554"/>
            </a:xfrm>
            <a:custGeom>
              <a:avLst/>
              <a:gdLst>
                <a:gd name="f0" fmla="val w"/>
                <a:gd name="f1" fmla="val h"/>
                <a:gd name="f2" fmla="val 0"/>
                <a:gd name="f3" fmla="val 5892"/>
                <a:gd name="f4" fmla="val 5388"/>
                <a:gd name="f5" fmla="val 2993"/>
                <a:gd name="f6" fmla="val 2520"/>
                <a:gd name="f7" fmla="val 473"/>
                <a:gd name="f8" fmla="val 2741"/>
                <a:gd name="f9" fmla="val 725"/>
                <a:gd name="f10" fmla="val 3151"/>
                <a:gd name="f11" fmla="val 1103"/>
                <a:gd name="f12" fmla="val 1764"/>
                <a:gd name="f13" fmla="val 2174"/>
                <a:gd name="f14" fmla="val 2505"/>
                <a:gd name="f15" fmla="val 2363"/>
                <a:gd name="f16" fmla="val 2221"/>
                <a:gd name="f17" fmla="val 2457"/>
                <a:gd name="f18" fmla="val 1949"/>
                <a:gd name="f19" fmla="val 1678"/>
                <a:gd name="f20" fmla="val 1418"/>
                <a:gd name="f21" fmla="val 1229"/>
                <a:gd name="f22" fmla="val 977"/>
                <a:gd name="f23" fmla="val 1922"/>
                <a:gd name="f24" fmla="val 2930"/>
                <a:gd name="f25" fmla="val 2205"/>
                <a:gd name="f26" fmla="val 5072"/>
                <a:gd name="f27" fmla="val 2394"/>
                <a:gd name="f28" fmla="val 5293"/>
                <a:gd name="f29" fmla="val 2678"/>
                <a:gd name="f30" fmla="val 5387"/>
                <a:gd name="f31" fmla="val 3214"/>
                <a:gd name="f32" fmla="val 3497"/>
                <a:gd name="f33" fmla="val 3686"/>
                <a:gd name="f34" fmla="val 5891"/>
                <a:gd name="f35" fmla="val 4663"/>
                <a:gd name="f36" fmla="val 1701"/>
                <a:gd name="f37" fmla="val 4568"/>
                <a:gd name="f38" fmla="val 1575"/>
                <a:gd name="f39" fmla="val 1355"/>
                <a:gd name="f40" fmla="val 5167"/>
                <a:gd name="f41" fmla="val 756"/>
                <a:gd name="f42" fmla="val 5261"/>
                <a:gd name="f43" fmla="val 630"/>
                <a:gd name="f44" fmla="val 410"/>
                <a:gd name="f45" fmla="val 284"/>
                <a:gd name="f46" fmla="val 5104"/>
                <a:gd name="f47" fmla="val 221"/>
                <a:gd name="f48" fmla="val 5009"/>
                <a:gd name="f49" fmla="val 189"/>
                <a:gd name="f50" fmla="val 4915"/>
                <a:gd name="f51" fmla="val 4820"/>
                <a:gd name="f52" fmla="val 4726"/>
                <a:gd name="f53" fmla="val 4190"/>
                <a:gd name="f54" fmla="val 4143"/>
                <a:gd name="f55" fmla="val 819"/>
                <a:gd name="f56" fmla="val 4056"/>
                <a:gd name="f57" fmla="val 851"/>
                <a:gd name="f58" fmla="val 3966"/>
                <a:gd name="f59" fmla="val 3875"/>
                <a:gd name="f60" fmla="val 3781"/>
                <a:gd name="f61" fmla="val 3718"/>
                <a:gd name="f62" fmla="*/ f0 1 5892"/>
                <a:gd name="f63" fmla="*/ f1 1 5388"/>
                <a:gd name="f64" fmla="val f2"/>
                <a:gd name="f65" fmla="val f3"/>
                <a:gd name="f66" fmla="val f4"/>
                <a:gd name="f67" fmla="+- f66 0 f64"/>
                <a:gd name="f68" fmla="+- f65 0 f64"/>
                <a:gd name="f69" fmla="*/ f68 1 5892"/>
                <a:gd name="f70" fmla="*/ f67 1 538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92" h="5388">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 y="f24"/>
                  </a:lnTo>
                  <a:lnTo>
                    <a:pt x="f25" y="f26"/>
                  </a:lnTo>
                  <a:cubicBezTo>
                    <a:pt x="f27" y="f28"/>
                    <a:pt x="f29" y="f30"/>
                    <a:pt x="f24" y="f30"/>
                  </a:cubicBezTo>
                  <a:cubicBezTo>
                    <a:pt x="f31" y="f30"/>
                    <a:pt x="f32" y="f28"/>
                    <a:pt x="f33" y="f26"/>
                  </a:cubicBezTo>
                  <a:lnTo>
                    <a:pt x="f34" y="f24"/>
                  </a:lnTo>
                  <a:lnTo>
                    <a:pt x="f35" y="f36"/>
                  </a:lnTo>
                  <a:cubicBezTo>
                    <a:pt x="f37" y="f38"/>
                    <a:pt x="f37" y="f39"/>
                    <a:pt x="f35" y="f21"/>
                  </a:cubicBezTo>
                  <a:lnTo>
                    <a:pt x="f40" y="f41"/>
                  </a:lnTo>
                  <a:cubicBezTo>
                    <a:pt x="f42" y="f43"/>
                    <a:pt x="f42" y="f44"/>
                    <a:pt x="f40" y="f45"/>
                  </a:cubicBezTo>
                  <a:cubicBezTo>
                    <a:pt x="f46" y="f47"/>
                    <a:pt x="f48" y="f49"/>
                    <a:pt x="f50" y="f49"/>
                  </a:cubicBezTo>
                  <a:cubicBezTo>
                    <a:pt x="f51" y="f49"/>
                    <a:pt x="f52" y="f47"/>
                    <a:pt x="f35" y="f45"/>
                  </a:cubicBezTo>
                  <a:lnTo>
                    <a:pt x="f53" y="f41"/>
                  </a:lnTo>
                  <a:cubicBezTo>
                    <a:pt x="f54" y="f55"/>
                    <a:pt x="f56" y="f57"/>
                    <a:pt x="f58" y="f57"/>
                  </a:cubicBezTo>
                  <a:cubicBezTo>
                    <a:pt x="f59" y="f57"/>
                    <a:pt x="f60" y="f55"/>
                    <a:pt x="f61" y="f41"/>
                  </a:cubicBez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201" name="Google Shape;10101;p74">
            <a:extLst>
              <a:ext uri="{FF2B5EF4-FFF2-40B4-BE49-F238E27FC236}">
                <a16:creationId xmlns:a16="http://schemas.microsoft.com/office/drawing/2014/main" id="{627F389E-0E42-E782-EF16-4E18CBB8B07E}"/>
              </a:ext>
            </a:extLst>
          </p:cNvPr>
          <p:cNvGrpSpPr/>
          <p:nvPr/>
        </p:nvGrpSpPr>
        <p:grpSpPr>
          <a:xfrm>
            <a:off x="9555796" y="5729519"/>
            <a:ext cx="437229" cy="432205"/>
            <a:chOff x="8538447" y="4166509"/>
            <a:chExt cx="327922" cy="324154"/>
          </a:xfrm>
          <a:solidFill>
            <a:schemeClr val="tx1">
              <a:lumMod val="75000"/>
              <a:lumOff val="25000"/>
            </a:schemeClr>
          </a:solidFill>
        </p:grpSpPr>
        <p:sp>
          <p:nvSpPr>
            <p:cNvPr id="202" name="Google Shape;10102;p74">
              <a:extLst>
                <a:ext uri="{FF2B5EF4-FFF2-40B4-BE49-F238E27FC236}">
                  <a16:creationId xmlns:a16="http://schemas.microsoft.com/office/drawing/2014/main" id="{BE0DA942-5DB3-65B3-5E4F-EAE14DF934D0}"/>
                </a:ext>
              </a:extLst>
            </p:cNvPr>
            <p:cNvSpPr/>
            <p:nvPr/>
          </p:nvSpPr>
          <p:spPr>
            <a:xfrm>
              <a:off x="8643786" y="4252517"/>
              <a:ext cx="222583" cy="238146"/>
            </a:xfrm>
            <a:custGeom>
              <a:avLst/>
              <a:gdLst>
                <a:gd name="f0" fmla="val w"/>
                <a:gd name="f1" fmla="val h"/>
                <a:gd name="f2" fmla="val 0"/>
                <a:gd name="f3" fmla="val 8255"/>
                <a:gd name="f4" fmla="val 8287"/>
                <a:gd name="f5" fmla="val 4128"/>
                <a:gd name="f6" fmla="val 1229"/>
                <a:gd name="f7" fmla="val 4348"/>
                <a:gd name="f8" fmla="val 4506"/>
                <a:gd name="f9" fmla="val 1418"/>
                <a:gd name="f10" fmla="val 1670"/>
                <a:gd name="f11" fmla="val 1922"/>
                <a:gd name="f12" fmla="val 4978"/>
                <a:gd name="f13" fmla="val 2080"/>
                <a:gd name="f14" fmla="val 5356"/>
                <a:gd name="f15" fmla="val 2552"/>
                <a:gd name="f16" fmla="val 3119"/>
                <a:gd name="f17" fmla="val 3340"/>
                <a:gd name="f18" fmla="val 5136"/>
                <a:gd name="f19" fmla="val 3498"/>
                <a:gd name="f20" fmla="val 4947"/>
                <a:gd name="f21" fmla="val 4726"/>
                <a:gd name="f22" fmla="val 3308"/>
                <a:gd name="f23" fmla="val 2867"/>
                <a:gd name="f24" fmla="val 4317"/>
                <a:gd name="f25" fmla="val 2710"/>
                <a:gd name="f26" fmla="val 3939"/>
                <a:gd name="f27" fmla="val 3687"/>
                <a:gd name="f28" fmla="val 2930"/>
                <a:gd name="f29" fmla="val 3718"/>
                <a:gd name="f30" fmla="val 4033"/>
                <a:gd name="f31" fmla="val 3592"/>
                <a:gd name="f32" fmla="val 4411"/>
                <a:gd name="f33" fmla="val 3813"/>
                <a:gd name="f34" fmla="val 4821"/>
                <a:gd name="f35" fmla="val 5388"/>
                <a:gd name="f36" fmla="val 4537"/>
                <a:gd name="f37" fmla="val 5199"/>
                <a:gd name="f38" fmla="val 5766"/>
                <a:gd name="f39" fmla="val 5041"/>
                <a:gd name="f40" fmla="val 6175"/>
                <a:gd name="f41" fmla="val 4569"/>
                <a:gd name="f42" fmla="val 6396"/>
                <a:gd name="f43" fmla="val 6648"/>
                <a:gd name="f44" fmla="val 6900"/>
                <a:gd name="f45" fmla="val 7089"/>
                <a:gd name="f46" fmla="val 4159"/>
                <a:gd name="f47" fmla="val 3970"/>
                <a:gd name="f48" fmla="val 3245"/>
                <a:gd name="f49" fmla="val 6238"/>
                <a:gd name="f50" fmla="val 2899"/>
                <a:gd name="f51" fmla="val 3088"/>
                <a:gd name="f52" fmla="val 5010"/>
                <a:gd name="f53" fmla="val 5451"/>
                <a:gd name="f54" fmla="val 3876"/>
                <a:gd name="f55" fmla="val 5608"/>
                <a:gd name="f56" fmla="val 4191"/>
                <a:gd name="f57" fmla="val 3844"/>
                <a:gd name="f58" fmla="val 3403"/>
                <a:gd name="f59" fmla="val 3781"/>
                <a:gd name="f60" fmla="val 3214"/>
                <a:gd name="f61" fmla="val 2143"/>
                <a:gd name="f62" fmla="val 1828"/>
                <a:gd name="f63" fmla="val 1859"/>
                <a:gd name="f64" fmla="val 6427"/>
                <a:gd name="f65" fmla="val 8286"/>
                <a:gd name="f66" fmla="*/ f0 1 8255"/>
                <a:gd name="f67" fmla="*/ f1 1 8287"/>
                <a:gd name="f68" fmla="val f2"/>
                <a:gd name="f69" fmla="val f3"/>
                <a:gd name="f70" fmla="val f4"/>
                <a:gd name="f71" fmla="+- f70 0 f68"/>
                <a:gd name="f72" fmla="+- f69 0 f68"/>
                <a:gd name="f73" fmla="*/ f72 1 8255"/>
                <a:gd name="f74" fmla="*/ f71 1 8287"/>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8255" h="8287">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24" y="f25"/>
                    <a:pt x="f5" y="f25"/>
                  </a:cubicBezTo>
                  <a:cubicBezTo>
                    <a:pt x="f26" y="f25"/>
                    <a:pt x="f27" y="f28"/>
                    <a:pt x="f27" y="f16"/>
                  </a:cubicBezTo>
                  <a:cubicBezTo>
                    <a:pt x="f29" y="f17"/>
                    <a:pt x="f30" y="f31"/>
                    <a:pt x="f32" y="f33"/>
                  </a:cubicBezTo>
                  <a:cubicBezTo>
                    <a:pt x="f34" y="f5"/>
                    <a:pt x="f35" y="f36"/>
                    <a:pt x="f35" y="f37"/>
                  </a:cubicBezTo>
                  <a:cubicBezTo>
                    <a:pt x="f35" y="f38"/>
                    <a:pt x="f39" y="f40"/>
                    <a:pt x="f41" y="f42"/>
                  </a:cubicBezTo>
                  <a:lnTo>
                    <a:pt x="f41" y="f43"/>
                  </a:lnTo>
                  <a:cubicBezTo>
                    <a:pt x="f41" y="f44"/>
                    <a:pt x="f7" y="f45"/>
                    <a:pt x="f46" y="f45"/>
                  </a:cubicBezTo>
                  <a:cubicBezTo>
                    <a:pt x="f47" y="f45"/>
                    <a:pt x="f29" y="f44"/>
                    <a:pt x="f29" y="f43"/>
                  </a:cubicBezTo>
                  <a:lnTo>
                    <a:pt x="f29" y="f42"/>
                  </a:lnTo>
                  <a:cubicBezTo>
                    <a:pt x="f48" y="f49"/>
                    <a:pt x="f50" y="f38"/>
                    <a:pt x="f50" y="f37"/>
                  </a:cubicBezTo>
                  <a:cubicBezTo>
                    <a:pt x="f50" y="f12"/>
                    <a:pt x="f51" y="f34"/>
                    <a:pt x="f22" y="f34"/>
                  </a:cubicBezTo>
                  <a:cubicBezTo>
                    <a:pt x="f19" y="f34"/>
                    <a:pt x="f27" y="f52"/>
                    <a:pt x="f27" y="f37"/>
                  </a:cubicBezTo>
                  <a:cubicBezTo>
                    <a:pt x="f27" y="f53"/>
                    <a:pt x="f54" y="f55"/>
                    <a:pt x="f5" y="f55"/>
                  </a:cubicBezTo>
                  <a:cubicBezTo>
                    <a:pt x="f7" y="f55"/>
                    <a:pt x="f8" y="f35"/>
                    <a:pt x="f8" y="f37"/>
                  </a:cubicBezTo>
                  <a:cubicBezTo>
                    <a:pt x="f8" y="f12"/>
                    <a:pt x="f56" y="f21"/>
                    <a:pt x="f57" y="f8"/>
                  </a:cubicBezTo>
                  <a:cubicBezTo>
                    <a:pt x="f58" y="f56"/>
                    <a:pt x="f23" y="f59"/>
                    <a:pt x="f23" y="f16"/>
                  </a:cubicBezTo>
                  <a:cubicBezTo>
                    <a:pt x="f23" y="f15"/>
                    <a:pt x="f60" y="f61"/>
                    <a:pt x="f27" y="f11"/>
                  </a:cubicBezTo>
                  <a:lnTo>
                    <a:pt x="f27" y="f10"/>
                  </a:lnTo>
                  <a:cubicBezTo>
                    <a:pt x="f27" y="f9"/>
                    <a:pt x="f54" y="f6"/>
                    <a:pt x="f5" y="f6"/>
                  </a:cubicBezTo>
                  <a:close/>
                  <a:moveTo>
                    <a:pt x="f5" y="f2"/>
                  </a:moveTo>
                  <a:cubicBezTo>
                    <a:pt x="f62" y="f2"/>
                    <a:pt x="f2" y="f63"/>
                    <a:pt x="f2" y="f5"/>
                  </a:cubicBezTo>
                  <a:cubicBezTo>
                    <a:pt x="f2" y="f64"/>
                    <a:pt x="f62" y="f65"/>
                    <a:pt x="f5" y="f65"/>
                  </a:cubicBezTo>
                  <a:cubicBezTo>
                    <a:pt x="f42" y="f65"/>
                    <a:pt x="f3" y="f64"/>
                    <a:pt x="f3" y="f5"/>
                  </a:cubicBezTo>
                  <a:cubicBezTo>
                    <a:pt x="f3" y="f63"/>
                    <a:pt x="f4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03" name="Google Shape;10103;p74">
              <a:extLst>
                <a:ext uri="{FF2B5EF4-FFF2-40B4-BE49-F238E27FC236}">
                  <a16:creationId xmlns:a16="http://schemas.microsoft.com/office/drawing/2014/main" id="{B202A950-1B61-3665-C645-CEA68582E425}"/>
                </a:ext>
              </a:extLst>
            </p:cNvPr>
            <p:cNvSpPr/>
            <p:nvPr/>
          </p:nvSpPr>
          <p:spPr>
            <a:xfrm>
              <a:off x="8539307" y="4166509"/>
              <a:ext cx="172455" cy="86035"/>
            </a:xfrm>
            <a:custGeom>
              <a:avLst/>
              <a:gdLst>
                <a:gd name="f0" fmla="val w"/>
                <a:gd name="f1" fmla="val h"/>
                <a:gd name="f2" fmla="val 0"/>
                <a:gd name="f3" fmla="val 6396"/>
                <a:gd name="f4" fmla="val 2994"/>
                <a:gd name="f5" fmla="val 3214"/>
                <a:gd name="f6" fmla="val 1"/>
                <a:gd name="f7" fmla="val 1450"/>
                <a:gd name="f8" fmla="val 662"/>
                <a:gd name="f9" fmla="val 1513"/>
                <a:gd name="f10" fmla="val 2332"/>
                <a:gd name="f11" fmla="val 2993"/>
                <a:gd name="f12" fmla="val 4947"/>
                <a:gd name="f13" fmla="*/ f0 1 6396"/>
                <a:gd name="f14" fmla="*/ f1 1 2994"/>
                <a:gd name="f15" fmla="val f2"/>
                <a:gd name="f16" fmla="val f3"/>
                <a:gd name="f17" fmla="val f4"/>
                <a:gd name="f18" fmla="+- f17 0 f15"/>
                <a:gd name="f19" fmla="+- f16 0 f15"/>
                <a:gd name="f20" fmla="*/ f19 1 6396"/>
                <a:gd name="f21" fmla="*/ f18 1 2994"/>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396" h="2994">
                  <a:moveTo>
                    <a:pt x="f5" y="f6"/>
                  </a:moveTo>
                  <a:cubicBezTo>
                    <a:pt x="f7" y="f6"/>
                    <a:pt x="f2" y="f8"/>
                    <a:pt x="f2" y="f9"/>
                  </a:cubicBezTo>
                  <a:cubicBezTo>
                    <a:pt x="f2" y="f10"/>
                    <a:pt x="f7" y="f11"/>
                    <a:pt x="f5" y="f11"/>
                  </a:cubicBezTo>
                  <a:cubicBezTo>
                    <a:pt x="f12" y="f11"/>
                    <a:pt x="f3" y="f10"/>
                    <a:pt x="f3" y="f9"/>
                  </a:cubicBezTo>
                  <a:cubicBezTo>
                    <a:pt x="f3" y="f8"/>
                    <a:pt x="f1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04" name="Google Shape;10104;p74">
              <a:extLst>
                <a:ext uri="{FF2B5EF4-FFF2-40B4-BE49-F238E27FC236}">
                  <a16:creationId xmlns:a16="http://schemas.microsoft.com/office/drawing/2014/main" id="{7CD6E7EA-9238-CD4D-652E-F4064AF670A8}"/>
                </a:ext>
              </a:extLst>
            </p:cNvPr>
            <p:cNvSpPr/>
            <p:nvPr/>
          </p:nvSpPr>
          <p:spPr>
            <a:xfrm>
              <a:off x="8539307" y="4256138"/>
              <a:ext cx="118936" cy="68826"/>
            </a:xfrm>
            <a:custGeom>
              <a:avLst/>
              <a:gdLst>
                <a:gd name="f0" fmla="val w"/>
                <a:gd name="f1" fmla="val h"/>
                <a:gd name="f2" fmla="val 0"/>
                <a:gd name="f3" fmla="val 4411"/>
                <a:gd name="f4" fmla="val 2395"/>
                <a:gd name="f5" fmla="val 1135"/>
                <a:gd name="f6" fmla="val 1450"/>
                <a:gd name="f7" fmla="val 347"/>
                <a:gd name="f8" fmla="val 1765"/>
                <a:gd name="f9" fmla="val 882"/>
                <a:gd name="f10" fmla="val 2017"/>
                <a:gd name="f11" fmla="val 1355"/>
                <a:gd name="f12" fmla="val 2237"/>
                <a:gd name="f13" fmla="val 2332"/>
                <a:gd name="f14" fmla="val 3151"/>
                <a:gd name="f15" fmla="val 3308"/>
                <a:gd name="f16" fmla="val 3560"/>
                <a:gd name="f17" fmla="val 1733"/>
                <a:gd name="f18" fmla="val 3907"/>
                <a:gd name="f19" fmla="val 631"/>
                <a:gd name="f20" fmla="val 4033"/>
                <a:gd name="f21" fmla="val 694"/>
                <a:gd name="f22" fmla="val 3623"/>
                <a:gd name="f23" fmla="val 757"/>
                <a:gd name="f24" fmla="val 3182"/>
                <a:gd name="f25" fmla="val 2363"/>
                <a:gd name="f26" fmla="val 1261"/>
                <a:gd name="f27" fmla="val 599"/>
                <a:gd name="f28" fmla="val 567"/>
                <a:gd name="f29" fmla="val 316"/>
                <a:gd name="f30" fmla="val 221"/>
                <a:gd name="f31" fmla="val 158"/>
                <a:gd name="f32" fmla="val 127"/>
                <a:gd name="f33" fmla="*/ f0 1 4411"/>
                <a:gd name="f34" fmla="*/ f1 1 2395"/>
                <a:gd name="f35" fmla="val f2"/>
                <a:gd name="f36" fmla="val f3"/>
                <a:gd name="f37" fmla="val f4"/>
                <a:gd name="f38" fmla="+- f37 0 f35"/>
                <a:gd name="f39" fmla="+- f36 0 f35"/>
                <a:gd name="f40" fmla="*/ f39 1 4411"/>
                <a:gd name="f41" fmla="*/ f38 1 2395"/>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4411" h="2395">
                  <a:moveTo>
                    <a:pt x="f2" y="f2"/>
                  </a:moveTo>
                  <a:lnTo>
                    <a:pt x="f2" y="f5"/>
                  </a:lnTo>
                  <a:cubicBezTo>
                    <a:pt x="f2" y="f6"/>
                    <a:pt x="f7" y="f8"/>
                    <a:pt x="f9" y="f10"/>
                  </a:cubicBezTo>
                  <a:cubicBezTo>
                    <a:pt x="f11" y="f12"/>
                    <a:pt x="f13" y="f4"/>
                    <a:pt x="f14" y="f4"/>
                  </a:cubicBezTo>
                  <a:lnTo>
                    <a:pt x="f15" y="f4"/>
                  </a:lnTo>
                  <a:cubicBezTo>
                    <a:pt x="f16" y="f17"/>
                    <a:pt x="f18" y="f5"/>
                    <a:pt x="f3" y="f19"/>
                  </a:cubicBezTo>
                  <a:lnTo>
                    <a:pt x="f3" y="f19"/>
                  </a:lnTo>
                  <a:cubicBezTo>
                    <a:pt x="f20" y="f21"/>
                    <a:pt x="f22" y="f23"/>
                    <a:pt x="f24" y="f23"/>
                  </a:cubicBezTo>
                  <a:cubicBezTo>
                    <a:pt x="f25" y="f23"/>
                    <a:pt x="f26" y="f27"/>
                    <a:pt x="f28" y="f29"/>
                  </a:cubicBezTo>
                  <a:cubicBezTo>
                    <a:pt x="f7" y="f30"/>
                    <a:pt x="f31" y="f32"/>
                    <a:pt x="f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05" name="Google Shape;10105;p74">
              <a:extLst>
                <a:ext uri="{FF2B5EF4-FFF2-40B4-BE49-F238E27FC236}">
                  <a16:creationId xmlns:a16="http://schemas.microsoft.com/office/drawing/2014/main" id="{23F00AA8-DFA7-2668-1254-F967C2E32EFC}"/>
                </a:ext>
              </a:extLst>
            </p:cNvPr>
            <p:cNvSpPr/>
            <p:nvPr/>
          </p:nvSpPr>
          <p:spPr>
            <a:xfrm>
              <a:off x="8539307" y="4397386"/>
              <a:ext cx="114702" cy="68826"/>
            </a:xfrm>
            <a:custGeom>
              <a:avLst/>
              <a:gdLst>
                <a:gd name="f0" fmla="val w"/>
                <a:gd name="f1" fmla="val h"/>
                <a:gd name="f2" fmla="val 0"/>
                <a:gd name="f3" fmla="val 4254"/>
                <a:gd name="f4" fmla="val 2395"/>
                <a:gd name="f5" fmla="val 1197"/>
                <a:gd name="f6" fmla="val 1701"/>
                <a:gd name="f7" fmla="val 1355"/>
                <a:gd name="f8" fmla="val 3182"/>
                <a:gd name="f9" fmla="val 3560"/>
                <a:gd name="f10" fmla="val 3907"/>
                <a:gd name="f11" fmla="val 2363"/>
                <a:gd name="f12" fmla="val 2332"/>
                <a:gd name="f13" fmla="val 3875"/>
                <a:gd name="f14" fmla="val 1859"/>
                <a:gd name="f15" fmla="val 3340"/>
                <a:gd name="f16" fmla="val 756"/>
                <a:gd name="f17" fmla="val 1261"/>
                <a:gd name="f18" fmla="val 599"/>
                <a:gd name="f19" fmla="val 567"/>
                <a:gd name="f20" fmla="val 315"/>
                <a:gd name="f21" fmla="val 347"/>
                <a:gd name="f22" fmla="val 252"/>
                <a:gd name="f23" fmla="val 158"/>
                <a:gd name="f24" fmla="val 126"/>
                <a:gd name="f25" fmla="*/ f0 1 4254"/>
                <a:gd name="f26" fmla="*/ f1 1 2395"/>
                <a:gd name="f27" fmla="val f2"/>
                <a:gd name="f28" fmla="val f3"/>
                <a:gd name="f29" fmla="val f4"/>
                <a:gd name="f30" fmla="+- f29 0 f27"/>
                <a:gd name="f31" fmla="+- f28 0 f27"/>
                <a:gd name="f32" fmla="*/ f31 1 4254"/>
                <a:gd name="f33" fmla="*/ f30 1 239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254" h="2395">
                  <a:moveTo>
                    <a:pt x="f2" y="f2"/>
                  </a:moveTo>
                  <a:lnTo>
                    <a:pt x="f2" y="f5"/>
                  </a:lnTo>
                  <a:cubicBezTo>
                    <a:pt x="f2" y="f6"/>
                    <a:pt x="f7" y="f4"/>
                    <a:pt x="f8" y="f4"/>
                  </a:cubicBezTo>
                  <a:cubicBezTo>
                    <a:pt x="f9" y="f4"/>
                    <a:pt x="f10" y="f11"/>
                    <a:pt x="f3" y="f12"/>
                  </a:cubicBezTo>
                  <a:cubicBezTo>
                    <a:pt x="f13" y="f14"/>
                    <a:pt x="f9" y="f7"/>
                    <a:pt x="f15" y="f16"/>
                  </a:cubicBezTo>
                  <a:lnTo>
                    <a:pt x="f8" y="f16"/>
                  </a:lnTo>
                  <a:cubicBezTo>
                    <a:pt x="f11" y="f16"/>
                    <a:pt x="f17" y="f18"/>
                    <a:pt x="f19" y="f20"/>
                  </a:cubicBezTo>
                  <a:cubicBezTo>
                    <a:pt x="f21" y="f22"/>
                    <a:pt x="f23" y="f24"/>
                    <a:pt x="f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06" name="Google Shape;10106;p74">
              <a:extLst>
                <a:ext uri="{FF2B5EF4-FFF2-40B4-BE49-F238E27FC236}">
                  <a16:creationId xmlns:a16="http://schemas.microsoft.com/office/drawing/2014/main" id="{48F9F7A2-58F3-7F5E-40BC-6B4ACD20A442}"/>
                </a:ext>
              </a:extLst>
            </p:cNvPr>
            <p:cNvSpPr/>
            <p:nvPr/>
          </p:nvSpPr>
          <p:spPr>
            <a:xfrm>
              <a:off x="8538447" y="4326748"/>
              <a:ext cx="84124" cy="69741"/>
            </a:xfrm>
            <a:custGeom>
              <a:avLst/>
              <a:gdLst>
                <a:gd name="f0" fmla="val w"/>
                <a:gd name="f1" fmla="val h"/>
                <a:gd name="f2" fmla="val 0"/>
                <a:gd name="f3" fmla="val 3120"/>
                <a:gd name="f4" fmla="val 2427"/>
                <a:gd name="f5" fmla="val 1"/>
                <a:gd name="f6" fmla="val 1167"/>
                <a:gd name="f7" fmla="val 32"/>
                <a:gd name="f8" fmla="val 1482"/>
                <a:gd name="f9" fmla="val 379"/>
                <a:gd name="f10" fmla="val 1797"/>
                <a:gd name="f11" fmla="val 914"/>
                <a:gd name="f12" fmla="val 2017"/>
                <a:gd name="f13" fmla="val 1387"/>
                <a:gd name="f14" fmla="val 2238"/>
                <a:gd name="f15" fmla="val 2332"/>
                <a:gd name="f16" fmla="val 2395"/>
                <a:gd name="f17" fmla="val 3057"/>
                <a:gd name="f18" fmla="val 2143"/>
                <a:gd name="f19" fmla="val 3025"/>
                <a:gd name="f20" fmla="val 1860"/>
                <a:gd name="f21" fmla="val 1608"/>
                <a:gd name="f22" fmla="val 1324"/>
                <a:gd name="f23" fmla="val 3088"/>
                <a:gd name="f24" fmla="val 1041"/>
                <a:gd name="f25" fmla="val 757"/>
                <a:gd name="f26" fmla="val 1230"/>
                <a:gd name="f27" fmla="val 599"/>
                <a:gd name="f28" fmla="val 536"/>
                <a:gd name="f29" fmla="val 316"/>
                <a:gd name="f30" fmla="val 347"/>
                <a:gd name="f31" fmla="val 253"/>
                <a:gd name="f32" fmla="val 158"/>
                <a:gd name="f33" fmla="val 127"/>
                <a:gd name="f34" fmla="*/ f0 1 3120"/>
                <a:gd name="f35" fmla="*/ f1 1 2427"/>
                <a:gd name="f36" fmla="val f2"/>
                <a:gd name="f37" fmla="val f3"/>
                <a:gd name="f38" fmla="val f4"/>
                <a:gd name="f39" fmla="+- f38 0 f36"/>
                <a:gd name="f40" fmla="+- f37 0 f36"/>
                <a:gd name="f41" fmla="*/ f40 1 3120"/>
                <a:gd name="f42" fmla="*/ f39 1 242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120" h="2427">
                  <a:moveTo>
                    <a:pt x="f5" y="f5"/>
                  </a:moveTo>
                  <a:lnTo>
                    <a:pt x="f5" y="f6"/>
                  </a:lnTo>
                  <a:lnTo>
                    <a:pt x="f7" y="f6"/>
                  </a:lnTo>
                  <a:cubicBezTo>
                    <a:pt x="f7" y="f8"/>
                    <a:pt x="f9" y="f10"/>
                    <a:pt x="f11" y="f12"/>
                  </a:cubicBezTo>
                  <a:cubicBezTo>
                    <a:pt x="f13" y="f14"/>
                    <a:pt x="f15" y="f16"/>
                    <a:pt x="f3" y="f4"/>
                  </a:cubicBezTo>
                  <a:cubicBezTo>
                    <a:pt x="f17" y="f18"/>
                    <a:pt x="f19" y="f20"/>
                    <a:pt x="f19" y="f21"/>
                  </a:cubicBezTo>
                  <a:cubicBezTo>
                    <a:pt x="f19" y="f22"/>
                    <a:pt x="f23" y="f24"/>
                    <a:pt x="f3" y="f25"/>
                  </a:cubicBezTo>
                  <a:cubicBezTo>
                    <a:pt x="f15" y="f25"/>
                    <a:pt x="f26" y="f27"/>
                    <a:pt x="f28" y="f29"/>
                  </a:cubicBezTo>
                  <a:cubicBezTo>
                    <a:pt x="f30" y="f31"/>
                    <a:pt x="f32" y="f33"/>
                    <a:pt x="f5"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207" name="Google Shape;10125;p74">
            <a:extLst>
              <a:ext uri="{FF2B5EF4-FFF2-40B4-BE49-F238E27FC236}">
                <a16:creationId xmlns:a16="http://schemas.microsoft.com/office/drawing/2014/main" id="{D0F51A8F-92A6-5496-FD99-604737840213}"/>
              </a:ext>
            </a:extLst>
          </p:cNvPr>
          <p:cNvGrpSpPr/>
          <p:nvPr/>
        </p:nvGrpSpPr>
        <p:grpSpPr>
          <a:xfrm>
            <a:off x="8584583" y="1926360"/>
            <a:ext cx="594005" cy="634689"/>
            <a:chOff x="7810036" y="1314139"/>
            <a:chExt cx="445504" cy="476017"/>
          </a:xfrm>
          <a:solidFill>
            <a:schemeClr val="tx1">
              <a:lumMod val="50000"/>
              <a:lumOff val="50000"/>
            </a:schemeClr>
          </a:solidFill>
        </p:grpSpPr>
        <p:sp>
          <p:nvSpPr>
            <p:cNvPr id="208" name="Google Shape;10126;p74">
              <a:extLst>
                <a:ext uri="{FF2B5EF4-FFF2-40B4-BE49-F238E27FC236}">
                  <a16:creationId xmlns:a16="http://schemas.microsoft.com/office/drawing/2014/main" id="{F8AD469E-C683-D0A1-15D7-6DE82FA35E7A}"/>
                </a:ext>
              </a:extLst>
            </p:cNvPr>
            <p:cNvSpPr/>
            <p:nvPr/>
          </p:nvSpPr>
          <p:spPr>
            <a:xfrm>
              <a:off x="7901120" y="1573453"/>
              <a:ext cx="262213" cy="216703"/>
            </a:xfrm>
            <a:custGeom>
              <a:avLst/>
              <a:gdLst>
                <a:gd name="f0" fmla="val w"/>
                <a:gd name="f1" fmla="val h"/>
                <a:gd name="f2" fmla="val 0"/>
                <a:gd name="f3" fmla="val 7436"/>
                <a:gd name="f4" fmla="val 5766"/>
                <a:gd name="f5" fmla="val 410"/>
                <a:gd name="f6" fmla="val 158"/>
                <a:gd name="f7" fmla="val 1"/>
                <a:gd name="f8" fmla="val 189"/>
                <a:gd name="f9" fmla="val 662"/>
                <a:gd name="f10" fmla="val 190"/>
                <a:gd name="f11" fmla="val 820"/>
                <a:gd name="f12" fmla="val 883"/>
                <a:gd name="f13" fmla="val 1670"/>
                <a:gd name="f14" fmla="val 5419"/>
                <a:gd name="f15" fmla="val 1702"/>
                <a:gd name="f16" fmla="val 5608"/>
                <a:gd name="f17" fmla="val 1859"/>
                <a:gd name="f18" fmla="val 2048"/>
                <a:gd name="f19" fmla="val 5356"/>
                <a:gd name="f20" fmla="val 5545"/>
                <a:gd name="f21" fmla="val 6554"/>
                <a:gd name="f22" fmla="val 7026"/>
                <a:gd name="f23" fmla="val 7247"/>
                <a:gd name="f24" fmla="val 7404"/>
                <a:gd name="f25" fmla="val 630"/>
                <a:gd name="f26" fmla="*/ f0 1 7436"/>
                <a:gd name="f27" fmla="*/ f1 1 5766"/>
                <a:gd name="f28" fmla="val f2"/>
                <a:gd name="f29" fmla="val f3"/>
                <a:gd name="f30" fmla="val f4"/>
                <a:gd name="f31" fmla="+- f30 0 f28"/>
                <a:gd name="f32" fmla="+- f29 0 f28"/>
                <a:gd name="f33" fmla="*/ f32 1 7436"/>
                <a:gd name="f34" fmla="*/ f31 1 5766"/>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7436" h="5766">
                  <a:moveTo>
                    <a:pt x="f5" y="f2"/>
                  </a:moveTo>
                  <a:cubicBezTo>
                    <a:pt x="f6" y="f2"/>
                    <a:pt x="f7" y="f8"/>
                    <a:pt x="f7" y="f5"/>
                  </a:cubicBezTo>
                  <a:cubicBezTo>
                    <a:pt x="f7" y="f9"/>
                    <a:pt x="f10" y="f11"/>
                    <a:pt x="f5" y="f11"/>
                  </a:cubicBezTo>
                  <a:lnTo>
                    <a:pt x="f12" y="f11"/>
                  </a:lnTo>
                  <a:lnTo>
                    <a:pt x="f13" y="f14"/>
                  </a:lnTo>
                  <a:cubicBezTo>
                    <a:pt x="f15" y="f16"/>
                    <a:pt x="f17" y="f4"/>
                    <a:pt x="f18" y="f4"/>
                  </a:cubicBezTo>
                  <a:lnTo>
                    <a:pt x="f19" y="f4"/>
                  </a:lnTo>
                  <a:cubicBezTo>
                    <a:pt x="f20" y="f4"/>
                    <a:pt x="f4" y="f16"/>
                    <a:pt x="f4" y="f14"/>
                  </a:cubicBezTo>
                  <a:lnTo>
                    <a:pt x="f21" y="f11"/>
                  </a:lnTo>
                  <a:lnTo>
                    <a:pt x="f22" y="f11"/>
                  </a:lnTo>
                  <a:cubicBezTo>
                    <a:pt x="f23" y="f11"/>
                    <a:pt x="f24" y="f25"/>
                    <a:pt x="f24" y="f5"/>
                  </a:cubicBezTo>
                  <a:cubicBezTo>
                    <a:pt x="f3" y="f8"/>
                    <a:pt x="f23" y="f2"/>
                    <a:pt x="f2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09" name="Google Shape;10127;p74">
              <a:extLst>
                <a:ext uri="{FF2B5EF4-FFF2-40B4-BE49-F238E27FC236}">
                  <a16:creationId xmlns:a16="http://schemas.microsoft.com/office/drawing/2014/main" id="{288A8D2E-B6F1-87B8-7CEF-F77B1419779C}"/>
                </a:ext>
              </a:extLst>
            </p:cNvPr>
            <p:cNvSpPr/>
            <p:nvPr/>
          </p:nvSpPr>
          <p:spPr>
            <a:xfrm>
              <a:off x="7810036" y="1314139"/>
              <a:ext cx="445504" cy="229742"/>
            </a:xfrm>
            <a:custGeom>
              <a:avLst/>
              <a:gdLst>
                <a:gd name="f0" fmla="val w"/>
                <a:gd name="f1" fmla="val h"/>
                <a:gd name="f2" fmla="val 0"/>
                <a:gd name="f3" fmla="val 12634"/>
                <a:gd name="f4" fmla="val 6113"/>
                <a:gd name="f5" fmla="val 378"/>
                <a:gd name="f6" fmla="val 1"/>
                <a:gd name="f7" fmla="val 158"/>
                <a:gd name="f8" fmla="val 190"/>
                <a:gd name="f9" fmla="val 442"/>
                <a:gd name="f10" fmla="val 5672"/>
                <a:gd name="f11" fmla="val 5892"/>
                <a:gd name="f12" fmla="val 189"/>
                <a:gd name="f13" fmla="val 3088"/>
                <a:gd name="f14" fmla="val 3245"/>
                <a:gd name="f15" fmla="val 5514"/>
                <a:gd name="f16" fmla="val 3560"/>
                <a:gd name="f17" fmla="val 4947"/>
                <a:gd name="f18" fmla="val 4001"/>
                <a:gd name="f19" fmla="val 4569"/>
                <a:gd name="f20" fmla="val 3875"/>
                <a:gd name="f21" fmla="val 4285"/>
                <a:gd name="f22" fmla="val 3812"/>
                <a:gd name="f23" fmla="val 3970"/>
                <a:gd name="f24" fmla="val 3624"/>
                <a:gd name="f25" fmla="val 2238"/>
                <a:gd name="f26" fmla="val 4915"/>
                <a:gd name="f27" fmla="val 1135"/>
                <a:gd name="f28" fmla="val 6301"/>
                <a:gd name="f29" fmla="val 7656"/>
                <a:gd name="f30" fmla="val 8759"/>
                <a:gd name="f31" fmla="val 3939"/>
                <a:gd name="f32" fmla="val 8696"/>
                <a:gd name="f33" fmla="val 4254"/>
                <a:gd name="f34" fmla="val 8570"/>
                <a:gd name="f35" fmla="val 9011"/>
                <a:gd name="f36" fmla="val 5010"/>
                <a:gd name="f37" fmla="val 9326"/>
                <a:gd name="f38" fmla="val 9483"/>
                <a:gd name="f39" fmla="val 12193"/>
                <a:gd name="f40" fmla="val 12445"/>
                <a:gd name="f41" fmla="val 12602"/>
                <a:gd name="f42" fmla="val 12224"/>
                <a:gd name="f43" fmla="*/ f0 1 12634"/>
                <a:gd name="f44" fmla="*/ f1 1 6113"/>
                <a:gd name="f45" fmla="val f2"/>
                <a:gd name="f46" fmla="val f3"/>
                <a:gd name="f47" fmla="val f4"/>
                <a:gd name="f48" fmla="+- f47 0 f45"/>
                <a:gd name="f49" fmla="+- f46 0 f45"/>
                <a:gd name="f50" fmla="*/ f49 1 12634"/>
                <a:gd name="f51" fmla="*/ f48 1 6113"/>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2634" h="6113">
                  <a:moveTo>
                    <a:pt x="f5" y="f6"/>
                  </a:moveTo>
                  <a:cubicBezTo>
                    <a:pt x="f7" y="f6"/>
                    <a:pt x="f2" y="f8"/>
                    <a:pt x="f2" y="f9"/>
                  </a:cubicBezTo>
                  <a:lnTo>
                    <a:pt x="f2" y="f10"/>
                  </a:lnTo>
                  <a:cubicBezTo>
                    <a:pt x="f2" y="f11"/>
                    <a:pt x="f12" y="f4"/>
                    <a:pt x="f5" y="f4"/>
                  </a:cubicBezTo>
                  <a:lnTo>
                    <a:pt x="f13" y="f4"/>
                  </a:lnTo>
                  <a:cubicBezTo>
                    <a:pt x="f14" y="f15"/>
                    <a:pt x="f16" y="f17"/>
                    <a:pt x="f18" y="f19"/>
                  </a:cubicBezTo>
                  <a:cubicBezTo>
                    <a:pt x="f20" y="f21"/>
                    <a:pt x="f22" y="f23"/>
                    <a:pt x="f22" y="f24"/>
                  </a:cubicBezTo>
                  <a:cubicBezTo>
                    <a:pt x="f22" y="f25"/>
                    <a:pt x="f26" y="f27"/>
                    <a:pt x="f28" y="f27"/>
                  </a:cubicBezTo>
                  <a:cubicBezTo>
                    <a:pt x="f29" y="f27"/>
                    <a:pt x="f30" y="f25"/>
                    <a:pt x="f30" y="f24"/>
                  </a:cubicBezTo>
                  <a:cubicBezTo>
                    <a:pt x="f30" y="f31"/>
                    <a:pt x="f32" y="f33"/>
                    <a:pt x="f34" y="f19"/>
                  </a:cubicBezTo>
                  <a:cubicBezTo>
                    <a:pt x="f35" y="f36"/>
                    <a:pt x="f37" y="f15"/>
                    <a:pt x="f38" y="f4"/>
                  </a:cubicBezTo>
                  <a:lnTo>
                    <a:pt x="f39" y="f4"/>
                  </a:lnTo>
                  <a:cubicBezTo>
                    <a:pt x="f40" y="f4"/>
                    <a:pt x="f41" y="f11"/>
                    <a:pt x="f41" y="f10"/>
                  </a:cubicBezTo>
                  <a:lnTo>
                    <a:pt x="f41" y="f9"/>
                  </a:lnTo>
                  <a:cubicBezTo>
                    <a:pt x="f3" y="f8"/>
                    <a:pt x="f40" y="f6"/>
                    <a:pt x="f42"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10" name="Google Shape;10128;p74">
              <a:extLst>
                <a:ext uri="{FF2B5EF4-FFF2-40B4-BE49-F238E27FC236}">
                  <a16:creationId xmlns:a16="http://schemas.microsoft.com/office/drawing/2014/main" id="{FFAE6176-975C-7420-B495-FFF7C974496A}"/>
                </a:ext>
              </a:extLst>
            </p:cNvPr>
            <p:cNvSpPr/>
            <p:nvPr/>
          </p:nvSpPr>
          <p:spPr>
            <a:xfrm>
              <a:off x="7949994" y="1386367"/>
              <a:ext cx="165561" cy="155137"/>
            </a:xfrm>
            <a:custGeom>
              <a:avLst/>
              <a:gdLst>
                <a:gd name="f0" fmla="val w"/>
                <a:gd name="f1" fmla="val h"/>
                <a:gd name="f2" fmla="val 0"/>
                <a:gd name="f3" fmla="val 4695"/>
                <a:gd name="f4" fmla="val 4128"/>
                <a:gd name="f5" fmla="val 2364"/>
                <a:gd name="f6" fmla="val 1"/>
                <a:gd name="f7" fmla="val 1450"/>
                <a:gd name="f8" fmla="val 694"/>
                <a:gd name="f9" fmla="val 757"/>
                <a:gd name="f10" fmla="val 1670"/>
                <a:gd name="f11" fmla="val 2080"/>
                <a:gd name="f12" fmla="val 851"/>
                <a:gd name="f13" fmla="val 2489"/>
                <a:gd name="f14" fmla="val 1167"/>
                <a:gd name="f15" fmla="val 2805"/>
                <a:gd name="f16" fmla="val 599"/>
                <a:gd name="f17" fmla="val 3120"/>
                <a:gd name="f18" fmla="val 190"/>
                <a:gd name="f19" fmla="val 3592"/>
                <a:gd name="f20" fmla="val 4475"/>
                <a:gd name="f21" fmla="val 3561"/>
                <a:gd name="f22" fmla="val 4065"/>
                <a:gd name="f23" fmla="val 3088"/>
                <a:gd name="f24" fmla="val 3529"/>
                <a:gd name="f25" fmla="val 3813"/>
                <a:gd name="f26" fmla="val 4002"/>
                <a:gd name="f27" fmla="val 3277"/>
                <a:gd name="f28" fmla="*/ f0 1 4695"/>
                <a:gd name="f29" fmla="*/ f1 1 4128"/>
                <a:gd name="f30" fmla="val f2"/>
                <a:gd name="f31" fmla="val f3"/>
                <a:gd name="f32" fmla="val f4"/>
                <a:gd name="f33" fmla="+- f32 0 f30"/>
                <a:gd name="f34" fmla="+- f31 0 f30"/>
                <a:gd name="f35" fmla="*/ f34 1 4695"/>
                <a:gd name="f36" fmla="*/ f33 1 412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4695" h="4128">
                  <a:moveTo>
                    <a:pt x="f5" y="f6"/>
                  </a:moveTo>
                  <a:cubicBezTo>
                    <a:pt x="f7" y="f6"/>
                    <a:pt x="f8" y="f9"/>
                    <a:pt x="f8" y="f10"/>
                  </a:cubicBezTo>
                  <a:cubicBezTo>
                    <a:pt x="f8" y="f11"/>
                    <a:pt x="f12" y="f13"/>
                    <a:pt x="f14" y="f15"/>
                  </a:cubicBezTo>
                  <a:cubicBezTo>
                    <a:pt x="f16" y="f17"/>
                    <a:pt x="f18" y="f19"/>
                    <a:pt x="f6" y="f4"/>
                  </a:cubicBezTo>
                  <a:lnTo>
                    <a:pt x="f3" y="f4"/>
                  </a:lnTo>
                  <a:cubicBezTo>
                    <a:pt x="f20" y="f21"/>
                    <a:pt x="f22" y="f23"/>
                    <a:pt x="f24" y="f15"/>
                  </a:cubicBezTo>
                  <a:cubicBezTo>
                    <a:pt x="f25" y="f13"/>
                    <a:pt x="f26" y="f11"/>
                    <a:pt x="f26" y="f10"/>
                  </a:cubicBezTo>
                  <a:cubicBezTo>
                    <a:pt x="f26" y="f9"/>
                    <a:pt x="f27"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211" name="Text Placeholder 1">
            <a:extLst>
              <a:ext uri="{FF2B5EF4-FFF2-40B4-BE49-F238E27FC236}">
                <a16:creationId xmlns:a16="http://schemas.microsoft.com/office/drawing/2014/main" id="{53C31407-9C9A-A937-4454-E493557AFA32}"/>
              </a:ext>
            </a:extLst>
          </p:cNvPr>
          <p:cNvSpPr txBox="1">
            <a:spLocks/>
          </p:cNvSpPr>
          <p:nvPr/>
        </p:nvSpPr>
        <p:spPr>
          <a:xfrm>
            <a:off x="1542393" y="548191"/>
            <a:ext cx="9221600"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solidFill>
                  <a:schemeClr val="bg1"/>
                </a:solidFill>
                <a:latin typeface="Arial"/>
                <a:cs typeface="B Nazanin" panose="00000700000000000000" pitchFamily="2" charset="-78"/>
              </a:rPr>
              <a:t>مجموعه آیکون های کاملاً قابل ویرایش: </a:t>
            </a:r>
            <a:r>
              <a:rPr lang="en-US" sz="4800" dirty="0">
                <a:solidFill>
                  <a:schemeClr val="bg1"/>
                </a:solidFill>
                <a:latin typeface="Arial"/>
                <a:cs typeface="B Nazanin" panose="00000700000000000000" pitchFamily="2" charset="-78"/>
              </a:rPr>
              <a:t>B</a:t>
            </a:r>
          </a:p>
        </p:txBody>
      </p:sp>
    </p:spTree>
    <p:extLst>
      <p:ext uri="{BB962C8B-B14F-4D97-AF65-F5344CB8AC3E}">
        <p14:creationId xmlns:p14="http://schemas.microsoft.com/office/powerpoint/2010/main" val="2135172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68">
            <a:extLst>
              <a:ext uri="{FF2B5EF4-FFF2-40B4-BE49-F238E27FC236}">
                <a16:creationId xmlns:a16="http://schemas.microsoft.com/office/drawing/2014/main" id="{0AD77B0B-062D-EE53-1F0D-2D38E485C490}"/>
              </a:ext>
            </a:extLst>
          </p:cNvPr>
          <p:cNvSpPr/>
          <p:nvPr/>
        </p:nvSpPr>
        <p:spPr>
          <a:xfrm rot="10799991">
            <a:off x="6637791" y="4492694"/>
            <a:ext cx="249704" cy="777641"/>
          </a:xfrm>
          <a:custGeom>
            <a:avLst/>
            <a:gdLst>
              <a:gd name="f0" fmla="val w"/>
              <a:gd name="f1" fmla="val h"/>
              <a:gd name="f2" fmla="val 0"/>
              <a:gd name="f3" fmla="val 1040400"/>
              <a:gd name="f4" fmla="val 3240000"/>
              <a:gd name="f5" fmla="val 41345"/>
              <a:gd name="f6" fmla="val 940666"/>
              <a:gd name="f7" fmla="val 1242"/>
              <a:gd name="f8" fmla="val 653403"/>
              <a:gd name="f9" fmla="val 1057"/>
              <a:gd name="f10" fmla="val 652077"/>
              <a:gd name="f11" fmla="val 447"/>
              <a:gd name="f12" fmla="val 647712"/>
              <a:gd name="f13" fmla="val 4531"/>
              <a:gd name="f14" fmla="val 520200"/>
              <a:gd name="f15" fmla="val 659109"/>
              <a:gd name="f16" fmla="val 174478"/>
              <a:gd name="f17" fmla="val 101622"/>
              <a:gd name="f18" fmla="val 1372451"/>
              <a:gd name="f19" fmla="val 61820"/>
              <a:gd name="f20" fmla="val 1087335"/>
              <a:gd name="f21" fmla="val 728036"/>
              <a:gd name="f22" fmla="val 261055"/>
              <a:gd name="f23" fmla="val 870500"/>
              <a:gd name="f24" fmla="val 439998"/>
              <a:gd name="f25" fmla="val 860164"/>
              <a:gd name="f26" fmla="val 431664"/>
              <a:gd name="f27" fmla="val 161365"/>
              <a:gd name="f28" fmla="val 1800403"/>
              <a:gd name="f29" fmla="val 122098"/>
              <a:gd name="f30" fmla="val 1519120"/>
              <a:gd name="f31" fmla="val 930953"/>
              <a:gd name="f32" fmla="val 515931"/>
              <a:gd name="f33" fmla="val 1035869"/>
              <a:gd name="f34" fmla="val 1039954"/>
              <a:gd name="f35" fmla="val 1039345"/>
              <a:gd name="f36" fmla="val 652078"/>
              <a:gd name="f37" fmla="val 1039160"/>
              <a:gd name="f38" fmla="val 1029316"/>
              <a:gd name="f39" fmla="val 723920"/>
              <a:gd name="f40" fmla="val 217894"/>
              <a:gd name="f41" fmla="val 2205330"/>
              <a:gd name="f42" fmla="val 181840"/>
              <a:gd name="f43" fmla="val 1947070"/>
              <a:gd name="f44" fmla="val 1000266"/>
              <a:gd name="f45" fmla="val 932012"/>
              <a:gd name="f46" fmla="val 949113"/>
              <a:gd name="f47" fmla="val 1298429"/>
              <a:gd name="f48" fmla="val 330192"/>
              <a:gd name="f49" fmla="val 2564220"/>
              <a:gd name="f50" fmla="val 267995"/>
              <a:gd name="f51" fmla="val 237100"/>
              <a:gd name="f52" fmla="val 2342912"/>
              <a:gd name="f53" fmla="val 242309"/>
              <a:gd name="f54" fmla="val 2347112"/>
              <a:gd name="f55" fmla="val 920063"/>
              <a:gd name="f56" fmla="val 1506522"/>
              <a:gd name="f57" fmla="val 865005"/>
              <a:gd name="f58" fmla="val 1900914"/>
              <a:gd name="f59" fmla="val 772406"/>
              <a:gd name="f60" fmla="val 468924"/>
              <a:gd name="f61" fmla="val 835955"/>
              <a:gd name="f62" fmla="val 2109008"/>
              <a:gd name="f63" fmla="val 892044"/>
              <a:gd name="f64" fmla="val 148356"/>
              <a:gd name="f65" fmla="val 276144"/>
              <a:gd name="f66" fmla="val 2663936"/>
              <a:gd name="f67" fmla="val 764256"/>
              <a:gd name="f68" fmla="*/ f0 1 1040400"/>
              <a:gd name="f69" fmla="*/ f1 1 3240000"/>
              <a:gd name="f70" fmla="val f2"/>
              <a:gd name="f71" fmla="val f3"/>
              <a:gd name="f72" fmla="val f4"/>
              <a:gd name="f73" fmla="+- f72 0 f70"/>
              <a:gd name="f74" fmla="+- f71 0 f70"/>
              <a:gd name="f75" fmla="*/ f74 1 1040400"/>
              <a:gd name="f76" fmla="*/ f73 1 3240000"/>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040400" h="3240000">
                <a:moveTo>
                  <a:pt x="f5" y="f6"/>
                </a:moveTo>
                <a:lnTo>
                  <a:pt x="f7" y="f8"/>
                </a:lnTo>
                <a:lnTo>
                  <a:pt x="f2" y="f8"/>
                </a:lnTo>
                <a:lnTo>
                  <a:pt x="f9" y="f10"/>
                </a:lnTo>
                <a:lnTo>
                  <a:pt x="f11" y="f12"/>
                </a:lnTo>
                <a:lnTo>
                  <a:pt x="f13" y="f12"/>
                </a:lnTo>
                <a:lnTo>
                  <a:pt x="f14" y="f2"/>
                </a:lnTo>
                <a:lnTo>
                  <a:pt x="f15" y="f16"/>
                </a:lnTo>
                <a:close/>
                <a:moveTo>
                  <a:pt x="f17" y="f18"/>
                </a:moveTo>
                <a:lnTo>
                  <a:pt x="f19" y="f20"/>
                </a:lnTo>
                <a:lnTo>
                  <a:pt x="f21" y="f22"/>
                </a:lnTo>
                <a:lnTo>
                  <a:pt x="f23" y="f24"/>
                </a:lnTo>
                <a:lnTo>
                  <a:pt x="f25" y="f26"/>
                </a:lnTo>
                <a:close/>
                <a:moveTo>
                  <a:pt x="f27" y="f28"/>
                </a:moveTo>
                <a:lnTo>
                  <a:pt x="f29" y="f30"/>
                </a:lnTo>
                <a:lnTo>
                  <a:pt x="f31" y="f32"/>
                </a:lnTo>
                <a:lnTo>
                  <a:pt x="f33" y="f12"/>
                </a:lnTo>
                <a:lnTo>
                  <a:pt x="f34" y="f12"/>
                </a:lnTo>
                <a:lnTo>
                  <a:pt x="f35" y="f36"/>
                </a:lnTo>
                <a:lnTo>
                  <a:pt x="f3" y="f8"/>
                </a:lnTo>
                <a:lnTo>
                  <a:pt x="f37" y="f8"/>
                </a:lnTo>
                <a:lnTo>
                  <a:pt x="f38" y="f39"/>
                </a:lnTo>
                <a:close/>
                <a:moveTo>
                  <a:pt x="f40" y="f41"/>
                </a:moveTo>
                <a:lnTo>
                  <a:pt x="f42" y="f43"/>
                </a:lnTo>
                <a:lnTo>
                  <a:pt x="f44" y="f45"/>
                </a:lnTo>
                <a:lnTo>
                  <a:pt x="f46" y="f47"/>
                </a:lnTo>
                <a:close/>
                <a:moveTo>
                  <a:pt x="f48" y="f49"/>
                </a:moveTo>
                <a:lnTo>
                  <a:pt x="f50" y="f49"/>
                </a:lnTo>
                <a:lnTo>
                  <a:pt x="f51" y="f52"/>
                </a:lnTo>
                <a:lnTo>
                  <a:pt x="f53" y="f54"/>
                </a:lnTo>
                <a:lnTo>
                  <a:pt x="f55" y="f56"/>
                </a:lnTo>
                <a:lnTo>
                  <a:pt x="f57" y="f58"/>
                </a:lnTo>
                <a:close/>
                <a:moveTo>
                  <a:pt x="f59" y="f49"/>
                </a:moveTo>
                <a:lnTo>
                  <a:pt x="f60" y="f49"/>
                </a:lnTo>
                <a:lnTo>
                  <a:pt x="f61" y="f62"/>
                </a:lnTo>
                <a:close/>
                <a:moveTo>
                  <a:pt x="f63" y="f4"/>
                </a:moveTo>
                <a:lnTo>
                  <a:pt x="f64" y="f4"/>
                </a:lnTo>
                <a:lnTo>
                  <a:pt x="f65" y="f66"/>
                </a:lnTo>
                <a:lnTo>
                  <a:pt x="f67" y="f66"/>
                </a:lnTo>
                <a:close/>
              </a:path>
            </a:pathLst>
          </a:custGeom>
          <a:solidFill>
            <a:schemeClr val="tx1">
              <a:lumMod val="50000"/>
              <a:lumOff val="50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3" name="Rectangle 9">
            <a:extLst>
              <a:ext uri="{FF2B5EF4-FFF2-40B4-BE49-F238E27FC236}">
                <a16:creationId xmlns:a16="http://schemas.microsoft.com/office/drawing/2014/main" id="{8A44671E-3D4B-38A8-0907-C5E94A773301}"/>
              </a:ext>
            </a:extLst>
          </p:cNvPr>
          <p:cNvSpPr/>
          <p:nvPr/>
        </p:nvSpPr>
        <p:spPr>
          <a:xfrm>
            <a:off x="7275459" y="4582474"/>
            <a:ext cx="599053" cy="598077"/>
          </a:xfrm>
          <a:custGeom>
            <a:avLst/>
            <a:gdLst>
              <a:gd name="f0" fmla="val w"/>
              <a:gd name="f1" fmla="val h"/>
              <a:gd name="f2" fmla="val 0"/>
              <a:gd name="f3" fmla="val 3228210"/>
              <a:gd name="f4" fmla="val 3222968"/>
              <a:gd name="f5" fmla="val 1619999"/>
              <a:gd name="f6" fmla="val 642446"/>
              <a:gd name="f7" fmla="val 2664115"/>
              <a:gd name="f8" fmla="val 1686562"/>
              <a:gd name="f9" fmla="val 2664116"/>
              <a:gd name="f10" fmla="val 2015013"/>
              <a:gd name="f11" fmla="val 2511495"/>
              <a:gd name="f12" fmla="val 2399422"/>
              <a:gd name="f13" fmla="val 1924159"/>
              <a:gd name="f14" fmla="val 2308568"/>
              <a:gd name="f15" fmla="val 1812086"/>
              <a:gd name="f16" fmla="val 1427912"/>
              <a:gd name="f17" fmla="val 1315839"/>
              <a:gd name="f18" fmla="val 1224985"/>
              <a:gd name="f19" fmla="val 575882"/>
              <a:gd name="f20" fmla="val 575884"/>
              <a:gd name="f21" fmla="val 509997"/>
              <a:gd name="f22" fmla="val 122689"/>
              <a:gd name="f23" fmla="val 942045"/>
              <a:gd name="f24" fmla="val 542556"/>
              <a:gd name="f25" fmla="val 974604"/>
              <a:gd name="f26" fmla="val 1620001"/>
              <a:gd name="f27" fmla="val 7099"/>
              <a:gd name="f28" fmla="val 1686560"/>
              <a:gd name="f29" fmla="val 2900441"/>
              <a:gd name="f30" fmla="val 349390"/>
              <a:gd name="f31" fmla="val 342291"/>
              <a:gd name="f32" fmla="val 330172"/>
              <a:gd name="f33" fmla="val 1679462"/>
              <a:gd name="f34" fmla="*/ f0 1 3228210"/>
              <a:gd name="f35" fmla="*/ f1 1 3222968"/>
              <a:gd name="f36" fmla="val f2"/>
              <a:gd name="f37" fmla="val f3"/>
              <a:gd name="f38" fmla="val f4"/>
              <a:gd name="f39" fmla="+- f38 0 f36"/>
              <a:gd name="f40" fmla="+- f37 0 f36"/>
              <a:gd name="f41" fmla="*/ f40 1 3228210"/>
              <a:gd name="f42" fmla="*/ f39 1 322296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28210" h="3222968">
                <a:moveTo>
                  <a:pt x="f5" y="f6"/>
                </a:moveTo>
                <a:lnTo>
                  <a:pt x="f7" y="f8"/>
                </a:lnTo>
                <a:lnTo>
                  <a:pt x="f9" y="f8"/>
                </a:lnTo>
                <a:lnTo>
                  <a:pt x="f9" y="f4"/>
                </a:lnTo>
                <a:lnTo>
                  <a:pt x="f10" y="f4"/>
                </a:lnTo>
                <a:lnTo>
                  <a:pt x="f10" y="f11"/>
                </a:lnTo>
                <a:cubicBezTo>
                  <a:pt x="f10" y="f12"/>
                  <a:pt x="f13" y="f14"/>
                  <a:pt x="f15" y="f14"/>
                </a:cubicBezTo>
                <a:lnTo>
                  <a:pt x="f16" y="f14"/>
                </a:lnTo>
                <a:cubicBezTo>
                  <a:pt x="f17" y="f14"/>
                  <a:pt x="f18" y="f12"/>
                  <a:pt x="f18" y="f11"/>
                </a:cubicBezTo>
                <a:lnTo>
                  <a:pt x="f18" y="f4"/>
                </a:lnTo>
                <a:lnTo>
                  <a:pt x="f19" y="f4"/>
                </a:lnTo>
                <a:lnTo>
                  <a:pt x="f19" y="f8"/>
                </a:lnTo>
                <a:lnTo>
                  <a:pt x="f20" y="f8"/>
                </a:lnTo>
                <a:close/>
                <a:moveTo>
                  <a:pt x="f21" y="f22"/>
                </a:moveTo>
                <a:lnTo>
                  <a:pt x="f23" y="f22"/>
                </a:lnTo>
                <a:lnTo>
                  <a:pt x="f23" y="f24"/>
                </a:lnTo>
                <a:lnTo>
                  <a:pt x="f21" y="f25"/>
                </a:lnTo>
                <a:close/>
                <a:moveTo>
                  <a:pt x="f26" y="f27"/>
                </a:moveTo>
                <a:lnTo>
                  <a:pt x="f3" y="f28"/>
                </a:lnTo>
                <a:lnTo>
                  <a:pt x="f29" y="f28"/>
                </a:lnTo>
                <a:lnTo>
                  <a:pt x="f26" y="f30"/>
                </a:lnTo>
                <a:close/>
                <a:moveTo>
                  <a:pt x="f5" y="f2"/>
                </a:moveTo>
                <a:lnTo>
                  <a:pt x="f5" y="f31"/>
                </a:lnTo>
                <a:lnTo>
                  <a:pt x="f32" y="f33"/>
                </a:lnTo>
                <a:lnTo>
                  <a:pt x="f2" y="f33"/>
                </a:lnTo>
                <a:close/>
              </a:path>
            </a:pathLst>
          </a:custGeom>
          <a:solidFill>
            <a:schemeClr val="tx1">
              <a:lumMod val="50000"/>
              <a:lumOff val="50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4" name="Freeform 18">
            <a:extLst>
              <a:ext uri="{FF2B5EF4-FFF2-40B4-BE49-F238E27FC236}">
                <a16:creationId xmlns:a16="http://schemas.microsoft.com/office/drawing/2014/main" id="{9DC1AB82-AAF1-3A42-9CB0-C7208CE664D0}"/>
              </a:ext>
            </a:extLst>
          </p:cNvPr>
          <p:cNvSpPr/>
          <p:nvPr/>
        </p:nvSpPr>
        <p:spPr>
          <a:xfrm>
            <a:off x="9164269" y="4648067"/>
            <a:ext cx="578521" cy="466916"/>
          </a:xfrm>
          <a:custGeom>
            <a:avLst/>
            <a:gdLst>
              <a:gd name="f0" fmla="val w"/>
              <a:gd name="f1" fmla="val h"/>
              <a:gd name="f2" fmla="val 0"/>
              <a:gd name="f3" fmla="val 3307788"/>
              <a:gd name="f4" fmla="val 2669631"/>
              <a:gd name="f5" fmla="val 2793832"/>
              <a:gd name="f6" fmla="val 1478391"/>
              <a:gd name="f7" fmla="val 2772990"/>
              <a:gd name="f8" fmla="val 1635402"/>
              <a:gd name="f9" fmla="val 2717678"/>
              <a:gd name="f10" fmla="val 1784517"/>
              <a:gd name="f11" fmla="val 2633007"/>
              <a:gd name="f12" fmla="val 1915952"/>
              <a:gd name="f13" fmla="val 2695386"/>
              <a:gd name="f14" fmla="val 1951862"/>
              <a:gd name="f15" fmla="val 2772768"/>
              <a:gd name="f16" fmla="val 1955673"/>
              <a:gd name="f17" fmla="val 2841607"/>
              <a:gd name="f18" fmla="val 1924185"/>
              <a:gd name="f19" fmla="val 2943442"/>
              <a:gd name="f20" fmla="val 1877605"/>
              <a:gd name="f21" fmla="val 2999062"/>
              <a:gd name="f22" fmla="val 1766364"/>
              <a:gd name="f23" fmla="val 2975226"/>
              <a:gd name="f24" fmla="val 1656948"/>
              <a:gd name="f25" fmla="val 2955176"/>
              <a:gd name="f26" fmla="val 1564911"/>
              <a:gd name="f27" fmla="val 2883463"/>
              <a:gd name="f28" fmla="val 1495086"/>
              <a:gd name="f29" fmla="val 2807611"/>
              <a:gd name="f30" fmla="val 1247700"/>
              <a:gd name="f31" fmla="val 2807472"/>
              <a:gd name="f32" fmla="val 1256060"/>
              <a:gd name="f33" fmla="val 2994195"/>
              <a:gd name="f34" fmla="val 1281771"/>
              <a:gd name="f35" fmla="val 3148201"/>
              <a:gd name="f36" fmla="val 1421768"/>
              <a:gd name="f37" fmla="val 3189276"/>
              <a:gd name="f38" fmla="val 1610317"/>
              <a:gd name="f39" fmla="val 3235041"/>
              <a:gd name="f40" fmla="val 1820393"/>
              <a:gd name="f41" fmla="val 3128252"/>
              <a:gd name="f42" fmla="val 2033972"/>
              <a:gd name="f43" fmla="val 2932732"/>
              <a:gd name="f44" fmla="val 2123406"/>
              <a:gd name="f45" fmla="val 2789297"/>
              <a:gd name="f46" fmla="val 2189015"/>
              <a:gd name="f47" fmla="val 2626543"/>
              <a:gd name="f48" fmla="val 2174805"/>
              <a:gd name="f49" fmla="val 2499470"/>
              <a:gd name="f50" fmla="val 2094044"/>
              <a:gd name="f51" fmla="val 2427194"/>
              <a:gd name="f52" fmla="val 2172627"/>
              <a:gd name="f53" fmla="val 2343030"/>
              <a:gd name="f54" fmla="val 2241391"/>
              <a:gd name="f55" fmla="val 2248861"/>
              <a:gd name="f56" fmla="val 2297980"/>
              <a:gd name="f57" fmla="val 2178351"/>
              <a:gd name="f58" fmla="val 2340352"/>
              <a:gd name="f59" fmla="val 2104446"/>
              <a:gd name="f60" fmla="val 2374567"/>
              <a:gd name="f61" fmla="val 2027600"/>
              <a:gd name="f62" fmla="val 2398134"/>
              <a:gd name="f63" fmla="val 2397615"/>
              <a:gd name="f64" fmla="val 3265361"/>
              <a:gd name="f65" fmla="val 2549905"/>
              <a:gd name="f66" fmla="val 2537441"/>
              <a:gd name="f67" fmla="val 2669620"/>
              <a:gd name="f68" fmla="val 1653814"/>
              <a:gd name="f69" fmla="val 773102"/>
              <a:gd name="f70" fmla="val 2669642"/>
              <a:gd name="f71" fmla="val 46417"/>
              <a:gd name="f72" fmla="val 2550707"/>
              <a:gd name="f73" fmla="val 2398955"/>
              <a:gd name="f74" fmla="val 1280678"/>
              <a:gd name="f75" fmla="val 2398436"/>
              <a:gd name="f76" fmla="val 1203764"/>
              <a:gd name="f77" fmla="val 2374915"/>
              <a:gd name="f78" fmla="val 1129786"/>
              <a:gd name="f79" fmla="val 2340732"/>
              <a:gd name="f80" fmla="val 1059201"/>
              <a:gd name="f81" fmla="val 2298380"/>
              <a:gd name="f82" fmla="val 693039"/>
              <a:gd name="f83" fmla="val 2078675"/>
              <a:gd name="f84" fmla="val 477900"/>
              <a:gd name="f85" fmla="val 1674935"/>
              <a:gd name="f86" fmla="val 499745"/>
              <a:gd name="f87" fmla="val 1248476"/>
              <a:gd name="f88" fmla="val 1331611"/>
              <a:gd name="f89" fmla="val 201752"/>
              <a:gd name="f90" fmla="val 1206335"/>
              <a:gd name="f91" fmla="val 290902"/>
              <a:gd name="f92" fmla="val 1124761"/>
              <a:gd name="f93" fmla="val 308382"/>
              <a:gd name="f94" fmla="val 1132336"/>
              <a:gd name="f95" fmla="val 435988"/>
              <a:gd name="f96" fmla="val 1160888"/>
              <a:gd name="f97" fmla="val 640507"/>
              <a:gd name="f98" fmla="val 1527973"/>
              <a:gd name="f99" fmla="val 617783"/>
              <a:gd name="f100" fmla="val 1498839"/>
              <a:gd name="f101" fmla="val 840365"/>
              <a:gd name="f102" fmla="val 1455138"/>
              <a:gd name="f103" fmla="val 960979"/>
              <a:gd name="f104" fmla="val 1395705"/>
              <a:gd name="f105" fmla="val 987199"/>
              <a:gd name="f106" fmla="val 1213910"/>
              <a:gd name="f107" fmla="val 1052459"/>
              <a:gd name="f108" fmla="val 1331028"/>
              <a:gd name="f109" fmla="val 972050"/>
              <a:gd name="f110" fmla="val 1364241"/>
              <a:gd name="f111" fmla="val 921357"/>
              <a:gd name="f112" fmla="val 1360745"/>
              <a:gd name="f113" fmla="val 809484"/>
              <a:gd name="f114" fmla="val 1360746"/>
              <a:gd name="f115" fmla="val 646916"/>
              <a:gd name="f116" fmla="val 1111360"/>
              <a:gd name="f117" fmla="val 626523"/>
              <a:gd name="f118" fmla="val 1020462"/>
              <a:gd name="f119" fmla="val 495421"/>
              <a:gd name="f120" fmla="val 941218"/>
              <a:gd name="f121" fmla="val 374224"/>
              <a:gd name="f122" fmla="val 1061250"/>
              <a:gd name="f123" fmla="val 280996"/>
              <a:gd name="f124" fmla="val 2164365"/>
              <a:gd name="f125" fmla="val 80223"/>
              <a:gd name="f126" fmla="val 2021192"/>
              <a:gd name="f127" fmla="val 182108"/>
              <a:gd name="f128" fmla="val 1927964"/>
              <a:gd name="f129" fmla="val 202086"/>
              <a:gd name="f130" fmla="val 1936621"/>
              <a:gd name="f131" fmla="val 347922"/>
              <a:gd name="f132" fmla="val 1969252"/>
              <a:gd name="f133" fmla="val 581657"/>
              <a:gd name="f134" fmla="val 2388778"/>
              <a:gd name="f135" fmla="val 555687"/>
              <a:gd name="f136" fmla="val 2355482"/>
              <a:gd name="f137" fmla="val 810066"/>
              <a:gd name="f138" fmla="val 2305538"/>
              <a:gd name="f139" fmla="val 947910"/>
              <a:gd name="f140" fmla="val 2237615"/>
              <a:gd name="f141" fmla="val 977876"/>
              <a:gd name="f142" fmla="val 2029849"/>
              <a:gd name="f143" fmla="val 2163698"/>
              <a:gd name="f144" fmla="val 960563"/>
              <a:gd name="f145" fmla="val 2201656"/>
              <a:gd name="f146" fmla="val 902628"/>
              <a:gd name="f147" fmla="val 2197660"/>
              <a:gd name="f148" fmla="val 774773"/>
              <a:gd name="f149" fmla="val 2197661"/>
              <a:gd name="f150" fmla="val 588982"/>
              <a:gd name="f151" fmla="val 1912649"/>
              <a:gd name="f152" fmla="val 565676"/>
              <a:gd name="f153" fmla="val 1808765"/>
              <a:gd name="f154" fmla="val 415844"/>
              <a:gd name="f155" fmla="val 1718201"/>
              <a:gd name="f156" fmla="val 277334"/>
              <a:gd name="f157" fmla="val 1855380"/>
              <a:gd name="f158" fmla="val 170787"/>
              <a:gd name="f159" fmla="val 1754169"/>
              <a:gd name="f160" fmla="val 1583512"/>
              <a:gd name="f161" fmla="val 121444"/>
              <a:gd name="f162" fmla="val 1472387"/>
              <a:gd name="f163" fmla="val 145257"/>
              <a:gd name="f164" fmla="val 1482706"/>
              <a:gd name="f165" fmla="val 319088"/>
              <a:gd name="f166" fmla="val 1521601"/>
              <a:gd name="f167" fmla="val 597693"/>
              <a:gd name="f168" fmla="val 2021663"/>
              <a:gd name="f169" fmla="val 566738"/>
              <a:gd name="f170" fmla="val 1981975"/>
              <a:gd name="f171" fmla="val 869950"/>
              <a:gd name="f172" fmla="val 1922443"/>
              <a:gd name="f173" fmla="val 1034256"/>
              <a:gd name="f174" fmla="val 1841481"/>
              <a:gd name="f175" fmla="val 1069974"/>
              <a:gd name="f176" fmla="val 1593831"/>
              <a:gd name="f177" fmla="val 1158875"/>
              <a:gd name="f178" fmla="val 1753374"/>
              <a:gd name="f179" fmla="val 1049338"/>
              <a:gd name="f180" fmla="val 1798619"/>
              <a:gd name="f181" fmla="val 980281"/>
              <a:gd name="f182" fmla="val 1793856"/>
              <a:gd name="f183" fmla="val 827882"/>
              <a:gd name="f184" fmla="val 1793857"/>
              <a:gd name="f185" fmla="val 606424"/>
              <a:gd name="f186" fmla="val 1454132"/>
              <a:gd name="f187" fmla="val 578644"/>
              <a:gd name="f188" fmla="val 1330306"/>
              <a:gd name="f189" fmla="val 400050"/>
              <a:gd name="f190" fmla="val 1222356"/>
              <a:gd name="f191" fmla="val 234950"/>
              <a:gd name="f192" fmla="val 1385869"/>
              <a:gd name="f193" fmla="val 107950"/>
              <a:gd name="f194" fmla="*/ f0 1 3307788"/>
              <a:gd name="f195" fmla="*/ f1 1 2669631"/>
              <a:gd name="f196" fmla="val f2"/>
              <a:gd name="f197" fmla="val f3"/>
              <a:gd name="f198" fmla="val f4"/>
              <a:gd name="f199" fmla="+- f198 0 f196"/>
              <a:gd name="f200" fmla="+- f197 0 f196"/>
              <a:gd name="f201" fmla="*/ f200 1 3307788"/>
              <a:gd name="f202" fmla="*/ f199 1 2669631"/>
              <a:gd name="f203" fmla="*/ f196 1 f201"/>
              <a:gd name="f204" fmla="*/ f197 1 f201"/>
              <a:gd name="f205" fmla="*/ f196 1 f202"/>
              <a:gd name="f206" fmla="*/ f198 1 f202"/>
              <a:gd name="f207" fmla="*/ f203 f194 1"/>
              <a:gd name="f208" fmla="*/ f204 f194 1"/>
              <a:gd name="f209" fmla="*/ f206 f195 1"/>
              <a:gd name="f210" fmla="*/ f205 f195 1"/>
            </a:gdLst>
            <a:ahLst/>
            <a:cxnLst>
              <a:cxn ang="3cd4">
                <a:pos x="hc" y="t"/>
              </a:cxn>
              <a:cxn ang="0">
                <a:pos x="r" y="vc"/>
              </a:cxn>
              <a:cxn ang="cd4">
                <a:pos x="hc" y="b"/>
              </a:cxn>
              <a:cxn ang="cd2">
                <a:pos x="l" y="vc"/>
              </a:cxn>
            </a:cxnLst>
            <a:rect l="f207" t="f210" r="f208" b="f209"/>
            <a:pathLst>
              <a:path w="3307788" h="2669631">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lnTo>
                  <a:pt x="f31" y="f32"/>
                </a:lnTo>
                <a:cubicBezTo>
                  <a:pt x="f33" y="f34"/>
                  <a:pt x="f35" y="f36"/>
                  <a:pt x="f37" y="f38"/>
                </a:cubicBezTo>
                <a:cubicBezTo>
                  <a:pt x="f39" y="f40"/>
                  <a:pt x="f41" y="f42"/>
                  <a:pt x="f43" y="f44"/>
                </a:cubicBezTo>
                <a:cubicBezTo>
                  <a:pt x="f45" y="f46"/>
                  <a:pt x="f47" y="f48"/>
                  <a:pt x="f49" y="f50"/>
                </a:cubicBezTo>
                <a:cubicBezTo>
                  <a:pt x="f51" y="f52"/>
                  <a:pt x="f53" y="f54"/>
                  <a:pt x="f55" y="f56"/>
                </a:cubicBezTo>
                <a:cubicBezTo>
                  <a:pt x="f57" y="f58"/>
                  <a:pt x="f59" y="f60"/>
                  <a:pt x="f61" y="f62"/>
                </a:cubicBezTo>
                <a:lnTo>
                  <a:pt x="f3" y="f63"/>
                </a:lnTo>
                <a:cubicBezTo>
                  <a:pt x="f64" y="f65"/>
                  <a:pt x="f66" y="f67"/>
                  <a:pt x="f68" y="f4"/>
                </a:cubicBezTo>
                <a:cubicBezTo>
                  <a:pt x="f69" y="f70"/>
                  <a:pt x="f71" y="f72"/>
                  <a:pt x="f2" y="f73"/>
                </a:cubicBezTo>
                <a:lnTo>
                  <a:pt x="f74" y="f75"/>
                </a:lnTo>
                <a:cubicBezTo>
                  <a:pt x="f76" y="f77"/>
                  <a:pt x="f78" y="f79"/>
                  <a:pt x="f80" y="f81"/>
                </a:cubicBezTo>
                <a:cubicBezTo>
                  <a:pt x="f82" y="f83"/>
                  <a:pt x="f84" y="f85"/>
                  <a:pt x="f86" y="f87"/>
                </a:cubicBezTo>
                <a:close/>
                <a:moveTo>
                  <a:pt x="f88" y="f89"/>
                </a:moveTo>
                <a:cubicBezTo>
                  <a:pt x="f90" y="f91"/>
                  <a:pt x="f92" y="f93"/>
                  <a:pt x="f94" y="f95"/>
                </a:cubicBezTo>
                <a:cubicBezTo>
                  <a:pt x="f96" y="f97"/>
                  <a:pt x="f98" y="f99"/>
                  <a:pt x="f100" y="f101"/>
                </a:cubicBezTo>
                <a:cubicBezTo>
                  <a:pt x="f102" y="f103"/>
                  <a:pt x="f104" y="f105"/>
                  <a:pt x="f106" y="f107"/>
                </a:cubicBezTo>
                <a:cubicBezTo>
                  <a:pt x="f108" y="f109"/>
                  <a:pt x="f110" y="f111"/>
                  <a:pt x="f112" y="f113"/>
                </a:cubicBezTo>
                <a:cubicBezTo>
                  <a:pt x="f114" y="f115"/>
                  <a:pt x="f116" y="f117"/>
                  <a:pt x="f118" y="f119"/>
                </a:cubicBezTo>
                <a:cubicBezTo>
                  <a:pt x="f120" y="f121"/>
                  <a:pt x="f122" y="f123"/>
                  <a:pt x="f88" y="f89"/>
                </a:cubicBezTo>
                <a:close/>
                <a:moveTo>
                  <a:pt x="f124" y="f125"/>
                </a:moveTo>
                <a:cubicBezTo>
                  <a:pt x="f126" y="f127"/>
                  <a:pt x="f128" y="f129"/>
                  <a:pt x="f130" y="f131"/>
                </a:cubicBezTo>
                <a:cubicBezTo>
                  <a:pt x="f132" y="f133"/>
                  <a:pt x="f134" y="f135"/>
                  <a:pt x="f136" y="f137"/>
                </a:cubicBezTo>
                <a:cubicBezTo>
                  <a:pt x="f138" y="f139"/>
                  <a:pt x="f140" y="f141"/>
                  <a:pt x="f142" y="f107"/>
                </a:cubicBezTo>
                <a:cubicBezTo>
                  <a:pt x="f143" y="f144"/>
                  <a:pt x="f145" y="f146"/>
                  <a:pt x="f147" y="f148"/>
                </a:cubicBezTo>
                <a:cubicBezTo>
                  <a:pt x="f149" y="f150"/>
                  <a:pt x="f151" y="f152"/>
                  <a:pt x="f153" y="f154"/>
                </a:cubicBezTo>
                <a:cubicBezTo>
                  <a:pt x="f155" y="f156"/>
                  <a:pt x="f157" y="f158"/>
                  <a:pt x="f124" y="f125"/>
                </a:cubicBezTo>
                <a:close/>
                <a:moveTo>
                  <a:pt x="f159" y="f2"/>
                </a:moveTo>
                <a:cubicBezTo>
                  <a:pt x="f160" y="f161"/>
                  <a:pt x="f162" y="f163"/>
                  <a:pt x="f164" y="f165"/>
                </a:cubicBezTo>
                <a:cubicBezTo>
                  <a:pt x="f166" y="f167"/>
                  <a:pt x="f168" y="f169"/>
                  <a:pt x="f170" y="f171"/>
                </a:cubicBezTo>
                <a:cubicBezTo>
                  <a:pt x="f172" y="f173"/>
                  <a:pt x="f174" y="f175"/>
                  <a:pt x="f176" y="f177"/>
                </a:cubicBezTo>
                <a:cubicBezTo>
                  <a:pt x="f178" y="f179"/>
                  <a:pt x="f180" y="f181"/>
                  <a:pt x="f182" y="f183"/>
                </a:cubicBezTo>
                <a:cubicBezTo>
                  <a:pt x="f184" y="f185"/>
                  <a:pt x="f186" y="f187"/>
                  <a:pt x="f188" y="f189"/>
                </a:cubicBezTo>
                <a:cubicBezTo>
                  <a:pt x="f190" y="f191"/>
                  <a:pt x="f192" y="f193"/>
                  <a:pt x="f159" y="f2"/>
                </a:cubicBezTo>
                <a:close/>
              </a:path>
            </a:pathLst>
          </a:custGeom>
          <a:solidFill>
            <a:schemeClr val="tx1">
              <a:lumMod val="50000"/>
              <a:lumOff val="50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5" name="Rounded Rectangle 25">
            <a:extLst>
              <a:ext uri="{FF2B5EF4-FFF2-40B4-BE49-F238E27FC236}">
                <a16:creationId xmlns:a16="http://schemas.microsoft.com/office/drawing/2014/main" id="{BAF86FA7-2CBD-3228-582D-32AEE7BE2607}"/>
              </a:ext>
            </a:extLst>
          </p:cNvPr>
          <p:cNvSpPr/>
          <p:nvPr/>
        </p:nvSpPr>
        <p:spPr>
          <a:xfrm>
            <a:off x="9222826" y="5849479"/>
            <a:ext cx="664121" cy="486704"/>
          </a:xfrm>
          <a:custGeom>
            <a:avLst/>
            <a:gdLst>
              <a:gd name="f0" fmla="val w"/>
              <a:gd name="f1" fmla="val h"/>
              <a:gd name="f2" fmla="val 0"/>
              <a:gd name="f3" fmla="val 3248842"/>
              <a:gd name="f4" fmla="val 2380886"/>
              <a:gd name="f5" fmla="val 1194785"/>
              <a:gd name="f6" fmla="val 1472263"/>
              <a:gd name="f7" fmla="val 1150014"/>
              <a:gd name="f8" fmla="val 1113720"/>
              <a:gd name="f9" fmla="val 1508557"/>
              <a:gd name="f10" fmla="val 1553328"/>
              <a:gd name="f11" fmla="val 1600880"/>
              <a:gd name="f12" fmla="val 1645651"/>
              <a:gd name="f13" fmla="val 1681945"/>
              <a:gd name="f14" fmla="val 2067186"/>
              <a:gd name="f15" fmla="val 2111957"/>
              <a:gd name="f16" fmla="val 2148251"/>
              <a:gd name="f17" fmla="val 2582402"/>
              <a:gd name="f18" fmla="val 986449"/>
              <a:gd name="f19" fmla="val 2477247"/>
              <a:gd name="f20" fmla="val 2392002"/>
              <a:gd name="f21" fmla="val 1071694"/>
              <a:gd name="f22" fmla="val 1176848"/>
              <a:gd name="f23" fmla="val 1282003"/>
              <a:gd name="f24" fmla="val 1367248"/>
              <a:gd name="f25" fmla="val 2687557"/>
              <a:gd name="f26" fmla="val 2772801"/>
              <a:gd name="f27" fmla="val 679570"/>
              <a:gd name="f28" fmla="val 574415"/>
              <a:gd name="f29" fmla="val 489171"/>
              <a:gd name="f30" fmla="val 784725"/>
              <a:gd name="f31" fmla="val 869970"/>
              <a:gd name="f32" fmla="val 867954"/>
              <a:gd name="f33" fmla="val 155801"/>
              <a:gd name="f34" fmla="val 726849"/>
              <a:gd name="f35" fmla="val 858549"/>
              <a:gd name="f36" fmla="val 2535122"/>
              <a:gd name="f37" fmla="val 2394017"/>
              <a:gd name="f38" fmla="val 677268"/>
              <a:gd name="f39" fmla="val 2584703"/>
              <a:gd name="f40" fmla="val 2736658"/>
              <a:gd name="f41" fmla="val 607820"/>
              <a:gd name="f42" fmla="val 2766265"/>
              <a:gd name="f43" fmla="val 579906"/>
              <a:gd name="f44" fmla="val 2806392"/>
              <a:gd name="f45" fmla="val 564164"/>
              <a:gd name="f46" fmla="val 2850195"/>
              <a:gd name="f47" fmla="val 3069929"/>
              <a:gd name="f48" fmla="val 3168740"/>
              <a:gd name="f49" fmla="val 644266"/>
              <a:gd name="f50" fmla="val 743077"/>
              <a:gd name="f51" fmla="val 792706"/>
              <a:gd name="f52" fmla="val 891517"/>
              <a:gd name="f53" fmla="val 971619"/>
              <a:gd name="f54" fmla="val 3054536"/>
              <a:gd name="f55" fmla="val 3060628"/>
              <a:gd name="f56" fmla="val 989042"/>
              <a:gd name="f57" fmla="val 3063411"/>
              <a:gd name="f58" fmla="val 1007758"/>
              <a:gd name="f59" fmla="val 1027125"/>
              <a:gd name="f60" fmla="val 2015961"/>
              <a:gd name="f61" fmla="val 2889080"/>
              <a:gd name="f62" fmla="val 2260325"/>
              <a:gd name="f63" fmla="val 2326909"/>
              <a:gd name="f64" fmla="val 2835102"/>
              <a:gd name="f65" fmla="val 2768518"/>
              <a:gd name="f66" fmla="val 2286284"/>
              <a:gd name="f67" fmla="val 2219700"/>
              <a:gd name="f68" fmla="val 2165723"/>
              <a:gd name="f69" fmla="val 1096248"/>
              <a:gd name="f70" fmla="val 1042270"/>
              <a:gd name="f71" fmla="val 975686"/>
              <a:gd name="f72" fmla="val 493453"/>
              <a:gd name="f73" fmla="val 426869"/>
              <a:gd name="f74" fmla="val 372891"/>
              <a:gd name="f75" fmla="val 198560"/>
              <a:gd name="f76" fmla="val 201343"/>
              <a:gd name="f77" fmla="val 207435"/>
              <a:gd name="f78" fmla="val 178913"/>
              <a:gd name="f79" fmla="val 80102"/>
              <a:gd name="f80" fmla="val 398647"/>
              <a:gd name="f81" fmla="val 447310"/>
              <a:gd name="f82" fmla="val 491436"/>
              <a:gd name="f83" fmla="val 583593"/>
              <a:gd name="f84" fmla="val 523419"/>
              <a:gd name="f85" fmla="val 615395"/>
              <a:gd name="f86" fmla="*/ f0 1 3248842"/>
              <a:gd name="f87" fmla="*/ f1 1 2380886"/>
              <a:gd name="f88" fmla="val f2"/>
              <a:gd name="f89" fmla="val f3"/>
              <a:gd name="f90" fmla="val f4"/>
              <a:gd name="f91" fmla="+- f90 0 f88"/>
              <a:gd name="f92" fmla="+- f89 0 f88"/>
              <a:gd name="f93" fmla="*/ f92 1 3248842"/>
              <a:gd name="f94" fmla="*/ f91 1 2380886"/>
              <a:gd name="f95" fmla="*/ f88 1 f93"/>
              <a:gd name="f96" fmla="*/ f89 1 f93"/>
              <a:gd name="f97" fmla="*/ f88 1 f94"/>
              <a:gd name="f98" fmla="*/ f90 1 f94"/>
              <a:gd name="f99" fmla="*/ f95 f86 1"/>
              <a:gd name="f100" fmla="*/ f96 f86 1"/>
              <a:gd name="f101" fmla="*/ f98 f87 1"/>
              <a:gd name="f102" fmla="*/ f97 f87 1"/>
            </a:gdLst>
            <a:ahLst/>
            <a:cxnLst>
              <a:cxn ang="3cd4">
                <a:pos x="hc" y="t"/>
              </a:cxn>
              <a:cxn ang="0">
                <a:pos x="r" y="vc"/>
              </a:cxn>
              <a:cxn ang="cd4">
                <a:pos x="hc" y="b"/>
              </a:cxn>
              <a:cxn ang="cd2">
                <a:pos x="l" y="vc"/>
              </a:cxn>
            </a:cxnLst>
            <a:rect l="f99" t="f102" r="f100" b="f101"/>
            <a:pathLst>
              <a:path w="3248842" h="2380886">
                <a:moveTo>
                  <a:pt x="f5" y="f6"/>
                </a:moveTo>
                <a:cubicBezTo>
                  <a:pt x="f7" y="f6"/>
                  <a:pt x="f8" y="f9"/>
                  <a:pt x="f8" y="f10"/>
                </a:cubicBezTo>
                <a:lnTo>
                  <a:pt x="f8" y="f11"/>
                </a:lnTo>
                <a:cubicBezTo>
                  <a:pt x="f8" y="f12"/>
                  <a:pt x="f7" y="f13"/>
                  <a:pt x="f5" y="f13"/>
                </a:cubicBezTo>
                <a:lnTo>
                  <a:pt x="f14" y="f13"/>
                </a:lnTo>
                <a:cubicBezTo>
                  <a:pt x="f15" y="f13"/>
                  <a:pt x="f16" y="f12"/>
                  <a:pt x="f16" y="f11"/>
                </a:cubicBezTo>
                <a:lnTo>
                  <a:pt x="f16" y="f10"/>
                </a:lnTo>
                <a:cubicBezTo>
                  <a:pt x="f16" y="f9"/>
                  <a:pt x="f15" y="f6"/>
                  <a:pt x="f14" y="f6"/>
                </a:cubicBezTo>
                <a:close/>
                <a:moveTo>
                  <a:pt x="f17" y="f18"/>
                </a:moveTo>
                <a:cubicBezTo>
                  <a:pt x="f19" y="f18"/>
                  <a:pt x="f20" y="f21"/>
                  <a:pt x="f20" y="f22"/>
                </a:cubicBezTo>
                <a:cubicBezTo>
                  <a:pt x="f20" y="f23"/>
                  <a:pt x="f19" y="f24"/>
                  <a:pt x="f17" y="f24"/>
                </a:cubicBezTo>
                <a:cubicBezTo>
                  <a:pt x="f25" y="f24"/>
                  <a:pt x="f26" y="f23"/>
                  <a:pt x="f26" y="f22"/>
                </a:cubicBezTo>
                <a:cubicBezTo>
                  <a:pt x="f26" y="f21"/>
                  <a:pt x="f25" y="f18"/>
                  <a:pt x="f17" y="f18"/>
                </a:cubicBezTo>
                <a:close/>
                <a:moveTo>
                  <a:pt x="f27" y="f18"/>
                </a:moveTo>
                <a:cubicBezTo>
                  <a:pt x="f28" y="f18"/>
                  <a:pt x="f29" y="f21"/>
                  <a:pt x="f29" y="f22"/>
                </a:cubicBezTo>
                <a:cubicBezTo>
                  <a:pt x="f29" y="f23"/>
                  <a:pt x="f28" y="f24"/>
                  <a:pt x="f27" y="f24"/>
                </a:cubicBezTo>
                <a:cubicBezTo>
                  <a:pt x="f30" y="f24"/>
                  <a:pt x="f31" y="f23"/>
                  <a:pt x="f31" y="f22"/>
                </a:cubicBezTo>
                <a:cubicBezTo>
                  <a:pt x="f31" y="f21"/>
                  <a:pt x="f30" y="f18"/>
                  <a:pt x="f27" y="f18"/>
                </a:cubicBezTo>
                <a:close/>
                <a:moveTo>
                  <a:pt x="f32" y="f33"/>
                </a:moveTo>
                <a:lnTo>
                  <a:pt x="f34" y="f35"/>
                </a:lnTo>
                <a:lnTo>
                  <a:pt x="f36" y="f35"/>
                </a:lnTo>
                <a:lnTo>
                  <a:pt x="f37" y="f33"/>
                </a:lnTo>
                <a:close/>
                <a:moveTo>
                  <a:pt x="f38" y="f2"/>
                </a:moveTo>
                <a:lnTo>
                  <a:pt x="f39" y="f2"/>
                </a:lnTo>
                <a:lnTo>
                  <a:pt x="f40" y="f41"/>
                </a:lnTo>
                <a:cubicBezTo>
                  <a:pt x="f42" y="f43"/>
                  <a:pt x="f44" y="f45"/>
                  <a:pt x="f46" y="f45"/>
                </a:cubicBezTo>
                <a:lnTo>
                  <a:pt x="f47" y="f45"/>
                </a:lnTo>
                <a:cubicBezTo>
                  <a:pt x="f48" y="f45"/>
                  <a:pt x="f3" y="f49"/>
                  <a:pt x="f3" y="f50"/>
                </a:cubicBezTo>
                <a:lnTo>
                  <a:pt x="f3" y="f51"/>
                </a:lnTo>
                <a:cubicBezTo>
                  <a:pt x="f3" y="f52"/>
                  <a:pt x="f48" y="f53"/>
                  <a:pt x="f47" y="f53"/>
                </a:cubicBezTo>
                <a:lnTo>
                  <a:pt x="f54" y="f53"/>
                </a:lnTo>
                <a:cubicBezTo>
                  <a:pt x="f55" y="f56"/>
                  <a:pt x="f57" y="f58"/>
                  <a:pt x="f57" y="f59"/>
                </a:cubicBezTo>
                <a:lnTo>
                  <a:pt x="f57" y="f60"/>
                </a:lnTo>
                <a:lnTo>
                  <a:pt x="f61" y="f60"/>
                </a:lnTo>
                <a:lnTo>
                  <a:pt x="f61" y="f62"/>
                </a:lnTo>
                <a:cubicBezTo>
                  <a:pt x="f61" y="f63"/>
                  <a:pt x="f64" y="f4"/>
                  <a:pt x="f65" y="f4"/>
                </a:cubicBezTo>
                <a:lnTo>
                  <a:pt x="f66" y="f4"/>
                </a:lnTo>
                <a:cubicBezTo>
                  <a:pt x="f67" y="f4"/>
                  <a:pt x="f68" y="f63"/>
                  <a:pt x="f68" y="f62"/>
                </a:cubicBezTo>
                <a:lnTo>
                  <a:pt x="f68" y="f60"/>
                </a:lnTo>
                <a:lnTo>
                  <a:pt x="f69" y="f60"/>
                </a:lnTo>
                <a:lnTo>
                  <a:pt x="f69" y="f62"/>
                </a:lnTo>
                <a:cubicBezTo>
                  <a:pt x="f69" y="f63"/>
                  <a:pt x="f70" y="f4"/>
                  <a:pt x="f71" y="f4"/>
                </a:cubicBezTo>
                <a:lnTo>
                  <a:pt x="f72" y="f4"/>
                </a:lnTo>
                <a:cubicBezTo>
                  <a:pt x="f73" y="f4"/>
                  <a:pt x="f74" y="f63"/>
                  <a:pt x="f74" y="f62"/>
                </a:cubicBezTo>
                <a:lnTo>
                  <a:pt x="f74" y="f60"/>
                </a:lnTo>
                <a:lnTo>
                  <a:pt x="f75" y="f60"/>
                </a:lnTo>
                <a:lnTo>
                  <a:pt x="f75" y="f59"/>
                </a:lnTo>
                <a:cubicBezTo>
                  <a:pt x="f75" y="f58"/>
                  <a:pt x="f76" y="f56"/>
                  <a:pt x="f77" y="f53"/>
                </a:cubicBezTo>
                <a:lnTo>
                  <a:pt x="f78" y="f53"/>
                </a:lnTo>
                <a:cubicBezTo>
                  <a:pt x="f79" y="f53"/>
                  <a:pt x="f2" y="f52"/>
                  <a:pt x="f2" y="f51"/>
                </a:cubicBezTo>
                <a:lnTo>
                  <a:pt x="f2" y="f50"/>
                </a:lnTo>
                <a:cubicBezTo>
                  <a:pt x="f2" y="f49"/>
                  <a:pt x="f79" y="f45"/>
                  <a:pt x="f78" y="f45"/>
                </a:cubicBezTo>
                <a:lnTo>
                  <a:pt x="f80" y="f45"/>
                </a:lnTo>
                <a:cubicBezTo>
                  <a:pt x="f81" y="f45"/>
                  <a:pt x="f82" y="f83"/>
                  <a:pt x="f84" y="f85"/>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6" name="Donut 39">
            <a:extLst>
              <a:ext uri="{FF2B5EF4-FFF2-40B4-BE49-F238E27FC236}">
                <a16:creationId xmlns:a16="http://schemas.microsoft.com/office/drawing/2014/main" id="{A094268B-5281-9380-38FE-483B81BA1F94}"/>
              </a:ext>
            </a:extLst>
          </p:cNvPr>
          <p:cNvSpPr/>
          <p:nvPr/>
        </p:nvSpPr>
        <p:spPr>
          <a:xfrm>
            <a:off x="2429078" y="4555934"/>
            <a:ext cx="651175" cy="651175"/>
          </a:xfrm>
          <a:custGeom>
            <a:avLst/>
            <a:gdLst>
              <a:gd name="f0" fmla="val w"/>
              <a:gd name="f1" fmla="val h"/>
              <a:gd name="f2" fmla="val 0"/>
              <a:gd name="f3" fmla="val 3240000"/>
              <a:gd name="f4" fmla="val 1152300"/>
              <a:gd name="f5" fmla="val 922782"/>
              <a:gd name="f6" fmla="val 2354400"/>
              <a:gd name="f7" fmla="val 1620000"/>
              <a:gd name="f8" fmla="val 2317218"/>
              <a:gd name="f9" fmla="val 342403"/>
              <a:gd name="f10" fmla="val 914403"/>
              <a:gd name="f11" fmla="val 2325597"/>
              <a:gd name="f12" fmla="val 2897597"/>
              <a:gd name="f13" fmla="val 2514701"/>
              <a:gd name="f14" fmla="val 725299"/>
              <a:gd name="f15" fmla="*/ f0 1 3240000"/>
              <a:gd name="f16" fmla="*/ f1 1 3240000"/>
              <a:gd name="f17" fmla="val f2"/>
              <a:gd name="f18" fmla="val f3"/>
              <a:gd name="f19" fmla="+- f18 0 f17"/>
              <a:gd name="f20" fmla="*/ f19 1 3240000"/>
              <a:gd name="f21" fmla="*/ f17 1 f20"/>
              <a:gd name="f22" fmla="*/ f18 1 f20"/>
              <a:gd name="f23" fmla="*/ f21 f15 1"/>
              <a:gd name="f24" fmla="*/ f22 f15 1"/>
              <a:gd name="f25" fmla="*/ f22 f16 1"/>
              <a:gd name="f26" fmla="*/ f21 f16 1"/>
            </a:gdLst>
            <a:ahLst/>
            <a:cxnLst>
              <a:cxn ang="3cd4">
                <a:pos x="hc" y="t"/>
              </a:cxn>
              <a:cxn ang="0">
                <a:pos x="r" y="vc"/>
              </a:cxn>
              <a:cxn ang="cd4">
                <a:pos x="hc" y="b"/>
              </a:cxn>
              <a:cxn ang="cd2">
                <a:pos x="l" y="vc"/>
              </a:cxn>
            </a:cxnLst>
            <a:rect l="f23" t="f26" r="f24" b="f25"/>
            <a:pathLst>
              <a:path w="3240000" h="3240000">
                <a:moveTo>
                  <a:pt x="f4" y="f5"/>
                </a:moveTo>
                <a:lnTo>
                  <a:pt x="f6" y="f7"/>
                </a:lnTo>
                <a:lnTo>
                  <a:pt x="f4" y="f8"/>
                </a:lnTo>
                <a:close/>
                <a:moveTo>
                  <a:pt x="f7" y="f9"/>
                </a:moveTo>
                <a:cubicBezTo>
                  <a:pt x="f10" y="f9"/>
                  <a:pt x="f9" y="f10"/>
                  <a:pt x="f9" y="f7"/>
                </a:cubicBezTo>
                <a:cubicBezTo>
                  <a:pt x="f9" y="f11"/>
                  <a:pt x="f10" y="f12"/>
                  <a:pt x="f7" y="f12"/>
                </a:cubicBezTo>
                <a:cubicBezTo>
                  <a:pt x="f11" y="f12"/>
                  <a:pt x="f12" y="f11"/>
                  <a:pt x="f12" y="f7"/>
                </a:cubicBezTo>
                <a:cubicBezTo>
                  <a:pt x="f12" y="f10"/>
                  <a:pt x="f11" y="f9"/>
                  <a:pt x="f7" y="f9"/>
                </a:cubicBezTo>
                <a:close/>
                <a:moveTo>
                  <a:pt x="f7" y="f2"/>
                </a:moveTo>
                <a:cubicBezTo>
                  <a:pt x="f13" y="f2"/>
                  <a:pt x="f3" y="f14"/>
                  <a:pt x="f3" y="f7"/>
                </a:cubicBezTo>
                <a:cubicBezTo>
                  <a:pt x="f3" y="f13"/>
                  <a:pt x="f13" y="f3"/>
                  <a:pt x="f7" y="f3"/>
                </a:cubicBezTo>
                <a:cubicBezTo>
                  <a:pt x="f14" y="f3"/>
                  <a:pt x="f2" y="f13"/>
                  <a:pt x="f2" y="f7"/>
                </a:cubicBezTo>
                <a:cubicBezTo>
                  <a:pt x="f2" y="f14"/>
                  <a:pt x="f14" y="f2"/>
                  <a:pt x="f7" y="f2"/>
                </a:cubicBezTo>
                <a:close/>
              </a:path>
            </a:pathLst>
          </a:custGeom>
          <a:solidFill>
            <a:schemeClr val="tx1">
              <a:lumMod val="50000"/>
              <a:lumOff val="50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7" name="Chord 38">
            <a:extLst>
              <a:ext uri="{FF2B5EF4-FFF2-40B4-BE49-F238E27FC236}">
                <a16:creationId xmlns:a16="http://schemas.microsoft.com/office/drawing/2014/main" id="{0B3B3668-A732-4EB2-03A8-01FA3E1E385E}"/>
              </a:ext>
            </a:extLst>
          </p:cNvPr>
          <p:cNvSpPr/>
          <p:nvPr/>
        </p:nvSpPr>
        <p:spPr>
          <a:xfrm>
            <a:off x="4914976" y="5636473"/>
            <a:ext cx="548664" cy="705539"/>
          </a:xfrm>
          <a:custGeom>
            <a:avLst/>
            <a:gdLst>
              <a:gd name="f0" fmla="val w"/>
              <a:gd name="f1" fmla="val h"/>
              <a:gd name="f2" fmla="val 0"/>
              <a:gd name="f3" fmla="val 2519554"/>
              <a:gd name="f4" fmla="val 3240000"/>
              <a:gd name="f5" fmla="val 1259778"/>
              <a:gd name="f6" fmla="val 1299543"/>
              <a:gd name="f7" fmla="val 1331778"/>
              <a:gd name="f8" fmla="val 32235"/>
              <a:gd name="f9" fmla="val 72000"/>
              <a:gd name="f10" fmla="val 292696"/>
              <a:gd name="f11" fmla="val 1526887"/>
              <a:gd name="f12" fmla="val 301316"/>
              <a:gd name="f13" fmla="val 1719796"/>
              <a:gd name="f14" fmla="val 357828"/>
              <a:gd name="f15" fmla="val 1894309"/>
              <a:gd name="f16" fmla="val 459601"/>
              <a:gd name="f17" fmla="val 2284331"/>
              <a:gd name="f18" fmla="val 687055"/>
              <a:gd name="f19" fmla="val 2522839"/>
              <a:gd name="f20" fmla="val 1105809"/>
              <a:gd name="f21" fmla="val 2519520"/>
              <a:gd name="f22" fmla="val 1557297"/>
              <a:gd name="f23" fmla="val 2509882"/>
              <a:gd name="f24" fmla="val 1557270"/>
              <a:gd name="f25" fmla="val 2413806"/>
              <a:gd name="f26" fmla="val 1435449"/>
              <a:gd name="f27" fmla="val 2264527"/>
              <a:gd name="f28" fmla="val 1358626"/>
              <a:gd name="f29" fmla="val 2097304"/>
              <a:gd name="f30" fmla="val 1931567"/>
              <a:gd name="f31" fmla="val 1783455"/>
              <a:gd name="f32" fmla="val 1434091"/>
              <a:gd name="f33" fmla="val 1688484"/>
              <a:gd name="f34" fmla="val 1554913"/>
              <a:gd name="f35" fmla="val 1657888"/>
              <a:gd name="f36" fmla="val 1554825"/>
              <a:gd name="f37" fmla="val 1579123"/>
              <a:gd name="f38" fmla="val 1454657"/>
              <a:gd name="f39" fmla="val 1463823"/>
              <a:gd name="f40" fmla="val 1385682"/>
              <a:gd name="f41" fmla="val 1368008"/>
              <a:gd name="f42" fmla="val 2507895"/>
              <a:gd name="f43" fmla="val 1356113"/>
              <a:gd name="f44" fmla="val 2868215"/>
              <a:gd name="f45" fmla="val 1353558"/>
              <a:gd name="f46" fmla="val 1347515"/>
              <a:gd name="f47" fmla="val 3074779"/>
              <a:gd name="f48" fmla="val 1177830"/>
              <a:gd name="f49" fmla="val 969556"/>
              <a:gd name="f50" fmla="val 759529"/>
              <a:gd name="f51" fmla="val 588743"/>
              <a:gd name="f52" fmla="val 3071985"/>
              <a:gd name="f53" fmla="val 585029"/>
              <a:gd name="f54" fmla="val 2863014"/>
              <a:gd name="f55" fmla="val 584214"/>
              <a:gd name="f56" fmla="val 2861474"/>
              <a:gd name="f57" fmla="val 584183"/>
              <a:gd name="f58" fmla="val 2859896"/>
              <a:gd name="f59" fmla="val 2858310"/>
              <a:gd name="f60" fmla="val 584422"/>
              <a:gd name="f61" fmla="val 2856985"/>
              <a:gd name="f62" fmla="val 584186"/>
              <a:gd name="f63" fmla="val 2856201"/>
              <a:gd name="f64" fmla="val 584184"/>
              <a:gd name="f65" fmla="val 2855415"/>
              <a:gd name="f66" fmla="val 2854628"/>
              <a:gd name="f67" fmla="val 584846"/>
              <a:gd name="f68" fmla="val 585977"/>
              <a:gd name="f69" fmla="val 2797047"/>
              <a:gd name="f70" fmla="val 628115"/>
              <a:gd name="f71" fmla="val 2750982"/>
              <a:gd name="f72" fmla="val 679843"/>
              <a:gd name="f73" fmla="val 731571"/>
              <a:gd name="f74" fmla="val 773709"/>
              <a:gd name="f75" fmla="val 774841"/>
              <a:gd name="f76" fmla="val 776870"/>
              <a:gd name="f77" fmla="val 2961046"/>
              <a:gd name="f78" fmla="val 863138"/>
              <a:gd name="f79" fmla="val 3047314"/>
              <a:gd name="f80" fmla="val 1075974"/>
              <a:gd name="f81" fmla="val 1162242"/>
              <a:gd name="f82" fmla="val 1163439"/>
              <a:gd name="f83" fmla="val 1187778"/>
              <a:gd name="f84" fmla="val 1365548"/>
              <a:gd name="f85" fmla="val 1048083"/>
              <a:gd name="f86" fmla="val 1378241"/>
              <a:gd name="f87" fmla="val 925400"/>
              <a:gd name="f88" fmla="val 1448176"/>
              <a:gd name="f89" fmla="val 842602"/>
              <a:gd name="f90" fmla="val 1552487"/>
              <a:gd name="f91" fmla="val 807450"/>
              <a:gd name="f92" fmla="val 1552386"/>
              <a:gd name="f93" fmla="val 712615"/>
              <a:gd name="f94" fmla="val 1432960"/>
              <a:gd name="f95" fmla="val 565486"/>
              <a:gd name="f96" fmla="val 400996"/>
              <a:gd name="f97" fmla="val 240343"/>
              <a:gd name="f98" fmla="val 96251"/>
              <a:gd name="f99" fmla="val 1429532"/>
              <a:gd name="f100" fmla="val 1543232"/>
              <a:gd name="f101" fmla="val 1264"/>
              <a:gd name="f102" fmla="val 1094357"/>
              <a:gd name="f103" fmla="val 241710"/>
              <a:gd name="f104" fmla="val 680052"/>
              <a:gd name="f105" fmla="val 631054"/>
              <a:gd name="f106" fmla="val 455977"/>
              <a:gd name="f107" fmla="val 804121"/>
              <a:gd name="f108" fmla="val 356374"/>
              <a:gd name="f109" fmla="val 994908"/>
              <a:gd name="f110" fmla="val 301092"/>
              <a:gd name="f111" fmla="val 292721"/>
              <a:gd name="f112" fmla="val 1220013"/>
              <a:gd name="f113" fmla="*/ f0 1 2519554"/>
              <a:gd name="f114" fmla="*/ f1 1 3240000"/>
              <a:gd name="f115" fmla="val f2"/>
              <a:gd name="f116" fmla="val f3"/>
              <a:gd name="f117" fmla="val f4"/>
              <a:gd name="f118" fmla="+- f117 0 f115"/>
              <a:gd name="f119" fmla="+- f116 0 f115"/>
              <a:gd name="f120" fmla="*/ f119 1 2519554"/>
              <a:gd name="f121" fmla="*/ f118 1 3240000"/>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2519554" h="3240000">
                <a:moveTo>
                  <a:pt x="f5" y="f2"/>
                </a:moveTo>
                <a:cubicBezTo>
                  <a:pt x="f6" y="f2"/>
                  <a:pt x="f7" y="f8"/>
                  <a:pt x="f7" y="f9"/>
                </a:cubicBezTo>
                <a:lnTo>
                  <a:pt x="f7" y="f10"/>
                </a:lnTo>
                <a:cubicBezTo>
                  <a:pt x="f11" y="f12"/>
                  <a:pt x="f13" y="f14"/>
                  <a:pt x="f15" y="f16"/>
                </a:cubicBezTo>
                <a:cubicBezTo>
                  <a:pt x="f17" y="f18"/>
                  <a:pt x="f19" y="f20"/>
                  <a:pt x="f21" y="f22"/>
                </a:cubicBezTo>
                <a:lnTo>
                  <a:pt x="f23" y="f24"/>
                </a:lnTo>
                <a:cubicBezTo>
                  <a:pt x="f25" y="f26"/>
                  <a:pt x="f27" y="f28"/>
                  <a:pt x="f29" y="f28"/>
                </a:cubicBezTo>
                <a:cubicBezTo>
                  <a:pt x="f30" y="f28"/>
                  <a:pt x="f31" y="f32"/>
                  <a:pt x="f33" y="f34"/>
                </a:cubicBezTo>
                <a:lnTo>
                  <a:pt x="f35" y="f36"/>
                </a:lnTo>
                <a:cubicBezTo>
                  <a:pt x="f37" y="f38"/>
                  <a:pt x="f39" y="f40"/>
                  <a:pt x="f7" y="f41"/>
                </a:cubicBezTo>
                <a:lnTo>
                  <a:pt x="f7" y="f42"/>
                </a:lnTo>
                <a:lnTo>
                  <a:pt x="f43" y="f42"/>
                </a:lnTo>
                <a:lnTo>
                  <a:pt x="f43" y="f44"/>
                </a:lnTo>
                <a:lnTo>
                  <a:pt x="f45" y="f44"/>
                </a:lnTo>
                <a:cubicBezTo>
                  <a:pt x="f46" y="f47"/>
                  <a:pt x="f48" y="f4"/>
                  <a:pt x="f49" y="f4"/>
                </a:cubicBezTo>
                <a:cubicBezTo>
                  <a:pt x="f50" y="f4"/>
                  <a:pt x="f51" y="f52"/>
                  <a:pt x="f53" y="f54"/>
                </a:cubicBezTo>
                <a:cubicBezTo>
                  <a:pt x="f55" y="f56"/>
                  <a:pt x="f57" y="f58"/>
                  <a:pt x="f57" y="f59"/>
                </a:cubicBezTo>
                <a:lnTo>
                  <a:pt x="f60" y="f61"/>
                </a:lnTo>
                <a:cubicBezTo>
                  <a:pt x="f62" y="f63"/>
                  <a:pt x="f64" y="f65"/>
                  <a:pt x="f64" y="f66"/>
                </a:cubicBezTo>
                <a:lnTo>
                  <a:pt x="f67" y="f66"/>
                </a:lnTo>
                <a:cubicBezTo>
                  <a:pt x="f68" y="f69"/>
                  <a:pt x="f70" y="f71"/>
                  <a:pt x="f72" y="f71"/>
                </a:cubicBezTo>
                <a:cubicBezTo>
                  <a:pt x="f73" y="f71"/>
                  <a:pt x="f74" y="f69"/>
                  <a:pt x="f75" y="f66"/>
                </a:cubicBezTo>
                <a:lnTo>
                  <a:pt x="f76" y="f66"/>
                </a:lnTo>
                <a:cubicBezTo>
                  <a:pt x="f76" y="f77"/>
                  <a:pt x="f78" y="f79"/>
                  <a:pt x="f49" y="f79"/>
                </a:cubicBezTo>
                <a:cubicBezTo>
                  <a:pt x="f80" y="f79"/>
                  <a:pt x="f81" y="f77"/>
                  <a:pt x="f81" y="f66"/>
                </a:cubicBezTo>
                <a:lnTo>
                  <a:pt x="f82" y="f66"/>
                </a:lnTo>
                <a:lnTo>
                  <a:pt x="f82" y="f42"/>
                </a:lnTo>
                <a:lnTo>
                  <a:pt x="f83" y="f42"/>
                </a:lnTo>
                <a:lnTo>
                  <a:pt x="f83" y="f84"/>
                </a:lnTo>
                <a:cubicBezTo>
                  <a:pt x="f85" y="f86"/>
                  <a:pt x="f87" y="f88"/>
                  <a:pt x="f89" y="f90"/>
                </a:cubicBezTo>
                <a:lnTo>
                  <a:pt x="f91" y="f92"/>
                </a:lnTo>
                <a:cubicBezTo>
                  <a:pt x="f93" y="f94"/>
                  <a:pt x="f95" y="f28"/>
                  <a:pt x="f96" y="f28"/>
                </a:cubicBezTo>
                <a:cubicBezTo>
                  <a:pt x="f97" y="f28"/>
                  <a:pt x="f98" y="f99"/>
                  <a:pt x="f2" y="f100"/>
                </a:cubicBezTo>
                <a:cubicBezTo>
                  <a:pt x="f101" y="f102"/>
                  <a:pt x="f103" y="f104"/>
                  <a:pt x="f105" y="f106"/>
                </a:cubicBezTo>
                <a:cubicBezTo>
                  <a:pt x="f107" y="f108"/>
                  <a:pt x="f109" y="f110"/>
                  <a:pt x="f83" y="f111"/>
                </a:cubicBezTo>
                <a:lnTo>
                  <a:pt x="f83" y="f9"/>
                </a:lnTo>
                <a:cubicBezTo>
                  <a:pt x="f83" y="f8"/>
                  <a:pt x="f112" y="f2"/>
                  <a:pt x="f5" y="f2"/>
                </a:cubicBezTo>
                <a:close/>
              </a:path>
            </a:pathLst>
          </a:custGeom>
          <a:solidFill>
            <a:schemeClr val="tx1">
              <a:lumMod val="75000"/>
              <a:lumOff val="2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8" name="Oval 6">
            <a:extLst>
              <a:ext uri="{FF2B5EF4-FFF2-40B4-BE49-F238E27FC236}">
                <a16:creationId xmlns:a16="http://schemas.microsoft.com/office/drawing/2014/main" id="{AFDE13BE-937F-8BFC-5937-C8EA92365383}"/>
              </a:ext>
            </a:extLst>
          </p:cNvPr>
          <p:cNvSpPr/>
          <p:nvPr/>
        </p:nvSpPr>
        <p:spPr>
          <a:xfrm>
            <a:off x="5752422" y="5806845"/>
            <a:ext cx="574719" cy="568695"/>
          </a:xfrm>
          <a:custGeom>
            <a:avLst/>
            <a:gdLst>
              <a:gd name="f0" fmla="val w"/>
              <a:gd name="f1" fmla="val h"/>
              <a:gd name="f2" fmla="val 0"/>
              <a:gd name="f3" fmla="val 3220460"/>
              <a:gd name="f4" fmla="val 3186731"/>
              <a:gd name="f5" fmla="val 1762834"/>
              <a:gd name="f6" fmla="val 1282034"/>
              <a:gd name="f7" fmla="val 273698"/>
              <a:gd name="f8" fmla="val 2771171"/>
              <a:gd name="f9" fmla="val 253145"/>
              <a:gd name="f10" fmla="val 2791724"/>
              <a:gd name="f11" fmla="val 2825048"/>
              <a:gd name="f12" fmla="val 2845601"/>
              <a:gd name="f13" fmla="val 294251"/>
              <a:gd name="f14" fmla="val 2866154"/>
              <a:gd name="f15" fmla="val 327575"/>
              <a:gd name="f16" fmla="val 348128"/>
              <a:gd name="f17" fmla="val 1830131"/>
              <a:gd name="f18" fmla="val 1363598"/>
              <a:gd name="f19" fmla="val 2703218"/>
              <a:gd name="f20" fmla="val 237332"/>
              <a:gd name="f21" fmla="val 2623680"/>
              <a:gd name="f22" fmla="val 2559202"/>
              <a:gd name="f23" fmla="val 301810"/>
              <a:gd name="f24" fmla="val 381348"/>
              <a:gd name="f25" fmla="val 460886"/>
              <a:gd name="f26" fmla="val 525364"/>
              <a:gd name="f27" fmla="val 2782756"/>
              <a:gd name="f28" fmla="val 2847234"/>
              <a:gd name="f29" fmla="val 2413103"/>
              <a:gd name="f30" fmla="val 2858994"/>
              <a:gd name="f31" fmla="val 361466"/>
              <a:gd name="f32" fmla="val 807357"/>
              <a:gd name="f33" fmla="val 1253248"/>
              <a:gd name="f34" fmla="val 1614714"/>
              <a:gd name="f35" fmla="val 2305542"/>
              <a:gd name="f36" fmla="val 2202893"/>
              <a:gd name="f37" fmla="val 1593680"/>
              <a:gd name="f38" fmla="val 2109223"/>
              <a:gd name="f39" fmla="val 1555067"/>
              <a:gd name="f40" fmla="val 2191945"/>
              <a:gd name="f41" fmla="val 1637789"/>
              <a:gd name="f42" fmla="val 2226856"/>
              <a:gd name="f43" fmla="val 1672699"/>
              <a:gd name="f44" fmla="val 2226855"/>
              <a:gd name="f45" fmla="val 1729300"/>
              <a:gd name="f46" fmla="val 1764210"/>
              <a:gd name="f47" fmla="val 2045068"/>
              <a:gd name="f48" fmla="val 1911087"/>
              <a:gd name="f49" fmla="val 2010158"/>
              <a:gd name="f50" fmla="val 1945998"/>
              <a:gd name="f51" fmla="val 1953557"/>
              <a:gd name="f52" fmla="val 1918647"/>
              <a:gd name="f53" fmla="val 1799123"/>
              <a:gd name="f54" fmla="val 1791564"/>
              <a:gd name="f55" fmla="val 1749496"/>
              <a:gd name="f56" fmla="val 1841190"/>
              <a:gd name="f57" fmla="val 1832980"/>
              <a:gd name="f58" fmla="val 1924673"/>
              <a:gd name="f59" fmla="val 1761893"/>
              <a:gd name="f60" fmla="val 1995760"/>
              <a:gd name="f61" fmla="val 1678410"/>
              <a:gd name="f62" fmla="val 1912277"/>
              <a:gd name="f63" fmla="val 1650246"/>
              <a:gd name="f64" fmla="val 1940441"/>
              <a:gd name="f65" fmla="val 1735612"/>
              <a:gd name="f66" fmla="val 2025807"/>
              <a:gd name="f67" fmla="val 1573330"/>
              <a:gd name="f68" fmla="val 2188089"/>
              <a:gd name="f69" fmla="val 1487964"/>
              <a:gd name="f70" fmla="val 2102723"/>
              <a:gd name="f71" fmla="val 1451742"/>
              <a:gd name="f72" fmla="val 2138944"/>
              <a:gd name="f73" fmla="val 1537109"/>
              <a:gd name="f74" fmla="val 2224311"/>
              <a:gd name="f75" fmla="val 1374830"/>
              <a:gd name="f76" fmla="val 2386590"/>
              <a:gd name="f77" fmla="val 1289463"/>
              <a:gd name="f78" fmla="val 2301223"/>
              <a:gd name="f79" fmla="val 1225079"/>
              <a:gd name="f80" fmla="val 2365608"/>
              <a:gd name="f81" fmla="val 1310445"/>
              <a:gd name="f82" fmla="val 2450974"/>
              <a:gd name="f83" fmla="val 1239358"/>
              <a:gd name="f84" fmla="val 2522061"/>
              <a:gd name="f85" fmla="val 1153992"/>
              <a:gd name="f86" fmla="val 2436695"/>
              <a:gd name="f87" fmla="val 1104364"/>
              <a:gd name="f88" fmla="val 2486322"/>
              <a:gd name="f89" fmla="val 1189730"/>
              <a:gd name="f90" fmla="val 2571689"/>
              <a:gd name="f91" fmla="val 1034153"/>
              <a:gd name="f92" fmla="val 2727266"/>
              <a:gd name="f93" fmla="val 948787"/>
              <a:gd name="f94" fmla="val 2641900"/>
              <a:gd name="f95" fmla="val 905863"/>
              <a:gd name="f96" fmla="val 2684824"/>
              <a:gd name="f97" fmla="val 991230"/>
              <a:gd name="f98" fmla="val 2770191"/>
              <a:gd name="f99" fmla="val 842353"/>
              <a:gd name="f100" fmla="val 2919067"/>
              <a:gd name="f101" fmla="val 756986"/>
              <a:gd name="f102" fmla="val 2833700"/>
              <a:gd name="f103" fmla="val 692119"/>
              <a:gd name="f104" fmla="val 2898567"/>
              <a:gd name="f105" fmla="val 777486"/>
              <a:gd name="f106" fmla="val 2983934"/>
              <a:gd name="f107" fmla="val 628610"/>
              <a:gd name="f108" fmla="val 3132811"/>
              <a:gd name="f109" fmla="val 618557"/>
              <a:gd name="f110" fmla="val 3122757"/>
              <a:gd name="f111" fmla="val 622830"/>
              <a:gd name="f112" fmla="val 3134825"/>
              <a:gd name="f113" fmla="val 346551"/>
              <a:gd name="f114" fmla="val 3150831"/>
              <a:gd name="f115" fmla="val 51749"/>
              <a:gd name="f116" fmla="val 2750557"/>
              <a:gd name="f117" fmla="val 48979"/>
              <a:gd name="f118" fmla="val 2747788"/>
              <a:gd name="f119" fmla="val 52495"/>
              <a:gd name="f120" fmla="val 2744272"/>
              <a:gd name="f121" fmla="val 52938"/>
              <a:gd name="f122" fmla="val 2740533"/>
              <a:gd name="f123" fmla="val 54575"/>
              <a:gd name="f124" fmla="val 2742192"/>
              <a:gd name="f125" fmla="val 1671288"/>
              <a:gd name="f126" fmla="val 1125479"/>
              <a:gd name="f127" fmla="val 1628971"/>
              <a:gd name="f128" fmla="val 1027979"/>
              <a:gd name="f129" fmla="val 1605746"/>
              <a:gd name="f130" fmla="val 920380"/>
              <a:gd name="f131" fmla="val 1967212"/>
              <a:gd name="f132" fmla="*/ f0 1 3220460"/>
              <a:gd name="f133" fmla="*/ f1 1 3186731"/>
              <a:gd name="f134" fmla="val f2"/>
              <a:gd name="f135" fmla="val f3"/>
              <a:gd name="f136" fmla="val f4"/>
              <a:gd name="f137" fmla="+- f136 0 f134"/>
              <a:gd name="f138" fmla="+- f135 0 f134"/>
              <a:gd name="f139" fmla="*/ f138 1 3220460"/>
              <a:gd name="f140" fmla="*/ f137 1 3186731"/>
              <a:gd name="f141" fmla="*/ f134 1 f139"/>
              <a:gd name="f142" fmla="*/ f135 1 f139"/>
              <a:gd name="f143" fmla="*/ f134 1 f140"/>
              <a:gd name="f144" fmla="*/ f136 1 f140"/>
              <a:gd name="f145" fmla="*/ f141 f132 1"/>
              <a:gd name="f146" fmla="*/ f142 f132 1"/>
              <a:gd name="f147" fmla="*/ f144 f133 1"/>
              <a:gd name="f148" fmla="*/ f143 f133 1"/>
            </a:gdLst>
            <a:ahLst/>
            <a:cxnLst>
              <a:cxn ang="3cd4">
                <a:pos x="hc" y="t"/>
              </a:cxn>
              <a:cxn ang="0">
                <a:pos x="r" y="vc"/>
              </a:cxn>
              <a:cxn ang="cd4">
                <a:pos x="hc" y="b"/>
              </a:cxn>
              <a:cxn ang="cd2">
                <a:pos x="l" y="vc"/>
              </a:cxn>
            </a:cxnLst>
            <a:rect l="f145" t="f148" r="f146" b="f147"/>
            <a:pathLst>
              <a:path w="3220460" h="3186731">
                <a:moveTo>
                  <a:pt x="f5" y="f6"/>
                </a:moveTo>
                <a:lnTo>
                  <a:pt x="f7" y="f8"/>
                </a:lnTo>
                <a:cubicBezTo>
                  <a:pt x="f9" y="f10"/>
                  <a:pt x="f9" y="f11"/>
                  <a:pt x="f7" y="f12"/>
                </a:cubicBezTo>
                <a:cubicBezTo>
                  <a:pt x="f13" y="f14"/>
                  <a:pt x="f15" y="f14"/>
                  <a:pt x="f16" y="f12"/>
                </a:cubicBezTo>
                <a:lnTo>
                  <a:pt x="f17" y="f18"/>
                </a:lnTo>
                <a:close/>
                <a:moveTo>
                  <a:pt x="f19" y="f20"/>
                </a:moveTo>
                <a:cubicBezTo>
                  <a:pt x="f21" y="f20"/>
                  <a:pt x="f22" y="f23"/>
                  <a:pt x="f22" y="f24"/>
                </a:cubicBezTo>
                <a:cubicBezTo>
                  <a:pt x="f22" y="f25"/>
                  <a:pt x="f21" y="f26"/>
                  <a:pt x="f19" y="f26"/>
                </a:cubicBezTo>
                <a:cubicBezTo>
                  <a:pt x="f27" y="f26"/>
                  <a:pt x="f28" y="f25"/>
                  <a:pt x="f28" y="f24"/>
                </a:cubicBezTo>
                <a:cubicBezTo>
                  <a:pt x="f28" y="f23"/>
                  <a:pt x="f27" y="f20"/>
                  <a:pt x="f19" y="f20"/>
                </a:cubicBezTo>
                <a:close/>
                <a:moveTo>
                  <a:pt x="f29" y="f2"/>
                </a:moveTo>
                <a:cubicBezTo>
                  <a:pt x="f30" y="f2"/>
                  <a:pt x="f3" y="f31"/>
                  <a:pt x="f3" y="f32"/>
                </a:cubicBezTo>
                <a:cubicBezTo>
                  <a:pt x="f3" y="f33"/>
                  <a:pt x="f30" y="f34"/>
                  <a:pt x="f29" y="f34"/>
                </a:cubicBezTo>
                <a:cubicBezTo>
                  <a:pt x="f35" y="f34"/>
                  <a:pt x="f36" y="f37"/>
                  <a:pt x="f38" y="f39"/>
                </a:cubicBezTo>
                <a:lnTo>
                  <a:pt x="f40" y="f41"/>
                </a:lnTo>
                <a:cubicBezTo>
                  <a:pt x="f42" y="f43"/>
                  <a:pt x="f44" y="f45"/>
                  <a:pt x="f40" y="f46"/>
                </a:cubicBezTo>
                <a:lnTo>
                  <a:pt x="f47" y="f48"/>
                </a:lnTo>
                <a:cubicBezTo>
                  <a:pt x="f49" y="f50"/>
                  <a:pt x="f51" y="f50"/>
                  <a:pt x="f52" y="f48"/>
                </a:cubicBez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2" y="f4"/>
                </a:lnTo>
                <a:lnTo>
                  <a:pt x="f115" y="f116"/>
                </a:lnTo>
                <a:lnTo>
                  <a:pt x="f117" y="f118"/>
                </a:lnTo>
                <a:lnTo>
                  <a:pt x="f119" y="f120"/>
                </a:lnTo>
                <a:lnTo>
                  <a:pt x="f121" y="f122"/>
                </a:lnTo>
                <a:lnTo>
                  <a:pt x="f123" y="f124"/>
                </a:lnTo>
                <a:lnTo>
                  <a:pt x="f125" y="f126"/>
                </a:lnTo>
                <a:cubicBezTo>
                  <a:pt x="f127" y="f128"/>
                  <a:pt x="f129" y="f130"/>
                  <a:pt x="f129" y="f32"/>
                </a:cubicBezTo>
                <a:cubicBezTo>
                  <a:pt x="f129" y="f31"/>
                  <a:pt x="f131" y="f2"/>
                  <a:pt x="f29" y="f2"/>
                </a:cubicBezTo>
                <a:close/>
              </a:path>
            </a:pathLst>
          </a:custGeom>
          <a:solidFill>
            <a:schemeClr val="tx1">
              <a:lumMod val="75000"/>
              <a:lumOff val="2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9" name="Block Arc 25">
            <a:extLst>
              <a:ext uri="{FF2B5EF4-FFF2-40B4-BE49-F238E27FC236}">
                <a16:creationId xmlns:a16="http://schemas.microsoft.com/office/drawing/2014/main" id="{B7C705E0-412F-7C31-9A9F-C071842850AB}"/>
              </a:ext>
            </a:extLst>
          </p:cNvPr>
          <p:cNvSpPr/>
          <p:nvPr/>
        </p:nvSpPr>
        <p:spPr>
          <a:xfrm>
            <a:off x="3373983" y="5700919"/>
            <a:ext cx="395399" cy="571243"/>
          </a:xfrm>
          <a:custGeom>
            <a:avLst/>
            <a:gdLst>
              <a:gd name="f0" fmla="val w"/>
              <a:gd name="f1" fmla="val h"/>
              <a:gd name="f2" fmla="val 0"/>
              <a:gd name="f3" fmla="val 2215656"/>
              <a:gd name="f4" fmla="val 3200962"/>
              <a:gd name="f5" fmla="val 1107829"/>
              <a:gd name="f6" fmla="val 2097026"/>
              <a:gd name="f7" fmla="val 1025315"/>
              <a:gd name="f8" fmla="val 958423"/>
              <a:gd name="f9" fmla="val 2163918"/>
              <a:gd name="f10" fmla="val 2246432"/>
              <a:gd name="f11" fmla="val 2302715"/>
              <a:gd name="f12" fmla="val 989546"/>
              <a:gd name="f13" fmla="val 2351730"/>
              <a:gd name="f14" fmla="val 1036590"/>
              <a:gd name="f15" fmla="val 2375275"/>
              <a:gd name="f16" fmla="val 985422"/>
              <a:gd name="f17" fmla="val 2684898"/>
              <a:gd name="f18" fmla="val 1230236"/>
              <a:gd name="f19" fmla="val 1179068"/>
              <a:gd name="f20" fmla="val 1226112"/>
              <a:gd name="f21" fmla="val 1257234"/>
              <a:gd name="f22" fmla="val 1190343"/>
              <a:gd name="f23" fmla="val 1102513"/>
              <a:gd name="f24" fmla="val 266871"/>
              <a:gd name="f25" fmla="val 874876"/>
              <a:gd name="f26" fmla="val 269781"/>
              <a:gd name="f27" fmla="val 691868"/>
              <a:gd name="f28" fmla="val 455143"/>
              <a:gd name="f29" fmla="val 682798"/>
              <a:gd name="f30" fmla="val 690469"/>
              <a:gd name="f31" fmla="val 1580962"/>
              <a:gd name="f32" fmla="val 1525188"/>
              <a:gd name="f33" fmla="val 672127"/>
              <a:gd name="f34" fmla="val 1523654"/>
              <a:gd name="f35" fmla="val 672166"/>
              <a:gd name="f36" fmla="val 1517835"/>
              <a:gd name="f37" fmla="val 444585"/>
              <a:gd name="f38" fmla="val 1330149"/>
              <a:gd name="f39" fmla="val 263961"/>
              <a:gd name="f40" fmla="val 1099102"/>
              <a:gd name="f41" fmla="val 56"/>
              <a:gd name="f42" fmla="val 1472767"/>
              <a:gd name="f43" fmla="val -4720"/>
              <a:gd name="f44" fmla="val 1780852"/>
              <a:gd name="f45" fmla="val 291773"/>
              <a:gd name="f46" fmla="val 1790404"/>
              <a:gd name="f47" fmla="val 665346"/>
              <a:gd name="f48" fmla="val 1742843"/>
              <a:gd name="f49" fmla="val 666562"/>
              <a:gd name="f50" fmla="val 1790627"/>
              <a:gd name="f51" fmla="val 2041344"/>
              <a:gd name="f52" fmla="val 2137614"/>
              <a:gd name="f53" fmla="val 1659004"/>
              <a:gd name="f54" fmla="val 1755274"/>
              <a:gd name="f55" fmla="val 3026650"/>
              <a:gd name="f56" fmla="val 3122920"/>
              <a:gd name="f57" fmla="val 174312"/>
              <a:gd name="f58" fmla="val 78042"/>
              <a:gd name="f59" fmla="val 425030"/>
              <a:gd name="f60" fmla="val 676764"/>
              <a:gd name="f61" fmla="val 425634"/>
              <a:gd name="f62" fmla="val 428273"/>
              <a:gd name="f63" fmla="val 305830"/>
              <a:gd name="f64" fmla="val 727452"/>
              <a:gd name="f65" fmla="val 4806"/>
              <a:gd name="f66" fmla="*/ f0 1 2215656"/>
              <a:gd name="f67" fmla="*/ f1 1 3200962"/>
              <a:gd name="f68" fmla="val f2"/>
              <a:gd name="f69" fmla="val f3"/>
              <a:gd name="f70" fmla="val f4"/>
              <a:gd name="f71" fmla="+- f70 0 f68"/>
              <a:gd name="f72" fmla="+- f69 0 f68"/>
              <a:gd name="f73" fmla="*/ f72 1 2215656"/>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215656"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7" y="f29"/>
                </a:cubicBezTo>
                <a:lnTo>
                  <a:pt x="f30" y="f29"/>
                </a:lnTo>
                <a:lnTo>
                  <a:pt x="f30" y="f31"/>
                </a:lnTo>
                <a:lnTo>
                  <a:pt x="f32" y="f31"/>
                </a:lnTo>
                <a:lnTo>
                  <a:pt x="f32" y="f33"/>
                </a:lnTo>
                <a:lnTo>
                  <a:pt x="f34" y="f35"/>
                </a:lnTo>
                <a:cubicBezTo>
                  <a:pt x="f36" y="f37"/>
                  <a:pt x="f38" y="f39"/>
                  <a:pt x="f23" y="f24"/>
                </a:cubicBezTo>
                <a:close/>
                <a:moveTo>
                  <a:pt x="f40" y="f41"/>
                </a:moveTo>
                <a:cubicBezTo>
                  <a:pt x="f42" y="f43"/>
                  <a:pt x="f44" y="f45"/>
                  <a:pt x="f46" y="f47"/>
                </a:cubicBezTo>
                <a:lnTo>
                  <a:pt x="f48" y="f49"/>
                </a:lnTo>
                <a:lnTo>
                  <a:pt x="f50" y="f49"/>
                </a:lnTo>
                <a:lnTo>
                  <a:pt x="f50" y="f31"/>
                </a:lnTo>
                <a:lnTo>
                  <a:pt x="f51" y="f31"/>
                </a:lnTo>
                <a:cubicBezTo>
                  <a:pt x="f52" y="f31"/>
                  <a:pt x="f3" y="f53"/>
                  <a:pt x="f3" y="f54"/>
                </a:cubicBezTo>
                <a:lnTo>
                  <a:pt x="f3" y="f55"/>
                </a:lnTo>
                <a:cubicBezTo>
                  <a:pt x="f3" y="f56"/>
                  <a:pt x="f52" y="f4"/>
                  <a:pt x="f51" y="f4"/>
                </a:cubicBezTo>
                <a:lnTo>
                  <a:pt x="f57" y="f4"/>
                </a:lnTo>
                <a:cubicBezTo>
                  <a:pt x="f58" y="f4"/>
                  <a:pt x="f2" y="f56"/>
                  <a:pt x="f2" y="f55"/>
                </a:cubicBezTo>
                <a:lnTo>
                  <a:pt x="f2" y="f54"/>
                </a:lnTo>
                <a:cubicBezTo>
                  <a:pt x="f2" y="f53"/>
                  <a:pt x="f58" y="f31"/>
                  <a:pt x="f57" y="f31"/>
                </a:cubicBezTo>
                <a:lnTo>
                  <a:pt x="f59" y="f31"/>
                </a:lnTo>
                <a:lnTo>
                  <a:pt x="f59" y="f60"/>
                </a:lnTo>
                <a:lnTo>
                  <a:pt x="f61" y="f60"/>
                </a:lnTo>
                <a:cubicBezTo>
                  <a:pt x="f62" y="f63"/>
                  <a:pt x="f64" y="f65"/>
                  <a:pt x="f40" y="f41"/>
                </a:cubicBezTo>
                <a:close/>
              </a:path>
            </a:pathLst>
          </a:custGeom>
          <a:solidFill>
            <a:schemeClr val="tx1">
              <a:lumMod val="75000"/>
              <a:lumOff val="2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0" name="Block Arc 31">
            <a:extLst>
              <a:ext uri="{FF2B5EF4-FFF2-40B4-BE49-F238E27FC236}">
                <a16:creationId xmlns:a16="http://schemas.microsoft.com/office/drawing/2014/main" id="{B8BC1E63-DD69-D5D5-9185-3570F2DCCD31}"/>
              </a:ext>
            </a:extLst>
          </p:cNvPr>
          <p:cNvSpPr/>
          <p:nvPr/>
        </p:nvSpPr>
        <p:spPr>
          <a:xfrm>
            <a:off x="6598436" y="5743189"/>
            <a:ext cx="515880" cy="571243"/>
          </a:xfrm>
          <a:custGeom>
            <a:avLst/>
            <a:gdLst>
              <a:gd name="f0" fmla="val w"/>
              <a:gd name="f1" fmla="val h"/>
              <a:gd name="f2" fmla="val 0"/>
              <a:gd name="f3" fmla="val 2890784"/>
              <a:gd name="f4" fmla="val 3200962"/>
              <a:gd name="f5" fmla="val 1107828"/>
              <a:gd name="f6" fmla="val 2097026"/>
              <a:gd name="f7" fmla="val 1025313"/>
              <a:gd name="f8" fmla="val 958422"/>
              <a:gd name="f9" fmla="val 2163918"/>
              <a:gd name="f10" fmla="val 2246432"/>
              <a:gd name="f11" fmla="val 2302715"/>
              <a:gd name="f12" fmla="val 989545"/>
              <a:gd name="f13" fmla="val 2351730"/>
              <a:gd name="f14" fmla="val 1036589"/>
              <a:gd name="f15" fmla="val 2375275"/>
              <a:gd name="f16" fmla="val 985421"/>
              <a:gd name="f17" fmla="val 2684898"/>
              <a:gd name="f18" fmla="val 1230235"/>
              <a:gd name="f19" fmla="val 1179067"/>
              <a:gd name="f20" fmla="val 1226111"/>
              <a:gd name="f21" fmla="val 1257233"/>
              <a:gd name="f22" fmla="val 1190342"/>
              <a:gd name="f23" fmla="val 2199259"/>
              <a:gd name="f24" fmla="val 56"/>
              <a:gd name="f25" fmla="val 2572924"/>
              <a:gd name="f26" fmla="val -4720"/>
              <a:gd name="f27" fmla="val 2881009"/>
              <a:gd name="f28" fmla="val 291773"/>
              <a:gd name="f29" fmla="val 2890561"/>
              <a:gd name="f30" fmla="val 665346"/>
              <a:gd name="f31" fmla="val 2843000"/>
              <a:gd name="f32" fmla="val 666562"/>
              <a:gd name="f33" fmla="val 1580962"/>
              <a:gd name="f34" fmla="val 2625345"/>
              <a:gd name="f35" fmla="val 672127"/>
              <a:gd name="f36" fmla="val 2623811"/>
              <a:gd name="f37" fmla="val 672166"/>
              <a:gd name="f38" fmla="val 2617992"/>
              <a:gd name="f39" fmla="val 444585"/>
              <a:gd name="f40" fmla="val 2430306"/>
              <a:gd name="f41" fmla="val 263961"/>
              <a:gd name="f42" fmla="val 2202670"/>
              <a:gd name="f43" fmla="val 266871"/>
              <a:gd name="f44" fmla="val 1975033"/>
              <a:gd name="f45" fmla="val 269781"/>
              <a:gd name="f46" fmla="val 1792025"/>
              <a:gd name="f47" fmla="val 455143"/>
              <a:gd name="f48" fmla="val 682798"/>
              <a:gd name="f49" fmla="val 1790626"/>
              <a:gd name="f50" fmla="val 2041344"/>
              <a:gd name="f51" fmla="val 2137614"/>
              <a:gd name="f52" fmla="val 2215656"/>
              <a:gd name="f53" fmla="val 1659004"/>
              <a:gd name="f54" fmla="val 1755274"/>
              <a:gd name="f55" fmla="val 3026650"/>
              <a:gd name="f56" fmla="val 3122920"/>
              <a:gd name="f57" fmla="val 174312"/>
              <a:gd name="f58" fmla="val 78042"/>
              <a:gd name="f59" fmla="val 1525187"/>
              <a:gd name="f60" fmla="val 676764"/>
              <a:gd name="f61" fmla="val 1525791"/>
              <a:gd name="f62" fmla="val 1528430"/>
              <a:gd name="f63" fmla="val 305830"/>
              <a:gd name="f64" fmla="val 1827609"/>
              <a:gd name="f65" fmla="val 4806"/>
              <a:gd name="f66" fmla="*/ f0 1 2890784"/>
              <a:gd name="f67" fmla="*/ f1 1 3200962"/>
              <a:gd name="f68" fmla="val f2"/>
              <a:gd name="f69" fmla="val f3"/>
              <a:gd name="f70" fmla="val f4"/>
              <a:gd name="f71" fmla="+- f70 0 f68"/>
              <a:gd name="f72" fmla="+- f69 0 f68"/>
              <a:gd name="f73" fmla="*/ f72 1 2890784"/>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890784"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9" y="f30"/>
                </a:cubicBezTo>
                <a:lnTo>
                  <a:pt x="f31" y="f32"/>
                </a:lnTo>
                <a:lnTo>
                  <a:pt x="f3" y="f32"/>
                </a:lnTo>
                <a:lnTo>
                  <a:pt x="f3" y="f33"/>
                </a:lnTo>
                <a:lnTo>
                  <a:pt x="f34" y="f33"/>
                </a:lnTo>
                <a:lnTo>
                  <a:pt x="f34" y="f35"/>
                </a:lnTo>
                <a:lnTo>
                  <a:pt x="f36" y="f37"/>
                </a:lnTo>
                <a:cubicBezTo>
                  <a:pt x="f38" y="f39"/>
                  <a:pt x="f40" y="f41"/>
                  <a:pt x="f42" y="f43"/>
                </a:cubicBezTo>
                <a:cubicBezTo>
                  <a:pt x="f44" y="f45"/>
                  <a:pt x="f46" y="f47"/>
                  <a:pt x="f46" y="f48"/>
                </a:cubicBezTo>
                <a:lnTo>
                  <a:pt x="f49" y="f48"/>
                </a:lnTo>
                <a:lnTo>
                  <a:pt x="f49" y="f33"/>
                </a:lnTo>
                <a:lnTo>
                  <a:pt x="f50" y="f33"/>
                </a:lnTo>
                <a:cubicBezTo>
                  <a:pt x="f51" y="f33"/>
                  <a:pt x="f52" y="f53"/>
                  <a:pt x="f52" y="f54"/>
                </a:cubicBezTo>
                <a:lnTo>
                  <a:pt x="f52" y="f55"/>
                </a:lnTo>
                <a:cubicBezTo>
                  <a:pt x="f52" y="f56"/>
                  <a:pt x="f51" y="f4"/>
                  <a:pt x="f50" y="f4"/>
                </a:cubicBezTo>
                <a:lnTo>
                  <a:pt x="f57" y="f4"/>
                </a:lnTo>
                <a:cubicBezTo>
                  <a:pt x="f58" y="f4"/>
                  <a:pt x="f2" y="f56"/>
                  <a:pt x="f2" y="f55"/>
                </a:cubicBezTo>
                <a:lnTo>
                  <a:pt x="f2" y="f54"/>
                </a:lnTo>
                <a:cubicBezTo>
                  <a:pt x="f2" y="f53"/>
                  <a:pt x="f58" y="f33"/>
                  <a:pt x="f57" y="f33"/>
                </a:cubicBezTo>
                <a:lnTo>
                  <a:pt x="f59" y="f33"/>
                </a:lnTo>
                <a:lnTo>
                  <a:pt x="f59" y="f60"/>
                </a:lnTo>
                <a:lnTo>
                  <a:pt x="f61" y="f60"/>
                </a:lnTo>
                <a:cubicBezTo>
                  <a:pt x="f62" y="f63"/>
                  <a:pt x="f64" y="f65"/>
                  <a:pt x="f23" y="f24"/>
                </a:cubicBezTo>
                <a:close/>
              </a:path>
            </a:pathLst>
          </a:custGeom>
          <a:solidFill>
            <a:schemeClr val="tx1">
              <a:lumMod val="75000"/>
              <a:lumOff val="2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1" name="Freeform 53">
            <a:extLst>
              <a:ext uri="{FF2B5EF4-FFF2-40B4-BE49-F238E27FC236}">
                <a16:creationId xmlns:a16="http://schemas.microsoft.com/office/drawing/2014/main" id="{ED1E09E2-1F0D-C200-61A9-BDF76C899444}"/>
              </a:ext>
            </a:extLst>
          </p:cNvPr>
          <p:cNvSpPr/>
          <p:nvPr/>
        </p:nvSpPr>
        <p:spPr>
          <a:xfrm>
            <a:off x="8325300" y="5778291"/>
            <a:ext cx="565331" cy="579644"/>
          </a:xfrm>
          <a:custGeom>
            <a:avLst/>
            <a:gdLst>
              <a:gd name="f0" fmla="val 10800000"/>
              <a:gd name="f1" fmla="val 5400000"/>
              <a:gd name="f2" fmla="val 180"/>
              <a:gd name="f3" fmla="val w"/>
              <a:gd name="f4" fmla="val h"/>
              <a:gd name="f5" fmla="val 0"/>
              <a:gd name="f6" fmla="val 2296406"/>
              <a:gd name="f7" fmla="val 2354521"/>
              <a:gd name="f8" fmla="val 2279640"/>
              <a:gd name="f9" fmla="val 1747818"/>
              <a:gd name="f10" fmla="val 1827546"/>
              <a:gd name="f11" fmla="val 1826304"/>
              <a:gd name="f12" fmla="val 1873723"/>
              <a:gd name="f13" fmla="val 1907635"/>
              <a:gd name="f14" fmla="val 1985737"/>
              <a:gd name="f15" fmla="val 2047488"/>
              <a:gd name="f16" fmla="val 1955104"/>
              <a:gd name="f17" fmla="val 2095900"/>
              <a:gd name="f18" fmla="val 1897166"/>
              <a:gd name="f19" fmla="val 2139232"/>
              <a:gd name="f20" fmla="val 1773393"/>
              <a:gd name="f21" fmla="val 2006999"/>
              <a:gd name="f22" fmla="val 1682537"/>
              <a:gd name="f23" fmla="val 1962549"/>
              <a:gd name="f24" fmla="val 1528613"/>
              <a:gd name="f25" fmla="val 1380482"/>
              <a:gd name="f26" fmla="val 2120816"/>
              <a:gd name="f27" fmla="val 1495542"/>
              <a:gd name="f28" fmla="val 1788127"/>
              <a:gd name="f29" fmla="val 909489"/>
              <a:gd name="f30" fmla="val 1225390"/>
              <a:gd name="f31" fmla="val 414951"/>
              <a:gd name="f32" fmla="val 2322212"/>
              <a:gd name="f33" fmla="val 293184"/>
              <a:gd name="f34" fmla="val 2052845"/>
              <a:gd name="f35" fmla="val 520411"/>
              <a:gd name="f36" fmla="val 767428"/>
              <a:gd name="f37" fmla="val 325060"/>
              <a:gd name="f38" fmla="val 542715"/>
              <a:gd name="f39" fmla="val -71458"/>
              <a:gd name="f40" fmla="val 102202"/>
              <a:gd name="f41" fmla="val 11167"/>
              <a:gd name="f42" fmla="val 5505"/>
              <a:gd name="f43" fmla="val 111065"/>
              <a:gd name="f44" fmla="val -52229"/>
              <a:gd name="f45" fmla="val 554777"/>
              <a:gd name="f46" fmla="val 358209"/>
              <a:gd name="f47" fmla="val 771719"/>
              <a:gd name="f48" fmla="val 578452"/>
              <a:gd name="f49" fmla="val 2041440"/>
              <a:gd name="f50" fmla="val 514597"/>
              <a:gd name="f51" fmla="val 662729"/>
              <a:gd name="f52" fmla="val 1124906"/>
              <a:gd name="f53" fmla="val 1004182"/>
              <a:gd name="f54" fmla="val 1676517"/>
              <a:gd name="f55" fmla="val 1608523"/>
              <a:gd name="f56" fmla="val 1795262"/>
              <a:gd name="f57" fmla="val 1589016"/>
              <a:gd name="f58" fmla="val 2094931"/>
              <a:gd name="f59" fmla="val 1557316"/>
              <a:gd name="f60" fmla="+- 0 0 -90"/>
              <a:gd name="f61" fmla="*/ f3 1 2296406"/>
              <a:gd name="f62" fmla="*/ f4 1 2354521"/>
              <a:gd name="f63" fmla="val f5"/>
              <a:gd name="f64" fmla="val f6"/>
              <a:gd name="f65" fmla="val f7"/>
              <a:gd name="f66" fmla="*/ f60 f0 1"/>
              <a:gd name="f67" fmla="+- f65 0 f63"/>
              <a:gd name="f68" fmla="+- f64 0 f63"/>
              <a:gd name="f69" fmla="*/ f66 1 f2"/>
              <a:gd name="f70" fmla="*/ f68 1 2296406"/>
              <a:gd name="f71" fmla="*/ f67 1 2354521"/>
              <a:gd name="f72" fmla="*/ 1495542 f68 1"/>
              <a:gd name="f73" fmla="*/ 909489 f68 1"/>
              <a:gd name="f74" fmla="*/ 414951 f68 1"/>
              <a:gd name="f75" fmla="*/ 293184 f68 1"/>
              <a:gd name="f76" fmla="*/ 520411 f68 1"/>
              <a:gd name="f77" fmla="*/ 11167 f68 1"/>
              <a:gd name="f78" fmla="*/ 771719 f68 1"/>
              <a:gd name="f79" fmla="*/ 2041440 f68 1"/>
              <a:gd name="f80" fmla="*/ 2296406 f68 1"/>
              <a:gd name="f81" fmla="*/ 1124906 f68 1"/>
              <a:gd name="f82" fmla="*/ 1676517 f68 1"/>
              <a:gd name="f83" fmla="*/ 2279640 f68 1"/>
              <a:gd name="f84" fmla="*/ 2094931 f68 1"/>
              <a:gd name="f85" fmla="*/ 1380482 f68 1"/>
              <a:gd name="f86" fmla="*/ 1747818 f67 1"/>
              <a:gd name="f87" fmla="*/ 1528613 f68 1"/>
              <a:gd name="f88" fmla="*/ 2354521 f67 1"/>
              <a:gd name="f89" fmla="*/ 2120816 f67 1"/>
              <a:gd name="f90" fmla="*/ 1788127 f67 1"/>
              <a:gd name="f91" fmla="*/ 1225390 f67 1"/>
              <a:gd name="f92" fmla="*/ 2322212 f67 1"/>
              <a:gd name="f93" fmla="*/ 2052845 f67 1"/>
              <a:gd name="f94" fmla="*/ 767428 f67 1"/>
              <a:gd name="f95" fmla="*/ 5505 f67 1"/>
              <a:gd name="f96" fmla="*/ 578452 f67 1"/>
              <a:gd name="f97" fmla="*/ 514597 f67 1"/>
              <a:gd name="f98" fmla="*/ 662729 f67 1"/>
              <a:gd name="f99" fmla="*/ 1004182 f67 1"/>
              <a:gd name="f100" fmla="*/ 1608523 f67 1"/>
              <a:gd name="f101" fmla="*/ 1557316 f67 1"/>
              <a:gd name="f102" fmla="*/ 1682537 f68 1"/>
              <a:gd name="f103" fmla="*/ 1962549 f67 1"/>
              <a:gd name="f104" fmla="*/ 1955104 f68 1"/>
              <a:gd name="f105" fmla="*/ 2095900 f67 1"/>
              <a:gd name="f106" fmla="*/ 1827546 f68 1"/>
              <a:gd name="f107" fmla="*/ 1826304 f67 1"/>
              <a:gd name="f108" fmla="+- f69 0 f1"/>
              <a:gd name="f109" fmla="*/ f72 1 2296406"/>
              <a:gd name="f110" fmla="*/ f73 1 2296406"/>
              <a:gd name="f111" fmla="*/ f74 1 2296406"/>
              <a:gd name="f112" fmla="*/ f75 1 2296406"/>
              <a:gd name="f113" fmla="*/ f76 1 2296406"/>
              <a:gd name="f114" fmla="*/ f77 1 2296406"/>
              <a:gd name="f115" fmla="*/ f78 1 2296406"/>
              <a:gd name="f116" fmla="*/ f79 1 2296406"/>
              <a:gd name="f117" fmla="*/ f80 1 2296406"/>
              <a:gd name="f118" fmla="*/ f81 1 2296406"/>
              <a:gd name="f119" fmla="*/ f82 1 2296406"/>
              <a:gd name="f120" fmla="*/ f83 1 2296406"/>
              <a:gd name="f121" fmla="*/ f84 1 2296406"/>
              <a:gd name="f122" fmla="*/ f85 1 2296406"/>
              <a:gd name="f123" fmla="*/ f86 1 2354521"/>
              <a:gd name="f124" fmla="*/ f87 1 2296406"/>
              <a:gd name="f125" fmla="*/ f88 1 2354521"/>
              <a:gd name="f126" fmla="*/ f89 1 2354521"/>
              <a:gd name="f127" fmla="*/ f90 1 2354521"/>
              <a:gd name="f128" fmla="*/ f91 1 2354521"/>
              <a:gd name="f129" fmla="*/ f92 1 2354521"/>
              <a:gd name="f130" fmla="*/ f93 1 2354521"/>
              <a:gd name="f131" fmla="*/ f94 1 2354521"/>
              <a:gd name="f132" fmla="*/ f95 1 2354521"/>
              <a:gd name="f133" fmla="*/ f96 1 2354521"/>
              <a:gd name="f134" fmla="*/ f97 1 2354521"/>
              <a:gd name="f135" fmla="*/ f98 1 2354521"/>
              <a:gd name="f136" fmla="*/ f99 1 2354521"/>
              <a:gd name="f137" fmla="*/ f100 1 2354521"/>
              <a:gd name="f138" fmla="*/ f101 1 2354521"/>
              <a:gd name="f139" fmla="*/ f102 1 2296406"/>
              <a:gd name="f140" fmla="*/ f103 1 2354521"/>
              <a:gd name="f141" fmla="*/ f104 1 2296406"/>
              <a:gd name="f142" fmla="*/ f105 1 2354521"/>
              <a:gd name="f143" fmla="*/ f106 1 2296406"/>
              <a:gd name="f144" fmla="*/ f107 1 2354521"/>
              <a:gd name="f145" fmla="*/ f63 1 f70"/>
              <a:gd name="f146" fmla="*/ f64 1 f70"/>
              <a:gd name="f147" fmla="*/ f63 1 f71"/>
              <a:gd name="f148" fmla="*/ f65 1 f71"/>
              <a:gd name="f149" fmla="*/ f120 1 f70"/>
              <a:gd name="f150" fmla="*/ f123 1 f71"/>
              <a:gd name="f151" fmla="*/ f143 1 f70"/>
              <a:gd name="f152" fmla="*/ f144 1 f71"/>
              <a:gd name="f153" fmla="*/ f141 1 f70"/>
              <a:gd name="f154" fmla="*/ f142 1 f71"/>
              <a:gd name="f155" fmla="*/ f139 1 f70"/>
              <a:gd name="f156" fmla="*/ f140 1 f71"/>
              <a:gd name="f157" fmla="*/ f124 1 f70"/>
              <a:gd name="f158" fmla="*/ f125 1 f71"/>
              <a:gd name="f159" fmla="*/ f122 1 f70"/>
              <a:gd name="f160" fmla="*/ f126 1 f71"/>
              <a:gd name="f161" fmla="*/ f109 1 f70"/>
              <a:gd name="f162" fmla="*/ f127 1 f71"/>
              <a:gd name="f163" fmla="*/ f110 1 f70"/>
              <a:gd name="f164" fmla="*/ f128 1 f71"/>
              <a:gd name="f165" fmla="*/ f111 1 f70"/>
              <a:gd name="f166" fmla="*/ f129 1 f71"/>
              <a:gd name="f167" fmla="*/ f112 1 f70"/>
              <a:gd name="f168" fmla="*/ f130 1 f71"/>
              <a:gd name="f169" fmla="*/ f113 1 f70"/>
              <a:gd name="f170" fmla="*/ f131 1 f71"/>
              <a:gd name="f171" fmla="*/ f114 1 f70"/>
              <a:gd name="f172" fmla="*/ f132 1 f71"/>
              <a:gd name="f173" fmla="*/ f115 1 f70"/>
              <a:gd name="f174" fmla="*/ f133 1 f71"/>
              <a:gd name="f175" fmla="*/ f116 1 f70"/>
              <a:gd name="f176" fmla="*/ f134 1 f71"/>
              <a:gd name="f177" fmla="*/ f117 1 f70"/>
              <a:gd name="f178" fmla="*/ f135 1 f71"/>
              <a:gd name="f179" fmla="*/ f118 1 f70"/>
              <a:gd name="f180" fmla="*/ f136 1 f71"/>
              <a:gd name="f181" fmla="*/ f119 1 f70"/>
              <a:gd name="f182" fmla="*/ f137 1 f71"/>
              <a:gd name="f183" fmla="*/ f121 1 f70"/>
              <a:gd name="f184" fmla="*/ f138 1 f71"/>
              <a:gd name="f185" fmla="*/ f145 f61 1"/>
              <a:gd name="f186" fmla="*/ f146 f61 1"/>
              <a:gd name="f187" fmla="*/ f148 f62 1"/>
              <a:gd name="f188" fmla="*/ f147 f62 1"/>
              <a:gd name="f189" fmla="*/ f149 f61 1"/>
              <a:gd name="f190" fmla="*/ f150 f62 1"/>
              <a:gd name="f191" fmla="*/ f151 f61 1"/>
              <a:gd name="f192" fmla="*/ f152 f62 1"/>
              <a:gd name="f193" fmla="*/ f153 f61 1"/>
              <a:gd name="f194" fmla="*/ f154 f62 1"/>
              <a:gd name="f195" fmla="*/ f155 f61 1"/>
              <a:gd name="f196" fmla="*/ f156 f62 1"/>
              <a:gd name="f197" fmla="*/ f157 f61 1"/>
              <a:gd name="f198" fmla="*/ f158 f62 1"/>
              <a:gd name="f199" fmla="*/ f159 f61 1"/>
              <a:gd name="f200" fmla="*/ f160 f62 1"/>
              <a:gd name="f201" fmla="*/ f161 f61 1"/>
              <a:gd name="f202" fmla="*/ f162 f62 1"/>
              <a:gd name="f203" fmla="*/ f163 f61 1"/>
              <a:gd name="f204" fmla="*/ f164 f62 1"/>
              <a:gd name="f205" fmla="*/ f165 f61 1"/>
              <a:gd name="f206" fmla="*/ f166 f62 1"/>
              <a:gd name="f207" fmla="*/ f167 f61 1"/>
              <a:gd name="f208" fmla="*/ f168 f62 1"/>
              <a:gd name="f209" fmla="*/ f169 f61 1"/>
              <a:gd name="f210" fmla="*/ f170 f62 1"/>
              <a:gd name="f211" fmla="*/ f171 f61 1"/>
              <a:gd name="f212" fmla="*/ f172 f62 1"/>
              <a:gd name="f213" fmla="*/ f173 f61 1"/>
              <a:gd name="f214" fmla="*/ f174 f62 1"/>
              <a:gd name="f215" fmla="*/ f175 f61 1"/>
              <a:gd name="f216" fmla="*/ f176 f62 1"/>
              <a:gd name="f217" fmla="*/ f177 f61 1"/>
              <a:gd name="f218" fmla="*/ f178 f62 1"/>
              <a:gd name="f219" fmla="*/ f179 f61 1"/>
              <a:gd name="f220" fmla="*/ f180 f62 1"/>
              <a:gd name="f221" fmla="*/ f181 f61 1"/>
              <a:gd name="f222" fmla="*/ f182 f62 1"/>
              <a:gd name="f223" fmla="*/ f183 f61 1"/>
              <a:gd name="f224" fmla="*/ f184 f62 1"/>
            </a:gdLst>
            <a:ahLst/>
            <a:cxnLst>
              <a:cxn ang="3cd4">
                <a:pos x="hc" y="t"/>
              </a:cxn>
              <a:cxn ang="0">
                <a:pos x="r" y="vc"/>
              </a:cxn>
              <a:cxn ang="cd4">
                <a:pos x="hc" y="b"/>
              </a:cxn>
              <a:cxn ang="cd2">
                <a:pos x="l" y="vc"/>
              </a:cxn>
              <a:cxn ang="f108">
                <a:pos x="f189" y="f190"/>
              </a:cxn>
              <a:cxn ang="f108">
                <a:pos x="f191" y="f192"/>
              </a:cxn>
              <a:cxn ang="f108">
                <a:pos x="f193" y="f194"/>
              </a:cxn>
              <a:cxn ang="f108">
                <a:pos x="f195" y="f196"/>
              </a:cxn>
              <a:cxn ang="f108">
                <a:pos x="f197" y="f198"/>
              </a:cxn>
              <a:cxn ang="f108">
                <a:pos x="f199" y="f200"/>
              </a:cxn>
              <a:cxn ang="f108">
                <a:pos x="f201" y="f202"/>
              </a:cxn>
              <a:cxn ang="f108">
                <a:pos x="f203" y="f204"/>
              </a:cxn>
              <a:cxn ang="f108">
                <a:pos x="f205" y="f206"/>
              </a:cxn>
              <a:cxn ang="f108">
                <a:pos x="f207" y="f208"/>
              </a:cxn>
              <a:cxn ang="f108">
                <a:pos x="f209" y="f210"/>
              </a:cxn>
              <a:cxn ang="f108">
                <a:pos x="f211" y="f212"/>
              </a:cxn>
              <a:cxn ang="f108">
                <a:pos x="f213" y="f214"/>
              </a:cxn>
              <a:cxn ang="f108">
                <a:pos x="f215" y="f216"/>
              </a:cxn>
              <a:cxn ang="f108">
                <a:pos x="f217" y="f218"/>
              </a:cxn>
              <a:cxn ang="f108">
                <a:pos x="f219" y="f220"/>
              </a:cxn>
              <a:cxn ang="f108">
                <a:pos x="f221" y="f222"/>
              </a:cxn>
              <a:cxn ang="f108">
                <a:pos x="f223" y="f224"/>
              </a:cxn>
            </a:cxnLst>
            <a:rect l="f185" t="f188" r="f186" b="f187"/>
            <a:pathLst>
              <a:path w="2296406" h="2354521">
                <a:moveTo>
                  <a:pt x="f8" y="f9"/>
                </a:moveTo>
                <a:lnTo>
                  <a:pt x="f10" y="f11"/>
                </a:lnTo>
                <a:cubicBezTo>
                  <a:pt x="f12" y="f13"/>
                  <a:pt x="f14" y="f15"/>
                  <a:pt x="f16" y="f17"/>
                </a:cubicBezTo>
                <a:cubicBezTo>
                  <a:pt x="f18" y="f19"/>
                  <a:pt x="f20" y="f21"/>
                  <a:pt x="f22" y="f23"/>
                </a:cubicBezTo>
                <a:lnTo>
                  <a:pt x="f24" y="f7"/>
                </a:lnTo>
                <a:lnTo>
                  <a:pt x="f25" y="f26"/>
                </a:lnTo>
                <a:lnTo>
                  <a:pt x="f27" y="f28"/>
                </a:lnTo>
                <a:lnTo>
                  <a:pt x="f29" y="f30"/>
                </a:lnTo>
                <a:lnTo>
                  <a:pt x="f31" y="f32"/>
                </a:lnTo>
                <a:lnTo>
                  <a:pt x="f33" y="f34"/>
                </a:lnTo>
                <a:lnTo>
                  <a:pt x="f35" y="f36"/>
                </a:lnTo>
                <a:cubicBezTo>
                  <a:pt x="f37" y="f38"/>
                  <a:pt x="f39" y="f40"/>
                  <a:pt x="f41" y="f42"/>
                </a:cubicBezTo>
                <a:cubicBezTo>
                  <a:pt x="f43" y="f44"/>
                  <a:pt x="f45" y="f46"/>
                  <a:pt x="f47" y="f48"/>
                </a:cubicBezTo>
                <a:lnTo>
                  <a:pt x="f49" y="f50"/>
                </a:lnTo>
                <a:lnTo>
                  <a:pt x="f6" y="f51"/>
                </a:lnTo>
                <a:lnTo>
                  <a:pt x="f52" y="f53"/>
                </a:lnTo>
                <a:lnTo>
                  <a:pt x="f54" y="f55"/>
                </a:lnTo>
                <a:cubicBezTo>
                  <a:pt x="f56" y="f57"/>
                  <a:pt x="f58" y="f59"/>
                  <a:pt x="f58" y="f59"/>
                </a:cubicBezTo>
              </a:path>
            </a:pathLst>
          </a:custGeom>
          <a:solidFill>
            <a:schemeClr val="tx1">
              <a:lumMod val="75000"/>
              <a:lumOff val="2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2" name="Block Arc 10">
            <a:extLst>
              <a:ext uri="{FF2B5EF4-FFF2-40B4-BE49-F238E27FC236}">
                <a16:creationId xmlns:a16="http://schemas.microsoft.com/office/drawing/2014/main" id="{310A98C3-4B5A-3891-4819-D51E0A9F84B6}"/>
              </a:ext>
            </a:extLst>
          </p:cNvPr>
          <p:cNvSpPr/>
          <p:nvPr/>
        </p:nvSpPr>
        <p:spPr>
          <a:xfrm>
            <a:off x="3239346" y="4686447"/>
            <a:ext cx="695285" cy="470952"/>
          </a:xfrm>
          <a:custGeom>
            <a:avLst/>
            <a:gdLst>
              <a:gd name="f0" fmla="val w"/>
              <a:gd name="f1" fmla="val h"/>
              <a:gd name="f2" fmla="val 0"/>
              <a:gd name="f3" fmla="val 3219104"/>
              <a:gd name="f4" fmla="val 2180445"/>
              <a:gd name="f5" fmla="val 631935"/>
              <a:gd name="f6" fmla="val 660566"/>
              <a:gd name="f7" fmla="val 582229"/>
              <a:gd name="f8" fmla="val 541935"/>
              <a:gd name="f9" fmla="val 700860"/>
              <a:gd name="f10" fmla="val 750566"/>
              <a:gd name="f11" fmla="val 800272"/>
              <a:gd name="f12" fmla="val 840566"/>
              <a:gd name="f13" fmla="val 681641"/>
              <a:gd name="f14" fmla="val 721935"/>
              <a:gd name="f15" fmla="val 2920524"/>
              <a:gd name="f16" fmla="val 132986"/>
              <a:gd name="f17" fmla="val 2884582"/>
              <a:gd name="f18" fmla="val 2855445"/>
              <a:gd name="f19" fmla="val 171564"/>
              <a:gd name="f20" fmla="val 219152"/>
              <a:gd name="f21" fmla="val 266740"/>
              <a:gd name="f22" fmla="val 305318"/>
              <a:gd name="f23" fmla="val 2956466"/>
              <a:gd name="f24" fmla="val 2985603"/>
              <a:gd name="f25" fmla="val 1840097"/>
              <a:gd name="f26" fmla="val 123357"/>
              <a:gd name="f27" fmla="val 1690593"/>
              <a:gd name="f28" fmla="val 125267"/>
              <a:gd name="f29" fmla="val 1541569"/>
              <a:gd name="f30" fmla="val 163386"/>
              <a:gd name="f31" fmla="val 1407089"/>
              <a:gd name="f32" fmla="val 237534"/>
              <a:gd name="f33" fmla="val 1442443"/>
              <a:gd name="f34" fmla="val 299445"/>
              <a:gd name="f35" fmla="val 1690026"/>
              <a:gd name="f36" fmla="val 162934"/>
              <a:gd name="f37" fmla="val 1991162"/>
              <a:gd name="f38" fmla="val 159087"/>
              <a:gd name="f39" fmla="val 2242273"/>
              <a:gd name="f40" fmla="val 289227"/>
              <a:gd name="f41" fmla="val 2275978"/>
              <a:gd name="f42" fmla="val 226435"/>
              <a:gd name="f43" fmla="val 2139582"/>
              <a:gd name="f44" fmla="val 155746"/>
              <a:gd name="f45" fmla="val 1989600"/>
              <a:gd name="f46" fmla="val 121447"/>
              <a:gd name="f47" fmla="val 1808744"/>
              <a:gd name="f48" fmla="val 1233"/>
              <a:gd name="f49" fmla="val 2156106"/>
              <a:gd name="f50" fmla="val -14520"/>
              <a:gd name="f51" fmla="val 2554236"/>
              <a:gd name="f52" fmla="val 122009"/>
              <a:gd name="f53" fmla="val 2727916"/>
              <a:gd name="f54" fmla="val 332053"/>
              <a:gd name="f55" fmla="val 2797407"/>
              <a:gd name="f56" fmla="val 426906"/>
              <a:gd name="f57" fmla="val 2816730"/>
              <a:gd name="f58" fmla="val 407744"/>
              <a:gd name="f59" fmla="val 2822914"/>
              <a:gd name="f60" fmla="val 396798"/>
              <a:gd name="f61" fmla="val 2848347"/>
              <a:gd name="f62" fmla="val 374270"/>
              <a:gd name="f63" fmla="val 2789714"/>
              <a:gd name="f64" fmla="val 335227"/>
              <a:gd name="f65" fmla="val 2770554"/>
              <a:gd name="f66" fmla="val 301522"/>
              <a:gd name="f67" fmla="val 211287"/>
              <a:gd name="f68" fmla="val 109060"/>
              <a:gd name="f69" fmla="val 2826850"/>
              <a:gd name="f70" fmla="val 34523"/>
              <a:gd name="f71" fmla="val 2918697"/>
              <a:gd name="f72" fmla="val 33333"/>
              <a:gd name="f73" fmla="val 3010544"/>
              <a:gd name="f74" fmla="val 32143"/>
              <a:gd name="f75" fmla="val 3068737"/>
              <a:gd name="f76" fmla="val 122977"/>
              <a:gd name="f77" fmla="val 3064459"/>
              <a:gd name="f78" fmla="val 218431"/>
              <a:gd name="f79" fmla="val 3062319"/>
              <a:gd name="f80" fmla="val 266188"/>
              <a:gd name="f81" fmla="val 3063213"/>
              <a:gd name="f82" fmla="val 242475"/>
              <a:gd name="f83" fmla="val 3054577"/>
              <a:gd name="f84" fmla="val 285936"/>
              <a:gd name="f85" fmla="val 3088600"/>
              <a:gd name="f86" fmla="val 260795"/>
              <a:gd name="f87" fmla="val 3146396"/>
              <a:gd name="f88" fmla="val 297212"/>
              <a:gd name="f89" fmla="val 3198377"/>
              <a:gd name="f90" fmla="val 27802"/>
              <a:gd name="f91" fmla="val 3270974"/>
              <a:gd name="f92" fmla="val 270322"/>
              <a:gd name="f93" fmla="val 3142267"/>
              <a:gd name="f94" fmla="val 378871"/>
              <a:gd name="f95" fmla="val 2977023"/>
              <a:gd name="f96" fmla="val 405424"/>
              <a:gd name="f97" fmla="val 2937650"/>
              <a:gd name="f98" fmla="val 455263"/>
              <a:gd name="f99" fmla="val 2906651"/>
              <a:gd name="f100" fmla="val 507366"/>
              <a:gd name="f101" fmla="val 2854455"/>
              <a:gd name="f102" fmla="val 531728"/>
              <a:gd name="f103" fmla="val 2854593"/>
              <a:gd name="f104" fmla="val 531917"/>
              <a:gd name="f105" fmla="val 2854687"/>
              <a:gd name="f106" fmla="val 532126"/>
              <a:gd name="f107" fmla="val 2854781"/>
              <a:gd name="f108" fmla="val 532336"/>
              <a:gd name="f109" fmla="val 2914835"/>
              <a:gd name="f110" fmla="val 719911"/>
              <a:gd name="f111" fmla="val 2982387"/>
              <a:gd name="f112" fmla="val 1030651"/>
              <a:gd name="f113" fmla="val 2875068"/>
              <a:gd name="f114" fmla="val 1334999"/>
              <a:gd name="f115" fmla="val 2751965"/>
              <a:gd name="f116" fmla="val 1458417"/>
              <a:gd name="f117" fmla="val 2718119"/>
              <a:gd name="f118" fmla="val 1752479"/>
              <a:gd name="f119" fmla="val 2636178"/>
              <a:gd name="f120" fmla="val 1904762"/>
              <a:gd name="f121" fmla="val 2564924"/>
              <a:gd name="f122" fmla="val 2133185"/>
              <a:gd name="f123" fmla="val 2548001"/>
              <a:gd name="f124" fmla="val 2174319"/>
              <a:gd name="f125" fmla="val 2290597"/>
              <a:gd name="f126" fmla="val 2162941"/>
              <a:gd name="f127" fmla="val 2284362"/>
              <a:gd name="f128" fmla="val 2130560"/>
              <a:gd name="f129" fmla="val 2253189"/>
              <a:gd name="f130" fmla="val 1989654"/>
              <a:gd name="f131" fmla="val 2205984"/>
              <a:gd name="f132" fmla="val 1832997"/>
              <a:gd name="f133" fmla="val 2190842"/>
              <a:gd name="f134" fmla="val 1681589"/>
              <a:gd name="f135" fmla="val 1937891"/>
              <a:gd name="f136" fmla="val 1727975"/>
              <a:gd name="f137" fmla="val 1628829"/>
              <a:gd name="f138" fmla="val 1727099"/>
              <a:gd name="f139" fmla="val 1429318"/>
              <a:gd name="f140" fmla="val 1710471"/>
              <a:gd name="f141" fmla="val 1387456"/>
              <a:gd name="f142" fmla="val 1891634"/>
              <a:gd name="f143" fmla="val 1268107"/>
              <a:gd name="f144" fmla="val 2057044"/>
              <a:gd name="f145" fmla="val 1143413"/>
              <a:gd name="f146" fmla="val 943012"/>
              <a:gd name="f147" fmla="val 894916"/>
              <a:gd name="f148" fmla="val 2170818"/>
              <a:gd name="f149" fmla="val 902932"/>
              <a:gd name="f150" fmla="val 1825120"/>
              <a:gd name="f151" fmla="val 910948"/>
              <a:gd name="f152" fmla="val 1650083"/>
              <a:gd name="f153" fmla="val 600994"/>
              <a:gd name="f154" fmla="val 1508303"/>
              <a:gd name="f155" fmla="val -80369"/>
              <a:gd name="f156" fmla="val 1319263"/>
              <a:gd name="f157" fmla="val 7807"/>
              <a:gd name="f158" fmla="val 838786"/>
              <a:gd name="f159" fmla="val 13151"/>
              <a:gd name="f160" fmla="val 796777"/>
              <a:gd name="f161" fmla="val 184160"/>
              <a:gd name="f162" fmla="val 802028"/>
              <a:gd name="f163" fmla="val 275009"/>
              <a:gd name="f164" fmla="val 799402"/>
              <a:gd name="f165" fmla="val 369419"/>
              <a:gd name="f166" fmla="val 659373"/>
              <a:gd name="f167" fmla="val 418407"/>
              <a:gd name="f168" fmla="val 582356"/>
              <a:gd name="f169" fmla="val 555570"/>
              <a:gd name="f170" fmla="val 465957"/>
              <a:gd name="f171" fmla="val 547554"/>
              <a:gd name="f172" fmla="val 374062"/>
              <a:gd name="f173" fmla="val 496786"/>
              <a:gd name="f174" fmla="val 206026"/>
              <a:gd name="f175" fmla="val 531522"/>
              <a:gd name="f176" fmla="val 190273"/>
              <a:gd name="f177" fmla="val 764877"/>
              <a:gd name="f178" fmla="val 64246"/>
              <a:gd name="f179" fmla="val 803177"/>
              <a:gd name="f180" fmla="val 250661"/>
              <a:gd name="f181" fmla="val 924308"/>
              <a:gd name="f182" fmla="val 355683"/>
              <a:gd name="f183" fmla="val 1130053"/>
              <a:gd name="f184" fmla="val 143013"/>
              <a:gd name="f185" fmla="val 1554903"/>
              <a:gd name="f186" fmla="val 11735"/>
              <a:gd name="f187" fmla="*/ f0 1 3219104"/>
              <a:gd name="f188" fmla="*/ f1 1 2180445"/>
              <a:gd name="f189" fmla="val f2"/>
              <a:gd name="f190" fmla="val f3"/>
              <a:gd name="f191" fmla="val f4"/>
              <a:gd name="f192" fmla="+- f191 0 f189"/>
              <a:gd name="f193" fmla="+- f190 0 f189"/>
              <a:gd name="f194" fmla="*/ f193 1 3219104"/>
              <a:gd name="f195" fmla="*/ f192 1 2180445"/>
              <a:gd name="f196" fmla="*/ f189 1 f194"/>
              <a:gd name="f197" fmla="*/ f190 1 f194"/>
              <a:gd name="f198" fmla="*/ f189 1 f195"/>
              <a:gd name="f199" fmla="*/ f191 1 f195"/>
              <a:gd name="f200" fmla="*/ f196 f187 1"/>
              <a:gd name="f201" fmla="*/ f197 f187 1"/>
              <a:gd name="f202" fmla="*/ f199 f188 1"/>
              <a:gd name="f203" fmla="*/ f198 f188 1"/>
            </a:gdLst>
            <a:ahLst/>
            <a:cxnLst>
              <a:cxn ang="3cd4">
                <a:pos x="hc" y="t"/>
              </a:cxn>
              <a:cxn ang="0">
                <a:pos x="r" y="vc"/>
              </a:cxn>
              <a:cxn ang="cd4">
                <a:pos x="hc" y="b"/>
              </a:cxn>
              <a:cxn ang="cd2">
                <a:pos x="l" y="vc"/>
              </a:cxn>
            </a:cxnLst>
            <a:rect l="f200" t="f203" r="f201" b="f202"/>
            <a:pathLst>
              <a:path w="3219104" h="2180445">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8"/>
                  <a:pt x="f29" y="f30"/>
                  <a:pt x="f31" y="f32"/>
                </a:cubicBezTo>
                <a:lnTo>
                  <a:pt x="f33" y="f34"/>
                </a:lnTo>
                <a:cubicBezTo>
                  <a:pt x="f35" y="f36"/>
                  <a:pt x="f37" y="f38"/>
                  <a:pt x="f39" y="f40"/>
                </a:cubicBezTo>
                <a:lnTo>
                  <a:pt x="f41" y="f42"/>
                </a:lnTo>
                <a:cubicBezTo>
                  <a:pt x="f43" y="f44"/>
                  <a:pt x="f45" y="f46"/>
                  <a:pt x="f25" y="f26"/>
                </a:cubicBezTo>
                <a:close/>
                <a:moveTo>
                  <a:pt x="f47" y="f48"/>
                </a:moveTo>
                <a:cubicBezTo>
                  <a:pt x="f49" y="f50"/>
                  <a:pt x="f51" y="f52"/>
                  <a:pt x="f53" y="f54"/>
                </a:cubicBezTo>
                <a:lnTo>
                  <a:pt x="f55" y="f56"/>
                </a:lnTo>
                <a:cubicBezTo>
                  <a:pt x="f57" y="f58"/>
                  <a:pt x="f59" y="f60"/>
                  <a:pt x="f61" y="f62"/>
                </a:cubicBezTo>
                <a:cubicBezTo>
                  <a:pt x="f63" y="f64"/>
                  <a:pt x="f65" y="f66"/>
                  <a:pt x="f65" y="f67"/>
                </a:cubicBezTo>
                <a:cubicBezTo>
                  <a:pt x="f65" y="f68"/>
                  <a:pt x="f69" y="f70"/>
                  <a:pt x="f71" y="f72"/>
                </a:cubicBezTo>
                <a:cubicBezTo>
                  <a:pt x="f73" y="f74"/>
                  <a:pt x="f75" y="f76"/>
                  <a:pt x="f77" y="f78"/>
                </a:cubicBezTo>
                <a:cubicBezTo>
                  <a:pt x="f79" y="f80"/>
                  <a:pt x="f81" y="f82"/>
                  <a:pt x="f83" y="f84"/>
                </a:cubicBezTo>
                <a:cubicBezTo>
                  <a:pt x="f85" y="f86"/>
                  <a:pt x="f87" y="f88"/>
                  <a:pt x="f89" y="f90"/>
                </a:cubicBez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4"/>
                </a:cubicBezTo>
                <a:lnTo>
                  <a:pt x="f146" y="f4"/>
                </a:lnTo>
                <a:cubicBezTo>
                  <a:pt x="f147" y="f148"/>
                  <a:pt x="f149" y="f150"/>
                  <a:pt x="f151" y="f152"/>
                </a:cubicBezTo>
                <a:cubicBezTo>
                  <a:pt x="f153" y="f154"/>
                  <a:pt x="f155" y="f156"/>
                  <a:pt x="f157" y="f158"/>
                </a:cubicBezTo>
                <a:cubicBezTo>
                  <a:pt x="f159" y="f160"/>
                  <a:pt x="f161" y="f162"/>
                  <a:pt x="f163" y="f164"/>
                </a:cubicBezTo>
                <a:cubicBezTo>
                  <a:pt x="f165" y="f166"/>
                  <a:pt x="f167" y="f168"/>
                  <a:pt x="f169" y="f170"/>
                </a:cubicBezTo>
                <a:cubicBezTo>
                  <a:pt x="f171" y="f172"/>
                  <a:pt x="f173" y="f174"/>
                  <a:pt x="f175" y="f176"/>
                </a:cubicBezTo>
                <a:cubicBezTo>
                  <a:pt x="f177" y="f178"/>
                  <a:pt x="f179" y="f180"/>
                  <a:pt x="f181" y="f182"/>
                </a:cubicBezTo>
                <a:cubicBezTo>
                  <a:pt x="f183" y="f184"/>
                  <a:pt x="f185" y="f186"/>
                  <a:pt x="f47" y="f48"/>
                </a:cubicBezTo>
                <a:close/>
              </a:path>
            </a:pathLst>
          </a:custGeom>
          <a:solidFill>
            <a:schemeClr val="tx1">
              <a:lumMod val="50000"/>
              <a:lumOff val="50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3" name="Freeform 55">
            <a:extLst>
              <a:ext uri="{FF2B5EF4-FFF2-40B4-BE49-F238E27FC236}">
                <a16:creationId xmlns:a16="http://schemas.microsoft.com/office/drawing/2014/main" id="{4437A8AC-5761-38E3-47F0-91B85EA6CA0C}"/>
              </a:ext>
            </a:extLst>
          </p:cNvPr>
          <p:cNvSpPr/>
          <p:nvPr/>
        </p:nvSpPr>
        <p:spPr>
          <a:xfrm>
            <a:off x="2628940" y="5548277"/>
            <a:ext cx="357712" cy="876519"/>
          </a:xfrm>
          <a:custGeom>
            <a:avLst/>
            <a:gdLst>
              <a:gd name="f0" fmla="val w"/>
              <a:gd name="f1" fmla="val h"/>
              <a:gd name="f2" fmla="val 0"/>
              <a:gd name="f3" fmla="val 1060423"/>
              <a:gd name="f4" fmla="val 2598393"/>
              <a:gd name="f5" fmla="val 511607"/>
              <a:gd name="f6" fmla="val 1989888"/>
              <a:gd name="f7" fmla="val 421916"/>
              <a:gd name="f8" fmla="val 2038892"/>
              <a:gd name="f9" fmla="val 392123"/>
              <a:gd name="f10" fmla="val 2248491"/>
              <a:gd name="f11" fmla="val 577615"/>
              <a:gd name="f12" fmla="val 2379095"/>
              <a:gd name="f13" fmla="val 531205"/>
              <a:gd name="f14" fmla="val 2257454"/>
              <a:gd name="f15" fmla="val 562054"/>
              <a:gd name="f16" fmla="val 2197447"/>
              <a:gd name="f17" fmla="val 592034"/>
              <a:gd name="f18" fmla="val 2136572"/>
              <a:gd name="f19" fmla="val 592534"/>
              <a:gd name="f20" fmla="val 2167519"/>
              <a:gd name="f21" fmla="val 560915"/>
              <a:gd name="f22" fmla="val 2234057"/>
              <a:gd name="f23" fmla="val 638675"/>
              <a:gd name="f24" fmla="val 2272816"/>
              <a:gd name="f25" fmla="val 602283"/>
              <a:gd name="f26" fmla="val 2156226"/>
              <a:gd name="f27" fmla="val 756001"/>
              <a:gd name="f28" fmla="val 2119500"/>
              <a:gd name="f29" fmla="val 594605"/>
              <a:gd name="f30" fmla="val 1990756"/>
              <a:gd name="f31" fmla="val 828052"/>
              <a:gd name="f32" fmla="val 2024484"/>
              <a:gd name="f33" fmla="val 759407"/>
              <a:gd name="f34" fmla="val 2143283"/>
              <a:gd name="f35" fmla="val 814896"/>
              <a:gd name="f36" fmla="val 2262952"/>
              <a:gd name="f37" fmla="val 774295"/>
              <a:gd name="f38" fmla="val 2270013"/>
              <a:gd name="f39" fmla="val 715464"/>
              <a:gd name="f40" fmla="val 2161619"/>
              <a:gd name="f41" fmla="val 728685"/>
              <a:gd name="f42" fmla="val 2212952"/>
              <a:gd name="f43" fmla="val 798068"/>
              <a:gd name="f44" fmla="val 2415798"/>
              <a:gd name="f45" fmla="val 590532"/>
              <a:gd name="f46" fmla="val 2421590"/>
              <a:gd name="f47" fmla="val 656442"/>
              <a:gd name="f48" fmla="val 451592"/>
              <a:gd name="f49" fmla="val 2586815"/>
              <a:gd name="f50" fmla="val 511509"/>
              <a:gd name="f51" fmla="val 2396411"/>
              <a:gd name="f52" fmla="val 415171"/>
              <a:gd name="f53" fmla="val 2350110"/>
              <a:gd name="f54" fmla="val 389023"/>
              <a:gd name="f55" fmla="val 2345435"/>
              <a:gd name="f56" fmla="val 357666"/>
              <a:gd name="f57" fmla="val 2366802"/>
              <a:gd name="f58" fmla="val 415723"/>
              <a:gd name="f59" fmla="val 2461957"/>
              <a:gd name="f60" fmla="val 77590"/>
              <a:gd name="f61" fmla="val 2209980"/>
              <a:gd name="f62" fmla="val 314998"/>
              <a:gd name="f63" fmla="val 2004011"/>
              <a:gd name="f64" fmla="val 344786"/>
              <a:gd name="f65" fmla="val 1884983"/>
              <a:gd name="f66" fmla="val 722598"/>
              <a:gd name="f67" fmla="val 716460"/>
              <a:gd name="f68" fmla="val 1906965"/>
              <a:gd name="f69" fmla="val 711917"/>
              <a:gd name="f70" fmla="val 1928321"/>
              <a:gd name="f71" fmla="val 707988"/>
              <a:gd name="f72" fmla="val 1948728"/>
              <a:gd name="f73" fmla="val 357819"/>
              <a:gd name="f74" fmla="val 1948059"/>
              <a:gd name="f75" fmla="val 530212"/>
              <a:gd name="f76" fmla="val 651224"/>
              <a:gd name="f77" fmla="val 585486"/>
              <a:gd name="f78" fmla="val 630294"/>
              <a:gd name="f79" fmla="val 696033"/>
              <a:gd name="f80" fmla="val 751307"/>
              <a:gd name="f81" fmla="val 806581"/>
              <a:gd name="f82" fmla="val 851389"/>
              <a:gd name="f83" fmla="val 474938"/>
              <a:gd name="f84" fmla="val 430129"/>
              <a:gd name="f85" fmla="val 551141"/>
              <a:gd name="f86" fmla="val 419664"/>
              <a:gd name="f87" fmla="val 330046"/>
              <a:gd name="f88" fmla="val 640759"/>
              <a:gd name="f89" fmla="val 861855"/>
              <a:gd name="f90" fmla="val 951472"/>
              <a:gd name="f91" fmla="val 640760"/>
              <a:gd name="f92" fmla="val 730377"/>
              <a:gd name="f93" fmla="val 286245"/>
              <a:gd name="f94" fmla="val 353827"/>
              <a:gd name="f95" fmla="val 438132"/>
              <a:gd name="f96" fmla="val 439406"/>
              <a:gd name="f97" fmla="val 623290"/>
              <a:gd name="f98" fmla="val 440561"/>
              <a:gd name="f99" fmla="val 776100"/>
              <a:gd name="f100" fmla="val 356932"/>
              <a:gd name="f101" fmla="val 941305"/>
              <a:gd name="f102" fmla="val 720175"/>
              <a:gd name="f103" fmla="val 898096"/>
              <a:gd name="f104" fmla="val 1115325"/>
              <a:gd name="f105" fmla="val 825241"/>
              <a:gd name="f106" fmla="val 1447764"/>
              <a:gd name="f107" fmla="val 1673413"/>
              <a:gd name="f108" fmla="val 1021935"/>
              <a:gd name="f109" fmla="val 1978110"/>
              <a:gd name="f110" fmla="val 745125"/>
              <a:gd name="f111" fmla="val 1786699"/>
              <a:gd name="f112" fmla="val 734250"/>
              <a:gd name="f113" fmla="val 1834148"/>
              <a:gd name="f114" fmla="val 332991"/>
              <a:gd name="f115" fmla="val 330005"/>
              <a:gd name="f116" fmla="val 1820736"/>
              <a:gd name="f117" fmla="val 326662"/>
              <a:gd name="f118" fmla="val 1807037"/>
              <a:gd name="f119" fmla="val 323192"/>
              <a:gd name="f120" fmla="val 1793020"/>
              <a:gd name="f121" fmla="val 38489"/>
              <a:gd name="f122" fmla="val 1685191"/>
              <a:gd name="f123" fmla="val 237343"/>
              <a:gd name="f124" fmla="val 1457469"/>
              <a:gd name="f125" fmla="val 238009"/>
              <a:gd name="f126" fmla="val 1459571"/>
              <a:gd name="f127" fmla="val 242012"/>
              <a:gd name="f128" fmla="val 1446515"/>
              <a:gd name="f129" fmla="val 171205"/>
              <a:gd name="f130" fmla="val 1115067"/>
              <a:gd name="f131" fmla="val 127758"/>
              <a:gd name="f132" fmla="val 714059"/>
              <a:gd name="f133" fmla="val 527942"/>
              <a:gd name="f134" fmla="val 622760"/>
              <a:gd name="f135" fmla="val 95693"/>
              <a:gd name="f136" fmla="val 695048"/>
              <a:gd name="f137" fmla="val 196745"/>
              <a:gd name="f138" fmla="val 748164"/>
              <a:gd name="f139" fmla="val 301374"/>
              <a:gd name="f140" fmla="val 612692"/>
              <a:gd name="f141" fmla="val 376844"/>
              <a:gd name="f142" fmla="val 447588"/>
              <a:gd name="f143" fmla="val 375495"/>
              <a:gd name="f144" fmla="val 312997"/>
              <a:gd name="f145" fmla="val 298024"/>
              <a:gd name="f146" fmla="val 364591"/>
              <a:gd name="f147" fmla="val 193505"/>
              <a:gd name="f148" fmla="val 435080"/>
              <a:gd name="f149" fmla="val 93397"/>
              <a:gd name="f150" fmla="*/ f0 1 1060423"/>
              <a:gd name="f151" fmla="*/ f1 1 2598393"/>
              <a:gd name="f152" fmla="val f2"/>
              <a:gd name="f153" fmla="val f3"/>
              <a:gd name="f154" fmla="val f4"/>
              <a:gd name="f155" fmla="+- f154 0 f152"/>
              <a:gd name="f156" fmla="+- f153 0 f152"/>
              <a:gd name="f157" fmla="*/ f156 1 1060423"/>
              <a:gd name="f158" fmla="*/ f155 1 2598393"/>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060423" h="2598393">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
                </a:cubicBezTo>
                <a:cubicBezTo>
                  <a:pt x="f48" y="f49"/>
                  <a:pt x="f50" y="f51"/>
                  <a:pt x="f52" y="f53"/>
                </a:cubicBezTo>
                <a:cubicBezTo>
                  <a:pt x="f54" y="f55"/>
                  <a:pt x="f56" y="f57"/>
                  <a:pt x="f58" y="f59"/>
                </a:cubicBezTo>
                <a:cubicBezTo>
                  <a:pt x="f60" y="f61"/>
                  <a:pt x="f62" y="f63"/>
                  <a:pt x="f5" y="f6"/>
                </a:cubicBezTo>
                <a:close/>
                <a:moveTo>
                  <a:pt x="f64" y="f65"/>
                </a:moveTo>
                <a:lnTo>
                  <a:pt x="f66" y="f65"/>
                </a:lnTo>
                <a:cubicBezTo>
                  <a:pt x="f67" y="f68"/>
                  <a:pt x="f69" y="f70"/>
                  <a:pt x="f71" y="f72"/>
                </a:cubicBezTo>
                <a:lnTo>
                  <a:pt x="f73" y="f74"/>
                </a:lnTo>
                <a:close/>
                <a:moveTo>
                  <a:pt x="f75" y="f76"/>
                </a:moveTo>
                <a:cubicBezTo>
                  <a:pt x="f77" y="f76"/>
                  <a:pt x="f78" y="f79"/>
                  <a:pt x="f78" y="f80"/>
                </a:cubicBezTo>
                <a:cubicBezTo>
                  <a:pt x="f78" y="f81"/>
                  <a:pt x="f77" y="f82"/>
                  <a:pt x="f75" y="f82"/>
                </a:cubicBezTo>
                <a:cubicBezTo>
                  <a:pt x="f83" y="f82"/>
                  <a:pt x="f84" y="f81"/>
                  <a:pt x="f84" y="f80"/>
                </a:cubicBezTo>
                <a:cubicBezTo>
                  <a:pt x="f84" y="f79"/>
                  <a:pt x="f83" y="f76"/>
                  <a:pt x="f75" y="f76"/>
                </a:cubicBezTo>
                <a:close/>
                <a:moveTo>
                  <a:pt x="f75" y="f85"/>
                </a:moveTo>
                <a:cubicBezTo>
                  <a:pt x="f86" y="f85"/>
                  <a:pt x="f87" y="f88"/>
                  <a:pt x="f87" y="f80"/>
                </a:cubicBezTo>
                <a:cubicBezTo>
                  <a:pt x="f87" y="f89"/>
                  <a:pt x="f86" y="f90"/>
                  <a:pt x="f75" y="f90"/>
                </a:cubicBezTo>
                <a:cubicBezTo>
                  <a:pt x="f91" y="f90"/>
                  <a:pt x="f92" y="f89"/>
                  <a:pt x="f92" y="f80"/>
                </a:cubicBezTo>
                <a:cubicBezTo>
                  <a:pt x="f92" y="f88"/>
                  <a:pt x="f91" y="f85"/>
                  <a:pt x="f75" y="f85"/>
                </a:cubicBezTo>
                <a:close/>
                <a:moveTo>
                  <a:pt x="f93" y="f94"/>
                </a:moveTo>
                <a:cubicBezTo>
                  <a:pt x="f95" y="f96"/>
                  <a:pt x="f97" y="f98"/>
                  <a:pt x="f99" y="f100"/>
                </a:cubicBezTo>
                <a:cubicBezTo>
                  <a:pt x="f101" y="f102"/>
                  <a:pt x="f103" y="f104"/>
                  <a:pt x="f105" y="f106"/>
                </a:cubicBezTo>
                <a:lnTo>
                  <a:pt x="f3" y="f107"/>
                </a:lnTo>
                <a:lnTo>
                  <a:pt x="f108" y="f109"/>
                </a:lnTo>
                <a:lnTo>
                  <a:pt x="f110" y="f111"/>
                </a:lnTo>
                <a:lnTo>
                  <a:pt x="f112" y="f113"/>
                </a:lnTo>
                <a:lnTo>
                  <a:pt x="f114" y="f113"/>
                </a:lnTo>
                <a:cubicBezTo>
                  <a:pt x="f115" y="f116"/>
                  <a:pt x="f117" y="f118"/>
                  <a:pt x="f119" y="f120"/>
                </a:cubicBezTo>
                <a:lnTo>
                  <a:pt x="f121" y="f6"/>
                </a:lnTo>
                <a:lnTo>
                  <a:pt x="f2" y="f122"/>
                </a:lnTo>
                <a:lnTo>
                  <a:pt x="f123" y="f124"/>
                </a:lnTo>
                <a:lnTo>
                  <a:pt x="f125" y="f126"/>
                </a:lnTo>
                <a:lnTo>
                  <a:pt x="f127" y="f128"/>
                </a:lnTo>
                <a:cubicBezTo>
                  <a:pt x="f129" y="f130"/>
                  <a:pt x="f131" y="f132"/>
                  <a:pt x="f93" y="f94"/>
                </a:cubicBezTo>
                <a:close/>
                <a:moveTo>
                  <a:pt x="f133" y="f2"/>
                </a:moveTo>
                <a:cubicBezTo>
                  <a:pt x="f134" y="f135"/>
                  <a:pt x="f136" y="f137"/>
                  <a:pt x="f138" y="f139"/>
                </a:cubicBezTo>
                <a:cubicBezTo>
                  <a:pt x="f140" y="f141"/>
                  <a:pt x="f142" y="f143"/>
                  <a:pt x="f144" y="f145"/>
                </a:cubicBezTo>
                <a:cubicBezTo>
                  <a:pt x="f146" y="f147"/>
                  <a:pt x="f148" y="f149"/>
                  <a:pt x="f133" y="f2"/>
                </a:cubicBezTo>
                <a:close/>
              </a:path>
            </a:pathLst>
          </a:custGeom>
          <a:solidFill>
            <a:schemeClr val="tx1">
              <a:lumMod val="75000"/>
              <a:lumOff val="2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4" name="Round Same Side Corner Rectangle 36">
            <a:extLst>
              <a:ext uri="{FF2B5EF4-FFF2-40B4-BE49-F238E27FC236}">
                <a16:creationId xmlns:a16="http://schemas.microsoft.com/office/drawing/2014/main" id="{18A72741-EF0E-0215-991A-F31891842AC9}"/>
              </a:ext>
            </a:extLst>
          </p:cNvPr>
          <p:cNvSpPr/>
          <p:nvPr/>
        </p:nvSpPr>
        <p:spPr>
          <a:xfrm>
            <a:off x="7337677" y="5778279"/>
            <a:ext cx="655441" cy="518196"/>
          </a:xfrm>
          <a:custGeom>
            <a:avLst/>
            <a:gdLst>
              <a:gd name="f0" fmla="val w"/>
              <a:gd name="f1" fmla="val h"/>
              <a:gd name="f2" fmla="val 0"/>
              <a:gd name="f3" fmla="val 3219104"/>
              <a:gd name="f4" fmla="val 2545072"/>
              <a:gd name="f5" fmla="val 2779672"/>
              <a:gd name="f6" fmla="val 457200"/>
              <a:gd name="f7" fmla="val 2975888"/>
              <a:gd name="f8" fmla="val 3110212"/>
              <a:gd name="f9" fmla="val 566092"/>
              <a:gd name="f10" fmla="val 700416"/>
              <a:gd name="f11" fmla="val 2301856"/>
              <a:gd name="f12" fmla="val 2436180"/>
              <a:gd name="f13" fmla="val 243216"/>
              <a:gd name="f14" fmla="val 439432"/>
              <a:gd name="f15" fmla="val 108892"/>
              <a:gd name="f16" fmla="val 1428476"/>
              <a:gd name="f17" fmla="val 174246"/>
              <a:gd name="f18" fmla="val 1372210"/>
              <a:gd name="f19" fmla="val 1326598"/>
              <a:gd name="f20" fmla="val 219858"/>
              <a:gd name="f21" fmla="val 276124"/>
              <a:gd name="f22" fmla="val 1892506"/>
              <a:gd name="f23" fmla="val 1846894"/>
              <a:gd name="f24" fmla="val 1790628"/>
              <a:gd name="f25" fmla="val 1285704"/>
              <a:gd name="f26" fmla="val 1933400"/>
              <a:gd name="f27" fmla="val 2007048"/>
              <a:gd name="f28" fmla="val 2066752"/>
              <a:gd name="f29" fmla="val 59704"/>
              <a:gd name="f30" fmla="val 133352"/>
              <a:gd name="f31" fmla="val 2599672"/>
              <a:gd name="f32" fmla="val 619432"/>
              <a:gd name="f33" fmla="val 1152352"/>
              <a:gd name="f34" fmla="val 1212056"/>
              <a:gd name="f35" fmla="*/ f0 1 3219104"/>
              <a:gd name="f36" fmla="*/ f1 1 2545072"/>
              <a:gd name="f37" fmla="val f2"/>
              <a:gd name="f38" fmla="val f3"/>
              <a:gd name="f39" fmla="val f4"/>
              <a:gd name="f40" fmla="+- f39 0 f37"/>
              <a:gd name="f41" fmla="+- f38 0 f37"/>
              <a:gd name="f42" fmla="*/ f41 1 3219104"/>
              <a:gd name="f43" fmla="*/ f40 1 2545072"/>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3219104" h="2545072">
                <a:moveTo>
                  <a:pt x="f5" y="f6"/>
                </a:moveTo>
                <a:lnTo>
                  <a:pt x="f7" y="f6"/>
                </a:lnTo>
                <a:cubicBezTo>
                  <a:pt x="f8" y="f6"/>
                  <a:pt x="f3" y="f9"/>
                  <a:pt x="f3" y="f10"/>
                </a:cubicBezTo>
                <a:lnTo>
                  <a:pt x="f3" y="f11"/>
                </a:lnTo>
                <a:cubicBezTo>
                  <a:pt x="f3" y="f12"/>
                  <a:pt x="f8" y="f4"/>
                  <a:pt x="f7" y="f4"/>
                </a:cubicBezTo>
                <a:lnTo>
                  <a:pt x="f5" y="f4"/>
                </a:lnTo>
                <a:close/>
                <a:moveTo>
                  <a:pt x="f13" y="f6"/>
                </a:moveTo>
                <a:lnTo>
                  <a:pt x="f14" y="f6"/>
                </a:lnTo>
                <a:lnTo>
                  <a:pt x="f14" y="f4"/>
                </a:lnTo>
                <a:lnTo>
                  <a:pt x="f13" y="f4"/>
                </a:lnTo>
                <a:cubicBezTo>
                  <a:pt x="f15" y="f4"/>
                  <a:pt x="f2" y="f12"/>
                  <a:pt x="f2" y="f11"/>
                </a:cubicBezTo>
                <a:lnTo>
                  <a:pt x="f2" y="f10"/>
                </a:lnTo>
                <a:cubicBezTo>
                  <a:pt x="f2" y="f9"/>
                  <a:pt x="f15" y="f6"/>
                  <a:pt x="f13" y="f6"/>
                </a:cubicBezTo>
                <a:close/>
                <a:moveTo>
                  <a:pt x="f16" y="f17"/>
                </a:moveTo>
                <a:cubicBezTo>
                  <a:pt x="f18" y="f17"/>
                  <a:pt x="f19" y="f20"/>
                  <a:pt x="f19" y="f21"/>
                </a:cubicBezTo>
                <a:lnTo>
                  <a:pt x="f19" y="f6"/>
                </a:lnTo>
                <a:lnTo>
                  <a:pt x="f22" y="f6"/>
                </a:lnTo>
                <a:lnTo>
                  <a:pt x="f22" y="f21"/>
                </a:lnTo>
                <a:cubicBezTo>
                  <a:pt x="f22" y="f20"/>
                  <a:pt x="f23" y="f17"/>
                  <a:pt x="f24" y="f17"/>
                </a:cubicBezTo>
                <a:close/>
                <a:moveTo>
                  <a:pt x="f25" y="f2"/>
                </a:moveTo>
                <a:lnTo>
                  <a:pt x="f26" y="f2"/>
                </a:lnTo>
                <a:cubicBezTo>
                  <a:pt x="f27" y="f2"/>
                  <a:pt x="f28" y="f29"/>
                  <a:pt x="f28" y="f30"/>
                </a:cubicBezTo>
                <a:lnTo>
                  <a:pt x="f28" y="f6"/>
                </a:lnTo>
                <a:lnTo>
                  <a:pt x="f31" y="f6"/>
                </a:lnTo>
                <a:lnTo>
                  <a:pt x="f31" y="f4"/>
                </a:lnTo>
                <a:lnTo>
                  <a:pt x="f32" y="f4"/>
                </a:lnTo>
                <a:lnTo>
                  <a:pt x="f32" y="f6"/>
                </a:lnTo>
                <a:lnTo>
                  <a:pt x="f33" y="f6"/>
                </a:lnTo>
                <a:lnTo>
                  <a:pt x="f33" y="f30"/>
                </a:lnTo>
                <a:cubicBezTo>
                  <a:pt x="f33" y="f29"/>
                  <a:pt x="f34" y="f2"/>
                  <a:pt x="f25" y="f2"/>
                </a:cubicBezTo>
                <a:close/>
              </a:path>
            </a:pathLst>
          </a:custGeom>
          <a:solidFill>
            <a:schemeClr val="tx1">
              <a:lumMod val="75000"/>
              <a:lumOff val="2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5" name="Oval 21">
            <a:extLst>
              <a:ext uri="{FF2B5EF4-FFF2-40B4-BE49-F238E27FC236}">
                <a16:creationId xmlns:a16="http://schemas.microsoft.com/office/drawing/2014/main" id="{044E040A-F6E1-3026-ECDE-4203274DFC50}"/>
              </a:ext>
            </a:extLst>
          </p:cNvPr>
          <p:cNvSpPr/>
          <p:nvPr/>
        </p:nvSpPr>
        <p:spPr>
          <a:xfrm>
            <a:off x="4142883" y="5752371"/>
            <a:ext cx="539605" cy="544116"/>
          </a:xfrm>
          <a:custGeom>
            <a:avLst/>
            <a:gdLst>
              <a:gd name="f0" fmla="val w"/>
              <a:gd name="f1" fmla="val h"/>
              <a:gd name="f2" fmla="val 0"/>
              <a:gd name="f3" fmla="val 1652142"/>
              <a:gd name="f4" fmla="val 1665940"/>
              <a:gd name="f5" fmla="val 898689"/>
              <a:gd name="f6" fmla="val 548008"/>
              <a:gd name="f7" fmla="val 737950"/>
              <a:gd name="f8" fmla="val 504938"/>
              <a:gd name="f9" fmla="val 572731"/>
              <a:gd name="f10" fmla="val 600328"/>
              <a:gd name="f11" fmla="val 529661"/>
              <a:gd name="f12" fmla="val 761066"/>
              <a:gd name="f13" fmla="val 486591"/>
              <a:gd name="f14" fmla="val 921805"/>
              <a:gd name="f15" fmla="val 581980"/>
              <a:gd name="f16" fmla="val 1087025"/>
              <a:gd name="f17" fmla="val 742719"/>
              <a:gd name="f18" fmla="val 1130094"/>
              <a:gd name="f19" fmla="val 903458"/>
              <a:gd name="f20" fmla="val 1173164"/>
              <a:gd name="f21" fmla="val 1068677"/>
              <a:gd name="f22" fmla="val 1077775"/>
              <a:gd name="f23" fmla="val 1111747"/>
              <a:gd name="f24" fmla="val 917036"/>
              <a:gd name="f25" fmla="val 1154817"/>
              <a:gd name="f26" fmla="val 756297"/>
              <a:gd name="f27" fmla="val 1059428"/>
              <a:gd name="f28" fmla="val 591077"/>
              <a:gd name="f29" fmla="val 952303"/>
              <a:gd name="f30" fmla="val 347916"/>
              <a:gd name="f31" fmla="val 1223549"/>
              <a:gd name="f32" fmla="val 420596"/>
              <a:gd name="f33" fmla="val 1384519"/>
              <a:gd name="f34" fmla="val 699404"/>
              <a:gd name="f35" fmla="val 1311839"/>
              <a:gd name="f36" fmla="val 970650"/>
              <a:gd name="f37" fmla="val 1239159"/>
              <a:gd name="f38" fmla="val 1241896"/>
              <a:gd name="f39" fmla="val 960351"/>
              <a:gd name="f40" fmla="val 1402866"/>
              <a:gd name="f41" fmla="val 689105"/>
              <a:gd name="f42" fmla="val 1330186"/>
              <a:gd name="f43" fmla="val 417859"/>
              <a:gd name="f44" fmla="val 1257506"/>
              <a:gd name="f45" fmla="val 256889"/>
              <a:gd name="f46" fmla="val 978698"/>
              <a:gd name="f47" fmla="val 329569"/>
              <a:gd name="f48" fmla="val 707451"/>
              <a:gd name="f49" fmla="val 402249"/>
              <a:gd name="f50" fmla="val 436205"/>
              <a:gd name="f51" fmla="val 681057"/>
              <a:gd name="f52" fmla="val 275235"/>
              <a:gd name="f53" fmla="val 971799"/>
              <a:gd name="f54" fmla="val 275155"/>
              <a:gd name="f55" fmla="val 660368"/>
              <a:gd name="f56" fmla="val 191707"/>
              <a:gd name="f57" fmla="val 340256"/>
              <a:gd name="f58" fmla="val 376524"/>
              <a:gd name="f59" fmla="val 256808"/>
              <a:gd name="f60" fmla="val 687955"/>
              <a:gd name="f61" fmla="val 173361"/>
              <a:gd name="f62" fmla="val 999387"/>
              <a:gd name="f63" fmla="val 358178"/>
              <a:gd name="f64" fmla="val 1319499"/>
              <a:gd name="f65" fmla="val 669609"/>
              <a:gd name="f66" fmla="val 1402947"/>
              <a:gd name="f67" fmla="val 981040"/>
              <a:gd name="f68" fmla="val 1486395"/>
              <a:gd name="f69" fmla="val 1301152"/>
              <a:gd name="f70" fmla="val 1301577"/>
              <a:gd name="f71" fmla="val 1384600"/>
              <a:gd name="f72" fmla="val 990146"/>
              <a:gd name="f73" fmla="val 1468047"/>
              <a:gd name="f74" fmla="val 678715"/>
              <a:gd name="f75" fmla="val 1283230"/>
              <a:gd name="f76" fmla="val 358603"/>
              <a:gd name="f77" fmla="val 394531"/>
              <a:gd name="f78" fmla="val 1649662"/>
              <a:gd name="f79" fmla="val 403784"/>
              <a:gd name="f80" fmla="val 1647140"/>
              <a:gd name="f81" fmla="val 399895"/>
              <a:gd name="f82" fmla="val 1158157"/>
              <a:gd name="f83" fmla="val 65026"/>
              <a:gd name="f84" fmla="val 1154679"/>
              <a:gd name="f85" fmla="val 271718"/>
              <a:gd name="f86" fmla="val 1148331"/>
              <a:gd name="f87" fmla="val 270017"/>
              <a:gd name="f88" fmla="val 1200055"/>
              <a:gd name="f89" fmla="val 299127"/>
              <a:gd name="f90" fmla="val 1246804"/>
              <a:gd name="f91" fmla="val 334821"/>
              <a:gd name="f92" fmla="val 1286346"/>
              <a:gd name="f93" fmla="val 377149"/>
              <a:gd name="f94" fmla="val 1470353"/>
              <a:gd name="f95" fmla="val 331395"/>
              <a:gd name="f96" fmla="val 1588305"/>
              <a:gd name="f97" fmla="val 553229"/>
              <a:gd name="f98" fmla="val 1457194"/>
              <a:gd name="f99" fmla="val 671432"/>
              <a:gd name="f100" fmla="val 1473630"/>
              <a:gd name="f101" fmla="val 731297"/>
              <a:gd name="f102" fmla="val 1481376"/>
              <a:gd name="f103" fmla="val 793983"/>
              <a:gd name="f104" fmla="val 1478595"/>
              <a:gd name="f105" fmla="val 857704"/>
              <a:gd name="f106" fmla="val 1642362"/>
              <a:gd name="f107" fmla="val 948616"/>
              <a:gd name="f108" fmla="val 1577335"/>
              <a:gd name="f109" fmla="val 1191298"/>
              <a:gd name="f110" fmla="val 1378614"/>
              <a:gd name="f111" fmla="val 1187955"/>
              <a:gd name="f112" fmla="val 1353489"/>
              <a:gd name="f113" fmla="val 1229936"/>
              <a:gd name="f114" fmla="val 1323048"/>
              <a:gd name="f115" fmla="val 1267799"/>
              <a:gd name="f116" fmla="val 1288939"/>
              <a:gd name="f117" fmla="val 1301599"/>
              <a:gd name="f118" fmla="val 1354201"/>
              <a:gd name="f119" fmla="val 1471932"/>
              <a:gd name="f120" fmla="val 1148396"/>
              <a:gd name="f121" fmla="val 1616039"/>
              <a:gd name="f122" fmla="val 992294"/>
              <a:gd name="f123" fmla="val 1480516"/>
              <a:gd name="f124" fmla="val 1011291"/>
              <a:gd name="f125" fmla="val 1467215"/>
              <a:gd name="f126" fmla="val 951500"/>
              <a:gd name="f127" fmla="val 1486565"/>
              <a:gd name="f128" fmla="val 888271"/>
              <a:gd name="f129" fmla="val 1495869"/>
              <a:gd name="f130" fmla="val 823805"/>
              <a:gd name="f131" fmla="val 1495510"/>
              <a:gd name="f132" fmla="val 729193"/>
              <a:gd name="f133" fmla="val 486511"/>
              <a:gd name="f134" fmla="val 1600914"/>
              <a:gd name="f135" fmla="val 489790"/>
              <a:gd name="f136" fmla="val 1406012"/>
              <a:gd name="f137" fmla="val 438364"/>
              <a:gd name="f138" fmla="val 1376702"/>
              <a:gd name="f139" fmla="val 391917"/>
              <a:gd name="f140" fmla="val 1340859"/>
              <a:gd name="f141" fmla="val 352658"/>
              <a:gd name="f142" fmla="val 1298452"/>
              <a:gd name="f143" fmla="val 355803"/>
              <a:gd name="f144" fmla="val 1305197"/>
              <a:gd name="f145" fmla="val 152856"/>
              <a:gd name="f146" fmla="val 1344512"/>
              <a:gd name="f147" fmla="val 46675"/>
              <a:gd name="f148" fmla="val 1116809"/>
              <a:gd name="f149" fmla="val 183929"/>
              <a:gd name="f150" fmla="val 1005520"/>
              <a:gd name="f151" fmla="val 169279"/>
              <a:gd name="f152" fmla="val 951824"/>
              <a:gd name="f153" fmla="val 161626"/>
              <a:gd name="f154" fmla="val 895865"/>
              <a:gd name="f155" fmla="val 161615"/>
              <a:gd name="f156" fmla="val 838915"/>
              <a:gd name="f157" fmla="val 749197"/>
              <a:gd name="f158" fmla="val 506515"/>
              <a:gd name="f159" fmla="val 250227"/>
              <a:gd name="f160" fmla="val 509630"/>
              <a:gd name="f161" fmla="val 275353"/>
              <a:gd name="f162" fmla="val 465291"/>
              <a:gd name="f163" fmla="val 305693"/>
              <a:gd name="f164" fmla="val 424864"/>
              <a:gd name="f165" fmla="val 340015"/>
              <a:gd name="f166" fmla="val 388679"/>
              <a:gd name="f167" fmla="val 277984"/>
              <a:gd name="f168" fmla="val 197357"/>
              <a:gd name="f169" fmla="val 491050"/>
              <a:gd name="f170" fmla="val 64219"/>
              <a:gd name="f171" fmla="val 639843"/>
              <a:gd name="f172" fmla="val 207726"/>
              <a:gd name="f173" fmla="val 638348"/>
              <a:gd name="f174" fmla="val 208660"/>
              <a:gd name="f175" fmla="val 696840"/>
              <a:gd name="f176" fmla="val 190256"/>
              <a:gd name="f177" fmla="val 758594"/>
              <a:gd name="f178" fmla="val 181748"/>
              <a:gd name="f179" fmla="val 821488"/>
              <a:gd name="f180" fmla="val 182440"/>
              <a:gd name="f181" fmla="val 815140"/>
              <a:gd name="f182" fmla="val 180739"/>
              <a:gd name="f183" fmla="val 915476"/>
              <a:gd name="f184" fmla="*/ f0 1 1652142"/>
              <a:gd name="f185" fmla="*/ f1 1 1665940"/>
              <a:gd name="f186" fmla="val f2"/>
              <a:gd name="f187" fmla="val f3"/>
              <a:gd name="f188" fmla="val f4"/>
              <a:gd name="f189" fmla="+- f188 0 f186"/>
              <a:gd name="f190" fmla="+- f187 0 f186"/>
              <a:gd name="f191" fmla="*/ f190 1 1652142"/>
              <a:gd name="f192" fmla="*/ f189 1 1665940"/>
              <a:gd name="f193" fmla="*/ f186 1 f191"/>
              <a:gd name="f194" fmla="*/ f187 1 f191"/>
              <a:gd name="f195" fmla="*/ f186 1 f192"/>
              <a:gd name="f196" fmla="*/ f188 1 f192"/>
              <a:gd name="f197" fmla="*/ f193 f184 1"/>
              <a:gd name="f198" fmla="*/ f194 f184 1"/>
              <a:gd name="f199" fmla="*/ f196 f185 1"/>
              <a:gd name="f200" fmla="*/ f195 f185 1"/>
            </a:gdLst>
            <a:ahLst/>
            <a:cxnLst>
              <a:cxn ang="3cd4">
                <a:pos x="hc" y="t"/>
              </a:cxn>
              <a:cxn ang="0">
                <a:pos x="r" y="vc"/>
              </a:cxn>
              <a:cxn ang="cd4">
                <a:pos x="hc" y="b"/>
              </a:cxn>
              <a:cxn ang="cd2">
                <a:pos x="l" y="vc"/>
              </a:cxn>
            </a:cxnLst>
            <a:rect l="f197" t="f200" r="f198" b="f199"/>
            <a:pathLst>
              <a:path w="1652142" h="1665940">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cubicBezTo>
                  <a:pt x="f31" y="f32"/>
                  <a:pt x="f33" y="f34"/>
                  <a:pt x="f35" y="f36"/>
                </a:cubicBezTo>
                <a:cubicBezTo>
                  <a:pt x="f37" y="f38"/>
                  <a:pt x="f39" y="f40"/>
                  <a:pt x="f41" y="f42"/>
                </a:cubicBezTo>
                <a:cubicBezTo>
                  <a:pt x="f43" y="f44"/>
                  <a:pt x="f45" y="f46"/>
                  <a:pt x="f47" y="f48"/>
                </a:cubicBezTo>
                <a:cubicBezTo>
                  <a:pt x="f49" y="f50"/>
                  <a:pt x="f51" y="f52"/>
                  <a:pt x="f29" y="f30"/>
                </a:cubicBezTo>
                <a:close/>
                <a:moveTo>
                  <a:pt x="f53" y="f54"/>
                </a:moveTo>
                <a:cubicBezTo>
                  <a:pt x="f55" y="f56"/>
                  <a:pt x="f57" y="f58"/>
                  <a:pt x="f59" y="f60"/>
                </a:cubicBezTo>
                <a:cubicBezTo>
                  <a:pt x="f61" y="f62"/>
                  <a:pt x="f63" y="f64"/>
                  <a:pt x="f65" y="f66"/>
                </a:cubicBezTo>
                <a:cubicBezTo>
                  <a:pt x="f67" y="f68"/>
                  <a:pt x="f69" y="f70"/>
                  <a:pt x="f71" y="f72"/>
                </a:cubicBezTo>
                <a:cubicBezTo>
                  <a:pt x="f73" y="f74"/>
                  <a:pt x="f75" y="f76"/>
                  <a:pt x="f53" y="f54"/>
                </a:cubicBezTo>
                <a:close/>
                <a:moveTo>
                  <a:pt x="f3" y="f77"/>
                </a:moveTo>
                <a:lnTo>
                  <a:pt x="f78" y="f79"/>
                </a:lnTo>
                <a:lnTo>
                  <a:pt x="f80" y="f81"/>
                </a:lnTo>
                <a:close/>
                <a:moveTo>
                  <a:pt x="f82" y="f83"/>
                </a:moveTo>
                <a:lnTo>
                  <a:pt x="f84" y="f85"/>
                </a:lnTo>
                <a:lnTo>
                  <a:pt x="f86" y="f87"/>
                </a:lnTo>
                <a:cubicBezTo>
                  <a:pt x="f88" y="f89"/>
                  <a:pt x="f90" y="f91"/>
                  <a:pt x="f92" y="f93"/>
                </a:cubicBezTo>
                <a:lnTo>
                  <a:pt x="f94" y="f95"/>
                </a:lnTo>
                <a:lnTo>
                  <a:pt x="f96" y="f97"/>
                </a:lnTo>
                <a:lnTo>
                  <a:pt x="f98" y="f99"/>
                </a:lnTo>
                <a:cubicBezTo>
                  <a:pt x="f100" y="f101"/>
                  <a:pt x="f102" y="f103"/>
                  <a:pt x="f104" y="f105"/>
                </a:cubicBezTo>
                <a:lnTo>
                  <a:pt x="f106" y="f107"/>
                </a:lnTo>
                <a:lnTo>
                  <a:pt x="f108" y="f109"/>
                </a:lnTo>
                <a:lnTo>
                  <a:pt x="f110" y="f111"/>
                </a:lnTo>
                <a:cubicBezTo>
                  <a:pt x="f112" y="f113"/>
                  <a:pt x="f114" y="f115"/>
                  <a:pt x="f116" y="f117"/>
                </a:cubicBezTo>
                <a:lnTo>
                  <a:pt x="f118" y="f119"/>
                </a:lnTo>
                <a:lnTo>
                  <a:pt x="f120" y="f121"/>
                </a:lnTo>
                <a:lnTo>
                  <a:pt x="f122" y="f123"/>
                </a:lnTo>
                <a:lnTo>
                  <a:pt x="f124" y="f125"/>
                </a:lnTo>
                <a:cubicBezTo>
                  <a:pt x="f126" y="f127"/>
                  <a:pt x="f128" y="f129"/>
                  <a:pt x="f130" y="f131"/>
                </a:cubicBezTo>
                <a:lnTo>
                  <a:pt x="f132" y="f4"/>
                </a:lnTo>
                <a:lnTo>
                  <a:pt x="f133" y="f134"/>
                </a:lnTo>
                <a:lnTo>
                  <a:pt x="f135" y="f136"/>
                </a:lnTo>
                <a:cubicBezTo>
                  <a:pt x="f137" y="f138"/>
                  <a:pt x="f139" y="f140"/>
                  <a:pt x="f141" y="f142"/>
                </a:cubicBezTo>
                <a:lnTo>
                  <a:pt x="f143" y="f144"/>
                </a:lnTo>
                <a:lnTo>
                  <a:pt x="f145" y="f146"/>
                </a:lnTo>
                <a:lnTo>
                  <a:pt x="f147" y="f148"/>
                </a:lnTo>
                <a:lnTo>
                  <a:pt x="f149" y="f150"/>
                </a:lnTo>
                <a:cubicBezTo>
                  <a:pt x="f151" y="f152"/>
                  <a:pt x="f153" y="f154"/>
                  <a:pt x="f155" y="f156"/>
                </a:cubicBezTo>
                <a:lnTo>
                  <a:pt x="f2" y="f157"/>
                </a:lnTo>
                <a:lnTo>
                  <a:pt x="f83" y="f158"/>
                </a:lnTo>
                <a:lnTo>
                  <a:pt x="f159" y="f160"/>
                </a:lnTo>
                <a:cubicBezTo>
                  <a:pt x="f161" y="f162"/>
                  <a:pt x="f163" y="f164"/>
                  <a:pt x="f165" y="f166"/>
                </a:cubicBezTo>
                <a:lnTo>
                  <a:pt x="f167" y="f168"/>
                </a:lnTo>
                <a:lnTo>
                  <a:pt x="f169" y="f170"/>
                </a:lnTo>
                <a:lnTo>
                  <a:pt x="f171" y="f172"/>
                </a:lnTo>
                <a:lnTo>
                  <a:pt x="f173" y="f174"/>
                </a:lnTo>
                <a:cubicBezTo>
                  <a:pt x="f175" y="f176"/>
                  <a:pt x="f177" y="f178"/>
                  <a:pt x="f179" y="f180"/>
                </a:cubicBezTo>
                <a:lnTo>
                  <a:pt x="f181" y="f182"/>
                </a:lnTo>
                <a:lnTo>
                  <a:pt x="f183" y="f2"/>
                </a:ln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6" name="Oval 32">
            <a:extLst>
              <a:ext uri="{FF2B5EF4-FFF2-40B4-BE49-F238E27FC236}">
                <a16:creationId xmlns:a16="http://schemas.microsoft.com/office/drawing/2014/main" id="{E12D0035-1C6A-DEE8-8798-ED02EA63D697}"/>
              </a:ext>
            </a:extLst>
          </p:cNvPr>
          <p:cNvSpPr/>
          <p:nvPr/>
        </p:nvSpPr>
        <p:spPr>
          <a:xfrm>
            <a:off x="8262487" y="4572454"/>
            <a:ext cx="513807" cy="618121"/>
          </a:xfrm>
          <a:custGeom>
            <a:avLst/>
            <a:gdLst>
              <a:gd name="f0" fmla="val w"/>
              <a:gd name="f1" fmla="val h"/>
              <a:gd name="f2" fmla="val 0"/>
              <a:gd name="f3" fmla="val 2671236"/>
              <a:gd name="f4" fmla="val 3213546"/>
              <a:gd name="f5" fmla="val 1336943"/>
              <a:gd name="f6" fmla="val 151152"/>
              <a:gd name="f7" fmla="val 1223677"/>
              <a:gd name="f8" fmla="val 1131857"/>
              <a:gd name="f9" fmla="val 242973"/>
              <a:gd name="f10" fmla="val 356239"/>
              <a:gd name="f11" fmla="val 469506"/>
              <a:gd name="f12" fmla="val 561326"/>
              <a:gd name="f13" fmla="val 1450210"/>
              <a:gd name="f14" fmla="val 1542030"/>
              <a:gd name="f15" fmla="val 1533689"/>
              <a:gd name="f16" fmla="val 1693182"/>
              <a:gd name="f17" fmla="val 159493"/>
              <a:gd name="f18" fmla="val 499348"/>
              <a:gd name="f19" fmla="val 1608797"/>
              <a:gd name="f20" fmla="val 622748"/>
              <a:gd name="f21" fmla="val 1486649"/>
              <a:gd name="f22" fmla="val 678491"/>
              <a:gd name="f23" fmla="val 1504985"/>
              <a:gd name="f24" fmla="val 861628"/>
              <a:gd name="f25" fmla="val 2050955"/>
              <a:gd name="f26" fmla="val 2073924"/>
              <a:gd name="f27" fmla="val 808095"/>
              <a:gd name="f28" fmla="val 2127168"/>
              <a:gd name="f29" fmla="val 770742"/>
              <a:gd name="f30" fmla="val 2189136"/>
              <a:gd name="f31" fmla="val 2272476"/>
              <a:gd name="f32" fmla="val 2340037"/>
              <a:gd name="f33" fmla="val 838303"/>
              <a:gd name="f34" fmla="val 921643"/>
              <a:gd name="f35" fmla="val 1004983"/>
              <a:gd name="f36" fmla="val 1072544"/>
              <a:gd name="f37" fmla="val 1035191"/>
              <a:gd name="f38" fmla="val 981658"/>
              <a:gd name="f39" fmla="val 1517002"/>
              <a:gd name="f40" fmla="val 1678124"/>
              <a:gd name="f41" fmla="val 2590970"/>
              <a:gd name="f42" fmla="val 2063444"/>
              <a:gd name="f43" fmla="val 2451708"/>
              <a:gd name="f44" fmla="val 2360829"/>
              <a:gd name="f45" fmla="val 2287813"/>
              <a:gd name="f46" fmla="val 2381761"/>
              <a:gd name="f47" fmla="val 1860600"/>
              <a:gd name="f48" fmla="val 2329006"/>
              <a:gd name="f49" fmla="val 1862811"/>
              <a:gd name="f50" fmla="val 2276981"/>
              <a:gd name="f51" fmla="val 1871755"/>
              <a:gd name="f52" fmla="val 2228094"/>
              <a:gd name="f53" fmla="val 1886075"/>
              <a:gd name="f54" fmla="val 2324645"/>
              <a:gd name="f55" fmla="val 1771974"/>
              <a:gd name="f56" fmla="val 2415523"/>
              <a:gd name="f57" fmla="val 1665436"/>
              <a:gd name="f58" fmla="val 2449665"/>
              <a:gd name="f59" fmla="val 1504055"/>
              <a:gd name="f60" fmla="val 2485699"/>
              <a:gd name="f61" fmla="val 1663545"/>
              <a:gd name="f62" fmla="val 2574685"/>
              <a:gd name="f63" fmla="val 1764408"/>
              <a:gd name="f64" fmla="val 2622475"/>
              <a:gd name="f65" fmla="val 1872164"/>
              <a:gd name="f66" fmla="val 2568855"/>
              <a:gd name="f67" fmla="val 1862858"/>
              <a:gd name="f68" fmla="val 2513341"/>
              <a:gd name="f69" fmla="val 1860541"/>
              <a:gd name="f70" fmla="val 2486075"/>
              <a:gd name="f71" fmla="val 2436981"/>
              <a:gd name="f72" fmla="val 2151724"/>
              <a:gd name="f73" fmla="val 2992040"/>
              <a:gd name="f74" fmla="val 1522375"/>
              <a:gd name="f75" fmla="val 3040581"/>
              <a:gd name="f76" fmla="val 1427529"/>
              <a:gd name="f77" fmla="val 3119259"/>
              <a:gd name="f78" fmla="val 1392747"/>
              <a:gd name="f79" fmla="val 3155891"/>
              <a:gd name="f80" fmla="val 1284048"/>
              <a:gd name="f81" fmla="val 3153728"/>
              <a:gd name="f82" fmla="val 1252174"/>
              <a:gd name="f83" fmla="val 3120936"/>
              <a:gd name="f84" fmla="val 1157234"/>
              <a:gd name="f85" fmla="val 3046101"/>
              <a:gd name="f86" fmla="val 592479"/>
              <a:gd name="f87" fmla="val 2980043"/>
              <a:gd name="f88" fmla="val 187829"/>
              <a:gd name="f89" fmla="val 2438320"/>
              <a:gd name="f90" fmla="val 160409"/>
              <a:gd name="f91" fmla="val 1860193"/>
              <a:gd name="f92" fmla="val 105366"/>
              <a:gd name="f93" fmla="val 1862056"/>
              <a:gd name="f94" fmla="val 50978"/>
              <a:gd name="f95" fmla="val 1871143"/>
              <a:gd name="f96" fmla="val 96552"/>
              <a:gd name="f97" fmla="val 187429"/>
              <a:gd name="f98" fmla="val 221571"/>
              <a:gd name="f99" fmla="val 257605"/>
              <a:gd name="f100" fmla="val 346591"/>
              <a:gd name="f101" fmla="val 443143"/>
              <a:gd name="f102" fmla="val 396276"/>
              <a:gd name="f103" fmla="val 1872705"/>
              <a:gd name="f104" fmla="val 344922"/>
              <a:gd name="f105" fmla="val 1863589"/>
              <a:gd name="f106" fmla="val 291687"/>
              <a:gd name="f107" fmla="val 1860996"/>
              <a:gd name="f108" fmla="val 313360"/>
              <a:gd name="f109" fmla="val 2289054"/>
              <a:gd name="f110" fmla="val 617325"/>
              <a:gd name="f111" fmla="val 2454996"/>
              <a:gd name="f112" fmla="val 1001768"/>
              <a:gd name="f113" fmla="val 2593980"/>
              <a:gd name="f114" fmla="val 1157883"/>
              <a:gd name="f115" fmla="val 666108"/>
              <a:gd name="f116" fmla="val 643139"/>
              <a:gd name="f117" fmla="val 589896"/>
              <a:gd name="f118" fmla="val 1072543"/>
              <a:gd name="f119" fmla="val 527928"/>
              <a:gd name="f120" fmla="val 444588"/>
              <a:gd name="f121" fmla="val 377027"/>
              <a:gd name="f122" fmla="val 1004982"/>
              <a:gd name="f123" fmla="val 921642"/>
              <a:gd name="f124" fmla="val 838302"/>
              <a:gd name="f125" fmla="val 770741"/>
              <a:gd name="f126" fmla="val 643141"/>
              <a:gd name="f127" fmla="val 666110"/>
              <a:gd name="f128" fmla="val 1169505"/>
              <a:gd name="f129" fmla="val 1187237"/>
              <a:gd name="f130" fmla="val 1065090"/>
              <a:gd name="f131" fmla="val 980704"/>
              <a:gd name="f132" fmla="val 1140198"/>
              <a:gd name="f133" fmla="*/ f0 1 2671236"/>
              <a:gd name="f134" fmla="*/ f1 1 3213546"/>
              <a:gd name="f135" fmla="val f2"/>
              <a:gd name="f136" fmla="val f3"/>
              <a:gd name="f137" fmla="val f4"/>
              <a:gd name="f138" fmla="+- f137 0 f135"/>
              <a:gd name="f139" fmla="+- f136 0 f135"/>
              <a:gd name="f140" fmla="*/ f139 1 2671236"/>
              <a:gd name="f141" fmla="*/ f138 1 3213546"/>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2671236" h="3213546">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2"/>
                </a:moveTo>
                <a:cubicBezTo>
                  <a:pt x="f15" y="f2"/>
                  <a:pt x="f16" y="f17"/>
                  <a:pt x="f16" y="f10"/>
                </a:cubicBezTo>
                <a:cubicBezTo>
                  <a:pt x="f16" y="f18"/>
                  <a:pt x="f19" y="f20"/>
                  <a:pt x="f21" y="f22"/>
                </a:cubicBezTo>
                <a:lnTo>
                  <a:pt x="f23" y="f24"/>
                </a:lnTo>
                <a:lnTo>
                  <a:pt x="f25" y="f24"/>
                </a:lnTo>
                <a:cubicBezTo>
                  <a:pt x="f26" y="f27"/>
                  <a:pt x="f28" y="f29"/>
                  <a:pt x="f30" y="f29"/>
                </a:cubicBezTo>
                <a:cubicBezTo>
                  <a:pt x="f31" y="f29"/>
                  <a:pt x="f32" y="f33"/>
                  <a:pt x="f32" y="f34"/>
                </a:cubicBezTo>
                <a:cubicBezTo>
                  <a:pt x="f32" y="f35"/>
                  <a:pt x="f31" y="f36"/>
                  <a:pt x="f30" y="f36"/>
                </a:cubicBezTo>
                <a:cubicBezTo>
                  <a:pt x="f28" y="f36"/>
                  <a:pt x="f26" y="f37"/>
                  <a:pt x="f25" y="f38"/>
                </a:cubicBezTo>
                <a:lnTo>
                  <a:pt x="f39" y="f38"/>
                </a:lnTo>
                <a:lnTo>
                  <a:pt x="f40" y="f41"/>
                </a:lnTo>
                <a:cubicBezTo>
                  <a:pt x="f42" y="f43"/>
                  <a:pt x="f44" y="f45"/>
                  <a:pt x="f46" y="f47"/>
                </a:cubicBezTo>
                <a:cubicBezTo>
                  <a:pt x="f48" y="f49"/>
                  <a:pt x="f50" y="f51"/>
                  <a:pt x="f52" y="f53"/>
                </a:cubicBezTo>
                <a:cubicBezTo>
                  <a:pt x="f54" y="f55"/>
                  <a:pt x="f56" y="f57"/>
                  <a:pt x="f58" y="f59"/>
                </a:cubicBezTo>
                <a:cubicBezTo>
                  <a:pt x="f60" y="f61"/>
                  <a:pt x="f62" y="f63"/>
                  <a:pt x="f3" y="f53"/>
                </a:cubicBezTo>
                <a:cubicBezTo>
                  <a:pt x="f64" y="f65"/>
                  <a:pt x="f66" y="f67"/>
                  <a:pt x="f68" y="f69"/>
                </a:cubicBezTo>
                <a:cubicBezTo>
                  <a:pt x="f70" y="f71"/>
                  <a:pt x="f72" y="f73"/>
                  <a:pt x="f74" y="f75"/>
                </a:cubicBezTo>
                <a:cubicBezTo>
                  <a:pt x="f76" y="f77"/>
                  <a:pt x="f78" y="f79"/>
                  <a:pt x="f5" y="f4"/>
                </a:cubicBezTo>
                <a:cubicBezTo>
                  <a:pt x="f80" y="f81"/>
                  <a:pt x="f82" y="f83"/>
                  <a:pt x="f84" y="f85"/>
                </a:cubicBezTo>
                <a:cubicBezTo>
                  <a:pt x="f86" y="f87"/>
                  <a:pt x="f88" y="f89"/>
                  <a:pt x="f90" y="f91"/>
                </a:cubicBezTo>
                <a:cubicBezTo>
                  <a:pt x="f92" y="f93"/>
                  <a:pt x="f94" y="f95"/>
                  <a:pt x="f2" y="f53"/>
                </a:cubicBezTo>
                <a:cubicBezTo>
                  <a:pt x="f96" y="f55"/>
                  <a:pt x="f97" y="f57"/>
                  <a:pt x="f98" y="f59"/>
                </a:cubicBezTo>
                <a:cubicBezTo>
                  <a:pt x="f99" y="f61"/>
                  <a:pt x="f100" y="f63"/>
                  <a:pt x="f101" y="f53"/>
                </a:cubicBezTo>
                <a:cubicBezTo>
                  <a:pt x="f102" y="f103"/>
                  <a:pt x="f104" y="f105"/>
                  <a:pt x="f106" y="f107"/>
                </a:cubicBezTo>
                <a:cubicBezTo>
                  <a:pt x="f108" y="f109"/>
                  <a:pt x="f110" y="f111"/>
                  <a:pt x="f112" y="f113"/>
                </a:cubicBezTo>
                <a:lnTo>
                  <a:pt x="f114" y="f38"/>
                </a:lnTo>
                <a:lnTo>
                  <a:pt x="f115" y="f38"/>
                </a:lnTo>
                <a:cubicBezTo>
                  <a:pt x="f116" y="f37"/>
                  <a:pt x="f117" y="f118"/>
                  <a:pt x="f119" y="f118"/>
                </a:cubicBezTo>
                <a:cubicBezTo>
                  <a:pt x="f120" y="f118"/>
                  <a:pt x="f121" y="f122"/>
                  <a:pt x="f121" y="f123"/>
                </a:cubicBezTo>
                <a:cubicBezTo>
                  <a:pt x="f121" y="f124"/>
                  <a:pt x="f120" y="f125"/>
                  <a:pt x="f119" y="f125"/>
                </a:cubicBezTo>
                <a:cubicBezTo>
                  <a:pt x="f117" y="f125"/>
                  <a:pt x="f126" y="f27"/>
                  <a:pt x="f127" y="f24"/>
                </a:cubicBezTo>
                <a:lnTo>
                  <a:pt x="f128" y="f24"/>
                </a:lnTo>
                <a:lnTo>
                  <a:pt x="f129" y="f22"/>
                </a:lnTo>
                <a:cubicBezTo>
                  <a:pt x="f130" y="f20"/>
                  <a:pt x="f131" y="f18"/>
                  <a:pt x="f131" y="f10"/>
                </a:cubicBezTo>
                <a:cubicBezTo>
                  <a:pt x="f131" y="f17"/>
                  <a:pt x="f132" y="f2"/>
                  <a:pt x="f5" y="f2"/>
                </a:cubicBezTo>
                <a:close/>
              </a:path>
            </a:pathLst>
          </a:custGeom>
          <a:solidFill>
            <a:schemeClr val="tx1">
              <a:lumMod val="50000"/>
              <a:lumOff val="50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grpSp>
        <p:nvGrpSpPr>
          <p:cNvPr id="17" name="Google Shape;6783;p88">
            <a:extLst>
              <a:ext uri="{FF2B5EF4-FFF2-40B4-BE49-F238E27FC236}">
                <a16:creationId xmlns:a16="http://schemas.microsoft.com/office/drawing/2014/main" id="{36C240F8-B88F-B148-07B9-FFA8AC9562A7}"/>
              </a:ext>
            </a:extLst>
          </p:cNvPr>
          <p:cNvGrpSpPr/>
          <p:nvPr/>
        </p:nvGrpSpPr>
        <p:grpSpPr>
          <a:xfrm>
            <a:off x="9191846" y="1235319"/>
            <a:ext cx="566855" cy="566464"/>
            <a:chOff x="8211055" y="926488"/>
            <a:chExt cx="425141" cy="424848"/>
          </a:xfrm>
          <a:solidFill>
            <a:schemeClr val="tx1">
              <a:lumMod val="50000"/>
              <a:lumOff val="50000"/>
            </a:schemeClr>
          </a:solidFill>
        </p:grpSpPr>
        <p:sp>
          <p:nvSpPr>
            <p:cNvPr id="18" name="Google Shape;6784;p88">
              <a:extLst>
                <a:ext uri="{FF2B5EF4-FFF2-40B4-BE49-F238E27FC236}">
                  <a16:creationId xmlns:a16="http://schemas.microsoft.com/office/drawing/2014/main" id="{0D97596B-1A23-8DC5-D19F-7891541C9289}"/>
                </a:ext>
              </a:extLst>
            </p:cNvPr>
            <p:cNvSpPr/>
            <p:nvPr/>
          </p:nvSpPr>
          <p:spPr>
            <a:xfrm>
              <a:off x="8461976" y="926488"/>
              <a:ext cx="150144" cy="224338"/>
            </a:xfrm>
            <a:custGeom>
              <a:avLst/>
              <a:gdLst>
                <a:gd name="f0" fmla="val w"/>
                <a:gd name="f1" fmla="val h"/>
                <a:gd name="f2" fmla="val 0"/>
                <a:gd name="f3" fmla="val 4128"/>
                <a:gd name="f4" fmla="val 6168"/>
                <a:gd name="f5" fmla="val 2426"/>
                <a:gd name="f6" fmla="val 1"/>
                <a:gd name="f7" fmla="val 2286"/>
                <a:gd name="f8" fmla="val 2136"/>
                <a:gd name="f9" fmla="val 77"/>
                <a:gd name="f10" fmla="val 2112"/>
                <a:gd name="f11" fmla="val 244"/>
                <a:gd name="f12" fmla="val 64"/>
                <a:gd name="f13" fmla="val 5064"/>
                <a:gd name="f14" fmla="val 5222"/>
                <a:gd name="f15" fmla="val 5474"/>
                <a:gd name="f16" fmla="val 253"/>
                <a:gd name="f17" fmla="val 5506"/>
                <a:gd name="f18" fmla="val 295"/>
                <a:gd name="f19" fmla="val 5531"/>
                <a:gd name="f20" fmla="val 342"/>
                <a:gd name="f21" fmla="val 5543"/>
                <a:gd name="f22" fmla="val 389"/>
                <a:gd name="f23" fmla="val 517"/>
                <a:gd name="f24" fmla="val 648"/>
                <a:gd name="f25" fmla="val 5455"/>
                <a:gd name="f26" fmla="val 694"/>
                <a:gd name="f27" fmla="val 5317"/>
                <a:gd name="f28" fmla="val 1261"/>
                <a:gd name="f29" fmla="val 4025"/>
                <a:gd name="f30" fmla="val 1419"/>
                <a:gd name="f31" fmla="val 4088"/>
                <a:gd name="f32" fmla="val 1576"/>
                <a:gd name="f33" fmla="val 4119"/>
                <a:gd name="f34" fmla="val 1765"/>
                <a:gd name="f35" fmla="val 1891"/>
                <a:gd name="f36" fmla="val 1986"/>
                <a:gd name="f37" fmla="val 4056"/>
                <a:gd name="f38" fmla="val 4844"/>
                <a:gd name="f39" fmla="val 1450"/>
                <a:gd name="f40" fmla="val 4970"/>
                <a:gd name="f41" fmla="val 946"/>
                <a:gd name="f42" fmla="val 789"/>
                <a:gd name="f43" fmla="val 6167"/>
                <a:gd name="f44" fmla="val 4002"/>
                <a:gd name="f45" fmla="val 3466"/>
                <a:gd name="f46" fmla="val 5001"/>
                <a:gd name="f47" fmla="val 2773"/>
                <a:gd name="f48" fmla="val 3143"/>
                <a:gd name="f49" fmla="val 2670"/>
                <a:gd name="f50" fmla="val 2458"/>
                <a:gd name="f51" fmla="val 2324"/>
                <a:gd name="f52" fmla="val 2080"/>
                <a:gd name="f53" fmla="val 2166"/>
                <a:gd name="f54" fmla="val 496"/>
                <a:gd name="f55" fmla="val 307"/>
                <a:gd name="f56" fmla="val 2710"/>
                <a:gd name="f57" fmla="val 118"/>
                <a:gd name="f58" fmla="val 2553"/>
                <a:gd name="f59" fmla="val 24"/>
                <a:gd name="f60" fmla="val 2515"/>
                <a:gd name="f61" fmla="val 8"/>
                <a:gd name="f62" fmla="val 2471"/>
                <a:gd name="f63" fmla="*/ f0 1 4128"/>
                <a:gd name="f64" fmla="*/ f1 1 6168"/>
                <a:gd name="f65" fmla="val f2"/>
                <a:gd name="f66" fmla="val f3"/>
                <a:gd name="f67" fmla="val f4"/>
                <a:gd name="f68" fmla="+- f67 0 f65"/>
                <a:gd name="f69" fmla="+- f66 0 f65"/>
                <a:gd name="f70" fmla="*/ f69 1 4128"/>
                <a:gd name="f71" fmla="*/ f68 1 6168"/>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4128" h="6168">
                  <a:moveTo>
                    <a:pt x="f5" y="f6"/>
                  </a:moveTo>
                  <a:cubicBezTo>
                    <a:pt x="f7" y="f6"/>
                    <a:pt x="f8" y="f9"/>
                    <a:pt x="f10" y="f11"/>
                  </a:cubicBezTo>
                  <a:lnTo>
                    <a:pt x="f12" y="f13"/>
                  </a:lnTo>
                  <a:cubicBezTo>
                    <a:pt x="f6" y="f14"/>
                    <a:pt x="f12" y="f15"/>
                    <a:pt x="f16" y="f17"/>
                  </a:cubicBezTo>
                  <a:cubicBezTo>
                    <a:pt x="f18" y="f19"/>
                    <a:pt x="f20" y="f21"/>
                    <a:pt x="f22" y="f21"/>
                  </a:cubicBezTo>
                  <a:cubicBezTo>
                    <a:pt x="f23" y="f21"/>
                    <a:pt x="f24" y="f25"/>
                    <a:pt x="f26" y="f27"/>
                  </a:cubicBezTo>
                  <a:lnTo>
                    <a:pt x="f28" y="f29"/>
                  </a:lnTo>
                  <a:cubicBezTo>
                    <a:pt x="f30" y="f31"/>
                    <a:pt x="f32" y="f33"/>
                    <a:pt x="f34" y="f33"/>
                  </a:cubicBezTo>
                  <a:cubicBezTo>
                    <a:pt x="f35" y="f33"/>
                    <a:pt x="f36" y="f31"/>
                    <a:pt x="f10" y="f37"/>
                  </a:cubicBezTo>
                  <a:lnTo>
                    <a:pt x="f10" y="f38"/>
                  </a:lnTo>
                  <a:cubicBezTo>
                    <a:pt x="f39" y="f40"/>
                    <a:pt x="f41" y="f17"/>
                    <a:pt x="f42" y="f43"/>
                  </a:cubicBezTo>
                  <a:lnTo>
                    <a:pt x="f3" y="f43"/>
                  </a:lnTo>
                  <a:cubicBezTo>
                    <a:pt x="f44" y="f17"/>
                    <a:pt x="f45" y="f46"/>
                    <a:pt x="f47" y="f38"/>
                  </a:cubicBezTo>
                  <a:lnTo>
                    <a:pt x="f47" y="f48"/>
                  </a:lnTo>
                  <a:cubicBezTo>
                    <a:pt x="f47" y="f49"/>
                    <a:pt x="f50" y="f51"/>
                    <a:pt x="f52" y="f53"/>
                  </a:cubicBezTo>
                  <a:lnTo>
                    <a:pt x="f47" y="f54"/>
                  </a:lnTo>
                  <a:cubicBezTo>
                    <a:pt x="f47" y="f55"/>
                    <a:pt x="f56" y="f57"/>
                    <a:pt x="f58" y="f59"/>
                  </a:cubicBezTo>
                  <a:cubicBezTo>
                    <a:pt x="f60" y="f61"/>
                    <a:pt x="f6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9" name="Google Shape;6785;p88">
              <a:extLst>
                <a:ext uri="{FF2B5EF4-FFF2-40B4-BE49-F238E27FC236}">
                  <a16:creationId xmlns:a16="http://schemas.microsoft.com/office/drawing/2014/main" id="{43489967-C920-864B-4E1F-37B1A33CCEB9}"/>
                </a:ext>
              </a:extLst>
            </p:cNvPr>
            <p:cNvSpPr/>
            <p:nvPr/>
          </p:nvSpPr>
          <p:spPr>
            <a:xfrm>
              <a:off x="8211055" y="1078589"/>
              <a:ext cx="225756" cy="272747"/>
            </a:xfrm>
            <a:custGeom>
              <a:avLst/>
              <a:gdLst>
                <a:gd name="f0" fmla="val w"/>
                <a:gd name="f1" fmla="val h"/>
                <a:gd name="f2" fmla="val 0"/>
                <a:gd name="f3" fmla="val 6207"/>
                <a:gd name="f4" fmla="val 7499"/>
                <a:gd name="f5" fmla="val 693"/>
                <a:gd name="f6" fmla="val 315"/>
                <a:gd name="f7" fmla="val 662"/>
                <a:gd name="f8" fmla="val 6490"/>
                <a:gd name="f9" fmla="val 32"/>
                <a:gd name="f10" fmla="val 7026"/>
                <a:gd name="f11" fmla="val 504"/>
                <a:gd name="f12" fmla="val 7498"/>
                <a:gd name="f13" fmla="val 1103"/>
                <a:gd name="f14" fmla="val 5797"/>
                <a:gd name="f15" fmla="val 5608"/>
                <a:gd name="f16" fmla="val 6049"/>
                <a:gd name="f17" fmla="val 5451"/>
                <a:gd name="f18" fmla="val 5860"/>
                <a:gd name="f19" fmla="val 1765"/>
                <a:gd name="f20" fmla="val 1576"/>
                <a:gd name="f21" fmla="val 1418"/>
                <a:gd name="f22" fmla="val 5293"/>
                <a:gd name="f23" fmla="val 5104"/>
                <a:gd name="f24" fmla="val 252"/>
                <a:gd name="f25" fmla="*/ f0 1 6207"/>
                <a:gd name="f26" fmla="*/ f1 1 7499"/>
                <a:gd name="f27" fmla="val f2"/>
                <a:gd name="f28" fmla="val f3"/>
                <a:gd name="f29" fmla="val f4"/>
                <a:gd name="f30" fmla="+- f29 0 f27"/>
                <a:gd name="f31" fmla="+- f28 0 f27"/>
                <a:gd name="f32" fmla="*/ f31 1 6207"/>
                <a:gd name="f33" fmla="*/ f30 1 749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207" h="7499">
                  <a:moveTo>
                    <a:pt x="f5" y="f2"/>
                  </a:moveTo>
                  <a:cubicBezTo>
                    <a:pt x="f6" y="f2"/>
                    <a:pt x="f2" y="f6"/>
                    <a:pt x="f2" y="f7"/>
                  </a:cubicBezTo>
                  <a:lnTo>
                    <a:pt x="f2" y="f8"/>
                  </a:lnTo>
                  <a:cubicBezTo>
                    <a:pt x="f9" y="f10"/>
                    <a:pt x="f11" y="f12"/>
                    <a:pt x="f13" y="f12"/>
                  </a:cubicBezTo>
                  <a:lnTo>
                    <a:pt x="f3" y="f12"/>
                  </a:lnTo>
                  <a:lnTo>
                    <a:pt x="f3" y="f14"/>
                  </a:lnTo>
                  <a:cubicBezTo>
                    <a:pt x="f3" y="f15"/>
                    <a:pt x="f16" y="f17"/>
                    <a:pt x="f18" y="f17"/>
                  </a:cubicBezTo>
                  <a:lnTo>
                    <a:pt x="f19" y="f17"/>
                  </a:lnTo>
                  <a:cubicBezTo>
                    <a:pt x="f20" y="f17"/>
                    <a:pt x="f21" y="f22"/>
                    <a:pt x="f21" y="f23"/>
                  </a:cubicBezTo>
                  <a:lnTo>
                    <a:pt x="f21" y="f7"/>
                  </a:lnTo>
                  <a:cubicBezTo>
                    <a:pt x="f21" y="f24"/>
                    <a:pt x="f1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0" name="Google Shape;6786;p88">
              <a:extLst>
                <a:ext uri="{FF2B5EF4-FFF2-40B4-BE49-F238E27FC236}">
                  <a16:creationId xmlns:a16="http://schemas.microsoft.com/office/drawing/2014/main" id="{56B0345B-85C3-566D-7A3E-464B71A8EE46}"/>
                </a:ext>
              </a:extLst>
            </p:cNvPr>
            <p:cNvSpPr/>
            <p:nvPr/>
          </p:nvSpPr>
          <p:spPr>
            <a:xfrm>
              <a:off x="8310743" y="977731"/>
              <a:ext cx="74487" cy="74523"/>
            </a:xfrm>
            <a:custGeom>
              <a:avLst/>
              <a:gdLst>
                <a:gd name="f0" fmla="val w"/>
                <a:gd name="f1" fmla="val h"/>
                <a:gd name="f2" fmla="val 0"/>
                <a:gd name="f3" fmla="val 2048"/>
                <a:gd name="f4" fmla="val 2049"/>
                <a:gd name="f5" fmla="val 1040"/>
                <a:gd name="f6" fmla="val 1"/>
                <a:gd name="f7" fmla="val 473"/>
                <a:gd name="f8" fmla="val 1041"/>
                <a:gd name="f9" fmla="val 1576"/>
                <a:gd name="f10" fmla="val 1607"/>
                <a:gd name="f11" fmla="*/ f0 1 2048"/>
                <a:gd name="f12" fmla="*/ f1 1 2049"/>
                <a:gd name="f13" fmla="val f2"/>
                <a:gd name="f14" fmla="val f3"/>
                <a:gd name="f15" fmla="val f4"/>
                <a:gd name="f16" fmla="+- f15 0 f13"/>
                <a:gd name="f17" fmla="+- f14 0 f13"/>
                <a:gd name="f18" fmla="*/ f17 1 2048"/>
                <a:gd name="f19" fmla="*/ f16 1 204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048" h="2049">
                  <a:moveTo>
                    <a:pt x="f5" y="f6"/>
                  </a:moveTo>
                  <a:cubicBezTo>
                    <a:pt x="f7" y="f6"/>
                    <a:pt x="f2" y="f7"/>
                    <a:pt x="f2" y="f8"/>
                  </a:cubicBezTo>
                  <a:cubicBezTo>
                    <a:pt x="f2" y="f9"/>
                    <a:pt x="f7" y="f4"/>
                    <a:pt x="f5" y="f4"/>
                  </a:cubicBezTo>
                  <a:cubicBezTo>
                    <a:pt x="f9" y="f4"/>
                    <a:pt x="f3" y="f9"/>
                    <a:pt x="f3" y="f8"/>
                  </a:cubicBezTo>
                  <a:cubicBezTo>
                    <a:pt x="f3"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1" name="Google Shape;6787;p88">
              <a:extLst>
                <a:ext uri="{FF2B5EF4-FFF2-40B4-BE49-F238E27FC236}">
                  <a16:creationId xmlns:a16="http://schemas.microsoft.com/office/drawing/2014/main" id="{775F1AF6-BB8A-F93C-81CB-8233D0C2FD6F}"/>
                </a:ext>
              </a:extLst>
            </p:cNvPr>
            <p:cNvSpPr/>
            <p:nvPr/>
          </p:nvSpPr>
          <p:spPr>
            <a:xfrm>
              <a:off x="8286667" y="1078187"/>
              <a:ext cx="226917" cy="271979"/>
            </a:xfrm>
            <a:custGeom>
              <a:avLst/>
              <a:gdLst>
                <a:gd name="f0" fmla="val w"/>
                <a:gd name="f1" fmla="val h"/>
                <a:gd name="f2" fmla="val 0"/>
                <a:gd name="f3" fmla="val 6239"/>
                <a:gd name="f4" fmla="val 7478"/>
                <a:gd name="f5" fmla="val 1641"/>
                <a:gd name="f6" fmla="val 1"/>
                <a:gd name="f7" fmla="val 1242"/>
                <a:gd name="f8" fmla="val 819"/>
                <a:gd name="f9" fmla="val 205"/>
                <a:gd name="f10" fmla="val 568"/>
                <a:gd name="f11" fmla="val 484"/>
                <a:gd name="f12" fmla="val 190"/>
                <a:gd name="f13" fmla="val 799"/>
                <a:gd name="f14" fmla="val 1209"/>
                <a:gd name="f15" fmla="val 1681"/>
                <a:gd name="f16" fmla="val 4769"/>
                <a:gd name="f17" fmla="val 2679"/>
                <a:gd name="f18" fmla="val 2521"/>
                <a:gd name="f19" fmla="val 4359"/>
                <a:gd name="f20" fmla="val 2175"/>
                <a:gd name="f21" fmla="val 4107"/>
                <a:gd name="f22" fmla="val 1702"/>
                <a:gd name="f23" fmla="val 1040"/>
                <a:gd name="f24" fmla="val 820"/>
                <a:gd name="f25" fmla="val 662"/>
                <a:gd name="f26" fmla="val 3949"/>
                <a:gd name="f27" fmla="val 3729"/>
                <a:gd name="f28" fmla="val 2374"/>
                <a:gd name="f29" fmla="val 2154"/>
                <a:gd name="f30" fmla="val 1996"/>
                <a:gd name="f31" fmla="val 1229"/>
                <a:gd name="f32" fmla="val 1387"/>
                <a:gd name="f33" fmla="val 3382"/>
                <a:gd name="f34" fmla="val 1733"/>
                <a:gd name="f35" fmla="val 2553"/>
                <a:gd name="f36" fmla="val 3277"/>
                <a:gd name="f37" fmla="val 3981"/>
                <a:gd name="f38" fmla="val 3435"/>
                <a:gd name="f39" fmla="val 3813"/>
                <a:gd name="f40" fmla="val 4380"/>
                <a:gd name="f41" fmla="val 4852"/>
                <a:gd name="f42" fmla="val 5241"/>
                <a:gd name="f43" fmla="val 5777"/>
                <a:gd name="f44" fmla="val 5084"/>
                <a:gd name="f45" fmla="val 6176"/>
                <a:gd name="f46" fmla="val 4580"/>
                <a:gd name="f47" fmla="val 5703"/>
                <a:gd name="f48" fmla="val 5168"/>
                <a:gd name="f49" fmla="val 3781"/>
                <a:gd name="f50" fmla="val 3592"/>
                <a:gd name="f51" fmla="val 1807"/>
                <a:gd name="f52" fmla="val 862"/>
                <a:gd name="f53" fmla="val 2710"/>
                <a:gd name="f54" fmla="val 43"/>
                <a:gd name="f55" fmla="val 1796"/>
                <a:gd name="f56" fmla="val 11"/>
                <a:gd name="f57" fmla="val 1745"/>
                <a:gd name="f58" fmla="val 4"/>
                <a:gd name="f59" fmla="val 1694"/>
                <a:gd name="f60" fmla="*/ f0 1 6239"/>
                <a:gd name="f61" fmla="*/ f1 1 7478"/>
                <a:gd name="f62" fmla="val f2"/>
                <a:gd name="f63" fmla="val f3"/>
                <a:gd name="f64" fmla="val f4"/>
                <a:gd name="f65" fmla="+- f64 0 f62"/>
                <a:gd name="f66" fmla="+- f63 0 f62"/>
                <a:gd name="f67" fmla="*/ f66 1 6239"/>
                <a:gd name="f68" fmla="*/ f65 1 747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6239" h="7478">
                  <a:moveTo>
                    <a:pt x="f5" y="f6"/>
                  </a:moveTo>
                  <a:cubicBezTo>
                    <a:pt x="f7" y="f6"/>
                    <a:pt x="f8" y="f9"/>
                    <a:pt x="f10" y="f11"/>
                  </a:cubicBezTo>
                  <a:cubicBezTo>
                    <a:pt x="f12" y="f13"/>
                    <a:pt x="f6" y="f14"/>
                    <a:pt x="f6" y="f15"/>
                  </a:cubicBezTo>
                  <a:lnTo>
                    <a:pt x="f6" y="f16"/>
                  </a:lnTo>
                  <a:lnTo>
                    <a:pt x="f17" y="f16"/>
                  </a:lnTo>
                  <a:cubicBezTo>
                    <a:pt x="f18" y="f19"/>
                    <a:pt x="f20" y="f21"/>
                    <a:pt x="f22" y="f21"/>
                  </a:cubicBezTo>
                  <a:lnTo>
                    <a:pt x="f23" y="f21"/>
                  </a:lnTo>
                  <a:cubicBezTo>
                    <a:pt x="f24" y="f21"/>
                    <a:pt x="f25" y="f26"/>
                    <a:pt x="f25" y="f27"/>
                  </a:cubicBezTo>
                  <a:lnTo>
                    <a:pt x="f25" y="f28"/>
                  </a:lnTo>
                  <a:cubicBezTo>
                    <a:pt x="f25" y="f29"/>
                    <a:pt x="f24" y="f30"/>
                    <a:pt x="f23" y="f30"/>
                  </a:cubicBezTo>
                  <a:cubicBezTo>
                    <a:pt x="f31" y="f30"/>
                    <a:pt x="f32" y="f29"/>
                    <a:pt x="f32" y="f28"/>
                  </a:cubicBezTo>
                  <a:lnTo>
                    <a:pt x="f32" y="f33"/>
                  </a:lnTo>
                  <a:lnTo>
                    <a:pt x="f34" y="f33"/>
                  </a:lnTo>
                  <a:cubicBezTo>
                    <a:pt x="f35" y="f33"/>
                    <a:pt x="f36" y="f37"/>
                    <a:pt x="f38" y="f16"/>
                  </a:cubicBezTo>
                  <a:lnTo>
                    <a:pt x="f39" y="f16"/>
                  </a:lnTo>
                  <a:cubicBezTo>
                    <a:pt x="f40" y="f16"/>
                    <a:pt x="f41" y="f42"/>
                    <a:pt x="f41" y="f43"/>
                  </a:cubicBezTo>
                  <a:lnTo>
                    <a:pt x="f41" y="f4"/>
                  </a:lnTo>
                  <a:lnTo>
                    <a:pt x="f3" y="f4"/>
                  </a:lnTo>
                  <a:lnTo>
                    <a:pt x="f3" y="f44"/>
                  </a:lnTo>
                  <a:cubicBezTo>
                    <a:pt x="f45" y="f46"/>
                    <a:pt x="f47" y="f21"/>
                    <a:pt x="f48" y="f21"/>
                  </a:cubicBezTo>
                  <a:lnTo>
                    <a:pt x="f49" y="f21"/>
                  </a:lnTo>
                  <a:cubicBezTo>
                    <a:pt x="f50" y="f21"/>
                    <a:pt x="f38" y="f26"/>
                    <a:pt x="f38" y="f27"/>
                  </a:cubicBezTo>
                  <a:lnTo>
                    <a:pt x="f38" y="f51"/>
                  </a:lnTo>
                  <a:cubicBezTo>
                    <a:pt x="f38" y="f52"/>
                    <a:pt x="f53" y="f54"/>
                    <a:pt x="f55" y="f56"/>
                  </a:cubicBezTo>
                  <a:cubicBezTo>
                    <a:pt x="f57" y="f58"/>
                    <a:pt x="f5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2" name="Google Shape;6788;p88">
              <a:extLst>
                <a:ext uri="{FF2B5EF4-FFF2-40B4-BE49-F238E27FC236}">
                  <a16:creationId xmlns:a16="http://schemas.microsoft.com/office/drawing/2014/main" id="{13D0E431-D3DC-A3F4-B340-B5B579FD146D}"/>
                </a:ext>
              </a:extLst>
            </p:cNvPr>
            <p:cNvSpPr/>
            <p:nvPr/>
          </p:nvSpPr>
          <p:spPr>
            <a:xfrm>
              <a:off x="8436775" y="1177116"/>
              <a:ext cx="199421" cy="48152"/>
            </a:xfrm>
            <a:custGeom>
              <a:avLst/>
              <a:gdLst>
                <a:gd name="f0" fmla="val w"/>
                <a:gd name="f1" fmla="val h"/>
                <a:gd name="f2" fmla="val 0"/>
                <a:gd name="f3" fmla="val 5483"/>
                <a:gd name="f4" fmla="val 1324"/>
                <a:gd name="f5" fmla="val 1"/>
                <a:gd name="f6" fmla="val 662"/>
                <a:gd name="f7" fmla="val 1041"/>
                <a:gd name="f8" fmla="val 1576"/>
                <a:gd name="f9" fmla="val 2080"/>
                <a:gd name="f10" fmla="val 946"/>
                <a:gd name="f11" fmla="val 2395"/>
                <a:gd name="f12" fmla="val 5136"/>
                <a:gd name="f13" fmla="val 5325"/>
                <a:gd name="f14" fmla="val 1166"/>
                <a:gd name="f15" fmla="val 977"/>
                <a:gd name="f16" fmla="val 316"/>
                <a:gd name="f17" fmla="val 158"/>
                <a:gd name="f18" fmla="*/ f0 1 5483"/>
                <a:gd name="f19" fmla="*/ f1 1 1324"/>
                <a:gd name="f20" fmla="val f2"/>
                <a:gd name="f21" fmla="val f3"/>
                <a:gd name="f22" fmla="val f4"/>
                <a:gd name="f23" fmla="+- f22 0 f20"/>
                <a:gd name="f24" fmla="+- f21 0 f20"/>
                <a:gd name="f25" fmla="*/ f24 1 5483"/>
                <a:gd name="f26" fmla="*/ f23 1 13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483" h="1324">
                  <a:moveTo>
                    <a:pt x="f5" y="f5"/>
                  </a:moveTo>
                  <a:lnTo>
                    <a:pt x="f5" y="f6"/>
                  </a:lnTo>
                  <a:lnTo>
                    <a:pt x="f7" y="f6"/>
                  </a:lnTo>
                  <a:cubicBezTo>
                    <a:pt x="f8" y="f6"/>
                    <a:pt x="f9" y="f10"/>
                    <a:pt x="f11" y="f4"/>
                  </a:cubicBezTo>
                  <a:lnTo>
                    <a:pt x="f12" y="f4"/>
                  </a:lnTo>
                  <a:cubicBezTo>
                    <a:pt x="f13" y="f4"/>
                    <a:pt x="f3" y="f14"/>
                    <a:pt x="f3" y="f15"/>
                  </a:cubicBezTo>
                  <a:lnTo>
                    <a:pt x="f3" y="f16"/>
                  </a:lnTo>
                  <a:cubicBezTo>
                    <a:pt x="f3" y="f17"/>
                    <a:pt x="f13" y="f5"/>
                    <a:pt x="f12"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23" name="Google Shape;6800;p88">
            <a:extLst>
              <a:ext uri="{FF2B5EF4-FFF2-40B4-BE49-F238E27FC236}">
                <a16:creationId xmlns:a16="http://schemas.microsoft.com/office/drawing/2014/main" id="{EC805267-ED73-1C95-F4C9-2921232BEF52}"/>
              </a:ext>
            </a:extLst>
          </p:cNvPr>
          <p:cNvGrpSpPr/>
          <p:nvPr/>
        </p:nvGrpSpPr>
        <p:grpSpPr>
          <a:xfrm>
            <a:off x="8237335" y="2304730"/>
            <a:ext cx="552076" cy="550615"/>
            <a:chOff x="7495172" y="1728545"/>
            <a:chExt cx="414057" cy="412961"/>
          </a:xfrm>
          <a:solidFill>
            <a:schemeClr val="tx1">
              <a:lumMod val="50000"/>
              <a:lumOff val="50000"/>
            </a:schemeClr>
          </a:solidFill>
        </p:grpSpPr>
        <p:sp>
          <p:nvSpPr>
            <p:cNvPr id="24" name="Google Shape;6801;p88">
              <a:extLst>
                <a:ext uri="{FF2B5EF4-FFF2-40B4-BE49-F238E27FC236}">
                  <a16:creationId xmlns:a16="http://schemas.microsoft.com/office/drawing/2014/main" id="{0D27348E-62C0-757A-D713-E80D2D0E2863}"/>
                </a:ext>
              </a:extLst>
            </p:cNvPr>
            <p:cNvSpPr/>
            <p:nvPr/>
          </p:nvSpPr>
          <p:spPr>
            <a:xfrm>
              <a:off x="7519714" y="1728545"/>
              <a:ext cx="366098" cy="171376"/>
            </a:xfrm>
            <a:custGeom>
              <a:avLst/>
              <a:gdLst>
                <a:gd name="f0" fmla="val w"/>
                <a:gd name="f1" fmla="val h"/>
                <a:gd name="f2" fmla="val 0"/>
                <a:gd name="f3" fmla="val 10335"/>
                <a:gd name="f4" fmla="val 4838"/>
                <a:gd name="f5" fmla="val 1040"/>
                <a:gd name="f6" fmla="val 473"/>
                <a:gd name="f7" fmla="val 1"/>
                <a:gd name="f8" fmla="val 1071"/>
                <a:gd name="f9" fmla="val 2458"/>
                <a:gd name="f10" fmla="val 2993"/>
                <a:gd name="f11" fmla="val 3466"/>
                <a:gd name="f12" fmla="val 2048"/>
                <a:gd name="f13" fmla="val 4505"/>
                <a:gd name="f14" fmla="val 4663"/>
                <a:gd name="f15" fmla="val 2143"/>
                <a:gd name="f16" fmla="val 4757"/>
                <a:gd name="f17" fmla="val 2269"/>
                <a:gd name="f18" fmla="val 4820"/>
                <a:gd name="f19" fmla="val 2300"/>
                <a:gd name="f20" fmla="val 4831"/>
                <a:gd name="f21" fmla="val 2339"/>
                <a:gd name="f22" fmla="val 2380"/>
                <a:gd name="f23" fmla="val 2461"/>
                <a:gd name="f24" fmla="val 2552"/>
                <a:gd name="f25" fmla="val 4810"/>
                <a:gd name="f26" fmla="val 2615"/>
                <a:gd name="f27" fmla="val 4726"/>
                <a:gd name="f28" fmla="val 3876"/>
                <a:gd name="f29" fmla="val 6365"/>
                <a:gd name="f30" fmla="val 7625"/>
                <a:gd name="f31" fmla="val 7688"/>
                <a:gd name="f32" fmla="val 7765"/>
                <a:gd name="f33" fmla="val 7846"/>
                <a:gd name="f34" fmla="val 7887"/>
                <a:gd name="f35" fmla="val 7929"/>
                <a:gd name="f36" fmla="val 7971"/>
                <a:gd name="f37" fmla="val 8097"/>
                <a:gd name="f38" fmla="val 4789"/>
                <a:gd name="f39" fmla="val 8160"/>
                <a:gd name="f40" fmla="val 4631"/>
                <a:gd name="f41" fmla="val 9231"/>
                <a:gd name="f42" fmla="val 9862"/>
                <a:gd name="f43" fmla="val 10334"/>
                <a:gd name="f44" fmla="val 536"/>
                <a:gd name="f45" fmla="val 9294"/>
                <a:gd name="f46" fmla="*/ f0 1 10335"/>
                <a:gd name="f47" fmla="*/ f1 1 4838"/>
                <a:gd name="f48" fmla="val f2"/>
                <a:gd name="f49" fmla="val f3"/>
                <a:gd name="f50" fmla="val f4"/>
                <a:gd name="f51" fmla="+- f50 0 f48"/>
                <a:gd name="f52" fmla="+- f49 0 f48"/>
                <a:gd name="f53" fmla="*/ f52 1 10335"/>
                <a:gd name="f54" fmla="*/ f51 1 4838"/>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0335" h="4838">
                  <a:moveTo>
                    <a:pt x="f5" y="f2"/>
                  </a:moveTo>
                  <a:cubicBezTo>
                    <a:pt x="f6" y="f2"/>
                    <a:pt x="f7" y="f6"/>
                    <a:pt x="f7" y="f8"/>
                  </a:cubicBezTo>
                  <a:lnTo>
                    <a:pt x="f7" y="f9"/>
                  </a:lnTo>
                  <a:cubicBezTo>
                    <a:pt x="f7" y="f10"/>
                    <a:pt x="f6" y="f11"/>
                    <a:pt x="f5" y="f11"/>
                  </a:cubicBezTo>
                  <a:lnTo>
                    <a:pt x="f12" y="f11"/>
                  </a:lnTo>
                  <a:lnTo>
                    <a:pt x="f12" y="f13"/>
                  </a:lnTo>
                  <a:cubicBezTo>
                    <a:pt x="f12" y="f14"/>
                    <a:pt x="f15" y="f16"/>
                    <a:pt x="f17" y="f18"/>
                  </a:cubicBezTo>
                  <a:cubicBezTo>
                    <a:pt x="f19" y="f20"/>
                    <a:pt x="f21" y="f4"/>
                    <a:pt x="f22" y="f4"/>
                  </a:cubicBezTo>
                  <a:cubicBezTo>
                    <a:pt x="f23" y="f4"/>
                    <a:pt x="f24" y="f25"/>
                    <a:pt x="f26" y="f27"/>
                  </a:cubicBezTo>
                  <a:lnTo>
                    <a:pt x="f28" y="f11"/>
                  </a:lnTo>
                  <a:lnTo>
                    <a:pt x="f29" y="f11"/>
                  </a:lnTo>
                  <a:lnTo>
                    <a:pt x="f30" y="f27"/>
                  </a:lnTo>
                  <a:cubicBezTo>
                    <a:pt x="f31" y="f25"/>
                    <a:pt x="f32" y="f4"/>
                    <a:pt x="f33" y="f4"/>
                  </a:cubicBezTo>
                  <a:cubicBezTo>
                    <a:pt x="f34" y="f4"/>
                    <a:pt x="f35" y="f20"/>
                    <a:pt x="f36" y="f18"/>
                  </a:cubicBezTo>
                  <a:cubicBezTo>
                    <a:pt x="f37" y="f38"/>
                    <a:pt x="f39" y="f40"/>
                    <a:pt x="f39" y="f13"/>
                  </a:cubicBezTo>
                  <a:lnTo>
                    <a:pt x="f39" y="f11"/>
                  </a:lnTo>
                  <a:lnTo>
                    <a:pt x="f41" y="f11"/>
                  </a:lnTo>
                  <a:cubicBezTo>
                    <a:pt x="f42" y="f11"/>
                    <a:pt x="f43" y="f10"/>
                    <a:pt x="f43" y="f9"/>
                  </a:cubicBezTo>
                  <a:lnTo>
                    <a:pt x="f43" y="f8"/>
                  </a:lnTo>
                  <a:cubicBezTo>
                    <a:pt x="f43" y="f44"/>
                    <a:pt x="f42" y="f2"/>
                    <a:pt x="f4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5" name="Google Shape;6802;p88">
              <a:extLst>
                <a:ext uri="{FF2B5EF4-FFF2-40B4-BE49-F238E27FC236}">
                  <a16:creationId xmlns:a16="http://schemas.microsoft.com/office/drawing/2014/main" id="{362B4927-0E8F-6450-5CE8-7FF62D0008D1}"/>
                </a:ext>
              </a:extLst>
            </p:cNvPr>
            <p:cNvSpPr/>
            <p:nvPr/>
          </p:nvSpPr>
          <p:spPr>
            <a:xfrm>
              <a:off x="7544266" y="1923833"/>
              <a:ext cx="97127" cy="98261"/>
            </a:xfrm>
            <a:custGeom>
              <a:avLst/>
              <a:gdLst>
                <a:gd name="f0" fmla="val w"/>
                <a:gd name="f1" fmla="val h"/>
                <a:gd name="f2" fmla="val 0"/>
                <a:gd name="f3" fmla="val 2742"/>
                <a:gd name="f4" fmla="val 2774"/>
                <a:gd name="f5" fmla="val 1387"/>
                <a:gd name="f6" fmla="val 1"/>
                <a:gd name="f7" fmla="val 599"/>
                <a:gd name="f8" fmla="val 631"/>
                <a:gd name="f9" fmla="val 2143"/>
                <a:gd name="f10" fmla="val 2773"/>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8"/>
                    <a:pt x="f6" y="f5"/>
                  </a:cubicBezTo>
                  <a:cubicBezTo>
                    <a:pt x="f6" y="f9"/>
                    <a:pt x="f7" y="f10"/>
                    <a:pt x="f5" y="f10"/>
                  </a:cubicBezTo>
                  <a:cubicBezTo>
                    <a:pt x="f9" y="f10"/>
                    <a:pt x="f3" y="f9"/>
                    <a:pt x="f3" y="f5"/>
                  </a:cubicBezTo>
                  <a:cubicBezTo>
                    <a:pt x="f3" y="f8"/>
                    <a:pt x="f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6" name="Google Shape;6803;p88">
              <a:extLst>
                <a:ext uri="{FF2B5EF4-FFF2-40B4-BE49-F238E27FC236}">
                  <a16:creationId xmlns:a16="http://schemas.microsoft.com/office/drawing/2014/main" id="{16BE89E1-55D6-BA05-9AC0-2F4080052F9A}"/>
                </a:ext>
              </a:extLst>
            </p:cNvPr>
            <p:cNvSpPr/>
            <p:nvPr/>
          </p:nvSpPr>
          <p:spPr>
            <a:xfrm>
              <a:off x="7495172" y="2045476"/>
              <a:ext cx="194227" cy="96030"/>
            </a:xfrm>
            <a:custGeom>
              <a:avLst/>
              <a:gdLst>
                <a:gd name="f0" fmla="val w"/>
                <a:gd name="f1" fmla="val h"/>
                <a:gd name="f2" fmla="val 0"/>
                <a:gd name="f3" fmla="val 5483"/>
                <a:gd name="f4" fmla="val 2711"/>
                <a:gd name="f5" fmla="val 2741"/>
                <a:gd name="f6" fmla="val 1"/>
                <a:gd name="f7" fmla="val 1387"/>
                <a:gd name="f8" fmla="val 221"/>
                <a:gd name="f9" fmla="val 1040"/>
                <a:gd name="f10" fmla="val 32"/>
                <a:gd name="f11" fmla="val 2332"/>
                <a:gd name="f12" fmla="val 2521"/>
                <a:gd name="f13" fmla="val 158"/>
                <a:gd name="f14" fmla="val 2710"/>
                <a:gd name="f15" fmla="val 378"/>
                <a:gd name="f16" fmla="val 5104"/>
                <a:gd name="f17" fmla="val 5325"/>
                <a:gd name="f18" fmla="val 5482"/>
                <a:gd name="f19" fmla="val 5262"/>
                <a:gd name="f20" fmla="val 977"/>
                <a:gd name="f21" fmla="val 4128"/>
                <a:gd name="f22" fmla="*/ f0 1 5483"/>
                <a:gd name="f23" fmla="*/ f1 1 2711"/>
                <a:gd name="f24" fmla="val f2"/>
                <a:gd name="f25" fmla="val f3"/>
                <a:gd name="f26" fmla="val f4"/>
                <a:gd name="f27" fmla="+- f26 0 f24"/>
                <a:gd name="f28" fmla="+- f25 0 f24"/>
                <a:gd name="f29" fmla="*/ f28 1 5483"/>
                <a:gd name="f30" fmla="*/ f27 1 2711"/>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5483" h="2711">
                  <a:moveTo>
                    <a:pt x="f5" y="f6"/>
                  </a:moveTo>
                  <a:cubicBezTo>
                    <a:pt x="f7" y="f6"/>
                    <a:pt x="f8" y="f9"/>
                    <a:pt x="f10" y="f11"/>
                  </a:cubicBezTo>
                  <a:cubicBezTo>
                    <a:pt x="f2" y="f12"/>
                    <a:pt x="f13" y="f14"/>
                    <a:pt x="f15" y="f14"/>
                  </a:cubicBezTo>
                  <a:lnTo>
                    <a:pt x="f16" y="f14"/>
                  </a:lnTo>
                  <a:cubicBezTo>
                    <a:pt x="f17" y="f14"/>
                    <a:pt x="f18" y="f12"/>
                    <a:pt x="f18" y="f11"/>
                  </a:cubicBezTo>
                  <a:cubicBezTo>
                    <a:pt x="f19" y="f20"/>
                    <a:pt x="f2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7" name="Google Shape;6804;p88">
              <a:extLst>
                <a:ext uri="{FF2B5EF4-FFF2-40B4-BE49-F238E27FC236}">
                  <a16:creationId xmlns:a16="http://schemas.microsoft.com/office/drawing/2014/main" id="{89FDEB93-3DE4-F106-0092-0579B9E0F32A}"/>
                </a:ext>
              </a:extLst>
            </p:cNvPr>
            <p:cNvSpPr/>
            <p:nvPr/>
          </p:nvSpPr>
          <p:spPr>
            <a:xfrm>
              <a:off x="7763009" y="1923833"/>
              <a:ext cx="97127" cy="98261"/>
            </a:xfrm>
            <a:custGeom>
              <a:avLst/>
              <a:gdLst>
                <a:gd name="f0" fmla="val w"/>
                <a:gd name="f1" fmla="val h"/>
                <a:gd name="f2" fmla="val 0"/>
                <a:gd name="f3" fmla="val 2742"/>
                <a:gd name="f4" fmla="val 2774"/>
                <a:gd name="f5" fmla="val 1387"/>
                <a:gd name="f6" fmla="val 1"/>
                <a:gd name="f7" fmla="val 631"/>
                <a:gd name="f8" fmla="val 2143"/>
                <a:gd name="f9" fmla="val 2773"/>
                <a:gd name="f10" fmla="val 2111"/>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7"/>
                    <a:pt x="f6" y="f5"/>
                  </a:cubicBezTo>
                  <a:cubicBezTo>
                    <a:pt x="f6" y="f8"/>
                    <a:pt x="f7" y="f9"/>
                    <a:pt x="f5" y="f9"/>
                  </a:cubicBezTo>
                  <a:cubicBezTo>
                    <a:pt x="f10" y="f9"/>
                    <a:pt x="f3" y="f8"/>
                    <a:pt x="f3" y="f5"/>
                  </a:cubicBezTo>
                  <a:cubicBezTo>
                    <a:pt x="f3"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8" name="Google Shape;6805;p88">
              <a:extLst>
                <a:ext uri="{FF2B5EF4-FFF2-40B4-BE49-F238E27FC236}">
                  <a16:creationId xmlns:a16="http://schemas.microsoft.com/office/drawing/2014/main" id="{5B6ED26A-474B-1E9C-BAFE-112BBE7E89F1}"/>
                </a:ext>
              </a:extLst>
            </p:cNvPr>
            <p:cNvSpPr/>
            <p:nvPr/>
          </p:nvSpPr>
          <p:spPr>
            <a:xfrm>
              <a:off x="7713905" y="2045476"/>
              <a:ext cx="195324" cy="96030"/>
            </a:xfrm>
            <a:custGeom>
              <a:avLst/>
              <a:gdLst>
                <a:gd name="f0" fmla="val w"/>
                <a:gd name="f1" fmla="val h"/>
                <a:gd name="f2" fmla="val 0"/>
                <a:gd name="f3" fmla="val 5514"/>
                <a:gd name="f4" fmla="val 2711"/>
                <a:gd name="f5" fmla="val 2773"/>
                <a:gd name="f6" fmla="val 1"/>
                <a:gd name="f7" fmla="val 1387"/>
                <a:gd name="f8" fmla="val 252"/>
                <a:gd name="f9" fmla="val 1040"/>
                <a:gd name="f10" fmla="val 32"/>
                <a:gd name="f11" fmla="val 2332"/>
                <a:gd name="f12" fmla="val 2521"/>
                <a:gd name="f13" fmla="val 158"/>
                <a:gd name="f14" fmla="val 2710"/>
                <a:gd name="f15" fmla="val 410"/>
                <a:gd name="f16" fmla="val 5167"/>
                <a:gd name="f17" fmla="val 5356"/>
                <a:gd name="f18" fmla="val 5293"/>
                <a:gd name="f19" fmla="val 977"/>
                <a:gd name="f20" fmla="val 4128"/>
                <a:gd name="f21" fmla="*/ f0 1 5514"/>
                <a:gd name="f22" fmla="*/ f1 1 2711"/>
                <a:gd name="f23" fmla="val f2"/>
                <a:gd name="f24" fmla="val f3"/>
                <a:gd name="f25" fmla="val f4"/>
                <a:gd name="f26" fmla="+- f25 0 f23"/>
                <a:gd name="f27" fmla="+- f24 0 f23"/>
                <a:gd name="f28" fmla="*/ f27 1 5514"/>
                <a:gd name="f29" fmla="*/ f26 1 271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514" h="2711">
                  <a:moveTo>
                    <a:pt x="f5" y="f6"/>
                  </a:moveTo>
                  <a:cubicBezTo>
                    <a:pt x="f7" y="f6"/>
                    <a:pt x="f8" y="f9"/>
                    <a:pt x="f10" y="f11"/>
                  </a:cubicBezTo>
                  <a:cubicBezTo>
                    <a:pt x="f2" y="f12"/>
                    <a:pt x="f13" y="f14"/>
                    <a:pt x="f15" y="f14"/>
                  </a:cubicBezTo>
                  <a:lnTo>
                    <a:pt x="f16" y="f14"/>
                  </a:lnTo>
                  <a:cubicBezTo>
                    <a:pt x="f17" y="f14"/>
                    <a:pt x="f3" y="f12"/>
                    <a:pt x="f3" y="f11"/>
                  </a:cubicBezTo>
                  <a:cubicBezTo>
                    <a:pt x="f18" y="f19"/>
                    <a:pt x="f2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29" name="Google Shape;6866;p88">
            <a:extLst>
              <a:ext uri="{FF2B5EF4-FFF2-40B4-BE49-F238E27FC236}">
                <a16:creationId xmlns:a16="http://schemas.microsoft.com/office/drawing/2014/main" id="{36900384-EB15-106A-1E25-3F34212B8B7A}"/>
              </a:ext>
            </a:extLst>
          </p:cNvPr>
          <p:cNvGrpSpPr/>
          <p:nvPr/>
        </p:nvGrpSpPr>
        <p:grpSpPr>
          <a:xfrm>
            <a:off x="4157355" y="4644031"/>
            <a:ext cx="508856" cy="563075"/>
            <a:chOff x="4435187" y="3483022"/>
            <a:chExt cx="381642" cy="422306"/>
          </a:xfrm>
          <a:solidFill>
            <a:schemeClr val="tx1">
              <a:lumMod val="50000"/>
              <a:lumOff val="50000"/>
            </a:schemeClr>
          </a:solidFill>
        </p:grpSpPr>
        <p:sp>
          <p:nvSpPr>
            <p:cNvPr id="30" name="Google Shape;6867;p88">
              <a:extLst>
                <a:ext uri="{FF2B5EF4-FFF2-40B4-BE49-F238E27FC236}">
                  <a16:creationId xmlns:a16="http://schemas.microsoft.com/office/drawing/2014/main" id="{34C0FACF-4FFE-C1A4-C5F0-47C4E6364562}"/>
                </a:ext>
              </a:extLst>
            </p:cNvPr>
            <p:cNvSpPr/>
            <p:nvPr/>
          </p:nvSpPr>
          <p:spPr>
            <a:xfrm>
              <a:off x="4435187" y="3534256"/>
              <a:ext cx="180045" cy="369947"/>
            </a:xfrm>
            <a:custGeom>
              <a:avLst/>
              <a:gdLst>
                <a:gd name="f0" fmla="val w"/>
                <a:gd name="f1" fmla="val h"/>
                <a:gd name="f2" fmla="val 0"/>
                <a:gd name="f3" fmla="val 5515"/>
                <a:gd name="f4" fmla="val 10240"/>
                <a:gd name="f5" fmla="val 662"/>
                <a:gd name="f6" fmla="val 284"/>
                <a:gd name="f7" fmla="val 1"/>
                <a:gd name="f8" fmla="val 315"/>
                <a:gd name="f9" fmla="val 4411"/>
                <a:gd name="f10" fmla="val 4632"/>
                <a:gd name="f11" fmla="val 64"/>
                <a:gd name="f12" fmla="val 4884"/>
                <a:gd name="f13" fmla="val 190"/>
                <a:gd name="f14" fmla="val 5073"/>
                <a:gd name="f15" fmla="val 1639"/>
                <a:gd name="f16" fmla="val 7467"/>
                <a:gd name="f17" fmla="val 1891"/>
                <a:gd name="f18" fmla="val 7877"/>
                <a:gd name="f19" fmla="val 2049"/>
                <a:gd name="f20" fmla="val 8097"/>
                <a:gd name="f21" fmla="val 8538"/>
                <a:gd name="f22" fmla="val 9861"/>
                <a:gd name="f23" fmla="val 10082"/>
                <a:gd name="f24" fmla="val 2206"/>
                <a:gd name="f25" fmla="val 10239"/>
                <a:gd name="f26" fmla="val 2395"/>
                <a:gd name="f27" fmla="val 5514"/>
                <a:gd name="f28" fmla="val 6364"/>
                <a:gd name="f29" fmla="val 5986"/>
                <a:gd name="f30" fmla="val 5357"/>
                <a:gd name="f31" fmla="val 5671"/>
                <a:gd name="f32" fmla="val 5168"/>
                <a:gd name="f33" fmla="val 5419"/>
                <a:gd name="f34" fmla="val 5167"/>
                <a:gd name="f35" fmla="val 5420"/>
                <a:gd name="f36" fmla="val 5165"/>
                <a:gd name="f37" fmla="val 5421"/>
                <a:gd name="f38" fmla="val 5163"/>
                <a:gd name="f39" fmla="val 5042"/>
                <a:gd name="f40" fmla="val 3214"/>
                <a:gd name="f41" fmla="val 3623"/>
                <a:gd name="f42" fmla="val 3183"/>
                <a:gd name="f43" fmla="val 3592"/>
                <a:gd name="f44" fmla="val 3041"/>
                <a:gd name="f45" fmla="val 3432"/>
                <a:gd name="f46" fmla="val 2828"/>
                <a:gd name="f47" fmla="val 3332"/>
                <a:gd name="f48" fmla="val 2613"/>
                <a:gd name="f49" fmla="val 2448"/>
                <a:gd name="f50" fmla="val 2280"/>
                <a:gd name="f51" fmla="val 3392"/>
                <a:gd name="f52" fmla="val 2143"/>
                <a:gd name="f53" fmla="val 3529"/>
                <a:gd name="f54" fmla="val 3812"/>
                <a:gd name="f55" fmla="val 1923"/>
                <a:gd name="f56" fmla="val 4285"/>
                <a:gd name="f57" fmla="val 2112"/>
                <a:gd name="f58" fmla="val 4442"/>
                <a:gd name="f59" fmla="val 3970"/>
                <a:gd name="f60" fmla="val 6301"/>
                <a:gd name="f61" fmla="val 4097"/>
                <a:gd name="f62" fmla="val 6427"/>
                <a:gd name="f63" fmla="val 6648"/>
                <a:gd name="f64" fmla="val 6774"/>
                <a:gd name="f65" fmla="val 3907"/>
                <a:gd name="f66" fmla="val 6821"/>
                <a:gd name="f67" fmla="val 3821"/>
                <a:gd name="f68" fmla="val 6845"/>
                <a:gd name="f69" fmla="val 3734"/>
                <a:gd name="f70" fmla="val 3648"/>
                <a:gd name="f71" fmla="val 3561"/>
                <a:gd name="f72" fmla="val 3498"/>
                <a:gd name="f73" fmla="val 4915"/>
                <a:gd name="f74" fmla="val 1450"/>
                <a:gd name="f75" fmla="val 4726"/>
                <a:gd name="f76" fmla="val 1324"/>
                <a:gd name="f77" fmla="val 4190"/>
                <a:gd name="f78" fmla="val 252"/>
                <a:gd name="f79" fmla="val 1009"/>
                <a:gd name="f80" fmla="*/ f0 1 5515"/>
                <a:gd name="f81" fmla="*/ f1 1 10240"/>
                <a:gd name="f82" fmla="val f2"/>
                <a:gd name="f83" fmla="val f3"/>
                <a:gd name="f84" fmla="val f4"/>
                <a:gd name="f85" fmla="+- f84 0 f82"/>
                <a:gd name="f86" fmla="+- f83 0 f82"/>
                <a:gd name="f87" fmla="*/ f86 1 5515"/>
                <a:gd name="f88" fmla="*/ f85 1 10240"/>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5515" h="10240">
                  <a:moveTo>
                    <a:pt x="f5" y="f2"/>
                  </a:moveTo>
                  <a:cubicBezTo>
                    <a:pt x="f6" y="f2"/>
                    <a:pt x="f7" y="f8"/>
                    <a:pt x="f7" y="f5"/>
                  </a:cubicBezTo>
                  <a:lnTo>
                    <a:pt x="f7" y="f9"/>
                  </a:lnTo>
                  <a:cubicBezTo>
                    <a:pt x="f7" y="f10"/>
                    <a:pt x="f11" y="f12"/>
                    <a:pt x="f13" y="f14"/>
                  </a:cubicBezTo>
                  <a:lnTo>
                    <a:pt x="f15" y="f16"/>
                  </a:lnTo>
                  <a:cubicBezTo>
                    <a:pt x="f17" y="f18"/>
                    <a:pt x="f19" y="f20"/>
                    <a:pt x="f19" y="f21"/>
                  </a:cubicBezTo>
                  <a:lnTo>
                    <a:pt x="f19" y="f22"/>
                  </a:lnTo>
                  <a:cubicBezTo>
                    <a:pt x="f19" y="f23"/>
                    <a:pt x="f24" y="f25"/>
                    <a:pt x="f26" y="f25"/>
                  </a:cubicBezTo>
                  <a:lnTo>
                    <a:pt x="f27" y="f25"/>
                  </a:lnTo>
                  <a:lnTo>
                    <a:pt x="f27" y="f28"/>
                  </a:lnTo>
                  <a:cubicBezTo>
                    <a:pt x="f27" y="f29"/>
                    <a:pt x="f30" y="f31"/>
                    <a:pt x="f32" y="f33"/>
                  </a:cubicBezTo>
                  <a:cubicBezTo>
                    <a:pt x="f34" y="f35"/>
                    <a:pt x="f36" y="f37"/>
                    <a:pt x="f38" y="f37"/>
                  </a:cubicBezTo>
                  <a:cubicBezTo>
                    <a:pt x="f39" y="f37"/>
                    <a:pt x="f40" y="f41"/>
                    <a:pt x="f42" y="f43"/>
                  </a:cubicBezTo>
                  <a:cubicBezTo>
                    <a:pt x="f44" y="f45"/>
                    <a:pt x="f46" y="f47"/>
                    <a:pt x="f48" y="f47"/>
                  </a:cubicBezTo>
                  <a:cubicBezTo>
                    <a:pt x="f49" y="f47"/>
                    <a:pt x="f50" y="f51"/>
                    <a:pt x="f52" y="f53"/>
                  </a:cubicBezTo>
                  <a:cubicBezTo>
                    <a:pt x="f17" y="f54"/>
                    <a:pt x="f55" y="f56"/>
                    <a:pt x="f57" y="f58"/>
                  </a:cubicBezTo>
                  <a:lnTo>
                    <a:pt x="f59" y="f60"/>
                  </a:lnTo>
                  <a:cubicBezTo>
                    <a:pt x="f61" y="f62"/>
                    <a:pt x="f61" y="f63"/>
                    <a:pt x="f59" y="f64"/>
                  </a:cubicBezTo>
                  <a:cubicBezTo>
                    <a:pt x="f65" y="f66"/>
                    <a:pt x="f67" y="f68"/>
                    <a:pt x="f69" y="f68"/>
                  </a:cubicBezTo>
                  <a:cubicBezTo>
                    <a:pt x="f70" y="f68"/>
                    <a:pt x="f71" y="f66"/>
                    <a:pt x="f72" y="f64"/>
                  </a:cubicBezTo>
                  <a:lnTo>
                    <a:pt x="f15" y="f73"/>
                  </a:lnTo>
                  <a:cubicBezTo>
                    <a:pt x="f74" y="f75"/>
                    <a:pt x="f76" y="f58"/>
                    <a:pt x="f76" y="f77"/>
                  </a:cubicBezTo>
                  <a:lnTo>
                    <a:pt x="f76" y="f5"/>
                  </a:lnTo>
                  <a:cubicBezTo>
                    <a:pt x="f76" y="f78"/>
                    <a:pt x="f7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1" name="Google Shape;6868;p88">
              <a:extLst>
                <a:ext uri="{FF2B5EF4-FFF2-40B4-BE49-F238E27FC236}">
                  <a16:creationId xmlns:a16="http://schemas.microsoft.com/office/drawing/2014/main" id="{256D0DFA-9B4E-74A0-7F99-E195ED956B55}"/>
                </a:ext>
              </a:extLst>
            </p:cNvPr>
            <p:cNvSpPr/>
            <p:nvPr/>
          </p:nvSpPr>
          <p:spPr>
            <a:xfrm>
              <a:off x="4637827" y="3534256"/>
              <a:ext cx="179002" cy="371072"/>
            </a:xfrm>
            <a:custGeom>
              <a:avLst/>
              <a:gdLst>
                <a:gd name="f0" fmla="val w"/>
                <a:gd name="f1" fmla="val h"/>
                <a:gd name="f2" fmla="val 0"/>
                <a:gd name="f3" fmla="val 5483"/>
                <a:gd name="f4" fmla="val 10271"/>
                <a:gd name="f5" fmla="val 4758"/>
                <a:gd name="f6" fmla="val 4380"/>
                <a:gd name="f7" fmla="val 4096"/>
                <a:gd name="f8" fmla="val 315"/>
                <a:gd name="f9" fmla="val 662"/>
                <a:gd name="f10" fmla="val 4190"/>
                <a:gd name="f11" fmla="val 4474"/>
                <a:gd name="f12" fmla="val 3970"/>
                <a:gd name="f13" fmla="val 3781"/>
                <a:gd name="f14" fmla="val 4915"/>
                <a:gd name="f15" fmla="val 1922"/>
                <a:gd name="f16" fmla="val 6774"/>
                <a:gd name="f17" fmla="val 1875"/>
                <a:gd name="f18" fmla="val 6821"/>
                <a:gd name="f19" fmla="val 1788"/>
                <a:gd name="f20" fmla="val 6845"/>
                <a:gd name="f21" fmla="val 1698"/>
                <a:gd name="f22" fmla="val 1607"/>
                <a:gd name="f23" fmla="val 1513"/>
                <a:gd name="f24" fmla="val 1450"/>
                <a:gd name="f25" fmla="val 1355"/>
                <a:gd name="f26" fmla="val 6648"/>
                <a:gd name="f27" fmla="val 6427"/>
                <a:gd name="f28" fmla="val 6301"/>
                <a:gd name="f29" fmla="val 3308"/>
                <a:gd name="f30" fmla="val 4442"/>
                <a:gd name="f31" fmla="val 3497"/>
                <a:gd name="f32" fmla="val 4285"/>
                <a:gd name="f33" fmla="val 3560"/>
                <a:gd name="f34" fmla="val 3812"/>
                <a:gd name="f35" fmla="val 3277"/>
                <a:gd name="f36" fmla="val 3529"/>
                <a:gd name="f37" fmla="val 3140"/>
                <a:gd name="f38" fmla="val 3392"/>
                <a:gd name="f39" fmla="val 2972"/>
                <a:gd name="f40" fmla="val 3332"/>
                <a:gd name="f41" fmla="val 2807"/>
                <a:gd name="f42" fmla="val 2592"/>
                <a:gd name="f43" fmla="val 2379"/>
                <a:gd name="f44" fmla="val 3432"/>
                <a:gd name="f45" fmla="val 2237"/>
                <a:gd name="f46" fmla="val 3592"/>
                <a:gd name="f47" fmla="val 347"/>
                <a:gd name="f48" fmla="val 5419"/>
                <a:gd name="f49" fmla="val 5482"/>
                <a:gd name="f50" fmla="val 158"/>
                <a:gd name="f51" fmla="val 5671"/>
                <a:gd name="f52" fmla="val 6018"/>
                <a:gd name="f53" fmla="val 8129"/>
                <a:gd name="f54" fmla="val 8412"/>
                <a:gd name="f55" fmla="val 3088"/>
                <a:gd name="f56" fmla="val 3434"/>
                <a:gd name="f57" fmla="val 10113"/>
                <a:gd name="f58" fmla="val 9924"/>
                <a:gd name="f59" fmla="val 8570"/>
                <a:gd name="f60" fmla="val 3623"/>
                <a:gd name="f61" fmla="val 7908"/>
                <a:gd name="f62" fmla="val 7530"/>
                <a:gd name="f63" fmla="val 5293"/>
                <a:gd name="f64" fmla="val 5104"/>
                <a:gd name="f65" fmla="val 5388"/>
                <a:gd name="f66" fmla="val 4663"/>
                <a:gd name="f67" fmla="val 4411"/>
                <a:gd name="f68" fmla="val 5451"/>
                <a:gd name="f69" fmla="val 284"/>
                <a:gd name="f70" fmla="val 5136"/>
                <a:gd name="f71" fmla="*/ f0 1 5483"/>
                <a:gd name="f72" fmla="*/ f1 1 10271"/>
                <a:gd name="f73" fmla="val f2"/>
                <a:gd name="f74" fmla="val f3"/>
                <a:gd name="f75" fmla="val f4"/>
                <a:gd name="f76" fmla="+- f75 0 f73"/>
                <a:gd name="f77" fmla="+- f74 0 f73"/>
                <a:gd name="f78" fmla="*/ f77 1 5483"/>
                <a:gd name="f79" fmla="*/ f76 1 10271"/>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5483" h="10271">
                  <a:moveTo>
                    <a:pt x="f5" y="f2"/>
                  </a:moveTo>
                  <a:cubicBezTo>
                    <a:pt x="f6" y="f2"/>
                    <a:pt x="f7" y="f8"/>
                    <a:pt x="f7" y="f9"/>
                  </a:cubicBezTo>
                  <a:lnTo>
                    <a:pt x="f7" y="f10"/>
                  </a:lnTo>
                  <a:cubicBezTo>
                    <a:pt x="f7" y="f11"/>
                    <a:pt x="f12" y="f5"/>
                    <a:pt x="f13" y="f14"/>
                  </a:cubicBezTo>
                  <a:lnTo>
                    <a:pt x="f15" y="f16"/>
                  </a:lnTo>
                  <a:cubicBezTo>
                    <a:pt x="f17" y="f18"/>
                    <a:pt x="f19" y="f20"/>
                    <a:pt x="f21" y="f20"/>
                  </a:cubicBezTo>
                  <a:cubicBezTo>
                    <a:pt x="f22" y="f20"/>
                    <a:pt x="f23" y="f18"/>
                    <a:pt x="f24" y="f16"/>
                  </a:cubicBezTo>
                  <a:cubicBezTo>
                    <a:pt x="f25" y="f26"/>
                    <a:pt x="f25" y="f27"/>
                    <a:pt x="f24" y="f28"/>
                  </a:cubicBezTo>
                  <a:lnTo>
                    <a:pt x="f29" y="f30"/>
                  </a:lnTo>
                  <a:cubicBezTo>
                    <a:pt x="f31" y="f32"/>
                    <a:pt x="f33" y="f34"/>
                    <a:pt x="f35" y="f36"/>
                  </a:cubicBezTo>
                  <a:cubicBezTo>
                    <a:pt x="f37" y="f38"/>
                    <a:pt x="f39" y="f40"/>
                    <a:pt x="f41" y="f40"/>
                  </a:cubicBezTo>
                  <a:cubicBezTo>
                    <a:pt x="f42" y="f40"/>
                    <a:pt x="f43" y="f44"/>
                    <a:pt x="f45" y="f46"/>
                  </a:cubicBezTo>
                  <a:cubicBezTo>
                    <a:pt x="f45" y="f46"/>
                    <a:pt x="f47" y="f48"/>
                    <a:pt x="f47" y="f49"/>
                  </a:cubicBezTo>
                  <a:cubicBezTo>
                    <a:pt x="f50" y="f51"/>
                    <a:pt x="f2" y="f52"/>
                    <a:pt x="f2" y="f27"/>
                  </a:cubicBezTo>
                  <a:lnTo>
                    <a:pt x="f2" y="f53"/>
                  </a:lnTo>
                  <a:lnTo>
                    <a:pt x="f2" y="f54"/>
                  </a:lnTo>
                  <a:lnTo>
                    <a:pt x="f2" y="f4"/>
                  </a:lnTo>
                  <a:lnTo>
                    <a:pt x="f55" y="f4"/>
                  </a:lnTo>
                  <a:cubicBezTo>
                    <a:pt x="f35" y="f4"/>
                    <a:pt x="f56" y="f57"/>
                    <a:pt x="f56" y="f58"/>
                  </a:cubicBezTo>
                  <a:lnTo>
                    <a:pt x="f56" y="f59"/>
                  </a:lnTo>
                  <a:cubicBezTo>
                    <a:pt x="f56" y="f53"/>
                    <a:pt x="f60" y="f61"/>
                    <a:pt x="f34" y="f62"/>
                  </a:cubicBezTo>
                  <a:lnTo>
                    <a:pt x="f63" y="f64"/>
                  </a:lnTo>
                  <a:cubicBezTo>
                    <a:pt x="f65" y="f14"/>
                    <a:pt x="f49" y="f66"/>
                    <a:pt x="f49" y="f67"/>
                  </a:cubicBezTo>
                  <a:lnTo>
                    <a:pt x="f49" y="f9"/>
                  </a:lnTo>
                  <a:cubicBezTo>
                    <a:pt x="f68" y="f69"/>
                    <a:pt x="f7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2" name="Google Shape;6869;p88">
              <a:extLst>
                <a:ext uri="{FF2B5EF4-FFF2-40B4-BE49-F238E27FC236}">
                  <a16:creationId xmlns:a16="http://schemas.microsoft.com/office/drawing/2014/main" id="{DD0F546F-F334-0434-EF81-68EB9111D954}"/>
                </a:ext>
              </a:extLst>
            </p:cNvPr>
            <p:cNvSpPr/>
            <p:nvPr/>
          </p:nvSpPr>
          <p:spPr>
            <a:xfrm>
              <a:off x="4714966" y="3580927"/>
              <a:ext cx="33951" cy="54662"/>
            </a:xfrm>
            <a:custGeom>
              <a:avLst/>
              <a:gdLst>
                <a:gd name="f0" fmla="val w"/>
                <a:gd name="f1" fmla="val h"/>
                <a:gd name="f2" fmla="val 0"/>
                <a:gd name="f3" fmla="val 1040"/>
                <a:gd name="f4" fmla="val 1513"/>
                <a:gd name="f5" fmla="val 504"/>
                <a:gd name="f6" fmla="val 252"/>
                <a:gd name="f7" fmla="val 32"/>
                <a:gd name="f8" fmla="val 284"/>
                <a:gd name="f9" fmla="val 567"/>
                <a:gd name="f10" fmla="val 1418"/>
                <a:gd name="f11" fmla="val 126"/>
                <a:gd name="f12" fmla="val 1386"/>
                <a:gd name="f13" fmla="val 1355"/>
                <a:gd name="f14" fmla="val 410"/>
                <a:gd name="f15" fmla="val 630"/>
                <a:gd name="f16" fmla="val 819"/>
                <a:gd name="f17" fmla="val 1512"/>
                <a:gd name="f18" fmla="val 788"/>
                <a:gd name="f19" fmla="*/ f0 1 1040"/>
                <a:gd name="f20" fmla="*/ f1 1 1513"/>
                <a:gd name="f21" fmla="val f2"/>
                <a:gd name="f22" fmla="val f3"/>
                <a:gd name="f23" fmla="val f4"/>
                <a:gd name="f24" fmla="+- f23 0 f21"/>
                <a:gd name="f25" fmla="+- f22 0 f21"/>
                <a:gd name="f26" fmla="*/ f25 1 1040"/>
                <a:gd name="f27" fmla="*/ f24 1 1513"/>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040" h="1513">
                  <a:moveTo>
                    <a:pt x="f5" y="f2"/>
                  </a:moveTo>
                  <a:cubicBezTo>
                    <a:pt x="f6" y="f7"/>
                    <a:pt x="f2" y="f8"/>
                    <a:pt x="f2" y="f9"/>
                  </a:cubicBezTo>
                  <a:lnTo>
                    <a:pt x="f2" y="f10"/>
                  </a:lnTo>
                  <a:cubicBezTo>
                    <a:pt x="f11" y="f12"/>
                    <a:pt x="f6" y="f13"/>
                    <a:pt x="f14" y="f13"/>
                  </a:cubicBezTo>
                  <a:cubicBezTo>
                    <a:pt x="f15" y="f13"/>
                    <a:pt x="f16" y="f12"/>
                    <a:pt x="f3" y="f17"/>
                  </a:cubicBezTo>
                  <a:lnTo>
                    <a:pt x="f3" y="f5"/>
                  </a:lnTo>
                  <a:cubicBezTo>
                    <a:pt x="f3" y="f6"/>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3" name="Google Shape;6870;p88">
              <a:extLst>
                <a:ext uri="{FF2B5EF4-FFF2-40B4-BE49-F238E27FC236}">
                  <a16:creationId xmlns:a16="http://schemas.microsoft.com/office/drawing/2014/main" id="{2DD7738D-FDA3-0D64-CF41-0D98CDEA52A3}"/>
                </a:ext>
              </a:extLst>
            </p:cNvPr>
            <p:cNvSpPr/>
            <p:nvPr/>
          </p:nvSpPr>
          <p:spPr>
            <a:xfrm>
              <a:off x="4502048" y="3583963"/>
              <a:ext cx="32936" cy="52742"/>
            </a:xfrm>
            <a:custGeom>
              <a:avLst/>
              <a:gdLst>
                <a:gd name="f0" fmla="val w"/>
                <a:gd name="f1" fmla="val h"/>
                <a:gd name="f2" fmla="val 0"/>
                <a:gd name="f3" fmla="val 1009"/>
                <a:gd name="f4" fmla="val 1460"/>
                <a:gd name="f5" fmla="val 418"/>
                <a:gd name="f6" fmla="val 1"/>
                <a:gd name="f7" fmla="val 177"/>
                <a:gd name="f8" fmla="val 229"/>
                <a:gd name="f9" fmla="val 483"/>
                <a:gd name="f10" fmla="val 190"/>
                <a:gd name="f11" fmla="val 1334"/>
                <a:gd name="f12" fmla="val 379"/>
                <a:gd name="f13" fmla="val 1302"/>
                <a:gd name="f14" fmla="val 631"/>
                <a:gd name="f15" fmla="val 725"/>
                <a:gd name="f16" fmla="val 883"/>
                <a:gd name="f17" fmla="val 1365"/>
                <a:gd name="f18" fmla="val 515"/>
                <a:gd name="f19" fmla="val 231"/>
                <a:gd name="f20" fmla="val 788"/>
                <a:gd name="f21" fmla="val 11"/>
                <a:gd name="f22" fmla="val 505"/>
                <a:gd name="f23" fmla="val 475"/>
                <a:gd name="f24" fmla="val 4"/>
                <a:gd name="f25" fmla="val 446"/>
                <a:gd name="f26" fmla="*/ f0 1 1009"/>
                <a:gd name="f27" fmla="*/ f1 1 1460"/>
                <a:gd name="f28" fmla="val f2"/>
                <a:gd name="f29" fmla="val f3"/>
                <a:gd name="f30" fmla="val f4"/>
                <a:gd name="f31" fmla="+- f30 0 f28"/>
                <a:gd name="f32" fmla="+- f29 0 f28"/>
                <a:gd name="f33" fmla="*/ f32 1 1009"/>
                <a:gd name="f34" fmla="*/ f31 1 1460"/>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009" h="1460">
                  <a:moveTo>
                    <a:pt x="f5" y="f6"/>
                  </a:moveTo>
                  <a:cubicBezTo>
                    <a:pt x="f7" y="f6"/>
                    <a:pt x="f6" y="f8"/>
                    <a:pt x="f6" y="f9"/>
                  </a:cubicBezTo>
                  <a:lnTo>
                    <a:pt x="f6" y="f4"/>
                  </a:lnTo>
                  <a:cubicBezTo>
                    <a:pt x="f10" y="f11"/>
                    <a:pt x="f12" y="f13"/>
                    <a:pt x="f14" y="f13"/>
                  </a:cubicBezTo>
                  <a:cubicBezTo>
                    <a:pt x="f15" y="f13"/>
                    <a:pt x="f16" y="f11"/>
                    <a:pt x="f3" y="f17"/>
                  </a:cubicBezTo>
                  <a:lnTo>
                    <a:pt x="f3" y="f18"/>
                  </a:lnTo>
                  <a:cubicBezTo>
                    <a:pt x="f3" y="f19"/>
                    <a:pt x="f20" y="f21"/>
                    <a:pt x="f22" y="f21"/>
                  </a:cubicBezTo>
                  <a:cubicBezTo>
                    <a:pt x="f23" y="f24"/>
                    <a:pt x="f25"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4" name="Google Shape;6871;p88">
              <a:extLst>
                <a:ext uri="{FF2B5EF4-FFF2-40B4-BE49-F238E27FC236}">
                  <a16:creationId xmlns:a16="http://schemas.microsoft.com/office/drawing/2014/main" id="{257D7E9E-DDAC-57FE-D1F8-7A79B2074609}"/>
                </a:ext>
              </a:extLst>
            </p:cNvPr>
            <p:cNvSpPr/>
            <p:nvPr/>
          </p:nvSpPr>
          <p:spPr>
            <a:xfrm>
              <a:off x="4580238" y="3483022"/>
              <a:ext cx="89483" cy="99066"/>
            </a:xfrm>
            <a:custGeom>
              <a:avLst/>
              <a:gdLst>
                <a:gd name="f0" fmla="val w"/>
                <a:gd name="f1" fmla="val h"/>
                <a:gd name="f2" fmla="val 0"/>
                <a:gd name="f3" fmla="val 2741"/>
                <a:gd name="f4" fmla="val 2742"/>
                <a:gd name="f5" fmla="val 1386"/>
                <a:gd name="f6" fmla="val 1"/>
                <a:gd name="f7" fmla="val 630"/>
                <a:gd name="f8" fmla="val 631"/>
                <a:gd name="f9" fmla="val 1387"/>
                <a:gd name="f10" fmla="val 2174"/>
                <a:gd name="f11" fmla="val 2111"/>
                <a:gd name="f12" fmla="*/ f0 1 2741"/>
                <a:gd name="f13" fmla="*/ f1 1 2742"/>
                <a:gd name="f14" fmla="val f2"/>
                <a:gd name="f15" fmla="val f3"/>
                <a:gd name="f16" fmla="val f4"/>
                <a:gd name="f17" fmla="+- f16 0 f14"/>
                <a:gd name="f18" fmla="+- f15 0 f14"/>
                <a:gd name="f19" fmla="*/ f18 1 2741"/>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41" h="2742">
                  <a:moveTo>
                    <a:pt x="f5" y="f6"/>
                  </a:moveTo>
                  <a:cubicBezTo>
                    <a:pt x="f7" y="f6"/>
                    <a:pt x="f2" y="f8"/>
                    <a:pt x="f2" y="f9"/>
                  </a:cubicBezTo>
                  <a:cubicBezTo>
                    <a:pt x="f2" y="f10"/>
                    <a:pt x="f7" y="f4"/>
                    <a:pt x="f5" y="f4"/>
                  </a:cubicBezTo>
                  <a:cubicBezTo>
                    <a:pt x="f11" y="f4"/>
                    <a:pt x="f3" y="f11"/>
                    <a:pt x="f3" y="f9"/>
                  </a:cubicBezTo>
                  <a:cubicBezTo>
                    <a:pt x="f3" y="f8"/>
                    <a:pt x="f1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5" name="Google Shape;6872;p88">
              <a:extLst>
                <a:ext uri="{FF2B5EF4-FFF2-40B4-BE49-F238E27FC236}">
                  <a16:creationId xmlns:a16="http://schemas.microsoft.com/office/drawing/2014/main" id="{97520D90-66C7-EF08-7C77-67E71FECB529}"/>
                </a:ext>
              </a:extLst>
            </p:cNvPr>
            <p:cNvSpPr/>
            <p:nvPr/>
          </p:nvSpPr>
          <p:spPr>
            <a:xfrm>
              <a:off x="4554507" y="3607088"/>
              <a:ext cx="140936" cy="99066"/>
            </a:xfrm>
            <a:custGeom>
              <a:avLst/>
              <a:gdLst>
                <a:gd name="f0" fmla="val w"/>
                <a:gd name="f1" fmla="val h"/>
                <a:gd name="f2" fmla="val 0"/>
                <a:gd name="f3" fmla="val 4317"/>
                <a:gd name="f4" fmla="val 2742"/>
                <a:gd name="f5" fmla="val 2174"/>
                <a:gd name="f6" fmla="val 1"/>
                <a:gd name="f7" fmla="val 1292"/>
                <a:gd name="f8" fmla="val 505"/>
                <a:gd name="f9" fmla="val 379"/>
                <a:gd name="f10" fmla="val 1040"/>
                <a:gd name="f11" fmla="val 32"/>
                <a:gd name="f12" fmla="val 1103"/>
                <a:gd name="f13" fmla="val 946"/>
                <a:gd name="f14" fmla="val 1985"/>
                <a:gd name="f15" fmla="val 1450"/>
                <a:gd name="f16" fmla="val 2458"/>
                <a:gd name="f17" fmla="val 1702"/>
                <a:gd name="f18" fmla="val 2647"/>
                <a:gd name="f19" fmla="val 4254"/>
                <a:gd name="f20" fmla="val 1135"/>
                <a:gd name="f21" fmla="val 3813"/>
                <a:gd name="f22" fmla="val 410"/>
                <a:gd name="f23" fmla="val 3025"/>
                <a:gd name="f24" fmla="*/ f0 1 4317"/>
                <a:gd name="f25" fmla="*/ f1 1 2742"/>
                <a:gd name="f26" fmla="val f2"/>
                <a:gd name="f27" fmla="val f3"/>
                <a:gd name="f28" fmla="val f4"/>
                <a:gd name="f29" fmla="+- f28 0 f26"/>
                <a:gd name="f30" fmla="+- f27 0 f26"/>
                <a:gd name="f31" fmla="*/ f30 1 4317"/>
                <a:gd name="f32" fmla="*/ f29 1 274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317" h="2742">
                  <a:moveTo>
                    <a:pt x="f5" y="f6"/>
                  </a:moveTo>
                  <a:cubicBezTo>
                    <a:pt x="f7" y="f6"/>
                    <a:pt x="f8" y="f9"/>
                    <a:pt x="f2" y="f10"/>
                  </a:cubicBezTo>
                  <a:lnTo>
                    <a:pt x="f11" y="f12"/>
                  </a:lnTo>
                  <a:cubicBezTo>
                    <a:pt x="f13" y="f14"/>
                    <a:pt x="f15" y="f16"/>
                    <a:pt x="f17" y="f4"/>
                  </a:cubicBezTo>
                  <a:lnTo>
                    <a:pt x="f18" y="f4"/>
                  </a:lnTo>
                  <a:lnTo>
                    <a:pt x="f19" y="f20"/>
                  </a:lnTo>
                  <a:lnTo>
                    <a:pt x="f3" y="f10"/>
                  </a:lnTo>
                  <a:cubicBezTo>
                    <a:pt x="f21" y="f22"/>
                    <a:pt x="f2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36" name="Google Shape;6957;p88">
            <a:extLst>
              <a:ext uri="{FF2B5EF4-FFF2-40B4-BE49-F238E27FC236}">
                <a16:creationId xmlns:a16="http://schemas.microsoft.com/office/drawing/2014/main" id="{C5DF5525-89F5-78B4-4838-5C2ACCF9A71F}"/>
              </a:ext>
            </a:extLst>
          </p:cNvPr>
          <p:cNvGrpSpPr/>
          <p:nvPr/>
        </p:nvGrpSpPr>
        <p:grpSpPr>
          <a:xfrm>
            <a:off x="3218366" y="1314739"/>
            <a:ext cx="498079" cy="497116"/>
            <a:chOff x="3730944" y="986052"/>
            <a:chExt cx="373559" cy="372837"/>
          </a:xfrm>
          <a:solidFill>
            <a:schemeClr val="tx1">
              <a:lumMod val="50000"/>
              <a:lumOff val="50000"/>
            </a:schemeClr>
          </a:solidFill>
        </p:grpSpPr>
        <p:sp>
          <p:nvSpPr>
            <p:cNvPr id="37" name="Google Shape;6958;p88">
              <a:extLst>
                <a:ext uri="{FF2B5EF4-FFF2-40B4-BE49-F238E27FC236}">
                  <a16:creationId xmlns:a16="http://schemas.microsoft.com/office/drawing/2014/main" id="{20FC4DC3-F22F-3D64-6F48-A4D921A86F98}"/>
                </a:ext>
              </a:extLst>
            </p:cNvPr>
            <p:cNvSpPr/>
            <p:nvPr/>
          </p:nvSpPr>
          <p:spPr>
            <a:xfrm>
              <a:off x="3808475" y="986052"/>
              <a:ext cx="131929" cy="43589"/>
            </a:xfrm>
            <a:custGeom>
              <a:avLst/>
              <a:gdLst>
                <a:gd name="f0" fmla="val w"/>
                <a:gd name="f1" fmla="val h"/>
                <a:gd name="f2" fmla="val 0"/>
                <a:gd name="f3" fmla="val 4128"/>
                <a:gd name="f4" fmla="val 1364"/>
                <a:gd name="f5" fmla="val 645"/>
                <a:gd name="f6" fmla="val 263"/>
                <a:gd name="f7" fmla="val 296"/>
                <a:gd name="f8" fmla="val 670"/>
                <a:gd name="f9" fmla="val 1016"/>
                <a:gd name="f10" fmla="val 1205"/>
                <a:gd name="f11" fmla="val 158"/>
                <a:gd name="f12" fmla="val 1363"/>
                <a:gd name="f13" fmla="val 347"/>
                <a:gd name="f14" fmla="val 3781"/>
                <a:gd name="f15" fmla="val 3970"/>
                <a:gd name="f16" fmla="val 4127"/>
                <a:gd name="f17" fmla="val 260"/>
                <a:gd name="f18" fmla="val 3812"/>
                <a:gd name="f19" fmla="val 8"/>
                <a:gd name="f20" fmla="val 3466"/>
                <a:gd name="f21" fmla="val 756"/>
                <a:gd name="f22" fmla="val 718"/>
                <a:gd name="f23" fmla="val 3"/>
                <a:gd name="f24" fmla="val 681"/>
                <a:gd name="f25" fmla="*/ f0 1 4128"/>
                <a:gd name="f26" fmla="*/ f1 1 1364"/>
                <a:gd name="f27" fmla="val f2"/>
                <a:gd name="f28" fmla="val f3"/>
                <a:gd name="f29" fmla="val f4"/>
                <a:gd name="f30" fmla="+- f29 0 f27"/>
                <a:gd name="f31" fmla="+- f28 0 f27"/>
                <a:gd name="f32" fmla="*/ f31 1 4128"/>
                <a:gd name="f33" fmla="*/ f30 1 1364"/>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128" h="1364">
                  <a:moveTo>
                    <a:pt x="f5" y="f2"/>
                  </a:moveTo>
                  <a:cubicBezTo>
                    <a:pt x="f6" y="f2"/>
                    <a:pt x="f2" y="f7"/>
                    <a:pt x="f2" y="f8"/>
                  </a:cubicBezTo>
                  <a:lnTo>
                    <a:pt x="f2" y="f9"/>
                  </a:lnTo>
                  <a:cubicBezTo>
                    <a:pt x="f2" y="f10"/>
                    <a:pt x="f11" y="f12"/>
                    <a:pt x="f13" y="f12"/>
                  </a:cubicBezTo>
                  <a:lnTo>
                    <a:pt x="f14" y="f12"/>
                  </a:lnTo>
                  <a:cubicBezTo>
                    <a:pt x="f15" y="f12"/>
                    <a:pt x="f16" y="f10"/>
                    <a:pt x="f16" y="f9"/>
                  </a:cubicBezTo>
                  <a:lnTo>
                    <a:pt x="f16" y="f8"/>
                  </a:lnTo>
                  <a:cubicBezTo>
                    <a:pt x="f16" y="f17"/>
                    <a:pt x="f18" y="f19"/>
                    <a:pt x="f20" y="f19"/>
                  </a:cubicBezTo>
                  <a:lnTo>
                    <a:pt x="f21" y="f19"/>
                  </a:lnTo>
                  <a:cubicBezTo>
                    <a:pt x="f22" y="f23"/>
                    <a:pt x="f2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8" name="Google Shape;6959;p88">
              <a:extLst>
                <a:ext uri="{FF2B5EF4-FFF2-40B4-BE49-F238E27FC236}">
                  <a16:creationId xmlns:a16="http://schemas.microsoft.com/office/drawing/2014/main" id="{BB6ECC99-5320-6477-EBCE-7929ECCEA119}"/>
                </a:ext>
              </a:extLst>
            </p:cNvPr>
            <p:cNvSpPr/>
            <p:nvPr/>
          </p:nvSpPr>
          <p:spPr>
            <a:xfrm>
              <a:off x="3797384" y="1180618"/>
              <a:ext cx="21159" cy="23198"/>
            </a:xfrm>
            <a:custGeom>
              <a:avLst/>
              <a:gdLst>
                <a:gd name="f0" fmla="val w"/>
                <a:gd name="f1" fmla="val h"/>
                <a:gd name="f2" fmla="val 0"/>
                <a:gd name="f3" fmla="val 662"/>
                <a:gd name="f4" fmla="val 726"/>
                <a:gd name="f5" fmla="val 1"/>
                <a:gd name="f6" fmla="val 725"/>
                <a:gd name="f7" fmla="*/ f0 1 662"/>
                <a:gd name="f8" fmla="*/ f1 1 726"/>
                <a:gd name="f9" fmla="val f2"/>
                <a:gd name="f10" fmla="val f3"/>
                <a:gd name="f11" fmla="val f4"/>
                <a:gd name="f12" fmla="+- f11 0 f9"/>
                <a:gd name="f13" fmla="+- f10 0 f9"/>
                <a:gd name="f14" fmla="*/ f13 1 662"/>
                <a:gd name="f15" fmla="*/ f12 1 726"/>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62" h="726">
                  <a:moveTo>
                    <a:pt x="f5" y="f5"/>
                  </a:moveTo>
                  <a:lnTo>
                    <a:pt x="f5" y="f6"/>
                  </a:lnTo>
                  <a:lnTo>
                    <a:pt x="f3" y="f6"/>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9" name="Google Shape;6960;p88">
              <a:extLst>
                <a:ext uri="{FF2B5EF4-FFF2-40B4-BE49-F238E27FC236}">
                  <a16:creationId xmlns:a16="http://schemas.microsoft.com/office/drawing/2014/main" id="{CBC5393C-7C83-3062-F09B-A8236CE7547A}"/>
                </a:ext>
              </a:extLst>
            </p:cNvPr>
            <p:cNvSpPr/>
            <p:nvPr/>
          </p:nvSpPr>
          <p:spPr>
            <a:xfrm>
              <a:off x="3797384" y="1094043"/>
              <a:ext cx="21159" cy="21159"/>
            </a:xfrm>
            <a:custGeom>
              <a:avLst/>
              <a:gdLst>
                <a:gd name="f0" fmla="val w"/>
                <a:gd name="f1" fmla="val h"/>
                <a:gd name="f2" fmla="val 0"/>
                <a:gd name="f3" fmla="val 662"/>
                <a:gd name="f4" fmla="val 1"/>
                <a:gd name="f5" fmla="*/ f0 1 662"/>
                <a:gd name="f6" fmla="*/ f1 1 662"/>
                <a:gd name="f7" fmla="val f2"/>
                <a:gd name="f8" fmla="val f3"/>
                <a:gd name="f9" fmla="+- f8 0 f7"/>
                <a:gd name="f10" fmla="*/ f9 1 662"/>
                <a:gd name="f11" fmla="*/ f7 1 f10"/>
                <a:gd name="f12" fmla="*/ f8 1 f10"/>
                <a:gd name="f13" fmla="*/ f11 f5 1"/>
                <a:gd name="f14" fmla="*/ f12 f5 1"/>
                <a:gd name="f15" fmla="*/ f12 f6 1"/>
                <a:gd name="f16" fmla="*/ f11 f6 1"/>
              </a:gdLst>
              <a:ahLst/>
              <a:cxnLst>
                <a:cxn ang="3cd4">
                  <a:pos x="hc" y="t"/>
                </a:cxn>
                <a:cxn ang="0">
                  <a:pos x="r" y="vc"/>
                </a:cxn>
                <a:cxn ang="cd4">
                  <a:pos x="hc" y="b"/>
                </a:cxn>
                <a:cxn ang="cd2">
                  <a:pos x="l" y="vc"/>
                </a:cxn>
              </a:cxnLst>
              <a:rect l="f13" t="f16" r="f14" b="f15"/>
              <a:pathLst>
                <a:path w="662" h="662">
                  <a:moveTo>
                    <a:pt x="f4" y="f2"/>
                  </a:moveTo>
                  <a:lnTo>
                    <a:pt x="f4" y="f3"/>
                  </a:lnTo>
                  <a:lnTo>
                    <a:pt x="f3" y="f3"/>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0" name="Google Shape;6961;p88">
              <a:extLst>
                <a:ext uri="{FF2B5EF4-FFF2-40B4-BE49-F238E27FC236}">
                  <a16:creationId xmlns:a16="http://schemas.microsoft.com/office/drawing/2014/main" id="{530E1F0C-B090-C2DE-6010-66E9ABE95F25}"/>
                </a:ext>
              </a:extLst>
            </p:cNvPr>
            <p:cNvSpPr/>
            <p:nvPr/>
          </p:nvSpPr>
          <p:spPr>
            <a:xfrm>
              <a:off x="3797384" y="1270229"/>
              <a:ext cx="21159" cy="21186"/>
            </a:xfrm>
            <a:custGeom>
              <a:avLst/>
              <a:gdLst>
                <a:gd name="f0" fmla="val w"/>
                <a:gd name="f1" fmla="val h"/>
                <a:gd name="f2" fmla="val 0"/>
                <a:gd name="f3" fmla="val 662"/>
                <a:gd name="f4" fmla="val 663"/>
                <a:gd name="f5" fmla="val 1"/>
                <a:gd name="f6" fmla="*/ f0 1 662"/>
                <a:gd name="f7" fmla="*/ f1 1 663"/>
                <a:gd name="f8" fmla="val f2"/>
                <a:gd name="f9" fmla="val f3"/>
                <a:gd name="f10" fmla="val f4"/>
                <a:gd name="f11" fmla="+- f10 0 f8"/>
                <a:gd name="f12" fmla="+- f9 0 f8"/>
                <a:gd name="f13" fmla="*/ f12 1 662"/>
                <a:gd name="f14" fmla="*/ f11 1 663"/>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62" h="663">
                  <a:moveTo>
                    <a:pt x="f5" y="f5"/>
                  </a:moveTo>
                  <a:lnTo>
                    <a:pt x="f5" y="f3"/>
                  </a:lnTo>
                  <a:lnTo>
                    <a:pt x="f3" y="f3"/>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1" name="Google Shape;6962;p88">
              <a:extLst>
                <a:ext uri="{FF2B5EF4-FFF2-40B4-BE49-F238E27FC236}">
                  <a16:creationId xmlns:a16="http://schemas.microsoft.com/office/drawing/2014/main" id="{379E4D91-4F68-728C-56BB-3EB132E3F771}"/>
                </a:ext>
              </a:extLst>
            </p:cNvPr>
            <p:cNvSpPr/>
            <p:nvPr/>
          </p:nvSpPr>
          <p:spPr>
            <a:xfrm>
              <a:off x="3730944" y="1007440"/>
              <a:ext cx="284945" cy="351449"/>
            </a:xfrm>
            <a:custGeom>
              <a:avLst/>
              <a:gdLst>
                <a:gd name="f0" fmla="val w"/>
                <a:gd name="f1" fmla="val h"/>
                <a:gd name="f2" fmla="val 0"/>
                <a:gd name="f3" fmla="val 8916"/>
                <a:gd name="f4" fmla="val 10997"/>
                <a:gd name="f5" fmla="val 7183"/>
                <a:gd name="f6" fmla="val 2049"/>
                <a:gd name="f7" fmla="val 7404"/>
                <a:gd name="f8" fmla="val 7561"/>
                <a:gd name="f9" fmla="val 2206"/>
                <a:gd name="f10" fmla="val 2395"/>
                <a:gd name="f11" fmla="val 2584"/>
                <a:gd name="f12" fmla="val 2742"/>
                <a:gd name="f13" fmla="val 4474"/>
                <a:gd name="f14" fmla="val 4285"/>
                <a:gd name="f15" fmla="val 4127"/>
                <a:gd name="f16" fmla="val 3151"/>
                <a:gd name="f17" fmla="val 2017"/>
                <a:gd name="f18" fmla="val 3340"/>
                <a:gd name="f19" fmla="val 3497"/>
                <a:gd name="f20" fmla="val 2175"/>
                <a:gd name="f21" fmla="val 2364"/>
                <a:gd name="f22" fmla="val 3750"/>
                <a:gd name="f23" fmla="val 3939"/>
                <a:gd name="f24" fmla="val 4097"/>
                <a:gd name="f25" fmla="val 1764"/>
                <a:gd name="f26" fmla="val 1575"/>
                <a:gd name="f27" fmla="val 1418"/>
                <a:gd name="f28" fmla="val 5860"/>
                <a:gd name="f29" fmla="val 3372"/>
                <a:gd name="f30" fmla="val 6049"/>
                <a:gd name="f31" fmla="val 6207"/>
                <a:gd name="f32" fmla="val 3529"/>
                <a:gd name="f33" fmla="val 4758"/>
                <a:gd name="f34" fmla="val 4916"/>
                <a:gd name="f35" fmla="val 5105"/>
                <a:gd name="f36" fmla="val 5325"/>
                <a:gd name="f37" fmla="val 5483"/>
                <a:gd name="f38" fmla="val 6491"/>
                <a:gd name="f39" fmla="val 6680"/>
                <a:gd name="f40" fmla="val 6837"/>
                <a:gd name="f41" fmla="val 6144"/>
                <a:gd name="f42" fmla="val 6302"/>
                <a:gd name="f43" fmla="val 7562"/>
                <a:gd name="f44" fmla="val 7720"/>
                <a:gd name="f45" fmla="val 7909"/>
                <a:gd name="f46" fmla="val 8098"/>
                <a:gd name="f47" fmla="val 8255"/>
                <a:gd name="f48" fmla="val 7531"/>
                <a:gd name="f49" fmla="val 7657"/>
                <a:gd name="f50" fmla="val 7877"/>
                <a:gd name="f51" fmla="val 9232"/>
                <a:gd name="f52" fmla="val 9452"/>
                <a:gd name="f53" fmla="val 9610"/>
                <a:gd name="f54" fmla="val 8885"/>
                <a:gd name="f55" fmla="val 9043"/>
                <a:gd name="f56" fmla="val 1040"/>
                <a:gd name="f57" fmla="val 1"/>
                <a:gd name="f58" fmla="val 504"/>
                <a:gd name="f59" fmla="val 473"/>
                <a:gd name="f60" fmla="val 1009"/>
                <a:gd name="f61" fmla="val 9956"/>
                <a:gd name="f62" fmla="val 32"/>
                <a:gd name="f63" fmla="val 10524"/>
                <a:gd name="f64" fmla="val 10996"/>
                <a:gd name="f65" fmla="val 7908"/>
                <a:gd name="f66" fmla="val 8444"/>
                <a:gd name="f67" fmla="val 347"/>
                <a:gd name="f68" fmla="val 915"/>
                <a:gd name="f69" fmla="val 6711"/>
                <a:gd name="f70" fmla="val 1387"/>
                <a:gd name="f71" fmla="val 6175"/>
                <a:gd name="f72" fmla="val 2741"/>
                <a:gd name="f73" fmla="val 1733"/>
                <a:gd name="f74" fmla="*/ f0 1 8916"/>
                <a:gd name="f75" fmla="*/ f1 1 10997"/>
                <a:gd name="f76" fmla="val f2"/>
                <a:gd name="f77" fmla="val f3"/>
                <a:gd name="f78" fmla="val f4"/>
                <a:gd name="f79" fmla="+- f78 0 f76"/>
                <a:gd name="f80" fmla="+- f77 0 f76"/>
                <a:gd name="f81" fmla="*/ f80 1 8916"/>
                <a:gd name="f82" fmla="*/ f79 1 10997"/>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8916" h="10997">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lnTo>
                    <a:pt x="f19" y="f22"/>
                  </a:lnTo>
                  <a:cubicBezTo>
                    <a:pt x="f19" y="f23"/>
                    <a:pt x="f18" y="f24"/>
                    <a:pt x="f16" y="f24"/>
                  </a:cubicBezTo>
                  <a:lnTo>
                    <a:pt x="f25" y="f24"/>
                  </a:lnTo>
                  <a:cubicBezTo>
                    <a:pt x="f26" y="f24"/>
                    <a:pt x="f27" y="f23"/>
                    <a:pt x="f27" y="f22"/>
                  </a:cubicBezTo>
                  <a:lnTo>
                    <a:pt x="f27" y="f21"/>
                  </a:lnTo>
                  <a:cubicBezTo>
                    <a:pt x="f27" y="f20"/>
                    <a:pt x="f26" y="f17"/>
                    <a:pt x="f25" y="f17"/>
                  </a:cubicBezTo>
                  <a:close/>
                  <a:moveTo>
                    <a:pt x="f28" y="f29"/>
                  </a:moveTo>
                  <a:cubicBezTo>
                    <a:pt x="f30" y="f29"/>
                    <a:pt x="f31" y="f32"/>
                    <a:pt x="f31" y="f22"/>
                  </a:cubicBezTo>
                  <a:cubicBezTo>
                    <a:pt x="f31" y="f23"/>
                    <a:pt x="f30" y="f24"/>
                    <a:pt x="f28" y="f24"/>
                  </a:cubicBezTo>
                  <a:lnTo>
                    <a:pt x="f13" y="f24"/>
                  </a:lnTo>
                  <a:cubicBezTo>
                    <a:pt x="f14" y="f24"/>
                    <a:pt x="f15" y="f23"/>
                    <a:pt x="f15" y="f22"/>
                  </a:cubicBezTo>
                  <a:cubicBezTo>
                    <a:pt x="f15" y="f32"/>
                    <a:pt x="f14" y="f29"/>
                    <a:pt x="f13" y="f29"/>
                  </a:cubicBezTo>
                  <a:close/>
                  <a:moveTo>
                    <a:pt x="f5" y="f33"/>
                  </a:moveTo>
                  <a:cubicBezTo>
                    <a:pt x="f7" y="f33"/>
                    <a:pt x="f8" y="f34"/>
                    <a:pt x="f8" y="f35"/>
                  </a:cubicBezTo>
                  <a:cubicBezTo>
                    <a:pt x="f8" y="f36"/>
                    <a:pt x="f7" y="f37"/>
                    <a:pt x="f5" y="f37"/>
                  </a:cubicBezTo>
                  <a:lnTo>
                    <a:pt x="f13" y="f37"/>
                  </a:lnTo>
                  <a:cubicBezTo>
                    <a:pt x="f14" y="f37"/>
                    <a:pt x="f15" y="f36"/>
                    <a:pt x="f15" y="f35"/>
                  </a:cubicBezTo>
                  <a:cubicBezTo>
                    <a:pt x="f15" y="f34"/>
                    <a:pt x="f14" y="f33"/>
                    <a:pt x="f13" y="f33"/>
                  </a:cubicBezTo>
                  <a:close/>
                  <a:moveTo>
                    <a:pt x="f16" y="f33"/>
                  </a:moveTo>
                  <a:cubicBezTo>
                    <a:pt x="f18" y="f33"/>
                    <a:pt x="f19" y="f34"/>
                    <a:pt x="f19" y="f35"/>
                  </a:cubicBezTo>
                  <a:lnTo>
                    <a:pt x="f19" y="f38"/>
                  </a:lnTo>
                  <a:cubicBezTo>
                    <a:pt x="f19" y="f39"/>
                    <a:pt x="f18" y="f40"/>
                    <a:pt x="f16" y="f40"/>
                  </a:cubicBezTo>
                  <a:lnTo>
                    <a:pt x="f25" y="f40"/>
                  </a:lnTo>
                  <a:cubicBezTo>
                    <a:pt x="f26" y="f40"/>
                    <a:pt x="f27" y="f39"/>
                    <a:pt x="f27" y="f38"/>
                  </a:cubicBezTo>
                  <a:lnTo>
                    <a:pt x="f27" y="f35"/>
                  </a:lnTo>
                  <a:cubicBezTo>
                    <a:pt x="f27" y="f34"/>
                    <a:pt x="f26" y="f33"/>
                    <a:pt x="f25" y="f33"/>
                  </a:cubicBezTo>
                  <a:close/>
                  <a:moveTo>
                    <a:pt x="f28" y="f41"/>
                  </a:moveTo>
                  <a:cubicBezTo>
                    <a:pt x="f30" y="f41"/>
                    <a:pt x="f31" y="f42"/>
                    <a:pt x="f31" y="f38"/>
                  </a:cubicBezTo>
                  <a:cubicBezTo>
                    <a:pt x="f31" y="f39"/>
                    <a:pt x="f30" y="f40"/>
                    <a:pt x="f28" y="f40"/>
                  </a:cubicBezTo>
                  <a:lnTo>
                    <a:pt x="f13" y="f40"/>
                  </a:lnTo>
                  <a:cubicBezTo>
                    <a:pt x="f14" y="f40"/>
                    <a:pt x="f15" y="f39"/>
                    <a:pt x="f15" y="f38"/>
                  </a:cubicBezTo>
                  <a:cubicBezTo>
                    <a:pt x="f15" y="f42"/>
                    <a:pt x="f14" y="f41"/>
                    <a:pt x="f13" y="f41"/>
                  </a:cubicBezTo>
                  <a:close/>
                  <a:moveTo>
                    <a:pt x="f5" y="f43"/>
                  </a:moveTo>
                  <a:cubicBezTo>
                    <a:pt x="f7" y="f43"/>
                    <a:pt x="f8" y="f44"/>
                    <a:pt x="f8" y="f45"/>
                  </a:cubicBezTo>
                  <a:cubicBezTo>
                    <a:pt x="f8" y="f46"/>
                    <a:pt x="f7" y="f47"/>
                    <a:pt x="f5" y="f47"/>
                  </a:cubicBezTo>
                  <a:lnTo>
                    <a:pt x="f13" y="f47"/>
                  </a:lnTo>
                  <a:cubicBezTo>
                    <a:pt x="f14" y="f47"/>
                    <a:pt x="f15" y="f46"/>
                    <a:pt x="f15" y="f45"/>
                  </a:cubicBezTo>
                  <a:cubicBezTo>
                    <a:pt x="f15" y="f44"/>
                    <a:pt x="f14" y="f43"/>
                    <a:pt x="f13" y="f43"/>
                  </a:cubicBezTo>
                  <a:close/>
                  <a:moveTo>
                    <a:pt x="f16" y="f48"/>
                  </a:moveTo>
                  <a:cubicBezTo>
                    <a:pt x="f18" y="f48"/>
                    <a:pt x="f19" y="f49"/>
                    <a:pt x="f19" y="f50"/>
                  </a:cubicBezTo>
                  <a:lnTo>
                    <a:pt x="f19" y="f51"/>
                  </a:lnTo>
                  <a:cubicBezTo>
                    <a:pt x="f19" y="f52"/>
                    <a:pt x="f18" y="f53"/>
                    <a:pt x="f16" y="f53"/>
                  </a:cubicBezTo>
                  <a:lnTo>
                    <a:pt x="f25" y="f53"/>
                  </a:lnTo>
                  <a:cubicBezTo>
                    <a:pt x="f26" y="f53"/>
                    <a:pt x="f27" y="f52"/>
                    <a:pt x="f27" y="f51"/>
                  </a:cubicBezTo>
                  <a:lnTo>
                    <a:pt x="f27" y="f50"/>
                  </a:lnTo>
                  <a:cubicBezTo>
                    <a:pt x="f27" y="f49"/>
                    <a:pt x="f26" y="f48"/>
                    <a:pt x="f25" y="f48"/>
                  </a:cubicBezTo>
                  <a:close/>
                  <a:moveTo>
                    <a:pt x="f28" y="f54"/>
                  </a:moveTo>
                  <a:cubicBezTo>
                    <a:pt x="f30" y="f54"/>
                    <a:pt x="f31" y="f55"/>
                    <a:pt x="f31" y="f51"/>
                  </a:cubicBezTo>
                  <a:cubicBezTo>
                    <a:pt x="f31" y="f52"/>
                    <a:pt x="f30" y="f53"/>
                    <a:pt x="f28" y="f53"/>
                  </a:cubicBezTo>
                  <a:lnTo>
                    <a:pt x="f13" y="f53"/>
                  </a:lnTo>
                  <a:cubicBezTo>
                    <a:pt x="f14" y="f53"/>
                    <a:pt x="f15" y="f52"/>
                    <a:pt x="f15" y="f51"/>
                  </a:cubicBezTo>
                  <a:cubicBezTo>
                    <a:pt x="f15" y="f55"/>
                    <a:pt x="f14" y="f54"/>
                    <a:pt x="f13" y="f54"/>
                  </a:cubicBezTo>
                  <a:close/>
                  <a:moveTo>
                    <a:pt x="f56" y="f57"/>
                  </a:moveTo>
                  <a:cubicBezTo>
                    <a:pt x="f58" y="f57"/>
                    <a:pt x="f2" y="f59"/>
                    <a:pt x="f2" y="f60"/>
                  </a:cubicBezTo>
                  <a:lnTo>
                    <a:pt x="f2" y="f61"/>
                  </a:lnTo>
                  <a:cubicBezTo>
                    <a:pt x="f62" y="f63"/>
                    <a:pt x="f58" y="f64"/>
                    <a:pt x="f56" y="f64"/>
                  </a:cubicBezTo>
                  <a:lnTo>
                    <a:pt x="f65" y="f64"/>
                  </a:lnTo>
                  <a:cubicBezTo>
                    <a:pt x="f66" y="f64"/>
                    <a:pt x="f3" y="f63"/>
                    <a:pt x="f3" y="f61"/>
                  </a:cubicBezTo>
                  <a:lnTo>
                    <a:pt x="f3" y="f60"/>
                  </a:lnTo>
                  <a:cubicBezTo>
                    <a:pt x="f3" y="f59"/>
                    <a:pt x="f66" y="f57"/>
                    <a:pt x="f65" y="f57"/>
                  </a:cubicBezTo>
                  <a:lnTo>
                    <a:pt x="f5" y="f57"/>
                  </a:lnTo>
                  <a:lnTo>
                    <a:pt x="f5" y="f67"/>
                  </a:lnTo>
                  <a:cubicBezTo>
                    <a:pt x="f5" y="f68"/>
                    <a:pt x="f69" y="f70"/>
                    <a:pt x="f71" y="f70"/>
                  </a:cubicBezTo>
                  <a:lnTo>
                    <a:pt x="f72" y="f70"/>
                  </a:lnTo>
                  <a:cubicBezTo>
                    <a:pt x="f9" y="f70"/>
                    <a:pt x="f73" y="f68"/>
                    <a:pt x="f73" y="f67"/>
                  </a:cubicBezTo>
                  <a:lnTo>
                    <a:pt x="f73" y="f57"/>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2" name="Google Shape;6963;p88">
              <a:extLst>
                <a:ext uri="{FF2B5EF4-FFF2-40B4-BE49-F238E27FC236}">
                  <a16:creationId xmlns:a16="http://schemas.microsoft.com/office/drawing/2014/main" id="{5A6D0B79-6D7E-A7CB-D5E5-C0E5AD0618E6}"/>
                </a:ext>
              </a:extLst>
            </p:cNvPr>
            <p:cNvSpPr/>
            <p:nvPr/>
          </p:nvSpPr>
          <p:spPr>
            <a:xfrm>
              <a:off x="4039023" y="1115165"/>
              <a:ext cx="65480" cy="132944"/>
            </a:xfrm>
            <a:custGeom>
              <a:avLst/>
              <a:gdLst>
                <a:gd name="f0" fmla="val w"/>
                <a:gd name="f1" fmla="val h"/>
                <a:gd name="f2" fmla="val 0"/>
                <a:gd name="f3" fmla="val 2049"/>
                <a:gd name="f4" fmla="val 4160"/>
                <a:gd name="f5" fmla="val 1"/>
                <a:gd name="f6" fmla="*/ f0 1 2049"/>
                <a:gd name="f7" fmla="*/ f1 1 4160"/>
                <a:gd name="f8" fmla="val f2"/>
                <a:gd name="f9" fmla="val f3"/>
                <a:gd name="f10" fmla="val f4"/>
                <a:gd name="f11" fmla="+- f10 0 f8"/>
                <a:gd name="f12" fmla="+- f9 0 f8"/>
                <a:gd name="f13" fmla="*/ f12 1 2049"/>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2049" h="4160">
                  <a:moveTo>
                    <a:pt x="f5" y="f5"/>
                  </a:moveTo>
                  <a:lnTo>
                    <a:pt x="f5" y="f4"/>
                  </a:lnTo>
                  <a:lnTo>
                    <a:pt x="f3" y="f4"/>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3" name="Google Shape;6964;p88">
              <a:extLst>
                <a:ext uri="{FF2B5EF4-FFF2-40B4-BE49-F238E27FC236}">
                  <a16:creationId xmlns:a16="http://schemas.microsoft.com/office/drawing/2014/main" id="{90A0A656-8E43-F6A5-1275-52579011D307}"/>
                </a:ext>
              </a:extLst>
            </p:cNvPr>
            <p:cNvSpPr/>
            <p:nvPr/>
          </p:nvSpPr>
          <p:spPr>
            <a:xfrm>
              <a:off x="4039023" y="1028590"/>
              <a:ext cx="65480" cy="65480"/>
            </a:xfrm>
            <a:custGeom>
              <a:avLst/>
              <a:gdLst>
                <a:gd name="f0" fmla="val w"/>
                <a:gd name="f1" fmla="val h"/>
                <a:gd name="f2" fmla="val 0"/>
                <a:gd name="f3" fmla="val 2049"/>
                <a:gd name="f4" fmla="val 1009"/>
                <a:gd name="f5" fmla="val 1"/>
                <a:gd name="f6" fmla="val 473"/>
                <a:gd name="f7" fmla="val 1040"/>
                <a:gd name="f8" fmla="val 2048"/>
                <a:gd name="f9" fmla="val 1576"/>
                <a:gd name="f10" fmla="*/ f0 1 2049"/>
                <a:gd name="f11" fmla="*/ f1 1 2049"/>
                <a:gd name="f12" fmla="val f2"/>
                <a:gd name="f13" fmla="val f3"/>
                <a:gd name="f14" fmla="+- f13 0 f12"/>
                <a:gd name="f15" fmla="*/ f14 1 204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2049" h="2049">
                  <a:moveTo>
                    <a:pt x="f4" y="f5"/>
                  </a:moveTo>
                  <a:cubicBezTo>
                    <a:pt x="f6" y="f5"/>
                    <a:pt x="f5" y="f6"/>
                    <a:pt x="f5" y="f7"/>
                  </a:cubicBezTo>
                  <a:lnTo>
                    <a:pt x="f5" y="f8"/>
                  </a:lnTo>
                  <a:lnTo>
                    <a:pt x="f3" y="f8"/>
                  </a:lnTo>
                  <a:lnTo>
                    <a:pt x="f3" y="f7"/>
                  </a:lnTo>
                  <a:cubicBezTo>
                    <a:pt x="f3"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4" name="Google Shape;6965;p88">
              <a:extLst>
                <a:ext uri="{FF2B5EF4-FFF2-40B4-BE49-F238E27FC236}">
                  <a16:creationId xmlns:a16="http://schemas.microsoft.com/office/drawing/2014/main" id="{B0297F3E-0355-D92C-EF2E-07330E5C83FA}"/>
                </a:ext>
              </a:extLst>
            </p:cNvPr>
            <p:cNvSpPr/>
            <p:nvPr/>
          </p:nvSpPr>
          <p:spPr>
            <a:xfrm>
              <a:off x="4041044" y="1270229"/>
              <a:ext cx="59445" cy="65480"/>
            </a:xfrm>
            <a:custGeom>
              <a:avLst/>
              <a:gdLst>
                <a:gd name="f0" fmla="val w"/>
                <a:gd name="f1" fmla="val h"/>
                <a:gd name="f2" fmla="val 0"/>
                <a:gd name="f3" fmla="val 1860"/>
                <a:gd name="f4" fmla="val 2049"/>
                <a:gd name="f5" fmla="val 1"/>
                <a:gd name="f6" fmla="val 599"/>
                <a:gd name="f7" fmla="val 1796"/>
                <a:gd name="f8" fmla="val 694"/>
                <a:gd name="f9" fmla="val 1985"/>
                <a:gd name="f10" fmla="val 788"/>
                <a:gd name="f11" fmla="val 2048"/>
                <a:gd name="f12" fmla="val 946"/>
                <a:gd name="f13" fmla="val 1103"/>
                <a:gd name="f14" fmla="val 1229"/>
                <a:gd name="f15" fmla="val 1261"/>
                <a:gd name="f16" fmla="*/ f0 1 1860"/>
                <a:gd name="f17" fmla="*/ f1 1 2049"/>
                <a:gd name="f18" fmla="val f2"/>
                <a:gd name="f19" fmla="val f3"/>
                <a:gd name="f20" fmla="val f4"/>
                <a:gd name="f21" fmla="+- f20 0 f18"/>
                <a:gd name="f22" fmla="+- f19 0 f18"/>
                <a:gd name="f23" fmla="*/ f22 1 1860"/>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860" h="2049">
                  <a:moveTo>
                    <a:pt x="f5" y="f5"/>
                  </a:moveTo>
                  <a:lnTo>
                    <a:pt x="f6" y="f7"/>
                  </a:lnTo>
                  <a:cubicBezTo>
                    <a:pt x="f8" y="f9"/>
                    <a:pt x="f10" y="f11"/>
                    <a:pt x="f12" y="f11"/>
                  </a:cubicBezTo>
                  <a:cubicBezTo>
                    <a:pt x="f13" y="f11"/>
                    <a:pt x="f14" y="f9"/>
                    <a:pt x="f15" y="f7"/>
                  </a:cubicBez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45" name="Google Shape;6966;p88">
            <a:extLst>
              <a:ext uri="{FF2B5EF4-FFF2-40B4-BE49-F238E27FC236}">
                <a16:creationId xmlns:a16="http://schemas.microsoft.com/office/drawing/2014/main" id="{912E0CDD-1515-D6AC-E2A2-E2A8982B31DF}"/>
              </a:ext>
            </a:extLst>
          </p:cNvPr>
          <p:cNvGrpSpPr/>
          <p:nvPr/>
        </p:nvGrpSpPr>
        <p:grpSpPr>
          <a:xfrm>
            <a:off x="9163293" y="3411177"/>
            <a:ext cx="604881" cy="605820"/>
            <a:chOff x="8189640" y="2558381"/>
            <a:chExt cx="453661" cy="454365"/>
          </a:xfrm>
          <a:solidFill>
            <a:schemeClr val="tx1">
              <a:lumMod val="50000"/>
              <a:lumOff val="50000"/>
            </a:schemeClr>
          </a:solidFill>
        </p:grpSpPr>
        <p:sp>
          <p:nvSpPr>
            <p:cNvPr id="46" name="Google Shape;6967;p88">
              <a:extLst>
                <a:ext uri="{FF2B5EF4-FFF2-40B4-BE49-F238E27FC236}">
                  <a16:creationId xmlns:a16="http://schemas.microsoft.com/office/drawing/2014/main" id="{4D4BC596-ACBF-B6EF-27FB-D006BFDBEA96}"/>
                </a:ext>
              </a:extLst>
            </p:cNvPr>
            <p:cNvSpPr/>
            <p:nvPr/>
          </p:nvSpPr>
          <p:spPr>
            <a:xfrm>
              <a:off x="8317162" y="2858761"/>
              <a:ext cx="12298" cy="19650"/>
            </a:xfrm>
            <a:custGeom>
              <a:avLst/>
              <a:gdLst>
                <a:gd name="f0" fmla="val w"/>
                <a:gd name="f1" fmla="val h"/>
                <a:gd name="f2" fmla="val 0"/>
                <a:gd name="f3" fmla="val 316"/>
                <a:gd name="f4" fmla="val 505"/>
                <a:gd name="f5" fmla="val 158"/>
                <a:gd name="f6" fmla="val 1"/>
                <a:gd name="f7" fmla="val 315"/>
                <a:gd name="f8" fmla="*/ f0 1 316"/>
                <a:gd name="f9" fmla="*/ f1 1 505"/>
                <a:gd name="f10" fmla="val f2"/>
                <a:gd name="f11" fmla="val f3"/>
                <a:gd name="f12" fmla="val f4"/>
                <a:gd name="f13" fmla="+- f12 0 f10"/>
                <a:gd name="f14" fmla="+- f11 0 f10"/>
                <a:gd name="f15" fmla="*/ f14 1 316"/>
                <a:gd name="f16" fmla="*/ f13 1 505"/>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16" h="505">
                  <a:moveTo>
                    <a:pt x="f5" y="f6"/>
                  </a:moveTo>
                  <a:lnTo>
                    <a:pt x="f2" y="f4"/>
                  </a:lnTo>
                  <a:lnTo>
                    <a:pt x="f7" y="f4"/>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7" name="Google Shape;6968;p88">
              <a:extLst>
                <a:ext uri="{FF2B5EF4-FFF2-40B4-BE49-F238E27FC236}">
                  <a16:creationId xmlns:a16="http://schemas.microsoft.com/office/drawing/2014/main" id="{00BB422D-F3F7-C175-7F90-26DE8576605D}"/>
                </a:ext>
              </a:extLst>
            </p:cNvPr>
            <p:cNvSpPr/>
            <p:nvPr/>
          </p:nvSpPr>
          <p:spPr>
            <a:xfrm>
              <a:off x="8189640" y="2743538"/>
              <a:ext cx="267297" cy="269208"/>
            </a:xfrm>
            <a:custGeom>
              <a:avLst/>
              <a:gdLst>
                <a:gd name="f0" fmla="val w"/>
                <a:gd name="f1" fmla="val h"/>
                <a:gd name="f2" fmla="val 0"/>
                <a:gd name="f3" fmla="val 6869"/>
                <a:gd name="f4" fmla="val 6918"/>
                <a:gd name="f5" fmla="val 3427"/>
                <a:gd name="f6" fmla="val 1449"/>
                <a:gd name="f7" fmla="val 3569"/>
                <a:gd name="f8" fmla="val 3718"/>
                <a:gd name="f9" fmla="val 1512"/>
                <a:gd name="f10" fmla="val 3781"/>
                <a:gd name="f11" fmla="val 1638"/>
                <a:gd name="f12" fmla="val 4317"/>
                <a:gd name="f13" fmla="val 3466"/>
                <a:gd name="f14" fmla="val 4474"/>
                <a:gd name="f15" fmla="val 4695"/>
                <a:gd name="f16" fmla="val 4852"/>
                <a:gd name="f17" fmla="val 3623"/>
                <a:gd name="f18" fmla="val 3812"/>
                <a:gd name="f19" fmla="val 3970"/>
                <a:gd name="f20" fmla="val 4726"/>
                <a:gd name="f21" fmla="val 4127"/>
                <a:gd name="f22" fmla="val 4537"/>
                <a:gd name="f23" fmla="val 4789"/>
                <a:gd name="f24" fmla="val 5072"/>
                <a:gd name="f25" fmla="val 5262"/>
                <a:gd name="f26" fmla="val 4758"/>
                <a:gd name="f27" fmla="val 5419"/>
                <a:gd name="f28" fmla="val 4569"/>
                <a:gd name="f29" fmla="val 5514"/>
                <a:gd name="f30" fmla="val 4545"/>
                <a:gd name="f31" fmla="val 5518"/>
                <a:gd name="f32" fmla="val 4521"/>
                <a:gd name="f33" fmla="val 5520"/>
                <a:gd name="f34" fmla="val 4498"/>
                <a:gd name="f35" fmla="val 4341"/>
                <a:gd name="f36" fmla="val 4210"/>
                <a:gd name="f37" fmla="val 5427"/>
                <a:gd name="f38" fmla="val 4128"/>
                <a:gd name="f39" fmla="val 3057"/>
                <a:gd name="f40" fmla="val 2710"/>
                <a:gd name="f41" fmla="val 2683"/>
                <a:gd name="f42" fmla="val 2535"/>
                <a:gd name="f43" fmla="val 2351"/>
                <a:gd name="f44" fmla="val 2325"/>
                <a:gd name="f45" fmla="val 2297"/>
                <a:gd name="f46" fmla="val 2269"/>
                <a:gd name="f47" fmla="val 2080"/>
                <a:gd name="f48" fmla="val 5451"/>
                <a:gd name="f49" fmla="val 2017"/>
                <a:gd name="f50" fmla="val 2049"/>
                <a:gd name="f51" fmla="val 2332"/>
                <a:gd name="f52" fmla="val 2175"/>
                <a:gd name="f53" fmla="val 4096"/>
                <a:gd name="f54" fmla="val 2206"/>
                <a:gd name="f55" fmla="val 2395"/>
                <a:gd name="f56" fmla="val 2553"/>
                <a:gd name="f57" fmla="val 3120"/>
                <a:gd name="f58" fmla="val 3151"/>
                <a:gd name="f59" fmla="val 3285"/>
                <a:gd name="f60" fmla="val 3435"/>
                <a:gd name="f61" fmla="val 1544"/>
                <a:gd name="f62" fmla="val 1"/>
                <a:gd name="f63" fmla="val 3434"/>
                <a:gd name="f64" fmla="val 5356"/>
                <a:gd name="f65" fmla="val 6900"/>
                <a:gd name="f66" fmla="val 4065"/>
                <a:gd name="f67" fmla="val 4632"/>
                <a:gd name="f68" fmla="val 6742"/>
                <a:gd name="f69" fmla="val 5168"/>
                <a:gd name="f70" fmla="val 6427"/>
                <a:gd name="f71" fmla="val 6365"/>
                <a:gd name="f72" fmla="val 6407"/>
                <a:gd name="f73" fmla="val 6910"/>
                <a:gd name="f74" fmla="val 6449"/>
                <a:gd name="f75" fmla="val 6917"/>
                <a:gd name="f76" fmla="val 6491"/>
                <a:gd name="f77" fmla="val 6575"/>
                <a:gd name="f78" fmla="val 6659"/>
                <a:gd name="f79" fmla="val 6889"/>
                <a:gd name="f80" fmla="val 6743"/>
                <a:gd name="f81" fmla="val 6805"/>
                <a:gd name="f82" fmla="val 6806"/>
                <a:gd name="f83" fmla="val 6616"/>
                <a:gd name="f84" fmla="val 6459"/>
                <a:gd name="f85" fmla="val 5009"/>
                <a:gd name="f86" fmla="val 4001"/>
                <a:gd name="f87" fmla="val 3119"/>
                <a:gd name="f88" fmla="val 6774"/>
                <a:gd name="f89" fmla="val 2804"/>
                <a:gd name="f90" fmla="val 6711"/>
                <a:gd name="f91" fmla="val 2489"/>
                <a:gd name="f92" fmla="val 6617"/>
                <a:gd name="f93" fmla="val 2426"/>
                <a:gd name="f94" fmla="val 6428"/>
                <a:gd name="f95" fmla="val 2363"/>
                <a:gd name="f96" fmla="val 5389"/>
                <a:gd name="f97" fmla="val 2755"/>
                <a:gd name="f98" fmla="val 5256"/>
                <a:gd name="f99" fmla="val 2780"/>
                <a:gd name="f100" fmla="val 5125"/>
                <a:gd name="f101" fmla="val 4892"/>
                <a:gd name="f102" fmla="val 4667"/>
                <a:gd name="f103" fmla="val 2702"/>
                <a:gd name="f104" fmla="val 4506"/>
                <a:gd name="f105" fmla="val 2521"/>
                <a:gd name="f106" fmla="val 4222"/>
                <a:gd name="f107" fmla="val 1891"/>
                <a:gd name="f108" fmla="val 4159"/>
                <a:gd name="f109" fmla="val 1481"/>
                <a:gd name="f110" fmla="val 4443"/>
                <a:gd name="f111" fmla="val 221"/>
                <a:gd name="f112" fmla="val 189"/>
                <a:gd name="f113" fmla="val 4411"/>
                <a:gd name="f114" fmla="val 158"/>
                <a:gd name="f115" fmla="val 63"/>
                <a:gd name="f116" fmla="*/ f0 1 6869"/>
                <a:gd name="f117" fmla="*/ f1 1 6918"/>
                <a:gd name="f118" fmla="val f2"/>
                <a:gd name="f119" fmla="val f3"/>
                <a:gd name="f120" fmla="val f4"/>
                <a:gd name="f121" fmla="+- f120 0 f118"/>
                <a:gd name="f122" fmla="+- f119 0 f118"/>
                <a:gd name="f123" fmla="*/ f122 1 6869"/>
                <a:gd name="f124" fmla="*/ f121 1 6918"/>
                <a:gd name="f125" fmla="*/ f118 1 f123"/>
                <a:gd name="f126" fmla="*/ f119 1 f123"/>
                <a:gd name="f127" fmla="*/ f118 1 f124"/>
                <a:gd name="f128" fmla="*/ f120 1 f124"/>
                <a:gd name="f129" fmla="*/ f125 f116 1"/>
                <a:gd name="f130" fmla="*/ f126 f116 1"/>
                <a:gd name="f131" fmla="*/ f128 f117 1"/>
                <a:gd name="f132" fmla="*/ f127 f117 1"/>
              </a:gdLst>
              <a:ahLst/>
              <a:cxnLst>
                <a:cxn ang="3cd4">
                  <a:pos x="hc" y="t"/>
                </a:cxn>
                <a:cxn ang="0">
                  <a:pos x="r" y="vc"/>
                </a:cxn>
                <a:cxn ang="cd4">
                  <a:pos x="hc" y="b"/>
                </a:cxn>
                <a:cxn ang="cd2">
                  <a:pos x="l" y="vc"/>
                </a:cxn>
              </a:cxnLst>
              <a:rect l="f129" t="f132" r="f130" b="f131"/>
              <a:pathLst>
                <a:path w="6869" h="6918">
                  <a:moveTo>
                    <a:pt x="f5" y="f6"/>
                  </a:moveTo>
                  <a:cubicBezTo>
                    <a:pt x="f7" y="f6"/>
                    <a:pt x="f8" y="f9"/>
                    <a:pt x="f10" y="f11"/>
                  </a:cubicBezTo>
                  <a:lnTo>
                    <a:pt x="f12" y="f13"/>
                  </a:lnTo>
                  <a:lnTo>
                    <a:pt x="f14" y="f13"/>
                  </a:lnTo>
                  <a:cubicBezTo>
                    <a:pt x="f15" y="f13"/>
                    <a:pt x="f16" y="f17"/>
                    <a:pt x="f16" y="f18"/>
                  </a:cubicBezTo>
                  <a:cubicBezTo>
                    <a:pt x="f16" y="f19"/>
                    <a:pt x="f20" y="f21"/>
                    <a:pt x="f22" y="f21"/>
                  </a:cubicBezTo>
                  <a:lnTo>
                    <a:pt x="f23" y="f24"/>
                  </a:lnTo>
                  <a:cubicBezTo>
                    <a:pt x="f16" y="f25"/>
                    <a:pt x="f26" y="f27"/>
                    <a:pt x="f28" y="f29"/>
                  </a:cubicBezTo>
                  <a:cubicBezTo>
                    <a:pt x="f30" y="f31"/>
                    <a:pt x="f32" y="f33"/>
                    <a:pt x="f34" y="f33"/>
                  </a:cubicBezTo>
                  <a:cubicBezTo>
                    <a:pt x="f35" y="f33"/>
                    <a:pt x="f36" y="f37"/>
                    <a:pt x="f38" y="f25"/>
                  </a:cubicBezTo>
                  <a:lnTo>
                    <a:pt x="f10" y="f21"/>
                  </a:lnTo>
                  <a:lnTo>
                    <a:pt x="f39" y="f21"/>
                  </a:lnTo>
                  <a:lnTo>
                    <a:pt x="f40" y="f25"/>
                  </a:lnTo>
                  <a:cubicBezTo>
                    <a:pt x="f41" y="f37"/>
                    <a:pt x="f42" y="f33"/>
                    <a:pt x="f43" y="f33"/>
                  </a:cubicBezTo>
                  <a:cubicBezTo>
                    <a:pt x="f44" y="f33"/>
                    <a:pt x="f45" y="f31"/>
                    <a:pt x="f46" y="f29"/>
                  </a:cubicBezTo>
                  <a:cubicBezTo>
                    <a:pt x="f47" y="f48"/>
                    <a:pt x="f49" y="f25"/>
                    <a:pt x="f50" y="f24"/>
                  </a:cubicBezTo>
                  <a:lnTo>
                    <a:pt x="f51" y="f21"/>
                  </a:lnTo>
                  <a:cubicBezTo>
                    <a:pt x="f52" y="f53"/>
                    <a:pt x="f49" y="f19"/>
                    <a:pt x="f49" y="f18"/>
                  </a:cubicBezTo>
                  <a:cubicBezTo>
                    <a:pt x="f50" y="f17"/>
                    <a:pt x="f54" y="f13"/>
                    <a:pt x="f55" y="f13"/>
                  </a:cubicBezTo>
                  <a:lnTo>
                    <a:pt x="f56" y="f13"/>
                  </a:lnTo>
                  <a:lnTo>
                    <a:pt x="f57" y="f11"/>
                  </a:lnTo>
                  <a:cubicBezTo>
                    <a:pt x="f58" y="f9"/>
                    <a:pt x="f59" y="f6"/>
                    <a:pt x="f5" y="f6"/>
                  </a:cubicBezTo>
                  <a:close/>
                  <a:moveTo>
                    <a:pt x="f60" y="f2"/>
                  </a:moveTo>
                  <a:cubicBezTo>
                    <a:pt x="f61" y="f2"/>
                    <a:pt x="f62" y="f61"/>
                    <a:pt x="f62" y="f63"/>
                  </a:cubicBezTo>
                  <a:cubicBezTo>
                    <a:pt x="f62" y="f64"/>
                    <a:pt x="f61" y="f65"/>
                    <a:pt x="f60" y="f65"/>
                  </a:cubicBezTo>
                  <a:cubicBezTo>
                    <a:pt x="f66" y="f65"/>
                    <a:pt x="f67" y="f68"/>
                    <a:pt x="f69" y="f70"/>
                  </a:cubicBezTo>
                  <a:lnTo>
                    <a:pt x="f71" y="f65"/>
                  </a:lnTo>
                  <a:cubicBezTo>
                    <a:pt x="f72" y="f73"/>
                    <a:pt x="f74" y="f75"/>
                    <a:pt x="f76" y="f75"/>
                  </a:cubicBezTo>
                  <a:cubicBezTo>
                    <a:pt x="f77" y="f75"/>
                    <a:pt x="f78" y="f79"/>
                    <a:pt x="f80" y="f81"/>
                  </a:cubicBezTo>
                  <a:cubicBezTo>
                    <a:pt x="f82" y="f68"/>
                    <a:pt x="f3" y="f83"/>
                    <a:pt x="f3" y="f84"/>
                  </a:cubicBezTo>
                  <a:lnTo>
                    <a:pt x="f76" y="f85"/>
                  </a:lnTo>
                  <a:cubicBezTo>
                    <a:pt x="f80" y="f22"/>
                    <a:pt x="f3" y="f86"/>
                    <a:pt x="f3" y="f13"/>
                  </a:cubicBezTo>
                  <a:cubicBezTo>
                    <a:pt x="f3" y="f87"/>
                    <a:pt x="f88" y="f89"/>
                    <a:pt x="f90" y="f91"/>
                  </a:cubicBezTo>
                  <a:cubicBezTo>
                    <a:pt x="f92" y="f93"/>
                    <a:pt x="f76" y="f55"/>
                    <a:pt x="f94" y="f95"/>
                  </a:cubicBezTo>
                  <a:lnTo>
                    <a:pt x="f29" y="f40"/>
                  </a:lnTo>
                  <a:cubicBezTo>
                    <a:pt x="f96" y="f97"/>
                    <a:pt x="f98" y="f99"/>
                    <a:pt x="f100" y="f99"/>
                  </a:cubicBezTo>
                  <a:cubicBezTo>
                    <a:pt x="f101" y="f99"/>
                    <a:pt x="f102" y="f103"/>
                    <a:pt x="f104" y="f105"/>
                  </a:cubicBezTo>
                  <a:cubicBezTo>
                    <a:pt x="f106" y="f46"/>
                    <a:pt x="f53" y="f107"/>
                    <a:pt x="f108" y="f109"/>
                  </a:cubicBezTo>
                  <a:lnTo>
                    <a:pt x="f110" y="f111"/>
                  </a:lnTo>
                  <a:cubicBezTo>
                    <a:pt x="f110" y="f112"/>
                    <a:pt x="f110" y="f112"/>
                    <a:pt x="f113" y="f114"/>
                  </a:cubicBezTo>
                  <a:cubicBezTo>
                    <a:pt x="f53" y="f115"/>
                    <a:pt x="f10" y="f2"/>
                    <a:pt x="f60"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8" name="Google Shape;6969;p88">
              <a:extLst>
                <a:ext uri="{FF2B5EF4-FFF2-40B4-BE49-F238E27FC236}">
                  <a16:creationId xmlns:a16="http://schemas.microsoft.com/office/drawing/2014/main" id="{A4E2CE31-25CB-3B1D-B61E-7705CA4415FB}"/>
                </a:ext>
              </a:extLst>
            </p:cNvPr>
            <p:cNvSpPr/>
            <p:nvPr/>
          </p:nvSpPr>
          <p:spPr>
            <a:xfrm>
              <a:off x="8497372" y="2665046"/>
              <a:ext cx="24551" cy="40507"/>
            </a:xfrm>
            <a:custGeom>
              <a:avLst/>
              <a:gdLst>
                <a:gd name="f0" fmla="val w"/>
                <a:gd name="f1" fmla="val h"/>
                <a:gd name="f2" fmla="val 0"/>
                <a:gd name="f3" fmla="val 631"/>
                <a:gd name="f4" fmla="val 1041"/>
                <a:gd name="f5" fmla="val 1"/>
                <a:gd name="f6" fmla="val 32"/>
                <a:gd name="f7" fmla="val 410"/>
                <a:gd name="f8" fmla="val 126"/>
                <a:gd name="f9" fmla="val 694"/>
                <a:gd name="f10" fmla="val 315"/>
                <a:gd name="f11" fmla="val 473"/>
                <a:gd name="f12" fmla="val 599"/>
                <a:gd name="f13" fmla="val 347"/>
                <a:gd name="f14" fmla="*/ f0 1 631"/>
                <a:gd name="f15" fmla="*/ f1 1 1041"/>
                <a:gd name="f16" fmla="val f2"/>
                <a:gd name="f17" fmla="val f3"/>
                <a:gd name="f18" fmla="val f4"/>
                <a:gd name="f19" fmla="+- f18 0 f16"/>
                <a:gd name="f20" fmla="+- f17 0 f16"/>
                <a:gd name="f21" fmla="*/ f20 1 631"/>
                <a:gd name="f22" fmla="*/ f19 1 1041"/>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631" h="1041">
                  <a:moveTo>
                    <a:pt x="f2" y="f5"/>
                  </a:moveTo>
                  <a:cubicBezTo>
                    <a:pt x="f6" y="f7"/>
                    <a:pt x="f8" y="f9"/>
                    <a:pt x="f10" y="f4"/>
                  </a:cubicBezTo>
                  <a:cubicBezTo>
                    <a:pt x="f11" y="f9"/>
                    <a:pt x="f12" y="f13"/>
                    <a:pt x="f3"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9" name="Google Shape;6970;p88">
              <a:extLst>
                <a:ext uri="{FF2B5EF4-FFF2-40B4-BE49-F238E27FC236}">
                  <a16:creationId xmlns:a16="http://schemas.microsoft.com/office/drawing/2014/main" id="{844A63FA-585F-62CB-F156-5F00258EE3BD}"/>
                </a:ext>
              </a:extLst>
            </p:cNvPr>
            <p:cNvSpPr/>
            <p:nvPr/>
          </p:nvSpPr>
          <p:spPr>
            <a:xfrm>
              <a:off x="8374751" y="2558381"/>
              <a:ext cx="268550" cy="268348"/>
            </a:xfrm>
            <a:custGeom>
              <a:avLst/>
              <a:gdLst>
                <a:gd name="f0" fmla="val w"/>
                <a:gd name="f1" fmla="val h"/>
                <a:gd name="f2" fmla="val 0"/>
                <a:gd name="f3" fmla="val 6901"/>
                <a:gd name="f4" fmla="val 6896"/>
                <a:gd name="f5" fmla="val 3435"/>
                <a:gd name="f6" fmla="val 1356"/>
                <a:gd name="f7" fmla="val 3624"/>
                <a:gd name="f8" fmla="val 3782"/>
                <a:gd name="f9" fmla="val 1513"/>
                <a:gd name="f10" fmla="val 1734"/>
                <a:gd name="f11" fmla="val 2080"/>
                <a:gd name="f12" fmla="val 4821"/>
                <a:gd name="f13" fmla="val 5010"/>
                <a:gd name="f14" fmla="val 5168"/>
                <a:gd name="f15" fmla="val 2238"/>
                <a:gd name="f16" fmla="val 2427"/>
                <a:gd name="f17" fmla="val 2616"/>
                <a:gd name="f18" fmla="val 2742"/>
                <a:gd name="f19" fmla="val 4412"/>
                <a:gd name="f20" fmla="val 4380"/>
                <a:gd name="f21" fmla="val 3341"/>
                <a:gd name="f22" fmla="val 4191"/>
                <a:gd name="f23" fmla="val 3876"/>
                <a:gd name="f24" fmla="val 3908"/>
                <a:gd name="f25" fmla="val 4443"/>
                <a:gd name="f26" fmla="val 4475"/>
                <a:gd name="f27" fmla="val 3939"/>
                <a:gd name="f28" fmla="val 4506"/>
                <a:gd name="f29" fmla="val 4349"/>
                <a:gd name="f30" fmla="val 4916"/>
                <a:gd name="f31" fmla="val 5042"/>
                <a:gd name="f32" fmla="val 5262"/>
                <a:gd name="f33" fmla="val 5388"/>
                <a:gd name="f34" fmla="val 4286"/>
                <a:gd name="f35" fmla="val 5451"/>
                <a:gd name="f36" fmla="val 5483"/>
                <a:gd name="f37" fmla="val 4101"/>
                <a:gd name="f38" fmla="val 4010"/>
                <a:gd name="f39" fmla="val 3923"/>
                <a:gd name="f40" fmla="val 3466"/>
                <a:gd name="f41" fmla="val 4979"/>
                <a:gd name="f42" fmla="val 4947"/>
                <a:gd name="f43" fmla="val 3403"/>
                <a:gd name="f44" fmla="val 2994"/>
                <a:gd name="f45" fmla="val 2931"/>
                <a:gd name="f46" fmla="val 2844"/>
                <a:gd name="f47" fmla="val 2758"/>
                <a:gd name="f48" fmla="val 2671"/>
                <a:gd name="f49" fmla="val 2584"/>
                <a:gd name="f50" fmla="val 2521"/>
                <a:gd name="f51" fmla="val 2395"/>
                <a:gd name="f52" fmla="val 2962"/>
                <a:gd name="f53" fmla="val 2679"/>
                <a:gd name="f54" fmla="val 2490"/>
                <a:gd name="f55" fmla="val 2458"/>
                <a:gd name="f56" fmla="val 2049"/>
                <a:gd name="f57" fmla="val 1860"/>
                <a:gd name="f58" fmla="val 1702"/>
                <a:gd name="f59" fmla="val 2206"/>
                <a:gd name="f60" fmla="val 3088"/>
                <a:gd name="f61" fmla="val 3246"/>
                <a:gd name="f62" fmla="val 1"/>
                <a:gd name="f63" fmla="val 1576"/>
                <a:gd name="f64" fmla="val 32"/>
                <a:gd name="f65" fmla="val 3467"/>
                <a:gd name="f66" fmla="val 3971"/>
                <a:gd name="f67" fmla="val 158"/>
                <a:gd name="f68" fmla="val 411"/>
                <a:gd name="f69" fmla="val 6459"/>
                <a:gd name="f70" fmla="val 6554"/>
                <a:gd name="f71" fmla="val 6680"/>
                <a:gd name="f72" fmla="val 6806"/>
                <a:gd name="f73" fmla="val 225"/>
                <a:gd name="f74" fmla="val 6851"/>
                <a:gd name="f75" fmla="val 324"/>
                <a:gd name="f76" fmla="val 6895"/>
                <a:gd name="f77" fmla="val 420"/>
                <a:gd name="f78" fmla="val 460"/>
                <a:gd name="f79" fmla="val 500"/>
                <a:gd name="f80" fmla="val 6887"/>
                <a:gd name="f81" fmla="val 537"/>
                <a:gd name="f82" fmla="val 6869"/>
                <a:gd name="f83" fmla="val 6396"/>
                <a:gd name="f84" fmla="val 2269"/>
                <a:gd name="f85" fmla="val 6712"/>
                <a:gd name="f86" fmla="val 2899"/>
                <a:gd name="f87" fmla="val 5357"/>
                <a:gd name="f88" fmla="val 5325"/>
                <a:gd name="f89" fmla="*/ f0 1 6901"/>
                <a:gd name="f90" fmla="*/ f1 1 6896"/>
                <a:gd name="f91" fmla="val f2"/>
                <a:gd name="f92" fmla="val f3"/>
                <a:gd name="f93" fmla="val f4"/>
                <a:gd name="f94" fmla="+- f93 0 f91"/>
                <a:gd name="f95" fmla="+- f92 0 f91"/>
                <a:gd name="f96" fmla="*/ f95 1 6901"/>
                <a:gd name="f97" fmla="*/ f94 1 6896"/>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6901" h="6896">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cubicBezTo>
                    <a:pt x="f20" y="f21"/>
                    <a:pt x="f22" y="f23"/>
                    <a:pt x="f23" y="f19"/>
                  </a:cubicBezTo>
                  <a:cubicBezTo>
                    <a:pt x="f24" y="f25"/>
                    <a:pt x="f24" y="f26"/>
                    <a:pt x="f27" y="f28"/>
                  </a:cubicBezTo>
                  <a:lnTo>
                    <a:pt x="f29" y="f30"/>
                  </a:lnTo>
                  <a:cubicBezTo>
                    <a:pt x="f25" y="f31"/>
                    <a:pt x="f25" y="f32"/>
                    <a:pt x="f29" y="f33"/>
                  </a:cubicBezTo>
                  <a:cubicBezTo>
                    <a:pt x="f34" y="f35"/>
                    <a:pt x="f22" y="f36"/>
                    <a:pt x="f37" y="f36"/>
                  </a:cubicBezTo>
                  <a:cubicBezTo>
                    <a:pt x="f38" y="f36"/>
                    <a:pt x="f39" y="f35"/>
                    <a:pt x="f23" y="f33"/>
                  </a:cubicBezTo>
                  <a:lnTo>
                    <a:pt x="f40" y="f41"/>
                  </a:lnTo>
                  <a:lnTo>
                    <a:pt x="f5" y="f42"/>
                  </a:lnTo>
                  <a:lnTo>
                    <a:pt x="f43" y="f41"/>
                  </a:lnTo>
                  <a:lnTo>
                    <a:pt x="f44" y="f33"/>
                  </a:lnTo>
                  <a:cubicBezTo>
                    <a:pt x="f45" y="f35"/>
                    <a:pt x="f46" y="f36"/>
                    <a:pt x="f47" y="f36"/>
                  </a:cubicBezTo>
                  <a:cubicBezTo>
                    <a:pt x="f48" y="f36"/>
                    <a:pt x="f49" y="f35"/>
                    <a:pt x="f50" y="f33"/>
                  </a:cubicBezTo>
                  <a:cubicBezTo>
                    <a:pt x="f51" y="f32"/>
                    <a:pt x="f51" y="f31"/>
                    <a:pt x="f50" y="f30"/>
                  </a:cubicBezTo>
                  <a:lnTo>
                    <a:pt x="f45" y="f28"/>
                  </a:lnTo>
                  <a:cubicBezTo>
                    <a:pt x="f52" y="f26"/>
                    <a:pt x="f52" y="f25"/>
                    <a:pt x="f44" y="f19"/>
                  </a:cubicBezTo>
                  <a:cubicBezTo>
                    <a:pt x="f53" y="f27"/>
                    <a:pt x="f54" y="f21"/>
                    <a:pt x="f55" y="f18"/>
                  </a:cubicBezTo>
                  <a:lnTo>
                    <a:pt x="f56" y="f18"/>
                  </a:lnTo>
                  <a:cubicBezTo>
                    <a:pt x="f57" y="f18"/>
                    <a:pt x="f58" y="f49"/>
                    <a:pt x="f58" y="f51"/>
                  </a:cubicBezTo>
                  <a:cubicBezTo>
                    <a:pt x="f58" y="f59"/>
                    <a:pt x="f57" y="f56"/>
                    <a:pt x="f56" y="f56"/>
                  </a:cubicBezTo>
                  <a:lnTo>
                    <a:pt x="f60" y="f56"/>
                  </a:lnTo>
                  <a:lnTo>
                    <a:pt x="f60" y="f10"/>
                  </a:lnTo>
                  <a:cubicBezTo>
                    <a:pt x="f60" y="f9"/>
                    <a:pt x="f61" y="f6"/>
                    <a:pt x="f5" y="f6"/>
                  </a:cubicBezTo>
                  <a:close/>
                  <a:moveTo>
                    <a:pt x="f40" y="f62"/>
                  </a:moveTo>
                  <a:cubicBezTo>
                    <a:pt x="f63" y="f62"/>
                    <a:pt x="f64" y="f63"/>
                    <a:pt x="f64" y="f65"/>
                  </a:cubicBezTo>
                  <a:cubicBezTo>
                    <a:pt x="f64" y="f66"/>
                    <a:pt x="f67" y="f28"/>
                    <a:pt x="f68" y="f41"/>
                  </a:cubicBezTo>
                  <a:lnTo>
                    <a:pt x="f64" y="f69"/>
                  </a:lnTo>
                  <a:cubicBezTo>
                    <a:pt x="f62" y="f70"/>
                    <a:pt x="f64" y="f71"/>
                    <a:pt x="f67" y="f72"/>
                  </a:cubicBezTo>
                  <a:cubicBezTo>
                    <a:pt x="f73" y="f74"/>
                    <a:pt x="f75" y="f76"/>
                    <a:pt x="f77" y="f76"/>
                  </a:cubicBezTo>
                  <a:cubicBezTo>
                    <a:pt x="f78" y="f76"/>
                    <a:pt x="f79" y="f80"/>
                    <a:pt x="f81" y="f82"/>
                  </a:cubicBezTo>
                  <a:lnTo>
                    <a:pt x="f10" y="f83"/>
                  </a:lnTo>
                  <a:cubicBezTo>
                    <a:pt x="f84" y="f85"/>
                    <a:pt x="f86" y="f82"/>
                    <a:pt x="f40" y="f82"/>
                  </a:cubicBezTo>
                  <a:cubicBezTo>
                    <a:pt x="f87" y="f82"/>
                    <a:pt x="f3" y="f87"/>
                    <a:pt x="f3" y="f5"/>
                  </a:cubicBezTo>
                  <a:cubicBezTo>
                    <a:pt x="f3" y="f63"/>
                    <a:pt x="f88" y="f62"/>
                    <a:pt x="f40" y="f6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50" name="Google Shape;6760;p88">
            <a:extLst>
              <a:ext uri="{FF2B5EF4-FFF2-40B4-BE49-F238E27FC236}">
                <a16:creationId xmlns:a16="http://schemas.microsoft.com/office/drawing/2014/main" id="{A36DC3E2-4520-BEA1-2642-EDAB6C101EC3}"/>
              </a:ext>
            </a:extLst>
          </p:cNvPr>
          <p:cNvGrpSpPr/>
          <p:nvPr/>
        </p:nvGrpSpPr>
        <p:grpSpPr>
          <a:xfrm>
            <a:off x="2446659" y="1247012"/>
            <a:ext cx="499957" cy="600565"/>
            <a:chOff x="3152165" y="935257"/>
            <a:chExt cx="374968" cy="450424"/>
          </a:xfrm>
          <a:solidFill>
            <a:schemeClr val="tx1">
              <a:lumMod val="50000"/>
              <a:lumOff val="50000"/>
            </a:schemeClr>
          </a:solidFill>
        </p:grpSpPr>
        <p:sp>
          <p:nvSpPr>
            <p:cNvPr id="51" name="Google Shape;6761;p88">
              <a:extLst>
                <a:ext uri="{FF2B5EF4-FFF2-40B4-BE49-F238E27FC236}">
                  <a16:creationId xmlns:a16="http://schemas.microsoft.com/office/drawing/2014/main" id="{1DF52CC3-B2D9-FD83-72C7-EC1D0CFD2BB9}"/>
                </a:ext>
              </a:extLst>
            </p:cNvPr>
            <p:cNvSpPr/>
            <p:nvPr/>
          </p:nvSpPr>
          <p:spPr>
            <a:xfrm>
              <a:off x="3152165" y="935257"/>
              <a:ext cx="79168" cy="312880"/>
            </a:xfrm>
            <a:custGeom>
              <a:avLst/>
              <a:gdLst>
                <a:gd name="f0" fmla="val w"/>
                <a:gd name="f1" fmla="val h"/>
                <a:gd name="f2" fmla="val 0"/>
                <a:gd name="f3" fmla="val 2049"/>
                <a:gd name="f4" fmla="val 8098"/>
                <a:gd name="f5" fmla="val 1702"/>
                <a:gd name="f6" fmla="val 757"/>
                <a:gd name="f7" fmla="val 1"/>
                <a:gd name="f8" fmla="val 788"/>
                <a:gd name="f9" fmla="val 1733"/>
                <a:gd name="f10" fmla="val 8097"/>
                <a:gd name="f11" fmla="val 348"/>
                <a:gd name="f12" fmla="val 7782"/>
                <a:gd name="f13" fmla="val 820"/>
                <a:gd name="f14" fmla="val 7562"/>
                <a:gd name="f15" fmla="val 1387"/>
                <a:gd name="f16" fmla="*/ f0 1 2049"/>
                <a:gd name="f17" fmla="*/ f1 1 8098"/>
                <a:gd name="f18" fmla="val f2"/>
                <a:gd name="f19" fmla="val f3"/>
                <a:gd name="f20" fmla="val f4"/>
                <a:gd name="f21" fmla="+- f20 0 f18"/>
                <a:gd name="f22" fmla="+- f19 0 f18"/>
                <a:gd name="f23" fmla="*/ f22 1 2049"/>
                <a:gd name="f24" fmla="*/ f21 1 8098"/>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049" h="8098">
                  <a:moveTo>
                    <a:pt x="f5" y="f2"/>
                  </a:moveTo>
                  <a:cubicBezTo>
                    <a:pt x="f6" y="f2"/>
                    <a:pt x="f7" y="f8"/>
                    <a:pt x="f7" y="f9"/>
                  </a:cubicBezTo>
                  <a:lnTo>
                    <a:pt x="f7" y="f10"/>
                  </a:lnTo>
                  <a:cubicBezTo>
                    <a:pt x="f11" y="f12"/>
                    <a:pt x="f13" y="f14"/>
                    <a:pt x="f15" y="f14"/>
                  </a:cubicBezTo>
                  <a:lnTo>
                    <a:pt x="f3" y="f14"/>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2" name="Google Shape;6762;p88">
              <a:extLst>
                <a:ext uri="{FF2B5EF4-FFF2-40B4-BE49-F238E27FC236}">
                  <a16:creationId xmlns:a16="http://schemas.microsoft.com/office/drawing/2014/main" id="{3FA453F4-B2E6-EE04-07C0-BA91187CBE5E}"/>
                </a:ext>
              </a:extLst>
            </p:cNvPr>
            <p:cNvSpPr/>
            <p:nvPr/>
          </p:nvSpPr>
          <p:spPr>
            <a:xfrm>
              <a:off x="3152165" y="1252965"/>
              <a:ext cx="374968" cy="105942"/>
            </a:xfrm>
            <a:custGeom>
              <a:avLst/>
              <a:gdLst>
                <a:gd name="f0" fmla="val w"/>
                <a:gd name="f1" fmla="val h"/>
                <a:gd name="f2" fmla="val 0"/>
                <a:gd name="f3" fmla="val 9705"/>
                <a:gd name="f4" fmla="val 2742"/>
                <a:gd name="f5" fmla="val 1387"/>
                <a:gd name="f6" fmla="val 631"/>
                <a:gd name="f7" fmla="val 1"/>
                <a:gd name="f8" fmla="val 630"/>
                <a:gd name="f9" fmla="val 1386"/>
                <a:gd name="f10" fmla="val 2111"/>
                <a:gd name="f11" fmla="val 600"/>
                <a:gd name="f12" fmla="val 2741"/>
                <a:gd name="f13" fmla="val 1356"/>
                <a:gd name="f14" fmla="val 4758"/>
                <a:gd name="f15" fmla="val 1733"/>
                <a:gd name="f16" fmla="val 1702"/>
                <a:gd name="f17" fmla="val 1513"/>
                <a:gd name="f18" fmla="val 1575"/>
                <a:gd name="f19" fmla="val 1355"/>
                <a:gd name="f20" fmla="val 1166"/>
                <a:gd name="f21" fmla="val 1008"/>
                <a:gd name="f22" fmla="val 9232"/>
                <a:gd name="f23" fmla="val 9263"/>
                <a:gd name="f24" fmla="val 851"/>
                <a:gd name="f25" fmla="val 9326"/>
                <a:gd name="f26" fmla="val 662"/>
                <a:gd name="f27" fmla="val 9452"/>
                <a:gd name="f28" fmla="val 536"/>
                <a:gd name="f29" fmla="val 9704"/>
                <a:gd name="f30" fmla="val 221"/>
                <a:gd name="f31" fmla="val 9484"/>
                <a:gd name="f32" fmla="*/ f0 1 9705"/>
                <a:gd name="f33" fmla="*/ f1 1 2742"/>
                <a:gd name="f34" fmla="val f2"/>
                <a:gd name="f35" fmla="val f3"/>
                <a:gd name="f36" fmla="val f4"/>
                <a:gd name="f37" fmla="+- f36 0 f34"/>
                <a:gd name="f38" fmla="+- f35 0 f34"/>
                <a:gd name="f39" fmla="*/ f38 1 9705"/>
                <a:gd name="f40" fmla="*/ f37 1 2742"/>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9705" h="2742">
                  <a:moveTo>
                    <a:pt x="f5" y="f2"/>
                  </a:moveTo>
                  <a:cubicBezTo>
                    <a:pt x="f6" y="f2"/>
                    <a:pt x="f7" y="f8"/>
                    <a:pt x="f7" y="f9"/>
                  </a:cubicBezTo>
                  <a:cubicBezTo>
                    <a:pt x="f7" y="f10"/>
                    <a:pt x="f11" y="f12"/>
                    <a:pt x="f13" y="f12"/>
                  </a:cubicBezTo>
                  <a:lnTo>
                    <a:pt x="f14" y="f12"/>
                  </a:lnTo>
                  <a:lnTo>
                    <a:pt x="f14" y="f15"/>
                  </a:lnTo>
                  <a:lnTo>
                    <a:pt x="f16" y="f15"/>
                  </a:lnTo>
                  <a:cubicBezTo>
                    <a:pt x="f17" y="f15"/>
                    <a:pt x="f13" y="f18"/>
                    <a:pt x="f13" y="f19"/>
                  </a:cubicBezTo>
                  <a:cubicBezTo>
                    <a:pt x="f13" y="f20"/>
                    <a:pt x="f17" y="f21"/>
                    <a:pt x="f16" y="f21"/>
                  </a:cubicBezTo>
                  <a:lnTo>
                    <a:pt x="f22" y="f21"/>
                  </a:lnTo>
                  <a:cubicBezTo>
                    <a:pt x="f23" y="f24"/>
                    <a:pt x="f25" y="f26"/>
                    <a:pt x="f27" y="f28"/>
                  </a:cubicBezTo>
                  <a:cubicBezTo>
                    <a:pt x="f29" y="f30"/>
                    <a:pt x="f31" y="f2"/>
                    <a:pt x="f2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3" name="Google Shape;6763;p88">
              <a:extLst>
                <a:ext uri="{FF2B5EF4-FFF2-40B4-BE49-F238E27FC236}">
                  <a16:creationId xmlns:a16="http://schemas.microsoft.com/office/drawing/2014/main" id="{D9C0BF82-F28C-2537-15BB-EB7A174FDFA8}"/>
                </a:ext>
              </a:extLst>
            </p:cNvPr>
            <p:cNvSpPr/>
            <p:nvPr/>
          </p:nvSpPr>
          <p:spPr>
            <a:xfrm>
              <a:off x="3441902" y="1319881"/>
              <a:ext cx="85231" cy="39026"/>
            </a:xfrm>
            <a:custGeom>
              <a:avLst/>
              <a:gdLst>
                <a:gd name="f0" fmla="val w"/>
                <a:gd name="f1" fmla="val h"/>
                <a:gd name="f2" fmla="val 0"/>
                <a:gd name="f3" fmla="val 2206"/>
                <a:gd name="f4" fmla="val 1010"/>
                <a:gd name="f5" fmla="val 1"/>
                <a:gd name="f6" fmla="val 1009"/>
                <a:gd name="f7" fmla="val 1670"/>
                <a:gd name="f8" fmla="val 1953"/>
                <a:gd name="f9" fmla="val 2205"/>
                <a:gd name="f10" fmla="val 788"/>
                <a:gd name="f11" fmla="val 505"/>
                <a:gd name="f12" fmla="val 1827"/>
                <a:gd name="f13" fmla="val 347"/>
                <a:gd name="f14" fmla="val 1764"/>
                <a:gd name="f15" fmla="val 190"/>
                <a:gd name="f16" fmla="*/ f0 1 2206"/>
                <a:gd name="f17" fmla="*/ f1 1 1010"/>
                <a:gd name="f18" fmla="val f2"/>
                <a:gd name="f19" fmla="val f3"/>
                <a:gd name="f20" fmla="val f4"/>
                <a:gd name="f21" fmla="+- f20 0 f18"/>
                <a:gd name="f22" fmla="+- f19 0 f18"/>
                <a:gd name="f23" fmla="*/ f22 1 2206"/>
                <a:gd name="f24" fmla="*/ f21 1 101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206" h="1010">
                  <a:moveTo>
                    <a:pt x="f2" y="f5"/>
                  </a:moveTo>
                  <a:lnTo>
                    <a:pt x="f2" y="f6"/>
                  </a:lnTo>
                  <a:lnTo>
                    <a:pt x="f7" y="f6"/>
                  </a:lnTo>
                  <a:cubicBezTo>
                    <a:pt x="f8" y="f6"/>
                    <a:pt x="f9" y="f10"/>
                    <a:pt x="f8" y="f11"/>
                  </a:cubicBezTo>
                  <a:cubicBezTo>
                    <a:pt x="f12" y="f13"/>
                    <a:pt x="f14" y="f1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4" name="Google Shape;6764;p88">
              <a:extLst>
                <a:ext uri="{FF2B5EF4-FFF2-40B4-BE49-F238E27FC236}">
                  <a16:creationId xmlns:a16="http://schemas.microsoft.com/office/drawing/2014/main" id="{540908FF-401D-296C-228B-89D85BA6263F}"/>
                </a:ext>
              </a:extLst>
            </p:cNvPr>
            <p:cNvSpPr/>
            <p:nvPr/>
          </p:nvSpPr>
          <p:spPr>
            <a:xfrm>
              <a:off x="3323825" y="1094710"/>
              <a:ext cx="130283" cy="53592"/>
            </a:xfrm>
            <a:custGeom>
              <a:avLst/>
              <a:gdLst>
                <a:gd name="f0" fmla="val w"/>
                <a:gd name="f1" fmla="val h"/>
                <a:gd name="f2" fmla="val 0"/>
                <a:gd name="f3" fmla="val 3372"/>
                <a:gd name="f4" fmla="val 1387"/>
                <a:gd name="f5" fmla="val 1701"/>
                <a:gd name="f6" fmla="val 882"/>
                <a:gd name="f7" fmla="val 221"/>
                <a:gd name="f8" fmla="val 599"/>
                <a:gd name="f9" fmla="val 3371"/>
                <a:gd name="f10" fmla="val 3214"/>
                <a:gd name="f11" fmla="val 2521"/>
                <a:gd name="f12" fmla="*/ f0 1 3372"/>
                <a:gd name="f13" fmla="*/ f1 1 1387"/>
                <a:gd name="f14" fmla="val f2"/>
                <a:gd name="f15" fmla="val f3"/>
                <a:gd name="f16" fmla="val f4"/>
                <a:gd name="f17" fmla="+- f16 0 f14"/>
                <a:gd name="f18" fmla="+- f15 0 f14"/>
                <a:gd name="f19" fmla="*/ f18 1 3372"/>
                <a:gd name="f20" fmla="*/ f17 1 1387"/>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372" h="1387">
                  <a:moveTo>
                    <a:pt x="f5" y="f2"/>
                  </a:moveTo>
                  <a:cubicBezTo>
                    <a:pt x="f6" y="f2"/>
                    <a:pt x="f7" y="f8"/>
                    <a:pt x="f2" y="f4"/>
                  </a:cubicBezTo>
                  <a:lnTo>
                    <a:pt x="f9" y="f4"/>
                  </a:lnTo>
                  <a:cubicBezTo>
                    <a:pt x="f10" y="f8"/>
                    <a:pt x="f1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5" name="Google Shape;6765;p88">
              <a:extLst>
                <a:ext uri="{FF2B5EF4-FFF2-40B4-BE49-F238E27FC236}">
                  <a16:creationId xmlns:a16="http://schemas.microsoft.com/office/drawing/2014/main" id="{2B5BB670-7352-640B-231E-AC08B10EB453}"/>
                </a:ext>
              </a:extLst>
            </p:cNvPr>
            <p:cNvSpPr/>
            <p:nvPr/>
          </p:nvSpPr>
          <p:spPr>
            <a:xfrm>
              <a:off x="3363967" y="1015578"/>
              <a:ext cx="51151" cy="51151"/>
            </a:xfrm>
            <a:custGeom>
              <a:avLst/>
              <a:gdLst>
                <a:gd name="f0" fmla="val w"/>
                <a:gd name="f1" fmla="val h"/>
                <a:gd name="f2" fmla="val 0"/>
                <a:gd name="f3" fmla="val 1324"/>
                <a:gd name="f4" fmla="val 662"/>
                <a:gd name="f5" fmla="val 1"/>
                <a:gd name="f6" fmla="val 316"/>
                <a:gd name="f7" fmla="val 284"/>
                <a:gd name="f8" fmla="val 1040"/>
                <a:gd name="f9" fmla="*/ f0 1 1324"/>
                <a:gd name="f10" fmla="*/ f1 1 1324"/>
                <a:gd name="f11" fmla="val f2"/>
                <a:gd name="f12" fmla="val f3"/>
                <a:gd name="f13" fmla="+- f12 0 f11"/>
                <a:gd name="f14" fmla="*/ f13 1 1324"/>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1324" h="1324">
                  <a:moveTo>
                    <a:pt x="f4" y="f5"/>
                  </a:moveTo>
                  <a:cubicBezTo>
                    <a:pt x="f6" y="f5"/>
                    <a:pt x="f5" y="f7"/>
                    <a:pt x="f5" y="f4"/>
                  </a:cubicBezTo>
                  <a:cubicBezTo>
                    <a:pt x="f5" y="f8"/>
                    <a:pt x="f6" y="f3"/>
                    <a:pt x="f4" y="f3"/>
                  </a:cubicBezTo>
                  <a:cubicBezTo>
                    <a:pt x="f8" y="f3"/>
                    <a:pt x="f3" y="f8"/>
                    <a:pt x="f3" y="f4"/>
                  </a:cubicBezTo>
                  <a:cubicBezTo>
                    <a:pt x="f3" y="f7"/>
                    <a:pt x="f8"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6" name="Google Shape;6766;p88">
              <a:extLst>
                <a:ext uri="{FF2B5EF4-FFF2-40B4-BE49-F238E27FC236}">
                  <a16:creationId xmlns:a16="http://schemas.microsoft.com/office/drawing/2014/main" id="{95BADB65-9E00-7E68-F79E-9CC105907CD2}"/>
                </a:ext>
              </a:extLst>
            </p:cNvPr>
            <p:cNvSpPr/>
            <p:nvPr/>
          </p:nvSpPr>
          <p:spPr>
            <a:xfrm>
              <a:off x="3256873" y="935257"/>
              <a:ext cx="265395" cy="292169"/>
            </a:xfrm>
            <a:custGeom>
              <a:avLst/>
              <a:gdLst>
                <a:gd name="f0" fmla="val w"/>
                <a:gd name="f1" fmla="val h"/>
                <a:gd name="f2" fmla="val 0"/>
                <a:gd name="f3" fmla="val 6869"/>
                <a:gd name="f4" fmla="val 7562"/>
                <a:gd name="f5" fmla="val 3434"/>
                <a:gd name="f6" fmla="val 1355"/>
                <a:gd name="f7" fmla="val 4191"/>
                <a:gd name="f8" fmla="val 4821"/>
                <a:gd name="f9" fmla="val 1985"/>
                <a:gd name="f10" fmla="val 2741"/>
                <a:gd name="f11" fmla="val 3088"/>
                <a:gd name="f12" fmla="val 4663"/>
                <a:gd name="f13" fmla="val 3403"/>
                <a:gd name="f14" fmla="val 4474"/>
                <a:gd name="f15" fmla="val 3655"/>
                <a:gd name="f16" fmla="val 5293"/>
                <a:gd name="f17" fmla="val 4033"/>
                <a:gd name="f18" fmla="val 5829"/>
                <a:gd name="f19" fmla="val 4852"/>
                <a:gd name="f20" fmla="val 6018"/>
                <a:gd name="f21" fmla="val 5671"/>
                <a:gd name="f22" fmla="val 6175"/>
                <a:gd name="f23" fmla="val 5482"/>
                <a:gd name="f24" fmla="val 1387"/>
                <a:gd name="f25" fmla="val 1198"/>
                <a:gd name="f26" fmla="val 1040"/>
                <a:gd name="f27" fmla="val 1576"/>
                <a:gd name="f28" fmla="val 2426"/>
                <a:gd name="f29" fmla="val 2174"/>
                <a:gd name="f30" fmla="val 2048"/>
                <a:gd name="f31" fmla="val 2678"/>
                <a:gd name="f32" fmla="val 6868"/>
                <a:gd name="f33" fmla="val 1009"/>
                <a:gd name="f34" fmla="val 473"/>
                <a:gd name="f35" fmla="val 6396"/>
                <a:gd name="f36" fmla="*/ f0 1 6869"/>
                <a:gd name="f37" fmla="*/ f1 1 7562"/>
                <a:gd name="f38" fmla="val f2"/>
                <a:gd name="f39" fmla="val f3"/>
                <a:gd name="f40" fmla="val f4"/>
                <a:gd name="f41" fmla="+- f40 0 f38"/>
                <a:gd name="f42" fmla="+- f39 0 f38"/>
                <a:gd name="f43" fmla="*/ f42 1 6869"/>
                <a:gd name="f44" fmla="*/ f41 1 7562"/>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6869" h="7562">
                  <a:moveTo>
                    <a:pt x="f5" y="f6"/>
                  </a:moveTo>
                  <a:cubicBezTo>
                    <a:pt x="f7" y="f6"/>
                    <a:pt x="f8" y="f9"/>
                    <a:pt x="f8" y="f10"/>
                  </a:cubicBezTo>
                  <a:cubicBezTo>
                    <a:pt x="f8" y="f11"/>
                    <a:pt x="f12" y="f13"/>
                    <a:pt x="f14" y="f15"/>
                  </a:cubicBezTo>
                  <a:cubicBezTo>
                    <a:pt x="f16" y="f17"/>
                    <a:pt x="f18" y="f19"/>
                    <a:pt x="f18" y="f18"/>
                  </a:cubicBezTo>
                  <a:cubicBezTo>
                    <a:pt x="f18" y="f20"/>
                    <a:pt x="f21" y="f22"/>
                    <a:pt x="f23" y="f22"/>
                  </a:cubicBezTo>
                  <a:lnTo>
                    <a:pt x="f24" y="f22"/>
                  </a:lnTo>
                  <a:cubicBezTo>
                    <a:pt x="f25" y="f22"/>
                    <a:pt x="f26" y="f20"/>
                    <a:pt x="f26" y="f18"/>
                  </a:cubicBezTo>
                  <a:cubicBezTo>
                    <a:pt x="f26" y="f19"/>
                    <a:pt x="f27" y="f17"/>
                    <a:pt x="f28" y="f15"/>
                  </a:cubicBezTo>
                  <a:cubicBezTo>
                    <a:pt x="f29" y="f13"/>
                    <a:pt x="f30" y="f11"/>
                    <a:pt x="f30" y="f10"/>
                  </a:cubicBezTo>
                  <a:cubicBezTo>
                    <a:pt x="f30" y="f9"/>
                    <a:pt x="f31" y="f6"/>
                    <a:pt x="f5" y="f6"/>
                  </a:cubicBezTo>
                  <a:close/>
                  <a:moveTo>
                    <a:pt x="f2" y="f2"/>
                  </a:moveTo>
                  <a:lnTo>
                    <a:pt x="f2" y="f4"/>
                  </a:lnTo>
                  <a:lnTo>
                    <a:pt x="f32" y="f4"/>
                  </a:lnTo>
                  <a:lnTo>
                    <a:pt x="f32" y="f33"/>
                  </a:lnTo>
                  <a:cubicBezTo>
                    <a:pt x="f32" y="f34"/>
                    <a:pt x="f35" y="f2"/>
                    <a:pt x="f18"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7" name="Google Shape;6767;p88">
              <a:extLst>
                <a:ext uri="{FF2B5EF4-FFF2-40B4-BE49-F238E27FC236}">
                  <a16:creationId xmlns:a16="http://schemas.microsoft.com/office/drawing/2014/main" id="{484098D1-CF19-874A-4577-E999309BC31E}"/>
                </a:ext>
              </a:extLst>
            </p:cNvPr>
            <p:cNvSpPr/>
            <p:nvPr/>
          </p:nvSpPr>
          <p:spPr>
            <a:xfrm>
              <a:off x="3363967" y="1319881"/>
              <a:ext cx="53592" cy="65800"/>
            </a:xfrm>
            <a:custGeom>
              <a:avLst/>
              <a:gdLst>
                <a:gd name="f0" fmla="val w"/>
                <a:gd name="f1" fmla="val h"/>
                <a:gd name="f2" fmla="val 0"/>
                <a:gd name="f3" fmla="val 1387"/>
                <a:gd name="f4" fmla="val 1703"/>
                <a:gd name="f5" fmla="val 1"/>
                <a:gd name="f6" fmla="val 1702"/>
                <a:gd name="f7" fmla="val 505"/>
                <a:gd name="f8" fmla="val 536"/>
                <a:gd name="f9" fmla="val 1324"/>
                <a:gd name="f10" fmla="val 631"/>
                <a:gd name="f11" fmla="val 694"/>
                <a:gd name="f12" fmla="val 711"/>
                <a:gd name="f13" fmla="val 1316"/>
                <a:gd name="f14" fmla="val 725"/>
                <a:gd name="f15" fmla="val 1312"/>
                <a:gd name="f16" fmla="val 739"/>
                <a:gd name="f17" fmla="val 776"/>
                <a:gd name="f18" fmla="val 805"/>
                <a:gd name="f19" fmla="val 1341"/>
                <a:gd name="f20" fmla="val 851"/>
                <a:gd name="f21" fmla="*/ f0 1 1387"/>
                <a:gd name="f22" fmla="*/ f1 1 1703"/>
                <a:gd name="f23" fmla="val f2"/>
                <a:gd name="f24" fmla="val f3"/>
                <a:gd name="f25" fmla="val f4"/>
                <a:gd name="f26" fmla="+- f25 0 f23"/>
                <a:gd name="f27" fmla="+- f24 0 f23"/>
                <a:gd name="f28" fmla="*/ f27 1 1387"/>
                <a:gd name="f29" fmla="*/ f26 1 170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387" h="1703">
                  <a:moveTo>
                    <a:pt x="f5" y="f5"/>
                  </a:moveTo>
                  <a:lnTo>
                    <a:pt x="f5" y="f6"/>
                  </a:lnTo>
                  <a:lnTo>
                    <a:pt x="f7" y="f3"/>
                  </a:lnTo>
                  <a:cubicBezTo>
                    <a:pt x="f8" y="f9"/>
                    <a:pt x="f10" y="f9"/>
                    <a:pt x="f11" y="f9"/>
                  </a:cubicBezTo>
                  <a:cubicBezTo>
                    <a:pt x="f12" y="f13"/>
                    <a:pt x="f14" y="f15"/>
                    <a:pt x="f16" y="f15"/>
                  </a:cubicBezTo>
                  <a:cubicBezTo>
                    <a:pt x="f17" y="f15"/>
                    <a:pt x="f18" y="f19"/>
                    <a:pt x="f20" y="f3"/>
                  </a:cubicBezTo>
                  <a:lnTo>
                    <a:pt x="f3" y="f6"/>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58" name="Google Shape;6777;p88">
            <a:extLst>
              <a:ext uri="{FF2B5EF4-FFF2-40B4-BE49-F238E27FC236}">
                <a16:creationId xmlns:a16="http://schemas.microsoft.com/office/drawing/2014/main" id="{2FE61DFB-462B-C3A2-A95D-498849B8362B}"/>
              </a:ext>
            </a:extLst>
          </p:cNvPr>
          <p:cNvGrpSpPr/>
          <p:nvPr/>
        </p:nvGrpSpPr>
        <p:grpSpPr>
          <a:xfrm>
            <a:off x="6414070" y="1211289"/>
            <a:ext cx="600565" cy="600564"/>
            <a:chOff x="6127723" y="908465"/>
            <a:chExt cx="450424" cy="450423"/>
          </a:xfrm>
          <a:solidFill>
            <a:schemeClr val="tx1">
              <a:lumMod val="50000"/>
              <a:lumOff val="50000"/>
            </a:schemeClr>
          </a:solidFill>
        </p:grpSpPr>
        <p:sp>
          <p:nvSpPr>
            <p:cNvPr id="59" name="Google Shape;6778;p88">
              <a:extLst>
                <a:ext uri="{FF2B5EF4-FFF2-40B4-BE49-F238E27FC236}">
                  <a16:creationId xmlns:a16="http://schemas.microsoft.com/office/drawing/2014/main" id="{FBD216FE-5664-BD78-B1BD-8D89D9F91273}"/>
                </a:ext>
              </a:extLst>
            </p:cNvPr>
            <p:cNvSpPr/>
            <p:nvPr/>
          </p:nvSpPr>
          <p:spPr>
            <a:xfrm>
              <a:off x="6361435" y="1042379"/>
              <a:ext cx="198470" cy="76690"/>
            </a:xfrm>
            <a:custGeom>
              <a:avLst/>
              <a:gdLst>
                <a:gd name="f0" fmla="val w"/>
                <a:gd name="f1" fmla="val h"/>
                <a:gd name="f2" fmla="val 0"/>
                <a:gd name="f3" fmla="val 5137"/>
                <a:gd name="f4" fmla="val 1985"/>
                <a:gd name="f5" fmla="val 473"/>
                <a:gd name="f6" fmla="val 316"/>
                <a:gd name="f7" fmla="val 158"/>
                <a:gd name="f8" fmla="val 32"/>
                <a:gd name="f9" fmla="val 1"/>
                <a:gd name="f10" fmla="val 126"/>
                <a:gd name="f11" fmla="val 2521"/>
                <a:gd name="f12" fmla="val 5136"/>
                <a:gd name="f13" fmla="val 4979"/>
                <a:gd name="f14" fmla="val 4790"/>
                <a:gd name="f15" fmla="val 4569"/>
                <a:gd name="f16" fmla="*/ f0 1 5137"/>
                <a:gd name="f17" fmla="*/ f1 1 1985"/>
                <a:gd name="f18" fmla="val f2"/>
                <a:gd name="f19" fmla="val f3"/>
                <a:gd name="f20" fmla="val f4"/>
                <a:gd name="f21" fmla="+- f20 0 f18"/>
                <a:gd name="f22" fmla="+- f19 0 f18"/>
                <a:gd name="f23" fmla="*/ f22 1 5137"/>
                <a:gd name="f24" fmla="*/ f21 1 198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137" h="1985">
                  <a:moveTo>
                    <a:pt x="f5" y="f2"/>
                  </a:moveTo>
                  <a:cubicBezTo>
                    <a:pt x="f6" y="f2"/>
                    <a:pt x="f7" y="f8"/>
                    <a:pt x="f9" y="f10"/>
                  </a:cubicBezTo>
                  <a:lnTo>
                    <a:pt x="f11" y="f4"/>
                  </a:lnTo>
                  <a:lnTo>
                    <a:pt x="f12" y="f7"/>
                  </a:lnTo>
                  <a:cubicBezTo>
                    <a:pt x="f13" y="f8"/>
                    <a:pt x="f14" y="f2"/>
                    <a:pt x="f1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0" name="Google Shape;6779;p88">
              <a:extLst>
                <a:ext uri="{FF2B5EF4-FFF2-40B4-BE49-F238E27FC236}">
                  <a16:creationId xmlns:a16="http://schemas.microsoft.com/office/drawing/2014/main" id="{5532E547-8DFD-A99D-DE0C-B08C854338BB}"/>
                </a:ext>
              </a:extLst>
            </p:cNvPr>
            <p:cNvSpPr/>
            <p:nvPr/>
          </p:nvSpPr>
          <p:spPr>
            <a:xfrm>
              <a:off x="6340769" y="1065486"/>
              <a:ext cx="237378" cy="159489"/>
            </a:xfrm>
            <a:custGeom>
              <a:avLst/>
              <a:gdLst>
                <a:gd name="f0" fmla="val w"/>
                <a:gd name="f1" fmla="val h"/>
                <a:gd name="f2" fmla="val 0"/>
                <a:gd name="f3" fmla="val 6144"/>
                <a:gd name="f4" fmla="val 4128"/>
                <a:gd name="f5" fmla="val 63"/>
                <a:gd name="f6" fmla="val 1"/>
                <a:gd name="f7" fmla="val 32"/>
                <a:gd name="f8" fmla="val 127"/>
                <a:gd name="f9" fmla="val 284"/>
                <a:gd name="f10" fmla="val 379"/>
                <a:gd name="f11" fmla="val 3120"/>
                <a:gd name="f12" fmla="val 3655"/>
                <a:gd name="f13" fmla="val 473"/>
                <a:gd name="f14" fmla="val 1040"/>
                <a:gd name="f15" fmla="val 5136"/>
                <a:gd name="f16" fmla="val 5671"/>
                <a:gd name="f17" fmla="val 6112"/>
                <a:gd name="f18" fmla="val 190"/>
                <a:gd name="f19" fmla="val 64"/>
                <a:gd name="f20" fmla="val 3277"/>
                <a:gd name="f21" fmla="val 2048"/>
                <a:gd name="f22" fmla="val 3214"/>
                <a:gd name="f23" fmla="val 2080"/>
                <a:gd name="f24" fmla="val 3151"/>
                <a:gd name="f25" fmla="val 3056"/>
                <a:gd name="f26" fmla="val 2993"/>
                <a:gd name="f27" fmla="val 2962"/>
                <a:gd name="f28" fmla="val 2867"/>
                <a:gd name="f29" fmla="*/ f0 1 6144"/>
                <a:gd name="f30" fmla="*/ f1 1 4128"/>
                <a:gd name="f31" fmla="val f2"/>
                <a:gd name="f32" fmla="val f3"/>
                <a:gd name="f33" fmla="val f4"/>
                <a:gd name="f34" fmla="+- f33 0 f31"/>
                <a:gd name="f35" fmla="+- f32 0 f31"/>
                <a:gd name="f36" fmla="*/ f35 1 6144"/>
                <a:gd name="f37" fmla="*/ f34 1 412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144" h="4128">
                  <a:moveTo>
                    <a:pt x="f5" y="f6"/>
                  </a:moveTo>
                  <a:cubicBezTo>
                    <a:pt x="f7" y="f8"/>
                    <a:pt x="f2" y="f9"/>
                    <a:pt x="f2" y="f10"/>
                  </a:cubicBezTo>
                  <a:lnTo>
                    <a:pt x="f2" y="f11"/>
                  </a:lnTo>
                  <a:cubicBezTo>
                    <a:pt x="f2" y="f12"/>
                    <a:pt x="f13" y="f4"/>
                    <a:pt x="f14" y="f4"/>
                  </a:cubicBezTo>
                  <a:lnTo>
                    <a:pt x="f15" y="f4"/>
                  </a:lnTo>
                  <a:cubicBezTo>
                    <a:pt x="f16" y="f4"/>
                    <a:pt x="f3" y="f12"/>
                    <a:pt x="f3" y="f11"/>
                  </a:cubicBezTo>
                  <a:lnTo>
                    <a:pt x="f3" y="f10"/>
                  </a:lnTo>
                  <a:cubicBezTo>
                    <a:pt x="f3" y="f9"/>
                    <a:pt x="f17" y="f18"/>
                    <a:pt x="f17" y="f19"/>
                  </a:cubicBezTo>
                  <a:lnTo>
                    <a:pt x="f20" y="f21"/>
                  </a:lnTo>
                  <a:cubicBezTo>
                    <a:pt x="f22" y="f23"/>
                    <a:pt x="f24" y="f23"/>
                    <a:pt x="f25" y="f23"/>
                  </a:cubicBezTo>
                  <a:cubicBezTo>
                    <a:pt x="f26" y="f23"/>
                    <a:pt x="f27" y="f23"/>
                    <a:pt x="f28" y="f21"/>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1" name="Google Shape;6780;p88">
              <a:extLst>
                <a:ext uri="{FF2B5EF4-FFF2-40B4-BE49-F238E27FC236}">
                  <a16:creationId xmlns:a16="http://schemas.microsoft.com/office/drawing/2014/main" id="{CD364EAB-2597-B143-DA32-164EE9BC4FCC}"/>
                </a:ext>
              </a:extLst>
            </p:cNvPr>
            <p:cNvSpPr/>
            <p:nvPr/>
          </p:nvSpPr>
          <p:spPr>
            <a:xfrm>
              <a:off x="6127723" y="988786"/>
              <a:ext cx="292169" cy="290971"/>
            </a:xfrm>
            <a:custGeom>
              <a:avLst/>
              <a:gdLst>
                <a:gd name="f0" fmla="val w"/>
                <a:gd name="f1" fmla="val h"/>
                <a:gd name="f2" fmla="val 0"/>
                <a:gd name="f3" fmla="val 7562"/>
                <a:gd name="f4" fmla="val 7531"/>
                <a:gd name="f5" fmla="val 3781"/>
                <a:gd name="f6" fmla="val 2017"/>
                <a:gd name="f7" fmla="val 3970"/>
                <a:gd name="f8" fmla="val 4128"/>
                <a:gd name="f9" fmla="val 2175"/>
                <a:gd name="f10" fmla="val 2364"/>
                <a:gd name="f11" fmla="val 2584"/>
                <a:gd name="f12" fmla="val 2742"/>
                <a:gd name="f13" fmla="val 1702"/>
                <a:gd name="f14" fmla="val 1482"/>
                <a:gd name="f15" fmla="val 1324"/>
                <a:gd name="f16" fmla="val 3057"/>
                <a:gd name="f17" fmla="val 3403"/>
                <a:gd name="f18" fmla="val 3277"/>
                <a:gd name="f19" fmla="val 3435"/>
                <a:gd name="f20" fmla="val 3561"/>
                <a:gd name="f21" fmla="val 3750"/>
                <a:gd name="f22" fmla="val 3466"/>
                <a:gd name="f23" fmla="val 3939"/>
                <a:gd name="f24" fmla="val 4096"/>
                <a:gd name="f25" fmla="val 2395"/>
                <a:gd name="f26" fmla="val 4790"/>
                <a:gd name="f27" fmla="val 4947"/>
                <a:gd name="f28" fmla="val 5136"/>
                <a:gd name="f29" fmla="val 5325"/>
                <a:gd name="f30" fmla="val 5483"/>
                <a:gd name="f31" fmla="val 1"/>
                <a:gd name="f32" fmla="val 7530"/>
                <a:gd name="f33" fmla="val 6837"/>
                <a:gd name="f34" fmla="val 6522"/>
                <a:gd name="f35" fmla="val 5577"/>
                <a:gd name="f36" fmla="val 4853"/>
                <a:gd name="f37" fmla="val 6081"/>
                <a:gd name="f38" fmla="val 1450"/>
                <a:gd name="f39" fmla="val 725"/>
                <a:gd name="f40" fmla="*/ f0 1 7562"/>
                <a:gd name="f41" fmla="*/ f1 1 7531"/>
                <a:gd name="f42" fmla="val f2"/>
                <a:gd name="f43" fmla="val f3"/>
                <a:gd name="f44" fmla="val f4"/>
                <a:gd name="f45" fmla="+- f44 0 f42"/>
                <a:gd name="f46" fmla="+- f43 0 f42"/>
                <a:gd name="f47" fmla="*/ f46 1 7562"/>
                <a:gd name="f48" fmla="*/ f45 1 7531"/>
                <a:gd name="f49" fmla="*/ f42 1 f47"/>
                <a:gd name="f50" fmla="*/ f43 1 f47"/>
                <a:gd name="f51" fmla="*/ f42 1 f48"/>
                <a:gd name="f52" fmla="*/ f44 1 f48"/>
                <a:gd name="f53" fmla="*/ f49 f40 1"/>
                <a:gd name="f54" fmla="*/ f50 f40 1"/>
                <a:gd name="f55" fmla="*/ f52 f41 1"/>
                <a:gd name="f56" fmla="*/ f51 f41 1"/>
              </a:gdLst>
              <a:ahLst/>
              <a:cxnLst>
                <a:cxn ang="3cd4">
                  <a:pos x="hc" y="t"/>
                </a:cxn>
                <a:cxn ang="0">
                  <a:pos x="r" y="vc"/>
                </a:cxn>
                <a:cxn ang="cd4">
                  <a:pos x="hc" y="b"/>
                </a:cxn>
                <a:cxn ang="cd2">
                  <a:pos x="l" y="vc"/>
                </a:cxn>
              </a:cxnLst>
              <a:rect l="f53" t="f56" r="f54" b="f55"/>
              <a:pathLst>
                <a:path w="7562" h="7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cubicBezTo>
                    <a:pt x="f22" y="f23"/>
                    <a:pt x="f18" y="f24"/>
                    <a:pt x="f16" y="f24"/>
                  </a:cubicBezTo>
                  <a:lnTo>
                    <a:pt x="f13" y="f24"/>
                  </a:lnTo>
                  <a:cubicBezTo>
                    <a:pt x="f14" y="f24"/>
                    <a:pt x="f15" y="f23"/>
                    <a:pt x="f15" y="f21"/>
                  </a:cubicBezTo>
                  <a:cubicBezTo>
                    <a:pt x="f15" y="f20"/>
                    <a:pt x="f14" y="f17"/>
                    <a:pt x="f13" y="f17"/>
                  </a:cubicBezTo>
                  <a:close/>
                  <a:moveTo>
                    <a:pt x="f25" y="f26"/>
                  </a:moveTo>
                  <a:cubicBezTo>
                    <a:pt x="f11" y="f26"/>
                    <a:pt x="f12" y="f27"/>
                    <a:pt x="f12" y="f28"/>
                  </a:cubicBezTo>
                  <a:cubicBezTo>
                    <a:pt x="f12" y="f29"/>
                    <a:pt x="f11" y="f30"/>
                    <a:pt x="f25" y="f30"/>
                  </a:cubicBezTo>
                  <a:lnTo>
                    <a:pt x="f13" y="f30"/>
                  </a:lnTo>
                  <a:cubicBezTo>
                    <a:pt x="f14" y="f30"/>
                    <a:pt x="f15" y="f29"/>
                    <a:pt x="f15" y="f28"/>
                  </a:cubicBezTo>
                  <a:cubicBezTo>
                    <a:pt x="f15" y="f27"/>
                    <a:pt x="f14" y="f26"/>
                    <a:pt x="f13" y="f26"/>
                  </a:cubicBezTo>
                  <a:close/>
                  <a:moveTo>
                    <a:pt x="f31" y="f31"/>
                  </a:moveTo>
                  <a:lnTo>
                    <a:pt x="f31" y="f32"/>
                  </a:lnTo>
                  <a:lnTo>
                    <a:pt x="f3" y="f32"/>
                  </a:lnTo>
                  <a:lnTo>
                    <a:pt x="f3" y="f33"/>
                  </a:lnTo>
                  <a:lnTo>
                    <a:pt x="f34" y="f33"/>
                  </a:lnTo>
                  <a:cubicBezTo>
                    <a:pt x="f35" y="f33"/>
                    <a:pt x="f36" y="f37"/>
                    <a:pt x="f36" y="f28"/>
                  </a:cubicBezTo>
                  <a:lnTo>
                    <a:pt x="f36" y="f25"/>
                  </a:lnTo>
                  <a:cubicBezTo>
                    <a:pt x="f36" y="f38"/>
                    <a:pt x="f35" y="f39"/>
                    <a:pt x="f34" y="f39"/>
                  </a:cubicBezTo>
                  <a:lnTo>
                    <a:pt x="f3" y="f39"/>
                  </a:lnTo>
                  <a:lnTo>
                    <a:pt x="f3" y="f31"/>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2" name="Google Shape;6781;p88">
              <a:extLst>
                <a:ext uri="{FF2B5EF4-FFF2-40B4-BE49-F238E27FC236}">
                  <a16:creationId xmlns:a16="http://schemas.microsoft.com/office/drawing/2014/main" id="{352174E8-EE46-166A-A4B6-758BA6AAEA24}"/>
                </a:ext>
              </a:extLst>
            </p:cNvPr>
            <p:cNvSpPr/>
            <p:nvPr/>
          </p:nvSpPr>
          <p:spPr>
            <a:xfrm>
              <a:off x="6127723" y="908465"/>
              <a:ext cx="292169" cy="53592"/>
            </a:xfrm>
            <a:custGeom>
              <a:avLst/>
              <a:gdLst>
                <a:gd name="f0" fmla="val w"/>
                <a:gd name="f1" fmla="val h"/>
                <a:gd name="f2" fmla="val 0"/>
                <a:gd name="f3" fmla="val 7562"/>
                <a:gd name="f4" fmla="val 1387"/>
                <a:gd name="f5" fmla="val 1009"/>
                <a:gd name="f6" fmla="val 1"/>
                <a:gd name="f7" fmla="val 473"/>
                <a:gd name="f8" fmla="val 1040"/>
                <a:gd name="f9" fmla="val 7089"/>
                <a:gd name="f10" fmla="val 6522"/>
                <a:gd name="f11" fmla="*/ f0 1 7562"/>
                <a:gd name="f12" fmla="*/ f1 1 1387"/>
                <a:gd name="f13" fmla="val f2"/>
                <a:gd name="f14" fmla="val f3"/>
                <a:gd name="f15" fmla="val f4"/>
                <a:gd name="f16" fmla="+- f15 0 f13"/>
                <a:gd name="f17" fmla="+- f14 0 f13"/>
                <a:gd name="f18" fmla="*/ f17 1 7562"/>
                <a:gd name="f19" fmla="*/ f16 1 1387"/>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7562" h="1387">
                  <a:moveTo>
                    <a:pt x="f5" y="f6"/>
                  </a:moveTo>
                  <a:cubicBezTo>
                    <a:pt x="f7" y="f6"/>
                    <a:pt x="f6" y="f7"/>
                    <a:pt x="f6" y="f8"/>
                  </a:cubicBezTo>
                  <a:lnTo>
                    <a:pt x="f6" y="f4"/>
                  </a:lnTo>
                  <a:lnTo>
                    <a:pt x="f3" y="f4"/>
                  </a:lnTo>
                  <a:lnTo>
                    <a:pt x="f3" y="f8"/>
                  </a:lnTo>
                  <a:cubicBezTo>
                    <a:pt x="f3" y="f7"/>
                    <a:pt x="f9"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3" name="Google Shape;6782;p88">
              <a:extLst>
                <a:ext uri="{FF2B5EF4-FFF2-40B4-BE49-F238E27FC236}">
                  <a16:creationId xmlns:a16="http://schemas.microsoft.com/office/drawing/2014/main" id="{555574FF-167C-0439-51CD-91AA9360AD94}"/>
                </a:ext>
              </a:extLst>
            </p:cNvPr>
            <p:cNvSpPr/>
            <p:nvPr/>
          </p:nvSpPr>
          <p:spPr>
            <a:xfrm>
              <a:off x="6127723" y="1305296"/>
              <a:ext cx="292169" cy="53592"/>
            </a:xfrm>
            <a:custGeom>
              <a:avLst/>
              <a:gdLst>
                <a:gd name="f0" fmla="val w"/>
                <a:gd name="f1" fmla="val h"/>
                <a:gd name="f2" fmla="val 0"/>
                <a:gd name="f3" fmla="val 7562"/>
                <a:gd name="f4" fmla="val 1387"/>
                <a:gd name="f5" fmla="val 1"/>
                <a:gd name="f6" fmla="val 347"/>
                <a:gd name="f7" fmla="val 945"/>
                <a:gd name="f8" fmla="val 442"/>
                <a:gd name="f9" fmla="val 1386"/>
                <a:gd name="f10" fmla="val 1009"/>
                <a:gd name="f11" fmla="val 6522"/>
                <a:gd name="f12" fmla="val 7089"/>
                <a:gd name="f13" fmla="val 914"/>
                <a:gd name="f14" fmla="*/ f0 1 7562"/>
                <a:gd name="f15" fmla="*/ f1 1 1387"/>
                <a:gd name="f16" fmla="val f2"/>
                <a:gd name="f17" fmla="val f3"/>
                <a:gd name="f18" fmla="val f4"/>
                <a:gd name="f19" fmla="+- f18 0 f16"/>
                <a:gd name="f20" fmla="+- f17 0 f16"/>
                <a:gd name="f21" fmla="*/ f20 1 7562"/>
                <a:gd name="f22" fmla="*/ f19 1 1387"/>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562" h="1387">
                  <a:moveTo>
                    <a:pt x="f5" y="f2"/>
                  </a:moveTo>
                  <a:lnTo>
                    <a:pt x="f5" y="f6"/>
                  </a:lnTo>
                  <a:cubicBezTo>
                    <a:pt x="f5" y="f7"/>
                    <a:pt x="f8" y="f9"/>
                    <a:pt x="f10" y="f9"/>
                  </a:cubicBezTo>
                  <a:lnTo>
                    <a:pt x="f11" y="f9"/>
                  </a:lnTo>
                  <a:cubicBezTo>
                    <a:pt x="f12" y="f9"/>
                    <a:pt x="f3" y="f13"/>
                    <a:pt x="f3" y="f6"/>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64" name="Google Shape;6827;p88">
            <a:extLst>
              <a:ext uri="{FF2B5EF4-FFF2-40B4-BE49-F238E27FC236}">
                <a16:creationId xmlns:a16="http://schemas.microsoft.com/office/drawing/2014/main" id="{73AC6D41-3DDC-B136-447A-60AEC5F52B1B}"/>
              </a:ext>
            </a:extLst>
          </p:cNvPr>
          <p:cNvGrpSpPr/>
          <p:nvPr/>
        </p:nvGrpSpPr>
        <p:grpSpPr>
          <a:xfrm>
            <a:off x="7170364" y="1221809"/>
            <a:ext cx="607037" cy="598920"/>
            <a:chOff x="6694944" y="916356"/>
            <a:chExt cx="455278" cy="449190"/>
          </a:xfrm>
          <a:solidFill>
            <a:schemeClr val="tx1">
              <a:lumMod val="50000"/>
              <a:lumOff val="50000"/>
            </a:schemeClr>
          </a:solidFill>
        </p:grpSpPr>
        <p:sp>
          <p:nvSpPr>
            <p:cNvPr id="65" name="Google Shape;6828;p88">
              <a:extLst>
                <a:ext uri="{FF2B5EF4-FFF2-40B4-BE49-F238E27FC236}">
                  <a16:creationId xmlns:a16="http://schemas.microsoft.com/office/drawing/2014/main" id="{5FD0B2FE-9CB9-749D-12A7-28983D888E6F}"/>
                </a:ext>
              </a:extLst>
            </p:cNvPr>
            <p:cNvSpPr/>
            <p:nvPr/>
          </p:nvSpPr>
          <p:spPr>
            <a:xfrm>
              <a:off x="6987067" y="968669"/>
              <a:ext cx="130283" cy="131518"/>
            </a:xfrm>
            <a:custGeom>
              <a:avLst/>
              <a:gdLst>
                <a:gd name="f0" fmla="val w"/>
                <a:gd name="f1" fmla="val h"/>
                <a:gd name="f2" fmla="val 0"/>
                <a:gd name="f3" fmla="val 3372"/>
                <a:gd name="f4" fmla="val 3404"/>
                <a:gd name="f5" fmla="val 347"/>
                <a:gd name="f6" fmla="val 1"/>
                <a:gd name="f7" fmla="val 158"/>
                <a:gd name="f8" fmla="val 536"/>
                <a:gd name="f9" fmla="val 694"/>
                <a:gd name="f10" fmla="val 1009"/>
                <a:gd name="f11" fmla="val 1576"/>
                <a:gd name="f12" fmla="val 2049"/>
                <a:gd name="f13" fmla="val 1166"/>
                <a:gd name="f14" fmla="val 1733"/>
                <a:gd name="f15" fmla="val 2269"/>
                <a:gd name="f16" fmla="val 1923"/>
                <a:gd name="f17" fmla="val 2175"/>
                <a:gd name="f18" fmla="val 1860"/>
                <a:gd name="f19" fmla="val 2112"/>
                <a:gd name="f20" fmla="val 1773"/>
                <a:gd name="f21" fmla="val 2080"/>
                <a:gd name="f22" fmla="val 1686"/>
                <a:gd name="f23" fmla="val 1600"/>
                <a:gd name="f24" fmla="val 1513"/>
                <a:gd name="f25" fmla="val 1450"/>
                <a:gd name="f26" fmla="val 1324"/>
                <a:gd name="f27" fmla="val 2521"/>
                <a:gd name="f28" fmla="val 2647"/>
                <a:gd name="f29" fmla="val 3309"/>
                <a:gd name="f30" fmla="val 3403"/>
                <a:gd name="f31" fmla="val 2360"/>
                <a:gd name="f32" fmla="val 2450"/>
                <a:gd name="f33" fmla="val 2537"/>
                <a:gd name="f34" fmla="val 2584"/>
                <a:gd name="f35" fmla="val 3277"/>
                <a:gd name="f36" fmla="val 3214"/>
                <a:gd name="f37" fmla="val 3120"/>
                <a:gd name="f38" fmla="val 3029"/>
                <a:gd name="f39" fmla="val 2939"/>
                <a:gd name="f40" fmla="val 2852"/>
                <a:gd name="f41" fmla="val 2805"/>
                <a:gd name="f42" fmla="val 2679"/>
                <a:gd name="f43" fmla="val 2742"/>
                <a:gd name="f44" fmla="val 788"/>
                <a:gd name="f45" fmla="val 1954"/>
                <a:gd name="f46" fmla="*/ f0 1 3372"/>
                <a:gd name="f47" fmla="*/ f1 1 3404"/>
                <a:gd name="f48" fmla="val f2"/>
                <a:gd name="f49" fmla="val f3"/>
                <a:gd name="f50" fmla="val f4"/>
                <a:gd name="f51" fmla="+- f50 0 f48"/>
                <a:gd name="f52" fmla="+- f49 0 f48"/>
                <a:gd name="f53" fmla="*/ f52 1 3372"/>
                <a:gd name="f54" fmla="*/ f51 1 3404"/>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3372" h="3404">
                  <a:moveTo>
                    <a:pt x="f5" y="f6"/>
                  </a:moveTo>
                  <a:cubicBezTo>
                    <a:pt x="f7" y="f6"/>
                    <a:pt x="f6" y="f7"/>
                    <a:pt x="f6" y="f5"/>
                  </a:cubicBezTo>
                  <a:cubicBezTo>
                    <a:pt x="f6" y="f8"/>
                    <a:pt x="f7" y="f9"/>
                    <a:pt x="f5" y="f9"/>
                  </a:cubicBezTo>
                  <a:lnTo>
                    <a:pt x="f10" y="f9"/>
                  </a:lnTo>
                  <a:cubicBezTo>
                    <a:pt x="f11" y="f9"/>
                    <a:pt x="f12" y="f13"/>
                    <a:pt x="f12" y="f14"/>
                  </a:cubicBezTo>
                  <a:lnTo>
                    <a:pt x="f12" y="f15"/>
                  </a:lnTo>
                  <a:lnTo>
                    <a:pt x="f16" y="f17"/>
                  </a:lnTo>
                  <a:cubicBezTo>
                    <a:pt x="f18" y="f19"/>
                    <a:pt x="f20" y="f21"/>
                    <a:pt x="f22" y="f21"/>
                  </a:cubicBezTo>
                  <a:cubicBezTo>
                    <a:pt x="f23" y="f21"/>
                    <a:pt x="f24" y="f19"/>
                    <a:pt x="f25" y="f17"/>
                  </a:cubicBezTo>
                  <a:cubicBezTo>
                    <a:pt x="f26" y="f15"/>
                    <a:pt x="f26" y="f27"/>
                    <a:pt x="f25" y="f28"/>
                  </a:cubicBezTo>
                  <a:lnTo>
                    <a:pt x="f19" y="f29"/>
                  </a:lnTo>
                  <a:cubicBezTo>
                    <a:pt x="f17" y="f3"/>
                    <a:pt x="f15" y="f30"/>
                    <a:pt x="f31" y="f30"/>
                  </a:cubicBezTo>
                  <a:cubicBezTo>
                    <a:pt x="f32" y="f30"/>
                    <a:pt x="f33" y="f3"/>
                    <a:pt x="f34" y="f29"/>
                  </a:cubicBezTo>
                  <a:lnTo>
                    <a:pt x="f35" y="f28"/>
                  </a:lnTo>
                  <a:cubicBezTo>
                    <a:pt x="f3" y="f27"/>
                    <a:pt x="f3" y="f15"/>
                    <a:pt x="f35" y="f17"/>
                  </a:cubicBezTo>
                  <a:cubicBezTo>
                    <a:pt x="f36" y="f19"/>
                    <a:pt x="f37" y="f21"/>
                    <a:pt x="f38" y="f21"/>
                  </a:cubicBezTo>
                  <a:cubicBezTo>
                    <a:pt x="f39" y="f21"/>
                    <a:pt x="f40" y="f19"/>
                    <a:pt x="f41" y="f17"/>
                  </a:cubicBezTo>
                  <a:lnTo>
                    <a:pt x="f42" y="f15"/>
                  </a:lnTo>
                  <a:lnTo>
                    <a:pt x="f42" y="f14"/>
                  </a:lnTo>
                  <a:cubicBezTo>
                    <a:pt x="f43" y="f44"/>
                    <a:pt x="f45"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6" name="Google Shape;6829;p88">
              <a:extLst>
                <a:ext uri="{FF2B5EF4-FFF2-40B4-BE49-F238E27FC236}">
                  <a16:creationId xmlns:a16="http://schemas.microsoft.com/office/drawing/2014/main" id="{ED0BC22C-4FA3-B914-EFF4-E3E624FE0374}"/>
                </a:ext>
              </a:extLst>
            </p:cNvPr>
            <p:cNvSpPr/>
            <p:nvPr/>
          </p:nvSpPr>
          <p:spPr>
            <a:xfrm>
              <a:off x="6803273" y="1234028"/>
              <a:ext cx="131481" cy="131518"/>
            </a:xfrm>
            <a:custGeom>
              <a:avLst/>
              <a:gdLst>
                <a:gd name="f0" fmla="val w"/>
                <a:gd name="f1" fmla="val h"/>
                <a:gd name="f2" fmla="val 0"/>
                <a:gd name="f3" fmla="val 3403"/>
                <a:gd name="f4" fmla="val 3404"/>
                <a:gd name="f5" fmla="val 1013"/>
                <a:gd name="f6" fmla="val 1"/>
                <a:gd name="f7" fmla="val 922"/>
                <a:gd name="f8" fmla="val 835"/>
                <a:gd name="f9" fmla="val 32"/>
                <a:gd name="f10" fmla="val 788"/>
                <a:gd name="f11" fmla="val 95"/>
                <a:gd name="f12" fmla="val 127"/>
                <a:gd name="f13" fmla="val 757"/>
                <a:gd name="f14" fmla="val 883"/>
                <a:gd name="f15" fmla="val 1135"/>
                <a:gd name="f16" fmla="val 1229"/>
                <a:gd name="f17" fmla="val 174"/>
                <a:gd name="f18" fmla="val 1292"/>
                <a:gd name="f19" fmla="val 260"/>
                <a:gd name="f20" fmla="val 1324"/>
                <a:gd name="f21" fmla="val 351"/>
                <a:gd name="f22" fmla="val 442"/>
                <a:gd name="f23" fmla="val 536"/>
                <a:gd name="f24" fmla="val 599"/>
                <a:gd name="f25" fmla="val 694"/>
                <a:gd name="f26" fmla="val 1671"/>
                <a:gd name="f27" fmla="val 2616"/>
                <a:gd name="f28" fmla="val 1450"/>
                <a:gd name="f29" fmla="val 3372"/>
                <a:gd name="f30" fmla="val 2395"/>
                <a:gd name="f31" fmla="val 3057"/>
                <a:gd name="f32" fmla="val 3246"/>
                <a:gd name="f33" fmla="val 2868"/>
                <a:gd name="f34" fmla="val 2710"/>
                <a:gd name="f35" fmla="val 2363"/>
                <a:gd name="f36" fmla="val 1796"/>
                <a:gd name="f37" fmla="val 2238"/>
                <a:gd name="f38" fmla="val 1513"/>
                <a:gd name="f39" fmla="val 1599"/>
                <a:gd name="f40" fmla="val 1686"/>
                <a:gd name="f41" fmla="val 1773"/>
                <a:gd name="f42" fmla="val 1859"/>
                <a:gd name="f43" fmla="val 1922"/>
                <a:gd name="f44" fmla="val 2048"/>
                <a:gd name="f45" fmla="val 1261"/>
                <a:gd name="f46" fmla="val 1198"/>
                <a:gd name="f47" fmla="val 1103"/>
                <a:gd name="f48" fmla="*/ f0 1 3403"/>
                <a:gd name="f49" fmla="*/ f1 1 3404"/>
                <a:gd name="f50" fmla="val f2"/>
                <a:gd name="f51" fmla="val f3"/>
                <a:gd name="f52" fmla="val f4"/>
                <a:gd name="f53" fmla="+- f52 0 f50"/>
                <a:gd name="f54" fmla="+- f51 0 f50"/>
                <a:gd name="f55" fmla="*/ f54 1 3403"/>
                <a:gd name="f56" fmla="*/ f53 1 3404"/>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3403" h="3404">
                  <a:moveTo>
                    <a:pt x="f5" y="f6"/>
                  </a:moveTo>
                  <a:cubicBezTo>
                    <a:pt x="f7" y="f6"/>
                    <a:pt x="f8" y="f9"/>
                    <a:pt x="f10" y="f11"/>
                  </a:cubicBezTo>
                  <a:lnTo>
                    <a:pt x="f12" y="f13"/>
                  </a:lnTo>
                  <a:cubicBezTo>
                    <a:pt x="f6" y="f14"/>
                    <a:pt x="f6" y="f15"/>
                    <a:pt x="f12"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lnTo>
                    <a:pt x="f31" y="f3"/>
                  </a:lnTo>
                  <a:cubicBezTo>
                    <a:pt x="f32" y="f3"/>
                    <a:pt x="f3" y="f32"/>
                    <a:pt x="f3" y="f31"/>
                  </a:cubicBezTo>
                  <a:cubicBezTo>
                    <a:pt x="f3" y="f33"/>
                    <a:pt x="f32" y="f34"/>
                    <a:pt x="f31" y="f34"/>
                  </a:cubicBezTo>
                  <a:lnTo>
                    <a:pt x="f35" y="f34"/>
                  </a:lnTo>
                  <a:cubicBezTo>
                    <a:pt x="f36" y="f34"/>
                    <a:pt x="f20" y="f37"/>
                    <a:pt x="f20" y="f26"/>
                  </a:cubicBezTo>
                  <a:lnTo>
                    <a:pt x="f20" y="f15"/>
                  </a:lnTo>
                  <a:lnTo>
                    <a:pt x="f28" y="f16"/>
                  </a:lnTo>
                  <a:cubicBezTo>
                    <a:pt x="f38" y="f18"/>
                    <a:pt x="f39" y="f20"/>
                    <a:pt x="f40" y="f20"/>
                  </a:cubicBezTo>
                  <a:cubicBezTo>
                    <a:pt x="f41" y="f20"/>
                    <a:pt x="f42" y="f18"/>
                    <a:pt x="f43" y="f16"/>
                  </a:cubicBezTo>
                  <a:cubicBezTo>
                    <a:pt x="f44" y="f15"/>
                    <a:pt x="f44" y="f14"/>
                    <a:pt x="f43" y="f13"/>
                  </a:cubicBezTo>
                  <a:lnTo>
                    <a:pt x="f45" y="f11"/>
                  </a:lnTo>
                  <a:cubicBezTo>
                    <a:pt x="f46" y="f9"/>
                    <a:pt x="f47"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7" name="Google Shape;6830;p88">
              <a:extLst>
                <a:ext uri="{FF2B5EF4-FFF2-40B4-BE49-F238E27FC236}">
                  <a16:creationId xmlns:a16="http://schemas.microsoft.com/office/drawing/2014/main" id="{BF63FBC7-A82D-02B1-2D26-FD59C15DB8A3}"/>
                </a:ext>
              </a:extLst>
            </p:cNvPr>
            <p:cNvSpPr/>
            <p:nvPr/>
          </p:nvSpPr>
          <p:spPr>
            <a:xfrm>
              <a:off x="6694944" y="916356"/>
              <a:ext cx="318942" cy="237378"/>
            </a:xfrm>
            <a:custGeom>
              <a:avLst/>
              <a:gdLst>
                <a:gd name="f0" fmla="val w"/>
                <a:gd name="f1" fmla="val h"/>
                <a:gd name="f2" fmla="val 0"/>
                <a:gd name="f3" fmla="val 8255"/>
                <a:gd name="f4" fmla="val 6144"/>
                <a:gd name="f5" fmla="val 4191"/>
                <a:gd name="f6" fmla="val 2300"/>
                <a:gd name="f7" fmla="val 757"/>
                <a:gd name="f8" fmla="val 1544"/>
                <a:gd name="f9" fmla="val 3434"/>
                <a:gd name="f10" fmla="val 3529"/>
                <a:gd name="f11" fmla="val 347"/>
                <a:gd name="f12" fmla="val 3686"/>
                <a:gd name="f13" fmla="val 95"/>
                <a:gd name="f14" fmla="val 4033"/>
                <a:gd name="f15" fmla="val 4474"/>
                <a:gd name="f16" fmla="val 5135"/>
                <a:gd name="f17" fmla="val 1"/>
                <a:gd name="f18" fmla="val 5671"/>
                <a:gd name="f19" fmla="val 473"/>
                <a:gd name="f20" fmla="val 6143"/>
                <a:gd name="f21" fmla="val 1009"/>
                <a:gd name="f22" fmla="val 1135"/>
                <a:gd name="f23" fmla="val 1261"/>
                <a:gd name="f24" fmla="val 6112"/>
                <a:gd name="f25" fmla="val 1387"/>
                <a:gd name="f26" fmla="val 6080"/>
                <a:gd name="f27" fmla="val 3403"/>
                <a:gd name="f28" fmla="val 1890"/>
                <a:gd name="f29" fmla="val 2647"/>
                <a:gd name="f30" fmla="val 630"/>
                <a:gd name="f31" fmla="val 4128"/>
                <a:gd name="f32" fmla="val 5640"/>
                <a:gd name="f33" fmla="val 6900"/>
                <a:gd name="f34" fmla="val 6995"/>
                <a:gd name="f35" fmla="val 7121"/>
                <a:gd name="f36" fmla="val 7247"/>
                <a:gd name="f37" fmla="val 7782"/>
                <a:gd name="f38" fmla="val 8003"/>
                <a:gd name="f39" fmla="val 3623"/>
                <a:gd name="f40" fmla="val 7593"/>
                <a:gd name="f41" fmla="val 6050"/>
                <a:gd name="f42" fmla="*/ f0 1 8255"/>
                <a:gd name="f43" fmla="*/ f1 1 6144"/>
                <a:gd name="f44" fmla="val f2"/>
                <a:gd name="f45" fmla="val f3"/>
                <a:gd name="f46" fmla="val f4"/>
                <a:gd name="f47" fmla="+- f46 0 f44"/>
                <a:gd name="f48" fmla="+- f45 0 f44"/>
                <a:gd name="f49" fmla="*/ f48 1 8255"/>
                <a:gd name="f50" fmla="*/ f47 1 6144"/>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8255" h="6144">
                  <a:moveTo>
                    <a:pt x="f5" y="f2"/>
                  </a:moveTo>
                  <a:cubicBezTo>
                    <a:pt x="f6" y="f2"/>
                    <a:pt x="f7" y="f8"/>
                    <a:pt x="f7" y="f9"/>
                  </a:cubicBezTo>
                  <a:lnTo>
                    <a:pt x="f7" y="f10"/>
                  </a:lnTo>
                  <a:cubicBezTo>
                    <a:pt x="f11" y="f12"/>
                    <a:pt x="f13" y="f14"/>
                    <a:pt x="f13" y="f15"/>
                  </a:cubicBezTo>
                  <a:lnTo>
                    <a:pt x="f13" y="f16"/>
                  </a:lnTo>
                  <a:cubicBezTo>
                    <a:pt x="f17" y="f18"/>
                    <a:pt x="f19" y="f20"/>
                    <a:pt x="f21" y="f20"/>
                  </a:cubicBezTo>
                  <a:cubicBezTo>
                    <a:pt x="f22" y="f20"/>
                    <a:pt x="f23" y="f24"/>
                    <a:pt x="f25" y="f26"/>
                  </a:cubicBezTo>
                  <a:lnTo>
                    <a:pt x="f25" y="f27"/>
                  </a:lnTo>
                  <a:cubicBezTo>
                    <a:pt x="f25" y="f28"/>
                    <a:pt x="f29" y="f30"/>
                    <a:pt x="f31" y="f30"/>
                  </a:cubicBezTo>
                  <a:cubicBezTo>
                    <a:pt x="f32" y="f30"/>
                    <a:pt x="f33" y="f28"/>
                    <a:pt x="f33" y="f27"/>
                  </a:cubicBezTo>
                  <a:lnTo>
                    <a:pt x="f33" y="f26"/>
                  </a:lnTo>
                  <a:cubicBezTo>
                    <a:pt x="f34" y="f24"/>
                    <a:pt x="f35" y="f20"/>
                    <a:pt x="f36" y="f20"/>
                  </a:cubicBezTo>
                  <a:cubicBezTo>
                    <a:pt x="f37" y="f20"/>
                    <a:pt x="f3" y="f18"/>
                    <a:pt x="f3" y="f16"/>
                  </a:cubicBezTo>
                  <a:lnTo>
                    <a:pt x="f3" y="f15"/>
                  </a:lnTo>
                  <a:cubicBezTo>
                    <a:pt x="f3" y="f14"/>
                    <a:pt x="f38" y="f39"/>
                    <a:pt x="f40" y="f10"/>
                  </a:cubicBezTo>
                  <a:lnTo>
                    <a:pt x="f40" y="f9"/>
                  </a:lnTo>
                  <a:cubicBezTo>
                    <a:pt x="f40" y="f8"/>
                    <a:pt x="f4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8" name="Google Shape;6831;p88">
              <a:extLst>
                <a:ext uri="{FF2B5EF4-FFF2-40B4-BE49-F238E27FC236}">
                  <a16:creationId xmlns:a16="http://schemas.microsoft.com/office/drawing/2014/main" id="{2B9922DA-8521-600F-19EB-AA4B67A178B5}"/>
                </a:ext>
              </a:extLst>
            </p:cNvPr>
            <p:cNvSpPr/>
            <p:nvPr/>
          </p:nvSpPr>
          <p:spPr>
            <a:xfrm>
              <a:off x="6775265" y="995443"/>
              <a:ext cx="161921" cy="80787"/>
            </a:xfrm>
            <a:custGeom>
              <a:avLst/>
              <a:gdLst>
                <a:gd name="f0" fmla="val w"/>
                <a:gd name="f1" fmla="val h"/>
                <a:gd name="f2" fmla="val 0"/>
                <a:gd name="f3" fmla="val 4191"/>
                <a:gd name="f4" fmla="val 2091"/>
                <a:gd name="f5" fmla="val 1734"/>
                <a:gd name="f6" fmla="val 1"/>
                <a:gd name="f7" fmla="val 789"/>
                <a:gd name="f8" fmla="val 757"/>
                <a:gd name="f9" fmla="val 1702"/>
                <a:gd name="f10" fmla="val 2049"/>
                <a:gd name="f11" fmla="val 1230"/>
                <a:gd name="f12" fmla="val 1545"/>
                <a:gd name="f13" fmla="val 1891"/>
                <a:gd name="f14" fmla="val 2017"/>
                <a:gd name="f15" fmla="val 1986"/>
                <a:gd name="f16" fmla="val 1954"/>
                <a:gd name="f17" fmla="val 2080"/>
                <a:gd name="f18" fmla="val 1828"/>
                <a:gd name="f19" fmla="val 2238"/>
                <a:gd name="f20" fmla="val 1387"/>
                <a:gd name="f21" fmla="val 2458"/>
                <a:gd name="f22" fmla="val 2647"/>
                <a:gd name="f23" fmla="val 2805"/>
                <a:gd name="f24" fmla="val 2868"/>
                <a:gd name="f25" fmla="val 2942"/>
                <a:gd name="f26" fmla="val 2059"/>
                <a:gd name="f27" fmla="val 3091"/>
                <a:gd name="f28" fmla="val 2090"/>
                <a:gd name="f29" fmla="val 3266"/>
                <a:gd name="f30" fmla="val 3389"/>
                <a:gd name="f31" fmla="val 3525"/>
                <a:gd name="f32" fmla="val 2075"/>
                <a:gd name="f33" fmla="val 3656"/>
                <a:gd name="f34" fmla="val 4128"/>
                <a:gd name="f35" fmla="val 3340"/>
                <a:gd name="f36" fmla="val 2395"/>
                <a:gd name="f37" fmla="*/ f0 1 4191"/>
                <a:gd name="f38" fmla="*/ f1 1 2091"/>
                <a:gd name="f39" fmla="val f2"/>
                <a:gd name="f40" fmla="val f3"/>
                <a:gd name="f41" fmla="val f4"/>
                <a:gd name="f42" fmla="+- f41 0 f39"/>
                <a:gd name="f43" fmla="+- f40 0 f39"/>
                <a:gd name="f44" fmla="*/ f43 1 4191"/>
                <a:gd name="f45" fmla="*/ f42 1 209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91" h="2091">
                  <a:moveTo>
                    <a:pt x="f5" y="f6"/>
                  </a:moveTo>
                  <a:cubicBezTo>
                    <a:pt x="f7" y="f6"/>
                    <a:pt x="f6" y="f8"/>
                    <a:pt x="f6" y="f9"/>
                  </a:cubicBezTo>
                  <a:lnTo>
                    <a:pt x="f6" y="f10"/>
                  </a:lnTo>
                  <a:lnTo>
                    <a:pt x="f11" y="f10"/>
                  </a:lnTo>
                  <a:cubicBezTo>
                    <a:pt x="f12" y="f10"/>
                    <a:pt x="f13" y="f10"/>
                    <a:pt x="f14" y="f15"/>
                  </a:cubicBezTo>
                  <a:cubicBezTo>
                    <a:pt x="f10" y="f16"/>
                    <a:pt x="f17" y="f18"/>
                    <a:pt x="f17" y="f5"/>
                  </a:cubicBezTo>
                  <a:cubicBezTo>
                    <a:pt x="f17" y="f12"/>
                    <a:pt x="f19" y="f20"/>
                    <a:pt x="f21" y="f20"/>
                  </a:cubicBezTo>
                  <a:cubicBezTo>
                    <a:pt x="f22" y="f20"/>
                    <a:pt x="f23" y="f12"/>
                    <a:pt x="f23" y="f5"/>
                  </a:cubicBezTo>
                  <a:cubicBezTo>
                    <a:pt x="f23" y="f18"/>
                    <a:pt x="f23" y="f16"/>
                    <a:pt x="f24" y="f15"/>
                  </a:cubicBezTo>
                  <a:cubicBezTo>
                    <a:pt x="f25" y="f26"/>
                    <a:pt x="f27" y="f28"/>
                    <a:pt x="f29" y="f28"/>
                  </a:cubicBezTo>
                  <a:cubicBezTo>
                    <a:pt x="f30" y="f28"/>
                    <a:pt x="f31" y="f32"/>
                    <a:pt x="f33" y="f10"/>
                  </a:cubicBezTo>
                  <a:lnTo>
                    <a:pt x="f3" y="f10"/>
                  </a:lnTo>
                  <a:lnTo>
                    <a:pt x="f3" y="f9"/>
                  </a:lnTo>
                  <a:lnTo>
                    <a:pt x="f34" y="f9"/>
                  </a:lnTo>
                  <a:cubicBezTo>
                    <a:pt x="f34" y="f8"/>
                    <a:pt x="f35" y="f6"/>
                    <a:pt x="f36"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9" name="Google Shape;6832;p88">
              <a:extLst>
                <a:ext uri="{FF2B5EF4-FFF2-40B4-BE49-F238E27FC236}">
                  <a16:creationId xmlns:a16="http://schemas.microsoft.com/office/drawing/2014/main" id="{631BA8A3-0037-D3E4-42B0-41A22DC65AB0}"/>
                </a:ext>
              </a:extLst>
            </p:cNvPr>
            <p:cNvSpPr/>
            <p:nvPr/>
          </p:nvSpPr>
          <p:spPr>
            <a:xfrm>
              <a:off x="6775265" y="1091610"/>
              <a:ext cx="161921" cy="114482"/>
            </a:xfrm>
            <a:custGeom>
              <a:avLst/>
              <a:gdLst>
                <a:gd name="f0" fmla="val w"/>
                <a:gd name="f1" fmla="val h"/>
                <a:gd name="f2" fmla="val 0"/>
                <a:gd name="f3" fmla="val 4191"/>
                <a:gd name="f4" fmla="val 2963"/>
                <a:gd name="f5" fmla="val 2395"/>
                <a:gd name="f6" fmla="val 1"/>
                <a:gd name="f7" fmla="val 2080"/>
                <a:gd name="f8" fmla="val 253"/>
                <a:gd name="f9" fmla="val 1671"/>
                <a:gd name="f10" fmla="val 1230"/>
                <a:gd name="f11" fmla="val 914"/>
                <a:gd name="f12" fmla="val 2049"/>
                <a:gd name="f13" fmla="val 946"/>
                <a:gd name="f14" fmla="val 2962"/>
                <a:gd name="f15" fmla="val 2112"/>
                <a:gd name="f16" fmla="val 3246"/>
                <a:gd name="f17" fmla="val 3466"/>
                <a:gd name="f18" fmla="val 3088"/>
                <a:gd name="f19" fmla="val 2679"/>
                <a:gd name="f20" fmla="val 190"/>
                <a:gd name="f21" fmla="*/ f0 1 4191"/>
                <a:gd name="f22" fmla="*/ f1 1 2963"/>
                <a:gd name="f23" fmla="val f2"/>
                <a:gd name="f24" fmla="val f3"/>
                <a:gd name="f25" fmla="val f4"/>
                <a:gd name="f26" fmla="+- f25 0 f23"/>
                <a:gd name="f27" fmla="+- f24 0 f23"/>
                <a:gd name="f28" fmla="*/ f27 1 4191"/>
                <a:gd name="f29" fmla="*/ f26 1 296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191" h="2963">
                  <a:moveTo>
                    <a:pt x="f5" y="f6"/>
                  </a:moveTo>
                  <a:cubicBezTo>
                    <a:pt x="f7" y="f8"/>
                    <a:pt x="f9" y="f8"/>
                    <a:pt x="f10" y="f8"/>
                  </a:cubicBezTo>
                  <a:lnTo>
                    <a:pt x="f6" y="f8"/>
                  </a:lnTo>
                  <a:lnTo>
                    <a:pt x="f6" y="f11"/>
                  </a:lnTo>
                  <a:cubicBezTo>
                    <a:pt x="f6" y="f12"/>
                    <a:pt x="f13" y="f14"/>
                    <a:pt x="f15" y="f14"/>
                  </a:cubicBezTo>
                  <a:cubicBezTo>
                    <a:pt x="f16" y="f14"/>
                    <a:pt x="f3" y="f12"/>
                    <a:pt x="f3" y="f11"/>
                  </a:cubicBezTo>
                  <a:lnTo>
                    <a:pt x="f3" y="f8"/>
                  </a:lnTo>
                  <a:lnTo>
                    <a:pt x="f17" y="f8"/>
                  </a:lnTo>
                  <a:cubicBezTo>
                    <a:pt x="f18" y="f8"/>
                    <a:pt x="f19" y="f20"/>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0" name="Google Shape;6833;p88">
              <a:extLst>
                <a:ext uri="{FF2B5EF4-FFF2-40B4-BE49-F238E27FC236}">
                  <a16:creationId xmlns:a16="http://schemas.microsoft.com/office/drawing/2014/main" id="{73CAC5D1-D4C2-EB08-6627-74AE0EAE3E70}"/>
                </a:ext>
              </a:extLst>
            </p:cNvPr>
            <p:cNvSpPr/>
            <p:nvPr/>
          </p:nvSpPr>
          <p:spPr>
            <a:xfrm>
              <a:off x="6988301" y="1153698"/>
              <a:ext cx="161921" cy="80750"/>
            </a:xfrm>
            <a:custGeom>
              <a:avLst/>
              <a:gdLst>
                <a:gd name="f0" fmla="val w"/>
                <a:gd name="f1" fmla="val h"/>
                <a:gd name="f2" fmla="val 0"/>
                <a:gd name="f3" fmla="val 4191"/>
                <a:gd name="f4" fmla="val 2090"/>
                <a:gd name="f5" fmla="val 1702"/>
                <a:gd name="f6" fmla="val 756"/>
                <a:gd name="f7" fmla="val 757"/>
                <a:gd name="f8" fmla="val 2048"/>
                <a:gd name="f9" fmla="val 1229"/>
                <a:gd name="f10" fmla="val 1544"/>
                <a:gd name="f11" fmla="val 1891"/>
                <a:gd name="f12" fmla="val 2017"/>
                <a:gd name="f13" fmla="val 1985"/>
                <a:gd name="f14" fmla="val 1954"/>
                <a:gd name="f15" fmla="val 2080"/>
                <a:gd name="f16" fmla="val 1828"/>
                <a:gd name="f17" fmla="val 1733"/>
                <a:gd name="f18" fmla="val 2237"/>
                <a:gd name="f19" fmla="val 1387"/>
                <a:gd name="f20" fmla="val 2458"/>
                <a:gd name="f21" fmla="val 2647"/>
                <a:gd name="f22" fmla="val 2804"/>
                <a:gd name="f23" fmla="val 2867"/>
                <a:gd name="f24" fmla="val 2941"/>
                <a:gd name="f25" fmla="val 2059"/>
                <a:gd name="f26" fmla="val 3091"/>
                <a:gd name="f27" fmla="val 3265"/>
                <a:gd name="f28" fmla="val 3388"/>
                <a:gd name="f29" fmla="val 3524"/>
                <a:gd name="f30" fmla="val 2074"/>
                <a:gd name="f31" fmla="val 3655"/>
                <a:gd name="f32" fmla="val 4190"/>
                <a:gd name="f33" fmla="val 4096"/>
                <a:gd name="f34" fmla="val 3308"/>
                <a:gd name="f35" fmla="val 2363"/>
                <a:gd name="f36" fmla="*/ f0 1 4191"/>
                <a:gd name="f37" fmla="*/ f1 1 2090"/>
                <a:gd name="f38" fmla="val f2"/>
                <a:gd name="f39" fmla="val f3"/>
                <a:gd name="f40" fmla="val f4"/>
                <a:gd name="f41" fmla="+- f40 0 f38"/>
                <a:gd name="f42" fmla="+- f39 0 f38"/>
                <a:gd name="f43" fmla="*/ f42 1 4191"/>
                <a:gd name="f44" fmla="*/ f41 1 2090"/>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4191" h="2090">
                  <a:moveTo>
                    <a:pt x="f5" y="f2"/>
                  </a:moveTo>
                  <a:cubicBezTo>
                    <a:pt x="f6" y="f2"/>
                    <a:pt x="f2" y="f7"/>
                    <a:pt x="f2" y="f5"/>
                  </a:cubicBezTo>
                  <a:lnTo>
                    <a:pt x="f2" y="f8"/>
                  </a:lnTo>
                  <a:lnTo>
                    <a:pt x="f9" y="f8"/>
                  </a:lnTo>
                  <a:cubicBezTo>
                    <a:pt x="f10" y="f8"/>
                    <a:pt x="f11" y="f8"/>
                    <a:pt x="f12" y="f13"/>
                  </a:cubicBezTo>
                  <a:cubicBezTo>
                    <a:pt x="f8" y="f14"/>
                    <a:pt x="f15" y="f16"/>
                    <a:pt x="f15" y="f17"/>
                  </a:cubicBezTo>
                  <a:cubicBezTo>
                    <a:pt x="f15" y="f10"/>
                    <a:pt x="f18" y="f19"/>
                    <a:pt x="f20" y="f19"/>
                  </a:cubicBezTo>
                  <a:cubicBezTo>
                    <a:pt x="f21" y="f19"/>
                    <a:pt x="f22" y="f10"/>
                    <a:pt x="f22" y="f17"/>
                  </a:cubicBezTo>
                  <a:cubicBezTo>
                    <a:pt x="f22" y="f16"/>
                    <a:pt x="f22" y="f14"/>
                    <a:pt x="f23" y="f13"/>
                  </a:cubicBezTo>
                  <a:cubicBezTo>
                    <a:pt x="f24" y="f25"/>
                    <a:pt x="f26" y="f4"/>
                    <a:pt x="f27" y="f4"/>
                  </a:cubicBezTo>
                  <a:cubicBezTo>
                    <a:pt x="f28" y="f4"/>
                    <a:pt x="f29" y="f30"/>
                    <a:pt x="f31" y="f8"/>
                  </a:cubicBezTo>
                  <a:lnTo>
                    <a:pt x="f32" y="f8"/>
                  </a:lnTo>
                  <a:lnTo>
                    <a:pt x="f32" y="f5"/>
                  </a:lnTo>
                  <a:cubicBezTo>
                    <a:pt x="f33" y="f7"/>
                    <a:pt x="f34" y="f2"/>
                    <a:pt x="f3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1" name="Google Shape;6834;p88">
              <a:extLst>
                <a:ext uri="{FF2B5EF4-FFF2-40B4-BE49-F238E27FC236}">
                  <a16:creationId xmlns:a16="http://schemas.microsoft.com/office/drawing/2014/main" id="{CA856E26-751B-CC96-E3C9-998868CEBBD7}"/>
                </a:ext>
              </a:extLst>
            </p:cNvPr>
            <p:cNvSpPr/>
            <p:nvPr/>
          </p:nvSpPr>
          <p:spPr>
            <a:xfrm>
              <a:off x="6987067" y="1249865"/>
              <a:ext cx="158291" cy="115680"/>
            </a:xfrm>
            <a:custGeom>
              <a:avLst/>
              <a:gdLst>
                <a:gd name="f0" fmla="val w"/>
                <a:gd name="f1" fmla="val h"/>
                <a:gd name="f2" fmla="val 0"/>
                <a:gd name="f3" fmla="val 4097"/>
                <a:gd name="f4" fmla="val 2994"/>
                <a:gd name="f5" fmla="val 2395"/>
                <a:gd name="f6" fmla="val 2080"/>
                <a:gd name="f7" fmla="val 252"/>
                <a:gd name="f8" fmla="val 1639"/>
                <a:gd name="f9" fmla="val 1230"/>
                <a:gd name="f10" fmla="val 1"/>
                <a:gd name="f11" fmla="val 914"/>
                <a:gd name="f12" fmla="val 2048"/>
                <a:gd name="f13" fmla="val 2993"/>
                <a:gd name="f14" fmla="val 2049"/>
                <a:gd name="f15" fmla="val 3183"/>
                <a:gd name="f16" fmla="val 4096"/>
                <a:gd name="f17" fmla="val 3435"/>
                <a:gd name="f18" fmla="val 3025"/>
                <a:gd name="f19" fmla="val 2679"/>
                <a:gd name="f20" fmla="val 189"/>
                <a:gd name="f21" fmla="*/ f0 1 4097"/>
                <a:gd name="f22" fmla="*/ f1 1 2994"/>
                <a:gd name="f23" fmla="val f2"/>
                <a:gd name="f24" fmla="val f3"/>
                <a:gd name="f25" fmla="val f4"/>
                <a:gd name="f26" fmla="+- f25 0 f23"/>
                <a:gd name="f27" fmla="+- f24 0 f23"/>
                <a:gd name="f28" fmla="*/ f27 1 4097"/>
                <a:gd name="f29" fmla="*/ f26 1 299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097" h="2994">
                  <a:moveTo>
                    <a:pt x="f5" y="f2"/>
                  </a:moveTo>
                  <a:cubicBezTo>
                    <a:pt x="f6" y="f7"/>
                    <a:pt x="f8" y="f7"/>
                    <a:pt x="f9" y="f7"/>
                  </a:cubicBezTo>
                  <a:lnTo>
                    <a:pt x="f10" y="f7"/>
                  </a:lnTo>
                  <a:lnTo>
                    <a:pt x="f10" y="f11"/>
                  </a:lnTo>
                  <a:cubicBezTo>
                    <a:pt x="f10" y="f12"/>
                    <a:pt x="f11" y="f13"/>
                    <a:pt x="f14" y="f13"/>
                  </a:cubicBezTo>
                  <a:cubicBezTo>
                    <a:pt x="f15" y="f13"/>
                    <a:pt x="f16" y="f12"/>
                    <a:pt x="f16" y="f11"/>
                  </a:cubicBezTo>
                  <a:lnTo>
                    <a:pt x="f16" y="f7"/>
                  </a:lnTo>
                  <a:lnTo>
                    <a:pt x="f17" y="f7"/>
                  </a:lnTo>
                  <a:cubicBezTo>
                    <a:pt x="f18" y="f7"/>
                    <a:pt x="f19" y="f20"/>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72" name="Google Shape;6873;p88">
            <a:extLst>
              <a:ext uri="{FF2B5EF4-FFF2-40B4-BE49-F238E27FC236}">
                <a16:creationId xmlns:a16="http://schemas.microsoft.com/office/drawing/2014/main" id="{6CDD445E-586B-91FC-EAC2-07BF9B9D9A70}"/>
              </a:ext>
            </a:extLst>
          </p:cNvPr>
          <p:cNvGrpSpPr/>
          <p:nvPr/>
        </p:nvGrpSpPr>
        <p:grpSpPr>
          <a:xfrm>
            <a:off x="4103930" y="1222519"/>
            <a:ext cx="581033" cy="600564"/>
            <a:chOff x="4395118" y="916887"/>
            <a:chExt cx="435775" cy="450423"/>
          </a:xfrm>
          <a:solidFill>
            <a:schemeClr val="tx1">
              <a:lumMod val="50000"/>
              <a:lumOff val="50000"/>
            </a:schemeClr>
          </a:solidFill>
        </p:grpSpPr>
        <p:sp>
          <p:nvSpPr>
            <p:cNvPr id="73" name="Google Shape;6874;p88">
              <a:extLst>
                <a:ext uri="{FF2B5EF4-FFF2-40B4-BE49-F238E27FC236}">
                  <a16:creationId xmlns:a16="http://schemas.microsoft.com/office/drawing/2014/main" id="{66021850-4E7A-D5F9-8A46-854D8458AAD1}"/>
                </a:ext>
              </a:extLst>
            </p:cNvPr>
            <p:cNvSpPr/>
            <p:nvPr/>
          </p:nvSpPr>
          <p:spPr>
            <a:xfrm>
              <a:off x="4565544" y="916887"/>
              <a:ext cx="265349" cy="264654"/>
            </a:xfrm>
            <a:custGeom>
              <a:avLst/>
              <a:gdLst>
                <a:gd name="f0" fmla="val w"/>
                <a:gd name="f1" fmla="val h"/>
                <a:gd name="f2" fmla="val 0"/>
                <a:gd name="f3" fmla="val 6868"/>
                <a:gd name="f4" fmla="val 6850"/>
                <a:gd name="f5" fmla="val 3466"/>
                <a:gd name="f6" fmla="val 1355"/>
                <a:gd name="f7" fmla="val 4222"/>
                <a:gd name="f8" fmla="val 4852"/>
                <a:gd name="f9" fmla="val 1985"/>
                <a:gd name="f10" fmla="val 2741"/>
                <a:gd name="f11" fmla="val 4127"/>
                <a:gd name="f12" fmla="val 4348"/>
                <a:gd name="f13" fmla="val 4757"/>
                <a:gd name="f14" fmla="val 4600"/>
                <a:gd name="f15" fmla="val 4631"/>
                <a:gd name="f16" fmla="val 4821"/>
                <a:gd name="f17" fmla="val 4726"/>
                <a:gd name="f18" fmla="val 4915"/>
                <a:gd name="f19" fmla="val 5041"/>
                <a:gd name="f20" fmla="val 5262"/>
                <a:gd name="f21" fmla="val 5388"/>
                <a:gd name="f22" fmla="val 4663"/>
                <a:gd name="f23" fmla="val 5451"/>
                <a:gd name="f24" fmla="val 4576"/>
                <a:gd name="f25" fmla="val 5482"/>
                <a:gd name="f26" fmla="val 4489"/>
                <a:gd name="f27" fmla="val 4403"/>
                <a:gd name="f28" fmla="val 4316"/>
                <a:gd name="f29" fmla="val 4253"/>
                <a:gd name="f30" fmla="val 4190"/>
                <a:gd name="f31" fmla="val 5293"/>
                <a:gd name="f32" fmla="val 3970"/>
                <a:gd name="f33" fmla="val 5419"/>
                <a:gd name="f34" fmla="val 3749"/>
                <a:gd name="f35" fmla="val 5514"/>
                <a:gd name="f36" fmla="val 2709"/>
                <a:gd name="f37" fmla="val 2079"/>
                <a:gd name="f38" fmla="val 4884"/>
                <a:gd name="f39" fmla="val 1575"/>
                <a:gd name="f40" fmla="val 32"/>
                <a:gd name="f41" fmla="val 1576"/>
                <a:gd name="f42" fmla="val 3403"/>
                <a:gd name="f43" fmla="val 4001"/>
                <a:gd name="f44" fmla="val 189"/>
                <a:gd name="f45" fmla="val 4569"/>
                <a:gd name="f46" fmla="val 473"/>
                <a:gd name="f47" fmla="val 5104"/>
                <a:gd name="f48" fmla="val 6396"/>
                <a:gd name="f49" fmla="val 6522"/>
                <a:gd name="f50" fmla="val 6679"/>
                <a:gd name="f51" fmla="val 126"/>
                <a:gd name="f52" fmla="val 6774"/>
                <a:gd name="f53" fmla="val 172"/>
                <a:gd name="f54" fmla="val 6820"/>
                <a:gd name="f55" fmla="val 269"/>
                <a:gd name="f56" fmla="val 6849"/>
                <a:gd name="f57" fmla="val 367"/>
                <a:gd name="f58" fmla="val 403"/>
                <a:gd name="f59" fmla="val 439"/>
                <a:gd name="f60" fmla="val 6845"/>
                <a:gd name="f61" fmla="val 6837"/>
                <a:gd name="f62" fmla="val 1764"/>
                <a:gd name="f63" fmla="val 2300"/>
                <a:gd name="f64" fmla="val 2867"/>
                <a:gd name="f65" fmla="val 5356"/>
                <a:gd name="f66" fmla="val 1513"/>
                <a:gd name="f67" fmla="*/ f0 1 6868"/>
                <a:gd name="f68" fmla="*/ f1 1 6850"/>
                <a:gd name="f69" fmla="val f2"/>
                <a:gd name="f70" fmla="val f3"/>
                <a:gd name="f71" fmla="val f4"/>
                <a:gd name="f72" fmla="+- f71 0 f69"/>
                <a:gd name="f73" fmla="+- f70 0 f69"/>
                <a:gd name="f74" fmla="*/ f73 1 6868"/>
                <a:gd name="f75" fmla="*/ f72 1 6850"/>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68" h="6850">
                  <a:moveTo>
                    <a:pt x="f5" y="f6"/>
                  </a:moveTo>
                  <a:cubicBezTo>
                    <a:pt x="f7" y="f6"/>
                    <a:pt x="f8" y="f9"/>
                    <a:pt x="f8" y="f10"/>
                  </a:cubicBezTo>
                  <a:lnTo>
                    <a:pt x="f8" y="f11"/>
                  </a:lnTo>
                  <a:cubicBezTo>
                    <a:pt x="f8" y="f12"/>
                    <a:pt x="f13" y="f14"/>
                    <a:pt x="f15" y="f16"/>
                  </a:cubicBezTo>
                  <a:lnTo>
                    <a:pt x="f17" y="f18"/>
                  </a:lnTo>
                  <a:cubicBezTo>
                    <a:pt x="f8" y="f19"/>
                    <a:pt x="f8" y="f20"/>
                    <a:pt x="f17" y="f21"/>
                  </a:cubicBezTo>
                  <a:cubicBezTo>
                    <a:pt x="f22" y="f23"/>
                    <a:pt x="f24" y="f25"/>
                    <a:pt x="f26" y="f25"/>
                  </a:cubicBezTo>
                  <a:cubicBezTo>
                    <a:pt x="f27" y="f25"/>
                    <a:pt x="f28" y="f23"/>
                    <a:pt x="f29" y="f21"/>
                  </a:cubicBezTo>
                  <a:lnTo>
                    <a:pt x="f30" y="f31"/>
                  </a:lnTo>
                  <a:cubicBezTo>
                    <a:pt x="f32" y="f33"/>
                    <a:pt x="f34" y="f35"/>
                    <a:pt x="f5" y="f35"/>
                  </a:cubicBezTo>
                  <a:cubicBezTo>
                    <a:pt x="f36" y="f35"/>
                    <a:pt x="f37" y="f38"/>
                    <a:pt x="f37" y="f11"/>
                  </a:cubicBezTo>
                  <a:lnTo>
                    <a:pt x="f37" y="f10"/>
                  </a:lnTo>
                  <a:cubicBezTo>
                    <a:pt x="f37" y="f9"/>
                    <a:pt x="f36" y="f6"/>
                    <a:pt x="f5" y="f6"/>
                  </a:cubicBezTo>
                  <a:close/>
                  <a:moveTo>
                    <a:pt x="f5" y="f2"/>
                  </a:moveTo>
                  <a:cubicBezTo>
                    <a:pt x="f39" y="f2"/>
                    <a:pt x="f40" y="f41"/>
                    <a:pt x="f40" y="f42"/>
                  </a:cubicBezTo>
                  <a:cubicBezTo>
                    <a:pt x="f40" y="f43"/>
                    <a:pt x="f44" y="f45"/>
                    <a:pt x="f46" y="f47"/>
                  </a:cubicBezTo>
                  <a:lnTo>
                    <a:pt x="f40" y="f48"/>
                  </a:lnTo>
                  <a:cubicBezTo>
                    <a:pt x="f2" y="f49"/>
                    <a:pt x="f40" y="f50"/>
                    <a:pt x="f51" y="f52"/>
                  </a:cubicBezTo>
                  <a:cubicBezTo>
                    <a:pt x="f53" y="f54"/>
                    <a:pt x="f55" y="f56"/>
                    <a:pt x="f57" y="f56"/>
                  </a:cubicBezTo>
                  <a:cubicBezTo>
                    <a:pt x="f58" y="f56"/>
                    <a:pt x="f59" y="f60"/>
                    <a:pt x="f46" y="f61"/>
                  </a:cubicBezTo>
                  <a:lnTo>
                    <a:pt x="f62" y="f48"/>
                  </a:lnTo>
                  <a:cubicBezTo>
                    <a:pt x="f63" y="f50"/>
                    <a:pt x="f64" y="f61"/>
                    <a:pt x="f5" y="f61"/>
                  </a:cubicBezTo>
                  <a:cubicBezTo>
                    <a:pt x="f65" y="f61"/>
                    <a:pt x="f3" y="f31"/>
                    <a:pt x="f3" y="f42"/>
                  </a:cubicBezTo>
                  <a:cubicBezTo>
                    <a:pt x="f3" y="f66"/>
                    <a:pt x="f6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4" name="Google Shape;6875;p88">
              <a:extLst>
                <a:ext uri="{FF2B5EF4-FFF2-40B4-BE49-F238E27FC236}">
                  <a16:creationId xmlns:a16="http://schemas.microsoft.com/office/drawing/2014/main" id="{6979CC92-5B1D-284F-4F1F-982AEBCEAA37}"/>
                </a:ext>
              </a:extLst>
            </p:cNvPr>
            <p:cNvSpPr/>
            <p:nvPr/>
          </p:nvSpPr>
          <p:spPr>
            <a:xfrm>
              <a:off x="4673845" y="997217"/>
              <a:ext cx="51197" cy="104744"/>
            </a:xfrm>
            <a:custGeom>
              <a:avLst/>
              <a:gdLst>
                <a:gd name="f0" fmla="val w"/>
                <a:gd name="f1" fmla="val h"/>
                <a:gd name="f2" fmla="val 0"/>
                <a:gd name="f3" fmla="val 1325"/>
                <a:gd name="f4" fmla="val 2711"/>
                <a:gd name="f5" fmla="val 663"/>
                <a:gd name="f6" fmla="val 1"/>
                <a:gd name="f7" fmla="val 253"/>
                <a:gd name="f8" fmla="val 316"/>
                <a:gd name="f9" fmla="val 662"/>
                <a:gd name="f10" fmla="val 2048"/>
                <a:gd name="f11" fmla="val 2427"/>
                <a:gd name="f12" fmla="val 2710"/>
                <a:gd name="f13" fmla="val 694"/>
                <a:gd name="f14" fmla="val 789"/>
                <a:gd name="f15" fmla="val 820"/>
                <a:gd name="f16" fmla="val 2679"/>
                <a:gd name="f17" fmla="val 757"/>
                <a:gd name="f18" fmla="val 2584"/>
                <a:gd name="f19" fmla="val 631"/>
                <a:gd name="f20" fmla="val 2490"/>
                <a:gd name="f21" fmla="val 2238"/>
                <a:gd name="f22" fmla="val 2111"/>
                <a:gd name="f23" fmla="val 804"/>
                <a:gd name="f24" fmla="val 2064"/>
                <a:gd name="f25" fmla="val 891"/>
                <a:gd name="f26" fmla="val 2041"/>
                <a:gd name="f27" fmla="val 978"/>
                <a:gd name="f28" fmla="val 1064"/>
                <a:gd name="f29" fmla="val 1151"/>
                <a:gd name="f30" fmla="val 1198"/>
                <a:gd name="f31" fmla="val 1293"/>
                <a:gd name="f32" fmla="val 2206"/>
                <a:gd name="f33" fmla="val 2175"/>
                <a:gd name="f34" fmla="val 1324"/>
                <a:gd name="f35" fmla="val 2080"/>
                <a:gd name="f36" fmla="val 284"/>
                <a:gd name="f37" fmla="val 1041"/>
                <a:gd name="f38" fmla="*/ f0 1 1325"/>
                <a:gd name="f39" fmla="*/ f1 1 2711"/>
                <a:gd name="f40" fmla="val f2"/>
                <a:gd name="f41" fmla="val f3"/>
                <a:gd name="f42" fmla="val f4"/>
                <a:gd name="f43" fmla="+- f42 0 f40"/>
                <a:gd name="f44" fmla="+- f41 0 f40"/>
                <a:gd name="f45" fmla="*/ f44 1 1325"/>
                <a:gd name="f46" fmla="*/ f43 1 2711"/>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325" h="2711">
                  <a:moveTo>
                    <a:pt x="f5" y="f6"/>
                  </a:moveTo>
                  <a:cubicBezTo>
                    <a:pt x="f7" y="f6"/>
                    <a:pt x="f6" y="f8"/>
                    <a:pt x="f6" y="f9"/>
                  </a:cubicBezTo>
                  <a:lnTo>
                    <a:pt x="f6" y="f10"/>
                  </a:lnTo>
                  <a:cubicBezTo>
                    <a:pt x="f6" y="f11"/>
                    <a:pt x="f8" y="f12"/>
                    <a:pt x="f5" y="f12"/>
                  </a:cubicBezTo>
                  <a:cubicBezTo>
                    <a:pt x="f13" y="f12"/>
                    <a:pt x="f14" y="f12"/>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1" y="f33"/>
                    <a:pt x="f34" y="f35"/>
                    <a:pt x="f34" y="f10"/>
                  </a:cubicBezTo>
                  <a:lnTo>
                    <a:pt x="f34" y="f9"/>
                  </a:lnTo>
                  <a:cubicBezTo>
                    <a:pt x="f34" y="f36"/>
                    <a:pt x="f37"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5" name="Google Shape;6876;p88">
              <a:extLst>
                <a:ext uri="{FF2B5EF4-FFF2-40B4-BE49-F238E27FC236}">
                  <a16:creationId xmlns:a16="http://schemas.microsoft.com/office/drawing/2014/main" id="{485F6613-3D08-18B4-3B08-F309EEDB0BCB}"/>
                </a:ext>
              </a:extLst>
            </p:cNvPr>
            <p:cNvSpPr/>
            <p:nvPr/>
          </p:nvSpPr>
          <p:spPr>
            <a:xfrm>
              <a:off x="4446233" y="1127455"/>
              <a:ext cx="107140" cy="107176"/>
            </a:xfrm>
            <a:custGeom>
              <a:avLst/>
              <a:gdLst>
                <a:gd name="f0" fmla="val w"/>
                <a:gd name="f1" fmla="val h"/>
                <a:gd name="f2" fmla="val 0"/>
                <a:gd name="f3" fmla="val 2773"/>
                <a:gd name="f4" fmla="val 2774"/>
                <a:gd name="f5" fmla="val 1387"/>
                <a:gd name="f6" fmla="val 1"/>
                <a:gd name="f7" fmla="val 631"/>
                <a:gd name="f8" fmla="val 64"/>
                <a:gd name="f9" fmla="val 2143"/>
                <a:gd name="f10" fmla="*/ f0 1 2773"/>
                <a:gd name="f11" fmla="*/ f1 1 2774"/>
                <a:gd name="f12" fmla="val f2"/>
                <a:gd name="f13" fmla="val f3"/>
                <a:gd name="f14" fmla="val f4"/>
                <a:gd name="f15" fmla="+- f14 0 f12"/>
                <a:gd name="f16" fmla="+- f13 0 f12"/>
                <a:gd name="f17" fmla="*/ f16 1 2773"/>
                <a:gd name="f18" fmla="*/ f15 1 2774"/>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3" h="2774">
                  <a:moveTo>
                    <a:pt x="f5" y="f6"/>
                  </a:moveTo>
                  <a:cubicBezTo>
                    <a:pt x="f7" y="f6"/>
                    <a:pt x="f6" y="f7"/>
                    <a:pt x="f6" y="f5"/>
                  </a:cubicBezTo>
                  <a:cubicBezTo>
                    <a:pt x="f8" y="f9"/>
                    <a:pt x="f7" y="f3"/>
                    <a:pt x="f5" y="f3"/>
                  </a:cubicBezTo>
                  <a:cubicBezTo>
                    <a:pt x="f9" y="f3"/>
                    <a:pt x="f3" y="f9"/>
                    <a:pt x="f3" y="f5"/>
                  </a:cubicBezTo>
                  <a:cubicBezTo>
                    <a:pt x="f3" y="f7"/>
                    <a:pt x="f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6" name="Google Shape;6877;p88">
              <a:extLst>
                <a:ext uri="{FF2B5EF4-FFF2-40B4-BE49-F238E27FC236}">
                  <a16:creationId xmlns:a16="http://schemas.microsoft.com/office/drawing/2014/main" id="{2CBBF055-6E51-040A-029F-235DF3481C6F}"/>
                </a:ext>
              </a:extLst>
            </p:cNvPr>
            <p:cNvSpPr/>
            <p:nvPr/>
          </p:nvSpPr>
          <p:spPr>
            <a:xfrm>
              <a:off x="4395118" y="1260134"/>
              <a:ext cx="211839" cy="107176"/>
            </a:xfrm>
            <a:custGeom>
              <a:avLst/>
              <a:gdLst>
                <a:gd name="f0" fmla="val w"/>
                <a:gd name="f1" fmla="val h"/>
                <a:gd name="f2" fmla="val 0"/>
                <a:gd name="f3" fmla="val 5483"/>
                <a:gd name="f4" fmla="val 2774"/>
                <a:gd name="f5" fmla="val 2741"/>
                <a:gd name="f6" fmla="val 1"/>
                <a:gd name="f7" fmla="val 1387"/>
                <a:gd name="f8" fmla="val 221"/>
                <a:gd name="f9" fmla="val 1040"/>
                <a:gd name="f10" fmla="val 32"/>
                <a:gd name="f11" fmla="val 2364"/>
                <a:gd name="f12" fmla="val 2553"/>
                <a:gd name="f13" fmla="val 158"/>
                <a:gd name="f14" fmla="val 2773"/>
                <a:gd name="f15" fmla="val 347"/>
                <a:gd name="f16" fmla="val 5104"/>
                <a:gd name="f17" fmla="val 5325"/>
                <a:gd name="f18" fmla="val 5482"/>
                <a:gd name="f19" fmla="val 5262"/>
                <a:gd name="f20" fmla="val 4127"/>
                <a:gd name="f21" fmla="*/ f0 1 5483"/>
                <a:gd name="f22" fmla="*/ f1 1 2774"/>
                <a:gd name="f23" fmla="val f2"/>
                <a:gd name="f24" fmla="val f3"/>
                <a:gd name="f25" fmla="val f4"/>
                <a:gd name="f26" fmla="+- f25 0 f23"/>
                <a:gd name="f27" fmla="+- f24 0 f23"/>
                <a:gd name="f28" fmla="*/ f27 1 5483"/>
                <a:gd name="f29" fmla="*/ f26 1 277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483" h="2774">
                  <a:moveTo>
                    <a:pt x="f5" y="f6"/>
                  </a:moveTo>
                  <a:cubicBezTo>
                    <a:pt x="f7" y="f6"/>
                    <a:pt x="f8" y="f9"/>
                    <a:pt x="f10" y="f11"/>
                  </a:cubicBezTo>
                  <a:cubicBezTo>
                    <a:pt x="f2" y="f12"/>
                    <a:pt x="f13" y="f14"/>
                    <a:pt x="f15" y="f14"/>
                  </a:cubicBezTo>
                  <a:lnTo>
                    <a:pt x="f16" y="f14"/>
                  </a:lnTo>
                  <a:cubicBezTo>
                    <a:pt x="f17" y="f14"/>
                    <a:pt x="f18" y="f12"/>
                    <a:pt x="f18" y="f11"/>
                  </a:cubicBezTo>
                  <a:cubicBezTo>
                    <a:pt x="f19" y="f9"/>
                    <a:pt x="f2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77" name="Google Shape;6884;p88">
            <a:extLst>
              <a:ext uri="{FF2B5EF4-FFF2-40B4-BE49-F238E27FC236}">
                <a16:creationId xmlns:a16="http://schemas.microsoft.com/office/drawing/2014/main" id="{356E9A71-E683-8A77-F5EF-62426A610934}"/>
              </a:ext>
            </a:extLst>
          </p:cNvPr>
          <p:cNvGrpSpPr/>
          <p:nvPr/>
        </p:nvGrpSpPr>
        <p:grpSpPr>
          <a:xfrm>
            <a:off x="8237325" y="1221810"/>
            <a:ext cx="571353" cy="601381"/>
            <a:chOff x="7495163" y="916356"/>
            <a:chExt cx="428515" cy="451036"/>
          </a:xfrm>
          <a:solidFill>
            <a:schemeClr val="tx1">
              <a:lumMod val="50000"/>
              <a:lumOff val="50000"/>
            </a:schemeClr>
          </a:solidFill>
        </p:grpSpPr>
        <p:sp>
          <p:nvSpPr>
            <p:cNvPr id="78" name="Google Shape;6885;p88">
              <a:extLst>
                <a:ext uri="{FF2B5EF4-FFF2-40B4-BE49-F238E27FC236}">
                  <a16:creationId xmlns:a16="http://schemas.microsoft.com/office/drawing/2014/main" id="{A162E623-3D0F-2111-190A-046E8ED73694}"/>
                </a:ext>
              </a:extLst>
            </p:cNvPr>
            <p:cNvSpPr/>
            <p:nvPr/>
          </p:nvSpPr>
          <p:spPr>
            <a:xfrm>
              <a:off x="7814069" y="1246848"/>
              <a:ext cx="51151" cy="52395"/>
            </a:xfrm>
            <a:custGeom>
              <a:avLst/>
              <a:gdLst>
                <a:gd name="f0" fmla="val w"/>
                <a:gd name="f1" fmla="val h"/>
                <a:gd name="f2" fmla="val 0"/>
                <a:gd name="f3" fmla="val 1324"/>
                <a:gd name="f4" fmla="val 1356"/>
                <a:gd name="f5" fmla="val 662"/>
                <a:gd name="f6" fmla="val 284"/>
                <a:gd name="f7" fmla="val 1"/>
                <a:gd name="f8" fmla="val 315"/>
                <a:gd name="f9" fmla="val 693"/>
                <a:gd name="f10" fmla="val 1040"/>
                <a:gd name="f11" fmla="val 1355"/>
                <a:gd name="f12" fmla="*/ f0 1 1324"/>
                <a:gd name="f13" fmla="*/ f1 1 1356"/>
                <a:gd name="f14" fmla="val f2"/>
                <a:gd name="f15" fmla="val f3"/>
                <a:gd name="f16" fmla="val f4"/>
                <a:gd name="f17" fmla="+- f16 0 f14"/>
                <a:gd name="f18" fmla="+- f15 0 f14"/>
                <a:gd name="f19" fmla="*/ f18 1 1324"/>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324" h="1356">
                  <a:moveTo>
                    <a:pt x="f5" y="f2"/>
                  </a:moveTo>
                  <a:cubicBezTo>
                    <a:pt x="f6" y="f2"/>
                    <a:pt x="f7" y="f8"/>
                    <a:pt x="f7" y="f9"/>
                  </a:cubicBezTo>
                  <a:cubicBezTo>
                    <a:pt x="f7" y="f10"/>
                    <a:pt x="f6" y="f11"/>
                    <a:pt x="f5" y="f11"/>
                  </a:cubicBezTo>
                  <a:cubicBezTo>
                    <a:pt x="f10" y="f11"/>
                    <a:pt x="f3" y="f10"/>
                    <a:pt x="f3" y="f9"/>
                  </a:cubicBezTo>
                  <a:cubicBezTo>
                    <a:pt x="f3" y="f8"/>
                    <a:pt x="f1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9" name="Google Shape;6886;p88">
              <a:extLst>
                <a:ext uri="{FF2B5EF4-FFF2-40B4-BE49-F238E27FC236}">
                  <a16:creationId xmlns:a16="http://schemas.microsoft.com/office/drawing/2014/main" id="{71A9E660-DF1E-54E9-7042-CD399C01F6E7}"/>
                </a:ext>
              </a:extLst>
            </p:cNvPr>
            <p:cNvSpPr/>
            <p:nvPr/>
          </p:nvSpPr>
          <p:spPr>
            <a:xfrm>
              <a:off x="7680191" y="916978"/>
              <a:ext cx="26810" cy="159489"/>
            </a:xfrm>
            <a:custGeom>
              <a:avLst/>
              <a:gdLst>
                <a:gd name="f0" fmla="val w"/>
                <a:gd name="f1" fmla="val h"/>
                <a:gd name="f2" fmla="val 0"/>
                <a:gd name="f3" fmla="val 694"/>
                <a:gd name="f4" fmla="val 4128"/>
                <a:gd name="f5" fmla="val 347"/>
                <a:gd name="f6" fmla="val 1"/>
                <a:gd name="f7" fmla="val 158"/>
                <a:gd name="f8" fmla="val 95"/>
                <a:gd name="f9" fmla="val 4096"/>
                <a:gd name="f10" fmla="val 221"/>
                <a:gd name="f11" fmla="val 473"/>
                <a:gd name="f12" fmla="val 567"/>
                <a:gd name="f13" fmla="val 693"/>
                <a:gd name="f14" fmla="val 536"/>
                <a:gd name="f15" fmla="*/ f0 1 694"/>
                <a:gd name="f16" fmla="*/ f1 1 4128"/>
                <a:gd name="f17" fmla="val f2"/>
                <a:gd name="f18" fmla="val f3"/>
                <a:gd name="f19" fmla="val f4"/>
                <a:gd name="f20" fmla="+- f19 0 f17"/>
                <a:gd name="f21" fmla="+- f18 0 f17"/>
                <a:gd name="f22" fmla="*/ f21 1 694"/>
                <a:gd name="f23" fmla="*/ f20 1 412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94" h="4128">
                  <a:moveTo>
                    <a:pt x="f5" y="f6"/>
                  </a:moveTo>
                  <a:cubicBezTo>
                    <a:pt x="f7" y="f6"/>
                    <a:pt x="f2" y="f7"/>
                    <a:pt x="f2" y="f5"/>
                  </a:cubicBezTo>
                  <a:lnTo>
                    <a:pt x="f2" y="f4"/>
                  </a:lnTo>
                  <a:cubicBezTo>
                    <a:pt x="f8" y="f9"/>
                    <a:pt x="f10" y="f9"/>
                    <a:pt x="f5" y="f9"/>
                  </a:cubicBezTo>
                  <a:cubicBezTo>
                    <a:pt x="f11" y="f9"/>
                    <a:pt x="f12" y="f9"/>
                    <a:pt x="f13" y="f4"/>
                  </a:cubicBezTo>
                  <a:lnTo>
                    <a:pt x="f13" y="f5"/>
                  </a:lnTo>
                  <a:cubicBezTo>
                    <a:pt x="f13" y="f7"/>
                    <a:pt x="f14"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0" name="Google Shape;6887;p88">
              <a:extLst>
                <a:ext uri="{FF2B5EF4-FFF2-40B4-BE49-F238E27FC236}">
                  <a16:creationId xmlns:a16="http://schemas.microsoft.com/office/drawing/2014/main" id="{154979DF-F0F4-BA66-CAD4-8FA792923347}"/>
                </a:ext>
              </a:extLst>
            </p:cNvPr>
            <p:cNvSpPr/>
            <p:nvPr/>
          </p:nvSpPr>
          <p:spPr>
            <a:xfrm>
              <a:off x="7653418" y="1103013"/>
              <a:ext cx="79123" cy="79360"/>
            </a:xfrm>
            <a:custGeom>
              <a:avLst/>
              <a:gdLst>
                <a:gd name="f0" fmla="val w"/>
                <a:gd name="f1" fmla="val h"/>
                <a:gd name="f2" fmla="val 0"/>
                <a:gd name="f3" fmla="val 2048"/>
                <a:gd name="f4" fmla="val 2054"/>
                <a:gd name="f5" fmla="val 938"/>
                <a:gd name="f6" fmla="val 417"/>
                <a:gd name="f7" fmla="val 451"/>
                <a:gd name="f8" fmla="val 1014"/>
                <a:gd name="f9" fmla="val 1549"/>
                <a:gd name="f10" fmla="val 473"/>
                <a:gd name="f11" fmla="val 1040"/>
                <a:gd name="f12" fmla="val 1575"/>
                <a:gd name="f13" fmla="val 1581"/>
                <a:gd name="f14" fmla="val 447"/>
                <a:gd name="f15" fmla="val 6"/>
                <a:gd name="f16" fmla="val 1006"/>
                <a:gd name="f17" fmla="val 2"/>
                <a:gd name="f18" fmla="val 972"/>
                <a:gd name="f19" fmla="*/ f0 1 2048"/>
                <a:gd name="f20" fmla="*/ f1 1 2054"/>
                <a:gd name="f21" fmla="val f2"/>
                <a:gd name="f22" fmla="val f3"/>
                <a:gd name="f23" fmla="val f4"/>
                <a:gd name="f24" fmla="+- f23 0 f21"/>
                <a:gd name="f25" fmla="+- f22 0 f21"/>
                <a:gd name="f26" fmla="*/ f25 1 2048"/>
                <a:gd name="f27" fmla="*/ f24 1 20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048" h="2054">
                  <a:moveTo>
                    <a:pt x="f5" y="f2"/>
                  </a:moveTo>
                  <a:cubicBezTo>
                    <a:pt x="f6" y="f2"/>
                    <a:pt x="f2" y="f7"/>
                    <a:pt x="f2" y="f8"/>
                  </a:cubicBezTo>
                  <a:cubicBezTo>
                    <a:pt x="f2" y="f9"/>
                    <a:pt x="f10" y="f4"/>
                    <a:pt x="f11" y="f4"/>
                  </a:cubicBezTo>
                  <a:cubicBezTo>
                    <a:pt x="f12" y="f4"/>
                    <a:pt x="f3" y="f13"/>
                    <a:pt x="f3" y="f8"/>
                  </a:cubicBezTo>
                  <a:cubicBezTo>
                    <a:pt x="f3" y="f14"/>
                    <a:pt x="f12" y="f15"/>
                    <a:pt x="f11" y="f15"/>
                  </a:cubicBezTo>
                  <a:cubicBezTo>
                    <a:pt x="f16" y="f17"/>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1" name="Google Shape;6888;p88">
              <a:extLst>
                <a:ext uri="{FF2B5EF4-FFF2-40B4-BE49-F238E27FC236}">
                  <a16:creationId xmlns:a16="http://schemas.microsoft.com/office/drawing/2014/main" id="{7AF3FF99-605C-61AD-9774-E7230AF78EBC}"/>
                </a:ext>
              </a:extLst>
            </p:cNvPr>
            <p:cNvSpPr/>
            <p:nvPr/>
          </p:nvSpPr>
          <p:spPr>
            <a:xfrm>
              <a:off x="7576727" y="1190868"/>
              <a:ext cx="247116" cy="176524"/>
            </a:xfrm>
            <a:custGeom>
              <a:avLst/>
              <a:gdLst>
                <a:gd name="f0" fmla="val w"/>
                <a:gd name="f1" fmla="val h"/>
                <a:gd name="f2" fmla="val 0"/>
                <a:gd name="f3" fmla="val 6396"/>
                <a:gd name="f4" fmla="val 4569"/>
                <a:gd name="f5" fmla="val 1954"/>
                <a:gd name="f6" fmla="val 2520"/>
                <a:gd name="f7" fmla="val 4222"/>
                <a:gd name="f8" fmla="val 4411"/>
                <a:gd name="f9" fmla="val 158"/>
                <a:gd name="f10" fmla="val 4568"/>
                <a:gd name="f11" fmla="val 347"/>
                <a:gd name="f12" fmla="val 3781"/>
                <a:gd name="f13" fmla="val 3970"/>
                <a:gd name="f14" fmla="val 4127"/>
                <a:gd name="f15" fmla="val 3875"/>
                <a:gd name="f16" fmla="val 5136"/>
                <a:gd name="f17" fmla="val 5577"/>
                <a:gd name="f18" fmla="val 3844"/>
                <a:gd name="f19" fmla="val 6018"/>
                <a:gd name="f20" fmla="val 3718"/>
                <a:gd name="f21" fmla="val 3434"/>
                <a:gd name="f22" fmla="val 5986"/>
                <a:gd name="f23" fmla="val 3277"/>
                <a:gd name="f24" fmla="val 5608"/>
                <a:gd name="f25" fmla="val 2930"/>
                <a:gd name="f26" fmla="val 5514"/>
                <a:gd name="f27" fmla="val 2489"/>
                <a:gd name="f28" fmla="val 4442"/>
                <a:gd name="f29" fmla="val 3497"/>
                <a:gd name="f30" fmla="val 2741"/>
                <a:gd name="f31" fmla="val 1733"/>
                <a:gd name="f32" fmla="val 788"/>
                <a:gd name="f33" fmla="val 410"/>
                <a:gd name="f34" fmla="val 2426"/>
                <a:gd name="f35" fmla="val 315"/>
                <a:gd name="f36" fmla="val 2206"/>
                <a:gd name="f37" fmla="val 189"/>
                <a:gd name="f38" fmla="*/ f0 1 6396"/>
                <a:gd name="f39" fmla="*/ f1 1 4569"/>
                <a:gd name="f40" fmla="val f2"/>
                <a:gd name="f41" fmla="val f3"/>
                <a:gd name="f42" fmla="val f4"/>
                <a:gd name="f43" fmla="+- f42 0 f40"/>
                <a:gd name="f44" fmla="+- f41 0 f40"/>
                <a:gd name="f45" fmla="*/ f44 1 6396"/>
                <a:gd name="f46" fmla="*/ f43 1 4569"/>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6396" h="4569">
                  <a:moveTo>
                    <a:pt x="f5" y="f2"/>
                  </a:moveTo>
                  <a:lnTo>
                    <a:pt x="f2" y="f6"/>
                  </a:lnTo>
                  <a:lnTo>
                    <a:pt x="f2" y="f7"/>
                  </a:lnTo>
                  <a:cubicBezTo>
                    <a:pt x="f2" y="f8"/>
                    <a:pt x="f9" y="f10"/>
                    <a:pt x="f11" y="f10"/>
                  </a:cubicBezTo>
                  <a:lnTo>
                    <a:pt x="f12" y="f10"/>
                  </a:lnTo>
                  <a:cubicBezTo>
                    <a:pt x="f13" y="f10"/>
                    <a:pt x="f14" y="f8"/>
                    <a:pt x="f14" y="f7"/>
                  </a:cubicBezTo>
                  <a:lnTo>
                    <a:pt x="f14" y="f15"/>
                  </a:lnTo>
                  <a:lnTo>
                    <a:pt x="f16" y="f15"/>
                  </a:lnTo>
                  <a:cubicBezTo>
                    <a:pt x="f17" y="f18"/>
                    <a:pt x="f19" y="f20"/>
                    <a:pt x="f3" y="f21"/>
                  </a:cubicBezTo>
                  <a:cubicBezTo>
                    <a:pt x="f22" y="f23"/>
                    <a:pt x="f24" y="f25"/>
                    <a:pt x="f26" y="f27"/>
                  </a:cubicBezTo>
                  <a:lnTo>
                    <a:pt x="f28" y="f27"/>
                  </a:lnTo>
                  <a:cubicBezTo>
                    <a:pt x="f29" y="f27"/>
                    <a:pt x="f30" y="f31"/>
                    <a:pt x="f30" y="f32"/>
                  </a:cubicBezTo>
                  <a:lnTo>
                    <a:pt x="f30" y="f33"/>
                  </a:lnTo>
                  <a:cubicBezTo>
                    <a:pt x="f34" y="f35"/>
                    <a:pt x="f36" y="f37"/>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2" name="Google Shape;6889;p88">
              <a:extLst>
                <a:ext uri="{FF2B5EF4-FFF2-40B4-BE49-F238E27FC236}">
                  <a16:creationId xmlns:a16="http://schemas.microsoft.com/office/drawing/2014/main" id="{83E67681-7986-DB93-2C20-9A559C6559A7}"/>
                </a:ext>
              </a:extLst>
            </p:cNvPr>
            <p:cNvSpPr/>
            <p:nvPr/>
          </p:nvSpPr>
          <p:spPr>
            <a:xfrm>
              <a:off x="7705731" y="1048451"/>
              <a:ext cx="197236" cy="214234"/>
            </a:xfrm>
            <a:custGeom>
              <a:avLst/>
              <a:gdLst>
                <a:gd name="f0" fmla="val w"/>
                <a:gd name="f1" fmla="val h"/>
                <a:gd name="f2" fmla="val 0"/>
                <a:gd name="f3" fmla="val 5105"/>
                <a:gd name="f4" fmla="val 5545"/>
                <a:gd name="f5" fmla="val 4128"/>
                <a:gd name="f6" fmla="val 694"/>
                <a:gd name="f7" fmla="val 662"/>
                <a:gd name="f8" fmla="val 1040"/>
                <a:gd name="f9" fmla="val 1103"/>
                <a:gd name="f10" fmla="val 1355"/>
                <a:gd name="f11" fmla="val 1387"/>
                <a:gd name="f12" fmla="val 1827"/>
                <a:gd name="f13" fmla="val 2426"/>
                <a:gd name="f14" fmla="val 3245"/>
                <a:gd name="f15" fmla="val 788"/>
                <a:gd name="f16" fmla="val 3938"/>
                <a:gd name="f17" fmla="val 1"/>
                <a:gd name="f18" fmla="val 4127"/>
                <a:gd name="f19" fmla="val 4505"/>
                <a:gd name="f20" fmla="val 5072"/>
                <a:gd name="f21" fmla="val 473"/>
                <a:gd name="f22" fmla="val 1009"/>
                <a:gd name="f23" fmla="val 2080"/>
                <a:gd name="f24" fmla="val 2238"/>
                <a:gd name="f25" fmla="val 4946"/>
                <a:gd name="f26" fmla="val 2742"/>
                <a:gd name="f27" fmla="val 3372"/>
                <a:gd name="f28" fmla="val 3624"/>
                <a:gd name="f29" fmla="val 3844"/>
                <a:gd name="f30" fmla="val 4600"/>
                <a:gd name="f31" fmla="val 4065"/>
                <a:gd name="f32" fmla="val 4726"/>
                <a:gd name="f33" fmla="val 4443"/>
                <a:gd name="f34" fmla="val 4064"/>
                <a:gd name="f35" fmla="val 4758"/>
                <a:gd name="f36" fmla="val 4916"/>
                <a:gd name="f37" fmla="val 3655"/>
                <a:gd name="f38" fmla="val 3340"/>
                <a:gd name="f39" fmla="val 2993"/>
                <a:gd name="f40" fmla="val 4947"/>
                <a:gd name="f41" fmla="val 2678"/>
                <a:gd name="f42" fmla="val 1008"/>
                <a:gd name="f43" fmla="*/ f0 1 5105"/>
                <a:gd name="f44" fmla="*/ f1 1 5545"/>
                <a:gd name="f45" fmla="val f2"/>
                <a:gd name="f46" fmla="val f3"/>
                <a:gd name="f47" fmla="val f4"/>
                <a:gd name="f48" fmla="+- f47 0 f45"/>
                <a:gd name="f49" fmla="+- f46 0 f45"/>
                <a:gd name="f50" fmla="*/ f49 1 5105"/>
                <a:gd name="f51" fmla="*/ f48 1 5545"/>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5105" h="5545">
                  <a:moveTo>
                    <a:pt x="f5" y="f2"/>
                  </a:moveTo>
                  <a:lnTo>
                    <a:pt x="f6" y="f7"/>
                  </a:lnTo>
                  <a:lnTo>
                    <a:pt x="f6" y="f8"/>
                  </a:lnTo>
                  <a:cubicBezTo>
                    <a:pt x="f9" y="f10"/>
                    <a:pt x="f11" y="f12"/>
                    <a:pt x="f11" y="f13"/>
                  </a:cubicBezTo>
                  <a:cubicBezTo>
                    <a:pt x="f11" y="f14"/>
                    <a:pt x="f15" y="f16"/>
                    <a:pt x="f17" y="f18"/>
                  </a:cubicBezTo>
                  <a:lnTo>
                    <a:pt x="f17" y="f19"/>
                  </a:lnTo>
                  <a:cubicBezTo>
                    <a:pt x="f17" y="f20"/>
                    <a:pt x="f21" y="f4"/>
                    <a:pt x="f22" y="f4"/>
                  </a:cubicBezTo>
                  <a:lnTo>
                    <a:pt x="f23" y="f4"/>
                  </a:lnTo>
                  <a:cubicBezTo>
                    <a:pt x="f24" y="f25"/>
                    <a:pt x="f26" y="f19"/>
                    <a:pt x="f27" y="f19"/>
                  </a:cubicBezTo>
                  <a:cubicBezTo>
                    <a:pt x="f28" y="f19"/>
                    <a:pt x="f29" y="f30"/>
                    <a:pt x="f31" y="f32"/>
                  </a:cubicBezTo>
                  <a:lnTo>
                    <a:pt x="f31" y="f18"/>
                  </a:lnTo>
                  <a:lnTo>
                    <a:pt x="f5" y="f18"/>
                  </a:lnTo>
                  <a:cubicBezTo>
                    <a:pt x="f33" y="f34"/>
                    <a:pt x="f35" y="f16"/>
                    <a:pt x="f36" y="f37"/>
                  </a:cubicBezTo>
                  <a:cubicBezTo>
                    <a:pt x="f3" y="f38"/>
                    <a:pt x="f3" y="f39"/>
                    <a:pt x="f40" y="f41"/>
                  </a:cubicBezTo>
                  <a:lnTo>
                    <a:pt x="f5" y="f42"/>
                  </a:ln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3" name="Google Shape;6890;p88">
              <a:extLst>
                <a:ext uri="{FF2B5EF4-FFF2-40B4-BE49-F238E27FC236}">
                  <a16:creationId xmlns:a16="http://schemas.microsoft.com/office/drawing/2014/main" id="{7DFEC4C2-8D19-A994-468B-947E225B8140}"/>
                </a:ext>
              </a:extLst>
            </p:cNvPr>
            <p:cNvSpPr/>
            <p:nvPr/>
          </p:nvSpPr>
          <p:spPr>
            <a:xfrm>
              <a:off x="7734937" y="916356"/>
              <a:ext cx="188741" cy="129698"/>
            </a:xfrm>
            <a:custGeom>
              <a:avLst/>
              <a:gdLst>
                <a:gd name="f0" fmla="val w"/>
                <a:gd name="f1" fmla="val h"/>
                <a:gd name="f2" fmla="val 0"/>
                <a:gd name="f3" fmla="val 4885"/>
                <a:gd name="f4" fmla="val 3357"/>
                <a:gd name="f5" fmla="val 3376"/>
                <a:gd name="f6" fmla="val 1"/>
                <a:gd name="f7" fmla="val 3025"/>
                <a:gd name="f8" fmla="val 2679"/>
                <a:gd name="f9" fmla="val 143"/>
                <a:gd name="f10" fmla="val 2427"/>
                <a:gd name="f11" fmla="val 426"/>
                <a:gd name="f12" fmla="val 2143"/>
                <a:gd name="f13" fmla="val 678"/>
                <a:gd name="f14" fmla="val 3356"/>
                <a:gd name="f15" fmla="val 4191"/>
                <a:gd name="f16" fmla="val 2537"/>
                <a:gd name="f17" fmla="val 4349"/>
                <a:gd name="f18" fmla="val 2379"/>
                <a:gd name="f19" fmla="val 4884"/>
                <a:gd name="f20" fmla="val 1844"/>
                <a:gd name="f21" fmla="val 962"/>
                <a:gd name="f22" fmla="val 4081"/>
                <a:gd name="f23" fmla="val 3726"/>
                <a:gd name="f24" fmla="*/ f0 1 4885"/>
                <a:gd name="f25" fmla="*/ f1 1 3357"/>
                <a:gd name="f26" fmla="val f2"/>
                <a:gd name="f27" fmla="val f3"/>
                <a:gd name="f28" fmla="val f4"/>
                <a:gd name="f29" fmla="+- f28 0 f26"/>
                <a:gd name="f30" fmla="+- f27 0 f26"/>
                <a:gd name="f31" fmla="*/ f30 1 4885"/>
                <a:gd name="f32" fmla="*/ f29 1 3357"/>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5" h="3357">
                  <a:moveTo>
                    <a:pt x="f5" y="f6"/>
                  </a:moveTo>
                  <a:cubicBezTo>
                    <a:pt x="f7" y="f6"/>
                    <a:pt x="f8" y="f9"/>
                    <a:pt x="f10" y="f11"/>
                  </a:cubicBezTo>
                  <a:lnTo>
                    <a:pt x="f12" y="f13"/>
                  </a:lnTo>
                  <a:lnTo>
                    <a:pt x="f6" y="f13"/>
                  </a:lnTo>
                  <a:lnTo>
                    <a:pt x="f6" y="f14"/>
                  </a:lnTo>
                  <a:lnTo>
                    <a:pt x="f15" y="f16"/>
                  </a:lnTo>
                  <a:lnTo>
                    <a:pt x="f17" y="f18"/>
                  </a:lnTo>
                  <a:cubicBezTo>
                    <a:pt x="f19" y="f20"/>
                    <a:pt x="f19" y="f21"/>
                    <a:pt x="f17" y="f11"/>
                  </a:cubicBezTo>
                  <a:cubicBezTo>
                    <a:pt x="f22" y="f9"/>
                    <a:pt x="f2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4" name="Google Shape;6891;p88">
              <a:extLst>
                <a:ext uri="{FF2B5EF4-FFF2-40B4-BE49-F238E27FC236}">
                  <a16:creationId xmlns:a16="http://schemas.microsoft.com/office/drawing/2014/main" id="{D6ACAC3E-B812-85BB-2498-61FB85E3D8CB}"/>
                </a:ext>
              </a:extLst>
            </p:cNvPr>
            <p:cNvSpPr/>
            <p:nvPr/>
          </p:nvSpPr>
          <p:spPr>
            <a:xfrm>
              <a:off x="7495163" y="944986"/>
              <a:ext cx="158255" cy="306772"/>
            </a:xfrm>
            <a:custGeom>
              <a:avLst/>
              <a:gdLst>
                <a:gd name="f0" fmla="val w"/>
                <a:gd name="f1" fmla="val h"/>
                <a:gd name="f2" fmla="val 0"/>
                <a:gd name="f3" fmla="val 4096"/>
                <a:gd name="f4" fmla="val 7940"/>
                <a:gd name="f5" fmla="val 1828"/>
                <a:gd name="f6" fmla="val 95"/>
                <a:gd name="f7" fmla="val 1985"/>
                <a:gd name="f8" fmla="val 4316"/>
                <a:gd name="f9" fmla="val 5766"/>
                <a:gd name="f10" fmla="val 757"/>
                <a:gd name="f11" fmla="val 7120"/>
                <a:gd name="f12" fmla="val 1954"/>
                <a:gd name="f13" fmla="val 7939"/>
                <a:gd name="f14" fmla="val 3592"/>
                <a:gd name="f15" fmla="val 5829"/>
                <a:gd name="f16" fmla="val 3466"/>
                <a:gd name="f17" fmla="val 5576"/>
                <a:gd name="f18" fmla="val 3434"/>
                <a:gd name="f19" fmla="val 5356"/>
                <a:gd name="f20" fmla="val 5104"/>
                <a:gd name="f21" fmla="val 4568"/>
                <a:gd name="f22" fmla="val 3718"/>
                <a:gd name="f23" fmla="val 4033"/>
                <a:gd name="f24" fmla="*/ f0 1 4096"/>
                <a:gd name="f25" fmla="*/ f1 1 7940"/>
                <a:gd name="f26" fmla="val f2"/>
                <a:gd name="f27" fmla="val f3"/>
                <a:gd name="f28" fmla="val f4"/>
                <a:gd name="f29" fmla="+- f28 0 f26"/>
                <a:gd name="f30" fmla="+- f27 0 f26"/>
                <a:gd name="f31" fmla="*/ f30 1 4096"/>
                <a:gd name="f32" fmla="*/ f29 1 794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096" h="7940">
                  <a:moveTo>
                    <a:pt x="f3" y="f2"/>
                  </a:moveTo>
                  <a:cubicBezTo>
                    <a:pt x="f5" y="f6"/>
                    <a:pt x="f2" y="f7"/>
                    <a:pt x="f2" y="f8"/>
                  </a:cubicBezTo>
                  <a:cubicBezTo>
                    <a:pt x="f2" y="f9"/>
                    <a:pt x="f10" y="f11"/>
                    <a:pt x="f12" y="f13"/>
                  </a:cubicBezTo>
                  <a:lnTo>
                    <a:pt x="f14" y="f15"/>
                  </a:lnTo>
                  <a:cubicBezTo>
                    <a:pt x="f16" y="f17"/>
                    <a:pt x="f18" y="f19"/>
                    <a:pt x="f18" y="f20"/>
                  </a:cubicBezTo>
                  <a:cubicBezTo>
                    <a:pt x="f18" y="f21"/>
                    <a:pt x="f22" y="f23"/>
                    <a:pt x="f3" y="f22"/>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85" name="Google Shape;6922;p88">
            <a:extLst>
              <a:ext uri="{FF2B5EF4-FFF2-40B4-BE49-F238E27FC236}">
                <a16:creationId xmlns:a16="http://schemas.microsoft.com/office/drawing/2014/main" id="{5AF5529C-F448-7F1C-BD6A-4D090548DBD5}"/>
              </a:ext>
            </a:extLst>
          </p:cNvPr>
          <p:cNvGrpSpPr/>
          <p:nvPr/>
        </p:nvGrpSpPr>
        <p:grpSpPr>
          <a:xfrm>
            <a:off x="4871355" y="1222518"/>
            <a:ext cx="564795" cy="600565"/>
            <a:chOff x="4970687" y="916887"/>
            <a:chExt cx="423596" cy="450424"/>
          </a:xfrm>
          <a:solidFill>
            <a:schemeClr val="tx1">
              <a:lumMod val="50000"/>
              <a:lumOff val="50000"/>
            </a:schemeClr>
          </a:solidFill>
        </p:grpSpPr>
        <p:sp>
          <p:nvSpPr>
            <p:cNvPr id="86" name="Google Shape;6923;p88">
              <a:extLst>
                <a:ext uri="{FF2B5EF4-FFF2-40B4-BE49-F238E27FC236}">
                  <a16:creationId xmlns:a16="http://schemas.microsoft.com/office/drawing/2014/main" id="{BA2F67F1-83E8-9BC9-085D-E1E93EB5FB60}"/>
                </a:ext>
              </a:extLst>
            </p:cNvPr>
            <p:cNvSpPr/>
            <p:nvPr/>
          </p:nvSpPr>
          <p:spPr>
            <a:xfrm>
              <a:off x="5051008" y="1206587"/>
              <a:ext cx="130283" cy="53592"/>
            </a:xfrm>
            <a:custGeom>
              <a:avLst/>
              <a:gdLst>
                <a:gd name="f0" fmla="val w"/>
                <a:gd name="f1" fmla="val h"/>
                <a:gd name="f2" fmla="val 0"/>
                <a:gd name="f3" fmla="val 3372"/>
                <a:gd name="f4" fmla="val 1387"/>
                <a:gd name="f5" fmla="val 1670"/>
                <a:gd name="f6" fmla="val 1"/>
                <a:gd name="f7" fmla="val 883"/>
                <a:gd name="f8" fmla="val 158"/>
                <a:gd name="f9" fmla="val 599"/>
                <a:gd name="f10" fmla="val 3371"/>
                <a:gd name="f11" fmla="val 3214"/>
                <a:gd name="f12" fmla="val 2489"/>
                <a:gd name="f13" fmla="*/ f0 1 3372"/>
                <a:gd name="f14" fmla="*/ f1 1 1387"/>
                <a:gd name="f15" fmla="val f2"/>
                <a:gd name="f16" fmla="val f3"/>
                <a:gd name="f17" fmla="val f4"/>
                <a:gd name="f18" fmla="+- f17 0 f15"/>
                <a:gd name="f19" fmla="+- f16 0 f15"/>
                <a:gd name="f20" fmla="*/ f19 1 3372"/>
                <a:gd name="f21" fmla="*/ f18 1 1387"/>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372" h="1387">
                  <a:moveTo>
                    <a:pt x="f5" y="f6"/>
                  </a:moveTo>
                  <a:cubicBezTo>
                    <a:pt x="f7" y="f6"/>
                    <a:pt x="f8" y="f9"/>
                    <a:pt x="f2" y="f4"/>
                  </a:cubicBezTo>
                  <a:lnTo>
                    <a:pt x="f10" y="f4"/>
                  </a:lnTo>
                  <a:cubicBezTo>
                    <a:pt x="f11" y="f9"/>
                    <a:pt x="f1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7" name="Google Shape;6924;p88">
              <a:extLst>
                <a:ext uri="{FF2B5EF4-FFF2-40B4-BE49-F238E27FC236}">
                  <a16:creationId xmlns:a16="http://schemas.microsoft.com/office/drawing/2014/main" id="{2F2BB62D-BDB9-FFE2-3AA4-275D87AD8EFD}"/>
                </a:ext>
              </a:extLst>
            </p:cNvPr>
            <p:cNvSpPr/>
            <p:nvPr/>
          </p:nvSpPr>
          <p:spPr>
            <a:xfrm>
              <a:off x="5154472" y="1143301"/>
              <a:ext cx="107140" cy="116878"/>
            </a:xfrm>
            <a:custGeom>
              <a:avLst/>
              <a:gdLst>
                <a:gd name="f0" fmla="val w"/>
                <a:gd name="f1" fmla="val h"/>
                <a:gd name="f2" fmla="val 0"/>
                <a:gd name="f3" fmla="val 2773"/>
                <a:gd name="f4" fmla="val 3025"/>
                <a:gd name="f5" fmla="val 2111"/>
                <a:gd name="f6" fmla="val 1387"/>
                <a:gd name="f7" fmla="val 221"/>
                <a:gd name="f8" fmla="val 1298"/>
                <a:gd name="f9" fmla="val 265"/>
                <a:gd name="f10" fmla="val 1179"/>
                <a:gd name="f11" fmla="val 290"/>
                <a:gd name="f12" fmla="val 1049"/>
                <a:gd name="f13" fmla="val 808"/>
                <a:gd name="f14" fmla="val 531"/>
                <a:gd name="f15" fmla="val 205"/>
                <a:gd name="f16" fmla="val 347"/>
                <a:gd name="f17" fmla="val 378"/>
                <a:gd name="f18" fmla="val 63"/>
                <a:gd name="f19" fmla="val 189"/>
                <a:gd name="f20" fmla="val 315"/>
                <a:gd name="f21" fmla="val 662"/>
                <a:gd name="f22" fmla="val 977"/>
                <a:gd name="f23" fmla="val 1229"/>
                <a:gd name="f24" fmla="val 725"/>
                <a:gd name="f25" fmla="val 1575"/>
                <a:gd name="f26" fmla="val 2237"/>
                <a:gd name="f27" fmla="val 1355"/>
                <a:gd name="f28" fmla="val 2521"/>
                <a:gd name="f29" fmla="val 2300"/>
                <a:gd name="f30" fmla="val 126"/>
                <a:gd name="f31" fmla="*/ f0 1 2773"/>
                <a:gd name="f32" fmla="*/ f1 1 3025"/>
                <a:gd name="f33" fmla="val f2"/>
                <a:gd name="f34" fmla="val f3"/>
                <a:gd name="f35" fmla="val f4"/>
                <a:gd name="f36" fmla="+- f35 0 f33"/>
                <a:gd name="f37" fmla="+- f34 0 f33"/>
                <a:gd name="f38" fmla="*/ f37 1 2773"/>
                <a:gd name="f39" fmla="*/ f36 1 3025"/>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3025">
                  <a:moveTo>
                    <a:pt x="f5" y="f2"/>
                  </a:moveTo>
                  <a:lnTo>
                    <a:pt x="f6" y="f7"/>
                  </a:lnTo>
                  <a:cubicBezTo>
                    <a:pt x="f8" y="f9"/>
                    <a:pt x="f10" y="f11"/>
                    <a:pt x="f12" y="f11"/>
                  </a:cubicBezTo>
                  <a:cubicBezTo>
                    <a:pt x="f13" y="f11"/>
                    <a:pt x="f14" y="f15"/>
                    <a:pt x="f16" y="f2"/>
                  </a:cubicBezTo>
                  <a:lnTo>
                    <a:pt x="f16" y="f2"/>
                  </a:lnTo>
                  <a:cubicBezTo>
                    <a:pt x="f17" y="f18"/>
                    <a:pt x="f17" y="f19"/>
                    <a:pt x="f17" y="f20"/>
                  </a:cubicBezTo>
                  <a:cubicBezTo>
                    <a:pt x="f17" y="f21"/>
                    <a:pt x="f7" y="f22"/>
                    <a:pt x="f2" y="f23"/>
                  </a:cubicBezTo>
                  <a:cubicBezTo>
                    <a:pt x="f24" y="f25"/>
                    <a:pt x="f23" y="f26"/>
                    <a:pt x="f27" y="f4"/>
                  </a:cubicBezTo>
                  <a:lnTo>
                    <a:pt x="f3" y="f4"/>
                  </a:lnTo>
                  <a:lnTo>
                    <a:pt x="f3" y="f7"/>
                  </a:lnTo>
                  <a:cubicBezTo>
                    <a:pt x="f28" y="f19"/>
                    <a:pt x="f29" y="f30"/>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8" name="Google Shape;6925;p88">
              <a:extLst>
                <a:ext uri="{FF2B5EF4-FFF2-40B4-BE49-F238E27FC236}">
                  <a16:creationId xmlns:a16="http://schemas.microsoft.com/office/drawing/2014/main" id="{ED861DD3-B255-84C5-F338-26F5E237C0F6}"/>
                </a:ext>
              </a:extLst>
            </p:cNvPr>
            <p:cNvSpPr/>
            <p:nvPr/>
          </p:nvSpPr>
          <p:spPr>
            <a:xfrm>
              <a:off x="4974317" y="996019"/>
              <a:ext cx="194803" cy="264151"/>
            </a:xfrm>
            <a:custGeom>
              <a:avLst/>
              <a:gdLst>
                <a:gd name="f0" fmla="val w"/>
                <a:gd name="f1" fmla="val h"/>
                <a:gd name="f2" fmla="val 0"/>
                <a:gd name="f3" fmla="val 5042"/>
                <a:gd name="f4" fmla="val 6837"/>
                <a:gd name="f5" fmla="val 1"/>
                <a:gd name="f6" fmla="val 1418"/>
                <a:gd name="f7" fmla="val 1450"/>
                <a:gd name="f8" fmla="val 6018"/>
                <a:gd name="f9" fmla="val 1954"/>
                <a:gd name="f10" fmla="val 5356"/>
                <a:gd name="f11" fmla="val 2679"/>
                <a:gd name="f12" fmla="val 4978"/>
                <a:gd name="f13" fmla="val 2427"/>
                <a:gd name="f14" fmla="val 4757"/>
                <a:gd name="f15" fmla="val 2301"/>
                <a:gd name="f16" fmla="val 4442"/>
                <a:gd name="f17" fmla="val 4064"/>
                <a:gd name="f18" fmla="val 3340"/>
                <a:gd name="f19" fmla="val 2931"/>
                <a:gd name="f20" fmla="val 2710"/>
                <a:gd name="f21" fmla="val 3687"/>
                <a:gd name="f22" fmla="val 4128"/>
                <a:gd name="f23" fmla="val 4474"/>
                <a:gd name="f24" fmla="val 2899"/>
                <a:gd name="f25" fmla="val 4758"/>
                <a:gd name="f26" fmla="val 3214"/>
                <a:gd name="f27" fmla="val 4726"/>
                <a:gd name="f28" fmla="val 3056"/>
                <a:gd name="f29" fmla="val 4789"/>
                <a:gd name="f30" fmla="val 2741"/>
                <a:gd name="f31" fmla="val 5041"/>
                <a:gd name="f32" fmla="val 2016"/>
                <a:gd name="f33" fmla="val 4821"/>
                <a:gd name="f34" fmla="val 1607"/>
                <a:gd name="f35" fmla="val 1134"/>
                <a:gd name="f36" fmla="val 662"/>
                <a:gd name="f37" fmla="val 410"/>
                <a:gd name="f38" fmla="val 189"/>
                <a:gd name="f39" fmla="*/ f0 1 5042"/>
                <a:gd name="f40" fmla="*/ f1 1 6837"/>
                <a:gd name="f41" fmla="val f2"/>
                <a:gd name="f42" fmla="val f3"/>
                <a:gd name="f43" fmla="val f4"/>
                <a:gd name="f44" fmla="+- f43 0 f41"/>
                <a:gd name="f45" fmla="+- f42 0 f41"/>
                <a:gd name="f46" fmla="*/ f45 1 5042"/>
                <a:gd name="f47" fmla="*/ f44 1 6837"/>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5042" h="6837">
                  <a:moveTo>
                    <a:pt x="f5" y="f2"/>
                  </a:moveTo>
                  <a:lnTo>
                    <a:pt x="f5" y="f4"/>
                  </a:lnTo>
                  <a:lnTo>
                    <a:pt x="f6" y="f4"/>
                  </a:lnTo>
                  <a:cubicBezTo>
                    <a:pt x="f7" y="f8"/>
                    <a:pt x="f9" y="f10"/>
                    <a:pt x="f11" y="f12"/>
                  </a:cubicBezTo>
                  <a:cubicBezTo>
                    <a:pt x="f13" y="f14"/>
                    <a:pt x="f15" y="f16"/>
                    <a:pt x="f15" y="f17"/>
                  </a:cubicBezTo>
                  <a:cubicBezTo>
                    <a:pt x="f15" y="f18"/>
                    <a:pt x="f19" y="f20"/>
                    <a:pt x="f21" y="f20"/>
                  </a:cubicBezTo>
                  <a:cubicBezTo>
                    <a:pt x="f22" y="f20"/>
                    <a:pt x="f23" y="f24"/>
                    <a:pt x="f25" y="f26"/>
                  </a:cubicBezTo>
                  <a:cubicBezTo>
                    <a:pt x="f27" y="f28"/>
                    <a:pt x="f25" y="f24"/>
                    <a:pt x="f29" y="f30"/>
                  </a:cubicBezTo>
                  <a:lnTo>
                    <a:pt x="f31" y="f32"/>
                  </a:lnTo>
                  <a:cubicBezTo>
                    <a:pt x="f33" y="f34"/>
                    <a:pt x="f25" y="f35"/>
                    <a:pt x="f25" y="f36"/>
                  </a:cubicBezTo>
                  <a:cubicBezTo>
                    <a:pt x="f25" y="f37"/>
                    <a:pt x="f29" y="f38"/>
                    <a:pt x="f3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9" name="Google Shape;6926;p88">
              <a:extLst>
                <a:ext uri="{FF2B5EF4-FFF2-40B4-BE49-F238E27FC236}">
                  <a16:creationId xmlns:a16="http://schemas.microsoft.com/office/drawing/2014/main" id="{682AEFBC-D1AB-EB87-9086-9194F992A029}"/>
                </a:ext>
              </a:extLst>
            </p:cNvPr>
            <p:cNvSpPr/>
            <p:nvPr/>
          </p:nvSpPr>
          <p:spPr>
            <a:xfrm>
              <a:off x="5091187" y="1127455"/>
              <a:ext cx="52349" cy="52395"/>
            </a:xfrm>
            <a:custGeom>
              <a:avLst/>
              <a:gdLst>
                <a:gd name="f0" fmla="val w"/>
                <a:gd name="f1" fmla="val h"/>
                <a:gd name="f2" fmla="val 0"/>
                <a:gd name="f3" fmla="val 1355"/>
                <a:gd name="f4" fmla="val 1356"/>
                <a:gd name="f5" fmla="val 662"/>
                <a:gd name="f6" fmla="val 1"/>
                <a:gd name="f7" fmla="val 315"/>
                <a:gd name="f8" fmla="val 316"/>
                <a:gd name="f9" fmla="val 694"/>
                <a:gd name="f10" fmla="val 1040"/>
                <a:gd name="f11" fmla="*/ f0 1 1355"/>
                <a:gd name="f12" fmla="*/ f1 1 1356"/>
                <a:gd name="f13" fmla="val f2"/>
                <a:gd name="f14" fmla="val f3"/>
                <a:gd name="f15" fmla="val f4"/>
                <a:gd name="f16" fmla="+- f15 0 f13"/>
                <a:gd name="f17" fmla="+- f14 0 f13"/>
                <a:gd name="f18" fmla="*/ f17 1 1355"/>
                <a:gd name="f19" fmla="*/ f16 1 1356"/>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355" h="1356">
                  <a:moveTo>
                    <a:pt x="f5" y="f6"/>
                  </a:moveTo>
                  <a:cubicBezTo>
                    <a:pt x="f7" y="f6"/>
                    <a:pt x="f2" y="f8"/>
                    <a:pt x="f2" y="f9"/>
                  </a:cubicBezTo>
                  <a:cubicBezTo>
                    <a:pt x="f2" y="f10"/>
                    <a:pt x="f7" y="f3"/>
                    <a:pt x="f5" y="f3"/>
                  </a:cubicBezTo>
                  <a:cubicBezTo>
                    <a:pt x="f10" y="f3"/>
                    <a:pt x="f3" y="f10"/>
                    <a:pt x="f3" y="f9"/>
                  </a:cubicBezTo>
                  <a:cubicBezTo>
                    <a:pt x="f3" y="f8"/>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0" name="Google Shape;6927;p88">
              <a:extLst>
                <a:ext uri="{FF2B5EF4-FFF2-40B4-BE49-F238E27FC236}">
                  <a16:creationId xmlns:a16="http://schemas.microsoft.com/office/drawing/2014/main" id="{BED37412-F314-B467-C73E-FBA9A529882C}"/>
                </a:ext>
              </a:extLst>
            </p:cNvPr>
            <p:cNvSpPr/>
            <p:nvPr/>
          </p:nvSpPr>
          <p:spPr>
            <a:xfrm>
              <a:off x="5182444" y="917545"/>
              <a:ext cx="211839" cy="209946"/>
            </a:xfrm>
            <a:custGeom>
              <a:avLst/>
              <a:gdLst>
                <a:gd name="f0" fmla="val w"/>
                <a:gd name="f1" fmla="val h"/>
                <a:gd name="f2" fmla="val 0"/>
                <a:gd name="f3" fmla="val 5483"/>
                <a:gd name="f4" fmla="val 5434"/>
                <a:gd name="f5" fmla="val 2710"/>
                <a:gd name="f6" fmla="val 992"/>
                <a:gd name="f7" fmla="val 2899"/>
                <a:gd name="f8" fmla="val 3057"/>
                <a:gd name="f9" fmla="val 1149"/>
                <a:gd name="f10" fmla="val 1338"/>
                <a:gd name="f11" fmla="val 1559"/>
                <a:gd name="f12" fmla="val 1716"/>
                <a:gd name="f13" fmla="val 2521"/>
                <a:gd name="f14" fmla="val 2364"/>
                <a:gd name="f15" fmla="val 2395"/>
                <a:gd name="f16" fmla="val 2553"/>
                <a:gd name="f17" fmla="val 2742"/>
                <a:gd name="f18" fmla="val 2346"/>
                <a:gd name="f19" fmla="val 2962"/>
                <a:gd name="f20" fmla="val 3120"/>
                <a:gd name="f21" fmla="val 2504"/>
                <a:gd name="f22" fmla="val 2693"/>
                <a:gd name="f23" fmla="val 4079"/>
                <a:gd name="f24" fmla="val 4268"/>
                <a:gd name="f25" fmla="val 4426"/>
                <a:gd name="f26" fmla="val 2646"/>
                <a:gd name="f27" fmla="val 1359"/>
                <a:gd name="f28" fmla="val 1"/>
                <a:gd name="f29" fmla="val 1099"/>
                <a:gd name="f30" fmla="val 2724"/>
                <a:gd name="f31" fmla="val 3197"/>
                <a:gd name="f32" fmla="val 127"/>
                <a:gd name="f33" fmla="val 3638"/>
                <a:gd name="f34" fmla="val 348"/>
                <a:gd name="f35" fmla="val 4016"/>
                <a:gd name="f36" fmla="val 33"/>
                <a:gd name="f37" fmla="val 4961"/>
                <a:gd name="f38" fmla="val 5087"/>
                <a:gd name="f39" fmla="val 5245"/>
                <a:gd name="f40" fmla="val 5339"/>
                <a:gd name="f41" fmla="val 167"/>
                <a:gd name="f42" fmla="val 5399"/>
                <a:gd name="f43" fmla="val 245"/>
                <a:gd name="f44" fmla="val 5421"/>
                <a:gd name="f45" fmla="val 329"/>
                <a:gd name="f46" fmla="val 377"/>
                <a:gd name="f47" fmla="val 427"/>
                <a:gd name="f48" fmla="val 5414"/>
                <a:gd name="f49" fmla="val 474"/>
                <a:gd name="f50" fmla="val 5402"/>
                <a:gd name="f51" fmla="val 1419"/>
                <a:gd name="f52" fmla="val 1797"/>
                <a:gd name="f53" fmla="val 2238"/>
                <a:gd name="f54" fmla="val 4254"/>
                <a:gd name="f55" fmla="val 4237"/>
                <a:gd name="f56" fmla="val 1275"/>
                <a:gd name="f57" fmla="val 4317"/>
                <a:gd name="f58" fmla="val 78"/>
                <a:gd name="f59" fmla="val 15"/>
                <a:gd name="f60" fmla="val 2815"/>
                <a:gd name="f61" fmla="val 5"/>
                <a:gd name="f62" fmla="val 2731"/>
                <a:gd name="f63" fmla="*/ f0 1 5483"/>
                <a:gd name="f64" fmla="*/ f1 1 5434"/>
                <a:gd name="f65" fmla="val f2"/>
                <a:gd name="f66" fmla="val f3"/>
                <a:gd name="f67" fmla="val f4"/>
                <a:gd name="f68" fmla="+- f67 0 f65"/>
                <a:gd name="f69" fmla="+- f66 0 f65"/>
                <a:gd name="f70" fmla="*/ f69 1 5483"/>
                <a:gd name="f71" fmla="*/ f68 1 5434"/>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5483" h="5434">
                  <a:moveTo>
                    <a:pt x="f5" y="f6"/>
                  </a:moveTo>
                  <a:cubicBezTo>
                    <a:pt x="f7" y="f6"/>
                    <a:pt x="f8" y="f9"/>
                    <a:pt x="f8" y="f10"/>
                  </a:cubicBezTo>
                  <a:cubicBezTo>
                    <a:pt x="f8" y="f11"/>
                    <a:pt x="f7" y="f12"/>
                    <a:pt x="f5" y="f12"/>
                  </a:cubicBezTo>
                  <a:cubicBezTo>
                    <a:pt x="f13" y="f12"/>
                    <a:pt x="f14" y="f11"/>
                    <a:pt x="f14" y="f10"/>
                  </a:cubicBezTo>
                  <a:cubicBezTo>
                    <a:pt x="f15" y="f9"/>
                    <a:pt x="f16" y="f6"/>
                    <a:pt x="f5" y="f6"/>
                  </a:cubicBezTo>
                  <a:close/>
                  <a:moveTo>
                    <a:pt x="f17" y="f18"/>
                  </a:moveTo>
                  <a:cubicBezTo>
                    <a:pt x="f19" y="f18"/>
                    <a:pt x="f20" y="f21"/>
                    <a:pt x="f20" y="f22"/>
                  </a:cubicBezTo>
                  <a:lnTo>
                    <a:pt x="f20" y="f23"/>
                  </a:lnTo>
                  <a:cubicBezTo>
                    <a:pt x="f20" y="f24"/>
                    <a:pt x="f19" y="f25"/>
                    <a:pt x="f17" y="f25"/>
                  </a:cubicBezTo>
                  <a:cubicBezTo>
                    <a:pt x="f16" y="f25"/>
                    <a:pt x="f15" y="f24"/>
                    <a:pt x="f15" y="f23"/>
                  </a:cubicBezTo>
                  <a:lnTo>
                    <a:pt x="f15" y="f22"/>
                  </a:lnTo>
                  <a:cubicBezTo>
                    <a:pt x="f15" y="f21"/>
                    <a:pt x="f16" y="f18"/>
                    <a:pt x="f17" y="f18"/>
                  </a:cubicBezTo>
                  <a:close/>
                  <a:moveTo>
                    <a:pt x="f26" y="f2"/>
                  </a:moveTo>
                  <a:cubicBezTo>
                    <a:pt x="f27" y="f2"/>
                    <a:pt x="f28" y="f29"/>
                    <a:pt x="f28" y="f30"/>
                  </a:cubicBezTo>
                  <a:cubicBezTo>
                    <a:pt x="f28" y="f31"/>
                    <a:pt x="f32" y="f33"/>
                    <a:pt x="f34" y="f35"/>
                  </a:cubicBezTo>
                  <a:lnTo>
                    <a:pt x="f36" y="f37"/>
                  </a:lnTo>
                  <a:cubicBezTo>
                    <a:pt x="f28" y="f38"/>
                    <a:pt x="f36" y="f39"/>
                    <a:pt x="f32" y="f40"/>
                  </a:cubicBezTo>
                  <a:cubicBezTo>
                    <a:pt x="f41" y="f42"/>
                    <a:pt x="f43" y="f44"/>
                    <a:pt x="f45" y="f44"/>
                  </a:cubicBezTo>
                  <a:cubicBezTo>
                    <a:pt x="f46" y="f44"/>
                    <a:pt x="f47" y="f48"/>
                    <a:pt x="f49" y="f50"/>
                  </a:cubicBezTo>
                  <a:lnTo>
                    <a:pt x="f51" y="f38"/>
                  </a:lnTo>
                  <a:cubicBezTo>
                    <a:pt x="f52" y="f40"/>
                    <a:pt x="f53" y="f4"/>
                    <a:pt x="f17" y="f4"/>
                  </a:cubicBezTo>
                  <a:cubicBezTo>
                    <a:pt x="f54" y="f4"/>
                    <a:pt x="f3" y="f55"/>
                    <a:pt x="f3" y="f30"/>
                  </a:cubicBezTo>
                  <a:cubicBezTo>
                    <a:pt x="f3" y="f56"/>
                    <a:pt x="f57" y="f58"/>
                    <a:pt x="f7" y="f59"/>
                  </a:cubicBezTo>
                  <a:cubicBezTo>
                    <a:pt x="f60" y="f61"/>
                    <a:pt x="f62" y="f2"/>
                    <a:pt x="f2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1" name="Google Shape;6928;p88">
              <a:extLst>
                <a:ext uri="{FF2B5EF4-FFF2-40B4-BE49-F238E27FC236}">
                  <a16:creationId xmlns:a16="http://schemas.microsoft.com/office/drawing/2014/main" id="{DE8F1210-5392-53BC-0F3A-409B585C1376}"/>
                </a:ext>
              </a:extLst>
            </p:cNvPr>
            <p:cNvSpPr/>
            <p:nvPr/>
          </p:nvSpPr>
          <p:spPr>
            <a:xfrm>
              <a:off x="4970687" y="1285710"/>
              <a:ext cx="290934" cy="81601"/>
            </a:xfrm>
            <a:custGeom>
              <a:avLst/>
              <a:gdLst>
                <a:gd name="f0" fmla="val w"/>
                <a:gd name="f1" fmla="val h"/>
                <a:gd name="f2" fmla="val 0"/>
                <a:gd name="f3" fmla="val 7530"/>
                <a:gd name="f4" fmla="val 2112"/>
                <a:gd name="f5" fmla="val 1071"/>
                <a:gd name="f6" fmla="val 1670"/>
                <a:gd name="f7" fmla="val 473"/>
                <a:gd name="f8" fmla="val 2111"/>
                <a:gd name="f9" fmla="val 1040"/>
                <a:gd name="f10" fmla="val 6490"/>
                <a:gd name="f11" fmla="val 7057"/>
                <a:gd name="f12" fmla="val 1639"/>
                <a:gd name="f13" fmla="*/ f0 1 7530"/>
                <a:gd name="f14" fmla="*/ f1 1 2112"/>
                <a:gd name="f15" fmla="val f2"/>
                <a:gd name="f16" fmla="val f3"/>
                <a:gd name="f17" fmla="val f4"/>
                <a:gd name="f18" fmla="+- f17 0 f15"/>
                <a:gd name="f19" fmla="+- f16 0 f15"/>
                <a:gd name="f20" fmla="*/ f19 1 7530"/>
                <a:gd name="f21" fmla="*/ f18 1 2112"/>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530" h="2112">
                  <a:moveTo>
                    <a:pt x="f2" y="f2"/>
                  </a:moveTo>
                  <a:lnTo>
                    <a:pt x="f2" y="f5"/>
                  </a:lnTo>
                  <a:cubicBezTo>
                    <a:pt x="f2" y="f6"/>
                    <a:pt x="f7" y="f8"/>
                    <a:pt x="f9" y="f8"/>
                  </a:cubicBezTo>
                  <a:lnTo>
                    <a:pt x="f10" y="f8"/>
                  </a:lnTo>
                  <a:cubicBezTo>
                    <a:pt x="f11" y="f8"/>
                    <a:pt x="f3" y="f12"/>
                    <a:pt x="f3" y="f5"/>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2" name="Google Shape;6929;p88">
              <a:extLst>
                <a:ext uri="{FF2B5EF4-FFF2-40B4-BE49-F238E27FC236}">
                  <a16:creationId xmlns:a16="http://schemas.microsoft.com/office/drawing/2014/main" id="{9A27BB18-DCA6-CFF1-D45C-FF33F2D3B3DD}"/>
                </a:ext>
              </a:extLst>
            </p:cNvPr>
            <p:cNvSpPr/>
            <p:nvPr/>
          </p:nvSpPr>
          <p:spPr>
            <a:xfrm>
              <a:off x="4971885" y="916887"/>
              <a:ext cx="237378" cy="52395"/>
            </a:xfrm>
            <a:custGeom>
              <a:avLst/>
              <a:gdLst>
                <a:gd name="f0" fmla="val w"/>
                <a:gd name="f1" fmla="val h"/>
                <a:gd name="f2" fmla="val 0"/>
                <a:gd name="f3" fmla="val 6144"/>
                <a:gd name="f4" fmla="val 1356"/>
                <a:gd name="f5" fmla="val 1040"/>
                <a:gd name="f6" fmla="val 473"/>
                <a:gd name="f7" fmla="val 1"/>
                <a:gd name="f8" fmla="val 1009"/>
                <a:gd name="f9" fmla="val 1355"/>
                <a:gd name="f10" fmla="val 5104"/>
                <a:gd name="f11" fmla="val 5293"/>
                <a:gd name="f12" fmla="val 819"/>
                <a:gd name="f13" fmla="val 5672"/>
                <a:gd name="f14" fmla="val 347"/>
                <a:gd name="f15" fmla="*/ f0 1 6144"/>
                <a:gd name="f16" fmla="*/ f1 1 1356"/>
                <a:gd name="f17" fmla="val f2"/>
                <a:gd name="f18" fmla="val f3"/>
                <a:gd name="f19" fmla="val f4"/>
                <a:gd name="f20" fmla="+- f19 0 f17"/>
                <a:gd name="f21" fmla="+- f18 0 f17"/>
                <a:gd name="f22" fmla="*/ f21 1 6144"/>
                <a:gd name="f23" fmla="*/ f20 1 135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144" h="1356">
                  <a:moveTo>
                    <a:pt x="f5" y="f2"/>
                  </a:moveTo>
                  <a:cubicBezTo>
                    <a:pt x="f6" y="f2"/>
                    <a:pt x="f7" y="f6"/>
                    <a:pt x="f7" y="f8"/>
                  </a:cubicBezTo>
                  <a:lnTo>
                    <a:pt x="f7" y="f9"/>
                  </a:lnTo>
                  <a:lnTo>
                    <a:pt x="f10" y="f9"/>
                  </a:lnTo>
                  <a:cubicBezTo>
                    <a:pt x="f11" y="f12"/>
                    <a:pt x="f13" y="f14"/>
                    <a:pt x="f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93" name="Google Shape;6981;p88">
            <a:extLst>
              <a:ext uri="{FF2B5EF4-FFF2-40B4-BE49-F238E27FC236}">
                <a16:creationId xmlns:a16="http://schemas.microsoft.com/office/drawing/2014/main" id="{1D5142E6-A328-6DC9-9105-FC88A6A3E932}"/>
              </a:ext>
            </a:extLst>
          </p:cNvPr>
          <p:cNvGrpSpPr/>
          <p:nvPr/>
        </p:nvGrpSpPr>
        <p:grpSpPr>
          <a:xfrm>
            <a:off x="5597484" y="1222091"/>
            <a:ext cx="608648" cy="601443"/>
            <a:chOff x="5515285" y="916567"/>
            <a:chExt cx="456486" cy="451082"/>
          </a:xfrm>
          <a:solidFill>
            <a:schemeClr val="tx1">
              <a:lumMod val="50000"/>
              <a:lumOff val="50000"/>
            </a:schemeClr>
          </a:solidFill>
        </p:grpSpPr>
        <p:sp>
          <p:nvSpPr>
            <p:cNvPr id="94" name="Google Shape;6982;p88">
              <a:extLst>
                <a:ext uri="{FF2B5EF4-FFF2-40B4-BE49-F238E27FC236}">
                  <a16:creationId xmlns:a16="http://schemas.microsoft.com/office/drawing/2014/main" id="{F7EF0BFD-E652-F1A7-41A2-32CEF423FEE2}"/>
                </a:ext>
              </a:extLst>
            </p:cNvPr>
            <p:cNvSpPr/>
            <p:nvPr/>
          </p:nvSpPr>
          <p:spPr>
            <a:xfrm>
              <a:off x="5722223" y="916567"/>
              <a:ext cx="249548" cy="249548"/>
            </a:xfrm>
            <a:custGeom>
              <a:avLst/>
              <a:gdLst>
                <a:gd name="f0" fmla="val w"/>
                <a:gd name="f1" fmla="val h"/>
                <a:gd name="f2" fmla="val 0"/>
                <a:gd name="f3" fmla="val 6459"/>
                <a:gd name="f4" fmla="val 3718"/>
                <a:gd name="f5" fmla="val 3560"/>
                <a:gd name="f6" fmla="val 3434"/>
                <a:gd name="f7" fmla="val 63"/>
                <a:gd name="f8" fmla="val 3403"/>
                <a:gd name="f9" fmla="val 189"/>
                <a:gd name="f10" fmla="val 3340"/>
                <a:gd name="f11" fmla="val 315"/>
                <a:gd name="f12" fmla="val 473"/>
                <a:gd name="f13" fmla="val 3466"/>
                <a:gd name="f14" fmla="val 536"/>
                <a:gd name="f15" fmla="val 4190"/>
                <a:gd name="f16" fmla="val 1261"/>
                <a:gd name="f17" fmla="val 1260"/>
                <a:gd name="f18" fmla="val 4159"/>
                <a:gd name="f19" fmla="val 567"/>
                <a:gd name="f20" fmla="val 496"/>
                <a:gd name="f21" fmla="val 3395"/>
                <a:gd name="f22" fmla="val 390"/>
                <a:gd name="f23" fmla="val 3360"/>
                <a:gd name="f24" fmla="val 288"/>
                <a:gd name="f25" fmla="val 254"/>
                <a:gd name="f26" fmla="val 221"/>
                <a:gd name="f27" fmla="val 3363"/>
                <a:gd name="f28" fmla="val 3371"/>
                <a:gd name="f29" fmla="val 95"/>
                <a:gd name="f30" fmla="val 3686"/>
                <a:gd name="f31" fmla="val 6081"/>
                <a:gd name="f32" fmla="val 6301"/>
                <a:gd name="f33" fmla="val 158"/>
                <a:gd name="f34" fmla="val 347"/>
                <a:gd name="f35" fmla="val 2773"/>
                <a:gd name="f36" fmla="val 2930"/>
                <a:gd name="f37" fmla="val 3025"/>
                <a:gd name="f38" fmla="val 6364"/>
                <a:gd name="f39" fmla="val 3088"/>
                <a:gd name="f40" fmla="val 6238"/>
                <a:gd name="f41" fmla="val 3119"/>
                <a:gd name="f42" fmla="val 6144"/>
                <a:gd name="f43" fmla="val 5986"/>
                <a:gd name="f44" fmla="val 2993"/>
                <a:gd name="f45" fmla="val 5892"/>
                <a:gd name="f46" fmla="val 2300"/>
                <a:gd name="f47" fmla="val 5199"/>
                <a:gd name="f48" fmla="val 5198"/>
                <a:gd name="f49" fmla="val 2269"/>
                <a:gd name="f50" fmla="val 5923"/>
                <a:gd name="f51" fmla="val 5969"/>
                <a:gd name="f52" fmla="val 3039"/>
                <a:gd name="f53" fmla="val 6066"/>
                <a:gd name="f54" fmla="val 3069"/>
                <a:gd name="f55" fmla="val 6164"/>
                <a:gd name="f56" fmla="val 6200"/>
                <a:gd name="f57" fmla="val 6236"/>
                <a:gd name="f58" fmla="val 3065"/>
                <a:gd name="f59" fmla="val 6270"/>
                <a:gd name="f60" fmla="val 3056"/>
                <a:gd name="f61" fmla="val 6396"/>
                <a:gd name="f62" fmla="val 2867"/>
                <a:gd name="f63" fmla="val 2741"/>
                <a:gd name="f64" fmla="val 6112"/>
                <a:gd name="f65" fmla="*/ f0 1 6459"/>
                <a:gd name="f66" fmla="*/ f1 1 6459"/>
                <a:gd name="f67" fmla="val f2"/>
                <a:gd name="f68" fmla="val f3"/>
                <a:gd name="f69" fmla="+- f68 0 f67"/>
                <a:gd name="f70" fmla="*/ f69 1 6459"/>
                <a:gd name="f71" fmla="*/ f67 1 f70"/>
                <a:gd name="f72" fmla="*/ f68 1 f70"/>
                <a:gd name="f73" fmla="*/ f71 f65 1"/>
                <a:gd name="f74" fmla="*/ f72 f65 1"/>
                <a:gd name="f75" fmla="*/ f72 f66 1"/>
                <a:gd name="f76" fmla="*/ f71 f66 1"/>
              </a:gdLst>
              <a:ahLst/>
              <a:cxnLst>
                <a:cxn ang="3cd4">
                  <a:pos x="hc" y="t"/>
                </a:cxn>
                <a:cxn ang="0">
                  <a:pos x="r" y="vc"/>
                </a:cxn>
                <a:cxn ang="cd4">
                  <a:pos x="hc" y="b"/>
                </a:cxn>
                <a:cxn ang="cd2">
                  <a:pos x="l" y="vc"/>
                </a:cxn>
              </a:cxnLst>
              <a:rect l="f73" t="f76" r="f74" b="f75"/>
              <a:pathLst>
                <a:path w="6459" h="6459">
                  <a:moveTo>
                    <a:pt x="f4" y="f2"/>
                  </a:moveTo>
                  <a:cubicBezTo>
                    <a:pt x="f5" y="f2"/>
                    <a:pt x="f6" y="f7"/>
                    <a:pt x="f8" y="f9"/>
                  </a:cubicBezTo>
                  <a:cubicBezTo>
                    <a:pt x="f10" y="f11"/>
                    <a:pt x="f10" y="f12"/>
                    <a:pt x="f13" y="f14"/>
                  </a:cubicBezTo>
                  <a:lnTo>
                    <a:pt x="f15" y="f16"/>
                  </a:lnTo>
                  <a:lnTo>
                    <a:pt x="f17" y="f18"/>
                  </a:lnTo>
                  <a:lnTo>
                    <a:pt x="f19" y="f13"/>
                  </a:lnTo>
                  <a:cubicBezTo>
                    <a:pt x="f20" y="f21"/>
                    <a:pt x="f22" y="f23"/>
                    <a:pt x="f24" y="f23"/>
                  </a:cubicBezTo>
                  <a:cubicBezTo>
                    <a:pt x="f25" y="f23"/>
                    <a:pt x="f26" y="f27"/>
                    <a:pt x="f9" y="f28"/>
                  </a:cubicBezTo>
                  <a:cubicBezTo>
                    <a:pt x="f29" y="f8"/>
                    <a:pt x="f2" y="f5"/>
                    <a:pt x="f2" y="f30"/>
                  </a:cubicBezTo>
                  <a:lnTo>
                    <a:pt x="f2" y="f31"/>
                  </a:lnTo>
                  <a:cubicBezTo>
                    <a:pt x="f2" y="f32"/>
                    <a:pt x="f33" y="f3"/>
                    <a:pt x="f34" y="f3"/>
                  </a:cubicBezTo>
                  <a:lnTo>
                    <a:pt x="f35" y="f3"/>
                  </a:lnTo>
                  <a:cubicBezTo>
                    <a:pt x="f36" y="f3"/>
                    <a:pt x="f37" y="f38"/>
                    <a:pt x="f39" y="f40"/>
                  </a:cubicBezTo>
                  <a:cubicBezTo>
                    <a:pt x="f41" y="f42"/>
                    <a:pt x="f41" y="f43"/>
                    <a:pt x="f44" y="f45"/>
                  </a:cubicBezTo>
                  <a:lnTo>
                    <a:pt x="f46" y="f47"/>
                  </a:lnTo>
                  <a:lnTo>
                    <a:pt x="f48" y="f49"/>
                  </a:lnTo>
                  <a:lnTo>
                    <a:pt x="f50" y="f44"/>
                  </a:lnTo>
                  <a:cubicBezTo>
                    <a:pt x="f51" y="f52"/>
                    <a:pt x="f53" y="f54"/>
                    <a:pt x="f55" y="f54"/>
                  </a:cubicBezTo>
                  <a:cubicBezTo>
                    <a:pt x="f56" y="f54"/>
                    <a:pt x="f57" y="f58"/>
                    <a:pt x="f59" y="f60"/>
                  </a:cubicBezTo>
                  <a:cubicBezTo>
                    <a:pt x="f61" y="f37"/>
                    <a:pt x="f3" y="f62"/>
                    <a:pt x="f3" y="f63"/>
                  </a:cubicBezTo>
                  <a:lnTo>
                    <a:pt x="f3" y="f34"/>
                  </a:lnTo>
                  <a:cubicBezTo>
                    <a:pt x="f3" y="f33"/>
                    <a:pt x="f32" y="f2"/>
                    <a:pt x="f6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5" name="Google Shape;6983;p88">
              <a:extLst>
                <a:ext uri="{FF2B5EF4-FFF2-40B4-BE49-F238E27FC236}">
                  <a16:creationId xmlns:a16="http://schemas.microsoft.com/office/drawing/2014/main" id="{71B96033-043B-206E-1A04-13E66784CEAC}"/>
                </a:ext>
              </a:extLst>
            </p:cNvPr>
            <p:cNvSpPr/>
            <p:nvPr/>
          </p:nvSpPr>
          <p:spPr>
            <a:xfrm>
              <a:off x="5561536" y="1010997"/>
              <a:ext cx="118113" cy="113742"/>
            </a:xfrm>
            <a:custGeom>
              <a:avLst/>
              <a:gdLst>
                <a:gd name="f0" fmla="val w"/>
                <a:gd name="f1" fmla="val h"/>
                <a:gd name="f2" fmla="val 0"/>
                <a:gd name="f3" fmla="val 3057"/>
                <a:gd name="f4" fmla="val 2944"/>
                <a:gd name="f5" fmla="val 970"/>
                <a:gd name="f6" fmla="val 1"/>
                <a:gd name="f7" fmla="val 685"/>
                <a:gd name="f8" fmla="val 405"/>
                <a:gd name="f9" fmla="val 114"/>
                <a:gd name="f10" fmla="val 221"/>
                <a:gd name="f11" fmla="val 297"/>
                <a:gd name="f12" fmla="val 549"/>
                <a:gd name="f13" fmla="val 2395"/>
                <a:gd name="f14" fmla="val 2678"/>
                <a:gd name="f15" fmla="val 2755"/>
                <a:gd name="f16" fmla="val 3056"/>
                <a:gd name="f17" fmla="val 2345"/>
                <a:gd name="f18" fmla="val 1683"/>
                <a:gd name="f19" fmla="val 1274"/>
                <a:gd name="f20" fmla="val 1670"/>
                <a:gd name="f21" fmla="val 1478"/>
                <a:gd name="f22" fmla="val 90"/>
                <a:gd name="f23" fmla="val 1222"/>
                <a:gd name="f24" fmla="*/ f0 1 3057"/>
                <a:gd name="f25" fmla="*/ f1 1 2944"/>
                <a:gd name="f26" fmla="val f2"/>
                <a:gd name="f27" fmla="val f3"/>
                <a:gd name="f28" fmla="val f4"/>
                <a:gd name="f29" fmla="+- f28 0 f26"/>
                <a:gd name="f30" fmla="+- f27 0 f26"/>
                <a:gd name="f31" fmla="*/ f30 1 3057"/>
                <a:gd name="f32" fmla="*/ f29 1 2944"/>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057" h="2944">
                  <a:moveTo>
                    <a:pt x="f5" y="f6"/>
                  </a:moveTo>
                  <a:cubicBezTo>
                    <a:pt x="f7" y="f6"/>
                    <a:pt x="f8" y="f9"/>
                    <a:pt x="f10" y="f11"/>
                  </a:cubicBezTo>
                  <a:lnTo>
                    <a:pt x="f6" y="f12"/>
                  </a:lnTo>
                  <a:lnTo>
                    <a:pt x="f13" y="f4"/>
                  </a:lnTo>
                  <a:lnTo>
                    <a:pt x="f14" y="f15"/>
                  </a:lnTo>
                  <a:cubicBezTo>
                    <a:pt x="f16" y="f17"/>
                    <a:pt x="f16" y="f18"/>
                    <a:pt x="f14" y="f19"/>
                  </a:cubicBezTo>
                  <a:lnTo>
                    <a:pt x="f20" y="f11"/>
                  </a:lnTo>
                  <a:cubicBezTo>
                    <a:pt x="f21" y="f22"/>
                    <a:pt x="f2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6" name="Google Shape;6984;p88">
              <a:extLst>
                <a:ext uri="{FF2B5EF4-FFF2-40B4-BE49-F238E27FC236}">
                  <a16:creationId xmlns:a16="http://schemas.microsoft.com/office/drawing/2014/main" id="{68F62C38-81AE-F2F1-0D07-5F460349D286}"/>
                </a:ext>
              </a:extLst>
            </p:cNvPr>
            <p:cNvSpPr/>
            <p:nvPr/>
          </p:nvSpPr>
          <p:spPr>
            <a:xfrm>
              <a:off x="5759933" y="1210555"/>
              <a:ext cx="119347" cy="115022"/>
            </a:xfrm>
            <a:custGeom>
              <a:avLst/>
              <a:gdLst>
                <a:gd name="f0" fmla="val w"/>
                <a:gd name="f1" fmla="val h"/>
                <a:gd name="f2" fmla="val 0"/>
                <a:gd name="f3" fmla="val 3089"/>
                <a:gd name="f4" fmla="val 2977"/>
                <a:gd name="f5" fmla="val 999"/>
                <a:gd name="f6" fmla="val 787"/>
                <a:gd name="f7" fmla="val 577"/>
                <a:gd name="f8" fmla="val 66"/>
                <a:gd name="f9" fmla="val 410"/>
                <a:gd name="f10" fmla="val 205"/>
                <a:gd name="f11" fmla="val 379"/>
                <a:gd name="f12" fmla="val 316"/>
                <a:gd name="f13" fmla="val 268"/>
                <a:gd name="f14" fmla="val 284"/>
                <a:gd name="f15" fmla="val 299"/>
                <a:gd name="f16" fmla="val 1"/>
                <a:gd name="f17" fmla="val 583"/>
                <a:gd name="f18" fmla="val 2427"/>
                <a:gd name="f19" fmla="val 2679"/>
                <a:gd name="f20" fmla="val 2693"/>
                <a:gd name="f21" fmla="val 3088"/>
                <a:gd name="f22" fmla="val 2315"/>
                <a:gd name="f23" fmla="val 1622"/>
                <a:gd name="f24" fmla="val 1244"/>
                <a:gd name="f25" fmla="val 1734"/>
                <a:gd name="f26" fmla="val 1540"/>
                <a:gd name="f27" fmla="val 105"/>
                <a:gd name="f28" fmla="val 1267"/>
                <a:gd name="f29" fmla="*/ f0 1 3089"/>
                <a:gd name="f30" fmla="*/ f1 1 2977"/>
                <a:gd name="f31" fmla="val f2"/>
                <a:gd name="f32" fmla="val f3"/>
                <a:gd name="f33" fmla="val f4"/>
                <a:gd name="f34" fmla="+- f33 0 f31"/>
                <a:gd name="f35" fmla="+- f32 0 f31"/>
                <a:gd name="f36" fmla="*/ f35 1 3089"/>
                <a:gd name="f37" fmla="*/ f34 1 297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3089" h="2977">
                  <a:moveTo>
                    <a:pt x="f5" y="f2"/>
                  </a:moveTo>
                  <a:cubicBezTo>
                    <a:pt x="f6" y="f2"/>
                    <a:pt x="f7" y="f8"/>
                    <a:pt x="f9" y="f10"/>
                  </a:cubicBezTo>
                  <a:cubicBezTo>
                    <a:pt x="f11" y="f10"/>
                    <a:pt x="f12" y="f13"/>
                    <a:pt x="f14" y="f15"/>
                  </a:cubicBezTo>
                  <a:lnTo>
                    <a:pt x="f16" y="f17"/>
                  </a:lnTo>
                  <a:lnTo>
                    <a:pt x="f18" y="f4"/>
                  </a:lnTo>
                  <a:lnTo>
                    <a:pt x="f19" y="f20"/>
                  </a:lnTo>
                  <a:cubicBezTo>
                    <a:pt x="f21" y="f22"/>
                    <a:pt x="f21" y="f23"/>
                    <a:pt x="f19" y="f24"/>
                  </a:cubicBezTo>
                  <a:lnTo>
                    <a:pt x="f25" y="f15"/>
                  </a:lnTo>
                  <a:cubicBezTo>
                    <a:pt x="f26" y="f27"/>
                    <a:pt x="f2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7" name="Google Shape;6985;p88">
              <a:extLst>
                <a:ext uri="{FF2B5EF4-FFF2-40B4-BE49-F238E27FC236}">
                  <a16:creationId xmlns:a16="http://schemas.microsoft.com/office/drawing/2014/main" id="{407D5B57-1A4D-0892-0815-A004D9BFBDE7}"/>
                </a:ext>
              </a:extLst>
            </p:cNvPr>
            <p:cNvSpPr/>
            <p:nvPr/>
          </p:nvSpPr>
          <p:spPr>
            <a:xfrm>
              <a:off x="5515285" y="1052876"/>
              <a:ext cx="320140" cy="314773"/>
            </a:xfrm>
            <a:custGeom>
              <a:avLst/>
              <a:gdLst>
                <a:gd name="f0" fmla="val w"/>
                <a:gd name="f1" fmla="val h"/>
                <a:gd name="f2" fmla="val 0"/>
                <a:gd name="f3" fmla="val 8286"/>
                <a:gd name="f4" fmla="val 8147"/>
                <a:gd name="f5" fmla="val 725"/>
                <a:gd name="f6" fmla="val 1"/>
                <a:gd name="f7" fmla="val 95"/>
                <a:gd name="f8" fmla="val 631"/>
                <a:gd name="f9" fmla="val 1387"/>
                <a:gd name="f10" fmla="val 284"/>
                <a:gd name="f11" fmla="val 2017"/>
                <a:gd name="f12" fmla="val 4223"/>
                <a:gd name="f13" fmla="val 3938"/>
                <a:gd name="f14" fmla="val 6774"/>
                <a:gd name="f15" fmla="val 6270"/>
                <a:gd name="f16" fmla="val 7972"/>
                <a:gd name="f17" fmla="val 6499"/>
                <a:gd name="f18" fmla="val 8086"/>
                <a:gd name="f19" fmla="val 6745"/>
                <a:gd name="f20" fmla="val 6996"/>
                <a:gd name="f21" fmla="val 7434"/>
                <a:gd name="f22" fmla="val 7886"/>
                <a:gd name="f23" fmla="val 7963"/>
                <a:gd name="f24" fmla="val 7562"/>
                <a:gd name="f25" fmla="*/ f0 1 8286"/>
                <a:gd name="f26" fmla="*/ f1 1 8147"/>
                <a:gd name="f27" fmla="val f2"/>
                <a:gd name="f28" fmla="val f3"/>
                <a:gd name="f29" fmla="val f4"/>
                <a:gd name="f30" fmla="+- f29 0 f27"/>
                <a:gd name="f31" fmla="+- f28 0 f27"/>
                <a:gd name="f32" fmla="*/ f31 1 8286"/>
                <a:gd name="f33" fmla="*/ f30 1 8147"/>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8286" h="8147">
                  <a:moveTo>
                    <a:pt x="f5" y="f6"/>
                  </a:moveTo>
                  <a:cubicBezTo>
                    <a:pt x="f7" y="f8"/>
                    <a:pt x="f2" y="f9"/>
                    <a:pt x="f10" y="f11"/>
                  </a:cubicBezTo>
                  <a:cubicBezTo>
                    <a:pt x="f9" y="f12"/>
                    <a:pt x="f13" y="f14"/>
                    <a:pt x="f15" y="f16"/>
                  </a:cubicBezTo>
                  <a:cubicBezTo>
                    <a:pt x="f17" y="f18"/>
                    <a:pt x="f19" y="f4"/>
                    <a:pt x="f20" y="f4"/>
                  </a:cubicBezTo>
                  <a:cubicBezTo>
                    <a:pt x="f21" y="f4"/>
                    <a:pt x="f22" y="f23"/>
                    <a:pt x="f3" y="f24"/>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98" name="Google Shape;7015;p88">
            <a:extLst>
              <a:ext uri="{FF2B5EF4-FFF2-40B4-BE49-F238E27FC236}">
                <a16:creationId xmlns:a16="http://schemas.microsoft.com/office/drawing/2014/main" id="{7F3D0A24-4939-0D2B-5440-6C598F941FC9}"/>
              </a:ext>
            </a:extLst>
          </p:cNvPr>
          <p:cNvGrpSpPr/>
          <p:nvPr/>
        </p:nvGrpSpPr>
        <p:grpSpPr>
          <a:xfrm>
            <a:off x="9138178" y="2239466"/>
            <a:ext cx="664804" cy="661855"/>
            <a:chOff x="8170804" y="1679597"/>
            <a:chExt cx="498603" cy="496391"/>
          </a:xfrm>
          <a:solidFill>
            <a:schemeClr val="tx1">
              <a:lumMod val="50000"/>
              <a:lumOff val="50000"/>
            </a:schemeClr>
          </a:solidFill>
        </p:grpSpPr>
        <p:sp>
          <p:nvSpPr>
            <p:cNvPr id="99" name="Google Shape;7016;p88">
              <a:extLst>
                <a:ext uri="{FF2B5EF4-FFF2-40B4-BE49-F238E27FC236}">
                  <a16:creationId xmlns:a16="http://schemas.microsoft.com/office/drawing/2014/main" id="{B275324E-0A84-DF8C-B573-631487F6B874}"/>
                </a:ext>
              </a:extLst>
            </p:cNvPr>
            <p:cNvSpPr/>
            <p:nvPr/>
          </p:nvSpPr>
          <p:spPr>
            <a:xfrm>
              <a:off x="8377769" y="1855683"/>
              <a:ext cx="291638" cy="320305"/>
            </a:xfrm>
            <a:custGeom>
              <a:avLst/>
              <a:gdLst>
                <a:gd name="f0" fmla="val w"/>
                <a:gd name="f1" fmla="val h"/>
                <a:gd name="f2" fmla="val 0"/>
                <a:gd name="f3" fmla="val 6837"/>
                <a:gd name="f4" fmla="val 7509"/>
                <a:gd name="f5" fmla="val 5120"/>
                <a:gd name="f6" fmla="val 2079"/>
                <a:gd name="f7" fmla="val 5206"/>
                <a:gd name="f8" fmla="val 5293"/>
                <a:gd name="f9" fmla="val 2111"/>
                <a:gd name="f10" fmla="val 5356"/>
                <a:gd name="f11" fmla="val 2174"/>
                <a:gd name="f12" fmla="val 5451"/>
                <a:gd name="f13" fmla="val 2268"/>
                <a:gd name="f14" fmla="val 2458"/>
                <a:gd name="f15" fmla="val 2647"/>
                <a:gd name="f16" fmla="val 3308"/>
                <a:gd name="f17" fmla="val 4694"/>
                <a:gd name="f18" fmla="val 3214"/>
                <a:gd name="f19" fmla="val 4757"/>
                <a:gd name="f20" fmla="val 3151"/>
                <a:gd name="f21" fmla="val 4789"/>
                <a:gd name="f22" fmla="val 3056"/>
                <a:gd name="f23" fmla="val 2993"/>
                <a:gd name="f24" fmla="val 2899"/>
                <a:gd name="f25" fmla="val 2836"/>
                <a:gd name="f26" fmla="val 4001"/>
                <a:gd name="f27" fmla="val 2048"/>
                <a:gd name="f28" fmla="val 3907"/>
                <a:gd name="f29" fmla="val 3655"/>
                <a:gd name="f30" fmla="val 3529"/>
                <a:gd name="f31" fmla="val 2221"/>
                <a:gd name="f32" fmla="val 3481"/>
                <a:gd name="f33" fmla="val 2308"/>
                <a:gd name="f34" fmla="val 3458"/>
                <a:gd name="f35" fmla="val 2399"/>
                <a:gd name="f36" fmla="val 2489"/>
                <a:gd name="f37" fmla="val 2584"/>
                <a:gd name="f38" fmla="val 3970"/>
                <a:gd name="f39" fmla="val 4883"/>
                <a:gd name="f40" fmla="val 4946"/>
                <a:gd name="f41" fmla="val 5033"/>
                <a:gd name="f42" fmla="val 1701"/>
                <a:gd name="f43" fmla="val 725"/>
                <a:gd name="f44" fmla="val 756"/>
                <a:gd name="f45" fmla="val 4411"/>
                <a:gd name="f46" fmla="val 6112"/>
                <a:gd name="f47" fmla="val 7152"/>
                <a:gd name="f48" fmla="val 7309"/>
                <a:gd name="f49" fmla="val 7435"/>
                <a:gd name="f50" fmla="val 2237"/>
                <a:gd name="f51" fmla="val 7467"/>
                <a:gd name="f52" fmla="val 2289"/>
                <a:gd name="f53" fmla="val 7493"/>
                <a:gd name="f54" fmla="val 2347"/>
                <a:gd name="f55" fmla="val 7508"/>
                <a:gd name="f56" fmla="val 2401"/>
                <a:gd name="f57" fmla="val 2477"/>
                <a:gd name="f58" fmla="val 2547"/>
                <a:gd name="f59" fmla="val 7478"/>
                <a:gd name="f60" fmla="val 7404"/>
                <a:gd name="f61" fmla="val 3844"/>
                <a:gd name="f62" fmla="val 5073"/>
                <a:gd name="f63" fmla="val 6018"/>
                <a:gd name="f64" fmla="val 6805"/>
                <a:gd name="f65" fmla="val 6049"/>
                <a:gd name="f66" fmla="val 5104"/>
                <a:gd name="f67" fmla="*/ f0 1 6837"/>
                <a:gd name="f68" fmla="*/ f1 1 7509"/>
                <a:gd name="f69" fmla="val f2"/>
                <a:gd name="f70" fmla="val f3"/>
                <a:gd name="f71" fmla="val f4"/>
                <a:gd name="f72" fmla="+- f71 0 f69"/>
                <a:gd name="f73" fmla="+- f70 0 f69"/>
                <a:gd name="f74" fmla="*/ f73 1 6837"/>
                <a:gd name="f75" fmla="*/ f72 1 7509"/>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37" h="7509">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lnTo>
                    <a:pt x="f11" y="f26"/>
                  </a:lnTo>
                  <a:cubicBezTo>
                    <a:pt x="f27" y="f28"/>
                    <a:pt x="f27" y="f29"/>
                    <a:pt x="f11" y="f30"/>
                  </a:cubicBezTo>
                  <a:cubicBezTo>
                    <a:pt x="f31" y="f32"/>
                    <a:pt x="f33" y="f34"/>
                    <a:pt x="f35" y="f34"/>
                  </a:cubicBezTo>
                  <a:cubicBezTo>
                    <a:pt x="f36" y="f34"/>
                    <a:pt x="f37" y="f32"/>
                    <a:pt x="f15" y="f30"/>
                  </a:cubicBezTo>
                  <a:lnTo>
                    <a:pt x="f22" y="f38"/>
                  </a:lnTo>
                  <a:lnTo>
                    <a:pt x="f39" y="f11"/>
                  </a:lnTo>
                  <a:cubicBezTo>
                    <a:pt x="f40" y="f9"/>
                    <a:pt x="f41" y="f6"/>
                    <a:pt x="f5" y="f6"/>
                  </a:cubicBezTo>
                  <a:close/>
                  <a:moveTo>
                    <a:pt x="f42" y="f2"/>
                  </a:moveTo>
                  <a:cubicBezTo>
                    <a:pt x="f43" y="f2"/>
                    <a:pt x="f2" y="f44"/>
                    <a:pt x="f2" y="f42"/>
                  </a:cubicBezTo>
                  <a:lnTo>
                    <a:pt x="f2" y="f45"/>
                  </a:lnTo>
                  <a:cubicBezTo>
                    <a:pt x="f2" y="f10"/>
                    <a:pt x="f43" y="f46"/>
                    <a:pt x="f42" y="f46"/>
                  </a:cubicBezTo>
                  <a:lnTo>
                    <a:pt x="f27" y="f46"/>
                  </a:lnTo>
                  <a:lnTo>
                    <a:pt x="f27" y="f47"/>
                  </a:lnTo>
                  <a:cubicBezTo>
                    <a:pt x="f27" y="f48"/>
                    <a:pt x="f9" y="f49"/>
                    <a:pt x="f50" y="f51"/>
                  </a:cubicBezTo>
                  <a:cubicBezTo>
                    <a:pt x="f52" y="f53"/>
                    <a:pt x="f54" y="f55"/>
                    <a:pt x="f56" y="f55"/>
                  </a:cubicBezTo>
                  <a:cubicBezTo>
                    <a:pt x="f57" y="f55"/>
                    <a:pt x="f58" y="f59"/>
                    <a:pt x="f37" y="f60"/>
                  </a:cubicBezTo>
                  <a:lnTo>
                    <a:pt x="f61" y="f46"/>
                  </a:lnTo>
                  <a:lnTo>
                    <a:pt x="f62" y="f46"/>
                  </a:lnTo>
                  <a:cubicBezTo>
                    <a:pt x="f63" y="f46"/>
                    <a:pt x="f64" y="f10"/>
                    <a:pt x="f64" y="f45"/>
                  </a:cubicBezTo>
                  <a:lnTo>
                    <a:pt x="f64" y="f42"/>
                  </a:lnTo>
                  <a:cubicBezTo>
                    <a:pt x="f3" y="f44"/>
                    <a:pt x="f65" y="f2"/>
                    <a:pt x="f6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0" name="Google Shape;7017;p88">
              <a:extLst>
                <a:ext uri="{FF2B5EF4-FFF2-40B4-BE49-F238E27FC236}">
                  <a16:creationId xmlns:a16="http://schemas.microsoft.com/office/drawing/2014/main" id="{9256B9D0-5EC2-B04C-083C-803DD03B53FD}"/>
                </a:ext>
              </a:extLst>
            </p:cNvPr>
            <p:cNvSpPr/>
            <p:nvPr/>
          </p:nvSpPr>
          <p:spPr>
            <a:xfrm>
              <a:off x="8170804" y="1679597"/>
              <a:ext cx="321247" cy="349913"/>
            </a:xfrm>
            <a:custGeom>
              <a:avLst/>
              <a:gdLst>
                <a:gd name="f0" fmla="val w"/>
                <a:gd name="f1" fmla="val h"/>
                <a:gd name="f2" fmla="val 0"/>
                <a:gd name="f3" fmla="val 7531"/>
                <a:gd name="f4" fmla="val 8203"/>
                <a:gd name="f5" fmla="val 3781"/>
                <a:gd name="f6" fmla="val 1356"/>
                <a:gd name="f7" fmla="val 4317"/>
                <a:gd name="f8" fmla="val 4789"/>
                <a:gd name="f9" fmla="val 1828"/>
                <a:gd name="f10" fmla="val 2395"/>
                <a:gd name="f11" fmla="val 2710"/>
                <a:gd name="f12" fmla="val 4632"/>
                <a:gd name="f13" fmla="val 3025"/>
                <a:gd name="f14" fmla="val 4411"/>
                <a:gd name="f15" fmla="val 3214"/>
                <a:gd name="f16" fmla="val 4254"/>
                <a:gd name="f17" fmla="val 3341"/>
                <a:gd name="f18" fmla="val 4128"/>
                <a:gd name="f19" fmla="val 3530"/>
                <a:gd name="f20" fmla="val 3782"/>
                <a:gd name="f21" fmla="val 3971"/>
                <a:gd name="f22" fmla="val 3970"/>
                <a:gd name="f23" fmla="val 3592"/>
                <a:gd name="f24" fmla="val 3434"/>
                <a:gd name="f25" fmla="val 3624"/>
                <a:gd name="f26" fmla="val 2931"/>
                <a:gd name="f27" fmla="val 2679"/>
                <a:gd name="f28" fmla="val 4065"/>
                <a:gd name="f29" fmla="val 2584"/>
                <a:gd name="f30" fmla="val 4096"/>
                <a:gd name="f31" fmla="val 2521"/>
                <a:gd name="f32" fmla="val 2206"/>
                <a:gd name="f33" fmla="val 3939"/>
                <a:gd name="f34" fmla="val 2049"/>
                <a:gd name="f35" fmla="val 3750"/>
                <a:gd name="f36" fmla="val 3529"/>
                <a:gd name="f37" fmla="val 3371"/>
                <a:gd name="f38" fmla="val 2742"/>
                <a:gd name="f39" fmla="val 2836"/>
                <a:gd name="f40" fmla="val 2678"/>
                <a:gd name="f41" fmla="val 2741"/>
                <a:gd name="f42" fmla="val 4758"/>
                <a:gd name="f43" fmla="val 4916"/>
                <a:gd name="f44" fmla="val 5105"/>
                <a:gd name="f45" fmla="val 5294"/>
                <a:gd name="f46" fmla="val 5451"/>
                <a:gd name="f47" fmla="val 1733"/>
                <a:gd name="f48" fmla="val 1"/>
                <a:gd name="f49" fmla="val 788"/>
                <a:gd name="f50" fmla="val 789"/>
                <a:gd name="f51" fmla="val 1734"/>
                <a:gd name="f52" fmla="val 5136"/>
                <a:gd name="f53" fmla="val 5987"/>
                <a:gd name="f54" fmla="val 631"/>
                <a:gd name="f55" fmla="val 6649"/>
                <a:gd name="f56" fmla="val 1418"/>
                <a:gd name="f57" fmla="val 6806"/>
                <a:gd name="f58" fmla="val 7846"/>
                <a:gd name="f59" fmla="val 8003"/>
                <a:gd name="f60" fmla="val 1481"/>
                <a:gd name="f61" fmla="val 8129"/>
                <a:gd name="f62" fmla="val 1607"/>
                <a:gd name="f63" fmla="val 8161"/>
                <a:gd name="f64" fmla="val 1659"/>
                <a:gd name="f65" fmla="val 8187"/>
                <a:gd name="f66" fmla="val 1717"/>
                <a:gd name="f67" fmla="val 8202"/>
                <a:gd name="f68" fmla="val 1771"/>
                <a:gd name="f69" fmla="val 1848"/>
                <a:gd name="f70" fmla="val 1917"/>
                <a:gd name="f71" fmla="val 8172"/>
                <a:gd name="f72" fmla="val 1954"/>
                <a:gd name="f73" fmla="val 8098"/>
                <a:gd name="f74" fmla="val 6838"/>
                <a:gd name="f75" fmla="val 5798"/>
                <a:gd name="f76" fmla="val 4475"/>
                <a:gd name="f77" fmla="val 5167"/>
                <a:gd name="f78" fmla="val 3404"/>
                <a:gd name="f79" fmla="val 6490"/>
                <a:gd name="f80" fmla="val 7530"/>
                <a:gd name="f81" fmla="val 6774"/>
                <a:gd name="f82" fmla="val 5829"/>
                <a:gd name="f83" fmla="*/ f0 1 7531"/>
                <a:gd name="f84" fmla="*/ f1 1 8203"/>
                <a:gd name="f85" fmla="val f2"/>
                <a:gd name="f86" fmla="val f3"/>
                <a:gd name="f87" fmla="val f4"/>
                <a:gd name="f88" fmla="+- f87 0 f85"/>
                <a:gd name="f89" fmla="+- f86 0 f85"/>
                <a:gd name="f90" fmla="*/ f89 1 7531"/>
                <a:gd name="f91" fmla="*/ f88 1 8203"/>
                <a:gd name="f92" fmla="*/ f85 1 f90"/>
                <a:gd name="f93" fmla="*/ f86 1 f90"/>
                <a:gd name="f94" fmla="*/ f85 1 f91"/>
                <a:gd name="f95" fmla="*/ f87 1 f91"/>
                <a:gd name="f96" fmla="*/ f92 f83 1"/>
                <a:gd name="f97" fmla="*/ f93 f83 1"/>
                <a:gd name="f98" fmla="*/ f95 f84 1"/>
                <a:gd name="f99" fmla="*/ f94 f84 1"/>
              </a:gdLst>
              <a:ahLst/>
              <a:cxnLst>
                <a:cxn ang="3cd4">
                  <a:pos x="hc" y="t"/>
                </a:cxn>
                <a:cxn ang="0">
                  <a:pos x="r" y="vc"/>
                </a:cxn>
                <a:cxn ang="cd4">
                  <a:pos x="hc" y="b"/>
                </a:cxn>
                <a:cxn ang="cd2">
                  <a:pos x="l" y="vc"/>
                </a:cxn>
              </a:cxnLst>
              <a:rect l="f96" t="f99" r="f97" b="f98"/>
              <a:pathLst>
                <a:path w="7531" h="8203">
                  <a:moveTo>
                    <a:pt x="f5" y="f6"/>
                  </a:moveTo>
                  <a:cubicBezTo>
                    <a:pt x="f7" y="f6"/>
                    <a:pt x="f8" y="f9"/>
                    <a:pt x="f8" y="f10"/>
                  </a:cubicBezTo>
                  <a:cubicBezTo>
                    <a:pt x="f8" y="f11"/>
                    <a:pt x="f12" y="f13"/>
                    <a:pt x="f14" y="f15"/>
                  </a:cubicBezTo>
                  <a:cubicBezTo>
                    <a:pt x="f16" y="f17"/>
                    <a:pt x="f18" y="f19"/>
                    <a:pt x="f18" y="f20"/>
                  </a:cubicBezTo>
                  <a:cubicBezTo>
                    <a:pt x="f18" y="f21"/>
                    <a:pt x="f22" y="f18"/>
                    <a:pt x="f5" y="f18"/>
                  </a:cubicBezTo>
                  <a:cubicBezTo>
                    <a:pt x="f23" y="f18"/>
                    <a:pt x="f24" y="f21"/>
                    <a:pt x="f24" y="f20"/>
                  </a:cubicBezTo>
                  <a:cubicBezTo>
                    <a:pt x="f24" y="f17"/>
                    <a:pt x="f25" y="f26"/>
                    <a:pt x="f22" y="f27"/>
                  </a:cubicBezTo>
                  <a:cubicBezTo>
                    <a:pt x="f28" y="f29"/>
                    <a:pt x="f30" y="f31"/>
                    <a:pt x="f30" y="f10"/>
                  </a:cubicBezTo>
                  <a:cubicBezTo>
                    <a:pt x="f30" y="f32"/>
                    <a:pt x="f33" y="f34"/>
                    <a:pt x="f35" y="f34"/>
                  </a:cubicBezTo>
                  <a:cubicBezTo>
                    <a:pt x="f36" y="f34"/>
                    <a:pt x="f37" y="f32"/>
                    <a:pt x="f37" y="f10"/>
                  </a:cubicBezTo>
                  <a:cubicBezTo>
                    <a:pt x="f37" y="f29"/>
                    <a:pt x="f15" y="f38"/>
                    <a:pt x="f13" y="f38"/>
                  </a:cubicBezTo>
                  <a:cubicBezTo>
                    <a:pt x="f39" y="f38"/>
                    <a:pt x="f40" y="f29"/>
                    <a:pt x="f40" y="f10"/>
                  </a:cubicBezTo>
                  <a:cubicBezTo>
                    <a:pt x="f41" y="f9"/>
                    <a:pt x="f15" y="f6"/>
                    <a:pt x="f5" y="f6"/>
                  </a:cubicBezTo>
                  <a:close/>
                  <a:moveTo>
                    <a:pt x="f5" y="f42"/>
                  </a:moveTo>
                  <a:cubicBezTo>
                    <a:pt x="f22" y="f42"/>
                    <a:pt x="f18" y="f43"/>
                    <a:pt x="f18" y="f44"/>
                  </a:cubicBezTo>
                  <a:cubicBezTo>
                    <a:pt x="f18" y="f45"/>
                    <a:pt x="f22" y="f46"/>
                    <a:pt x="f5" y="f46"/>
                  </a:cubicBezTo>
                  <a:cubicBezTo>
                    <a:pt x="f23" y="f46"/>
                    <a:pt x="f24" y="f45"/>
                    <a:pt x="f24" y="f44"/>
                  </a:cubicBezTo>
                  <a:cubicBezTo>
                    <a:pt x="f24" y="f43"/>
                    <a:pt x="f23" y="f42"/>
                    <a:pt x="f5" y="f42"/>
                  </a:cubicBezTo>
                  <a:close/>
                  <a:moveTo>
                    <a:pt x="f47" y="f48"/>
                  </a:moveTo>
                  <a:cubicBezTo>
                    <a:pt x="f49" y="f48"/>
                    <a:pt x="f2" y="f50"/>
                    <a:pt x="f2" y="f51"/>
                  </a:cubicBezTo>
                  <a:lnTo>
                    <a:pt x="f2" y="f52"/>
                  </a:lnTo>
                  <a:cubicBezTo>
                    <a:pt x="f2" y="f53"/>
                    <a:pt x="f54" y="f55"/>
                    <a:pt x="f56" y="f57"/>
                  </a:cubicBezTo>
                  <a:lnTo>
                    <a:pt x="f56" y="f58"/>
                  </a:lnTo>
                  <a:cubicBezTo>
                    <a:pt x="f56" y="f59"/>
                    <a:pt x="f60" y="f61"/>
                    <a:pt x="f62" y="f63"/>
                  </a:cubicBezTo>
                  <a:cubicBezTo>
                    <a:pt x="f64" y="f65"/>
                    <a:pt x="f66" y="f67"/>
                    <a:pt x="f68" y="f67"/>
                  </a:cubicBezTo>
                  <a:cubicBezTo>
                    <a:pt x="f69" y="f67"/>
                    <a:pt x="f70" y="f71"/>
                    <a:pt x="f72" y="f73"/>
                  </a:cubicBezTo>
                  <a:lnTo>
                    <a:pt x="f15" y="f74"/>
                  </a:lnTo>
                  <a:lnTo>
                    <a:pt x="f30" y="f74"/>
                  </a:lnTo>
                  <a:lnTo>
                    <a:pt x="f30" y="f75"/>
                  </a:lnTo>
                  <a:cubicBezTo>
                    <a:pt x="f30" y="f76"/>
                    <a:pt x="f77" y="f78"/>
                    <a:pt x="f79" y="f78"/>
                  </a:cubicBezTo>
                  <a:lnTo>
                    <a:pt x="f80" y="f78"/>
                  </a:lnTo>
                  <a:lnTo>
                    <a:pt x="f80" y="f51"/>
                  </a:lnTo>
                  <a:cubicBezTo>
                    <a:pt x="f80" y="f50"/>
                    <a:pt x="f81" y="f48"/>
                    <a:pt x="f82" y="f48"/>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101" name="Google Shape;6799;p88">
            <a:extLst>
              <a:ext uri="{FF2B5EF4-FFF2-40B4-BE49-F238E27FC236}">
                <a16:creationId xmlns:a16="http://schemas.microsoft.com/office/drawing/2014/main" id="{0485B2DB-8565-A1D8-64E6-1C06B5D1A1F7}"/>
              </a:ext>
            </a:extLst>
          </p:cNvPr>
          <p:cNvSpPr/>
          <p:nvPr/>
        </p:nvSpPr>
        <p:spPr>
          <a:xfrm>
            <a:off x="4039239" y="2277211"/>
            <a:ext cx="593616" cy="595200"/>
          </a:xfrm>
          <a:custGeom>
            <a:avLst/>
            <a:gdLst>
              <a:gd name="f0" fmla="val w"/>
              <a:gd name="f1" fmla="val h"/>
              <a:gd name="f2" fmla="val 0"/>
              <a:gd name="f3" fmla="val 11658"/>
              <a:gd name="f4" fmla="val 11689"/>
              <a:gd name="f5" fmla="val 7877"/>
              <a:gd name="f6" fmla="val 1386"/>
              <a:gd name="f7" fmla="val 9232"/>
              <a:gd name="f8" fmla="val 10303"/>
              <a:gd name="f9" fmla="val 2458"/>
              <a:gd name="f10" fmla="val 3781"/>
              <a:gd name="f11" fmla="val 4883"/>
              <a:gd name="f12" fmla="val 10240"/>
              <a:gd name="f13" fmla="val 10209"/>
              <a:gd name="f14" fmla="val 4946"/>
              <a:gd name="f15" fmla="val 10177"/>
              <a:gd name="f16" fmla="val 10019"/>
              <a:gd name="f17" fmla="val 4190"/>
              <a:gd name="f18" fmla="val 9704"/>
              <a:gd name="f19" fmla="val 3529"/>
              <a:gd name="f20" fmla="val 9200"/>
              <a:gd name="f21" fmla="val 2962"/>
              <a:gd name="f22" fmla="val 7720"/>
              <a:gd name="f23" fmla="val 4442"/>
              <a:gd name="f24" fmla="val 8192"/>
              <a:gd name="f25" fmla="val 5072"/>
              <a:gd name="f26" fmla="val 8318"/>
              <a:gd name="f27" fmla="val 5860"/>
              <a:gd name="f28" fmla="val 8098"/>
              <a:gd name="f29" fmla="val 6648"/>
              <a:gd name="f30" fmla="val 8003"/>
              <a:gd name="f31" fmla="val 6868"/>
              <a:gd name="f32" fmla="val 7057"/>
              <a:gd name="f33" fmla="val 7278"/>
              <a:gd name="f34" fmla="val 8727"/>
              <a:gd name="f35" fmla="val 9673"/>
              <a:gd name="f36" fmla="val 8160"/>
              <a:gd name="f37" fmla="val 7498"/>
              <a:gd name="f38" fmla="val 6742"/>
              <a:gd name="f39" fmla="val 6805"/>
              <a:gd name="f40" fmla="val 7908"/>
              <a:gd name="f41" fmla="val 9231"/>
              <a:gd name="f42" fmla="val 10302"/>
              <a:gd name="f43" fmla="val 6774"/>
              <a:gd name="f44" fmla="val 10271"/>
              <a:gd name="f45" fmla="val 6743"/>
              <a:gd name="f46" fmla="val 10208"/>
              <a:gd name="f47" fmla="val 10176"/>
              <a:gd name="f48" fmla="val 7499"/>
              <a:gd name="f49" fmla="val 8161"/>
              <a:gd name="f50" fmla="val 8728"/>
              <a:gd name="f51" fmla="val 7279"/>
              <a:gd name="f52" fmla="val 7750"/>
              <a:gd name="f53" fmla="val 7058"/>
              <a:gd name="f54" fmla="val 6869"/>
              <a:gd name="f55" fmla="val 8002"/>
              <a:gd name="f56" fmla="val 8097"/>
              <a:gd name="f57" fmla="val 6365"/>
              <a:gd name="f58" fmla="val 6081"/>
              <a:gd name="f59" fmla="val 8223"/>
              <a:gd name="f60" fmla="val 5861"/>
              <a:gd name="f61" fmla="val 5325"/>
              <a:gd name="f62" fmla="val 4821"/>
              <a:gd name="f63" fmla="val 8065"/>
              <a:gd name="f64" fmla="val 4443"/>
              <a:gd name="f65" fmla="val 9672"/>
              <a:gd name="f66" fmla="val 4191"/>
              <a:gd name="f67" fmla="val 4947"/>
              <a:gd name="f68" fmla="val 4916"/>
              <a:gd name="f69" fmla="val 3813"/>
              <a:gd name="f70" fmla="val 1387"/>
              <a:gd name="f71" fmla="val 1450"/>
              <a:gd name="f72" fmla="val 1482"/>
              <a:gd name="f73" fmla="val 1513"/>
              <a:gd name="f74" fmla="val 1671"/>
              <a:gd name="f75" fmla="val 1986"/>
              <a:gd name="f76" fmla="val 2490"/>
              <a:gd name="f77" fmla="val 3971"/>
              <a:gd name="f78" fmla="val 3498"/>
              <a:gd name="f79" fmla="val 3372"/>
              <a:gd name="f80" fmla="val 3592"/>
              <a:gd name="f81" fmla="val 3687"/>
              <a:gd name="f82" fmla="val 4820"/>
              <a:gd name="f83" fmla="val 4631"/>
              <a:gd name="f84" fmla="val 2017"/>
              <a:gd name="f85" fmla="val 1418"/>
              <a:gd name="f86" fmla="val 1481"/>
              <a:gd name="f87" fmla="val 1512"/>
              <a:gd name="f88" fmla="val 1670"/>
              <a:gd name="f89" fmla="val 1985"/>
              <a:gd name="f90" fmla="val 2489"/>
              <a:gd name="f91" fmla="val 3938"/>
              <a:gd name="f92" fmla="val 4632"/>
              <a:gd name="f93" fmla="val 3686"/>
              <a:gd name="f94" fmla="val 5073"/>
              <a:gd name="f95" fmla="val 5339"/>
              <a:gd name="f96" fmla="val 3496"/>
              <a:gd name="f97" fmla="val 5605"/>
              <a:gd name="f98" fmla="val 3451"/>
              <a:gd name="f99" fmla="val 5865"/>
              <a:gd name="f100" fmla="val 6375"/>
              <a:gd name="f101" fmla="val 6861"/>
              <a:gd name="f102" fmla="val 3625"/>
              <a:gd name="f103" fmla="val 2016"/>
              <a:gd name="f104" fmla="val 5829"/>
              <a:gd name="f105" fmla="val 5420"/>
              <a:gd name="f106" fmla="val 5010"/>
              <a:gd name="f107" fmla="val 315"/>
              <a:gd name="f108" fmla="val 4884"/>
              <a:gd name="f109" fmla="val 725"/>
              <a:gd name="f110" fmla="val 3782"/>
              <a:gd name="f111" fmla="val 2112"/>
              <a:gd name="f112" fmla="val 726"/>
              <a:gd name="f113" fmla="val 2111"/>
              <a:gd name="f114" fmla="val 316"/>
              <a:gd name="f115" fmla="val 5041"/>
              <a:gd name="f116" fmla="val 1"/>
              <a:gd name="f117" fmla="val 5419"/>
              <a:gd name="f118" fmla="val 6270"/>
              <a:gd name="f119" fmla="val 6679"/>
              <a:gd name="f120" fmla="val 7876"/>
              <a:gd name="f121" fmla="val 9578"/>
              <a:gd name="f122" fmla="val 10964"/>
              <a:gd name="f123" fmla="val 5042"/>
              <a:gd name="f124" fmla="val 11342"/>
              <a:gd name="f125" fmla="val 11688"/>
              <a:gd name="f126" fmla="val 6680"/>
              <a:gd name="f127" fmla="val 10965"/>
              <a:gd name="f128" fmla="val 11343"/>
              <a:gd name="f129" fmla="val 6616"/>
              <a:gd name="f130" fmla="val 6617"/>
              <a:gd name="f131" fmla="*/ f0 1 11658"/>
              <a:gd name="f132" fmla="*/ f1 1 11689"/>
              <a:gd name="f133" fmla="val f2"/>
              <a:gd name="f134" fmla="val f3"/>
              <a:gd name="f135" fmla="val f4"/>
              <a:gd name="f136" fmla="+- f135 0 f133"/>
              <a:gd name="f137" fmla="+- f134 0 f133"/>
              <a:gd name="f138" fmla="*/ f137 1 11658"/>
              <a:gd name="f139" fmla="*/ f136 1 11689"/>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11658" h="11689">
                <a:moveTo>
                  <a:pt x="f5" y="f6"/>
                </a:moveTo>
                <a:cubicBezTo>
                  <a:pt x="f7" y="f6"/>
                  <a:pt x="f8" y="f9"/>
                  <a:pt x="f8" y="f10"/>
                </a:cubicBezTo>
                <a:lnTo>
                  <a:pt x="f8" y="f11"/>
                </a:lnTo>
                <a:cubicBezTo>
                  <a:pt x="f12" y="f11"/>
                  <a:pt x="f13" y="f14"/>
                  <a:pt x="f15" y="f14"/>
                </a:cubicBezTo>
                <a:cubicBezTo>
                  <a:pt x="f16" y="f17"/>
                  <a:pt x="f18" y="f19"/>
                  <a:pt x="f20" y="f21"/>
                </a:cubicBezTo>
                <a:lnTo>
                  <a:pt x="f22" y="f23"/>
                </a:lnTo>
                <a:cubicBezTo>
                  <a:pt x="f24" y="f25"/>
                  <a:pt x="f26" y="f27"/>
                  <a:pt x="f28" y="f29"/>
                </a:cubicBezTo>
                <a:cubicBezTo>
                  <a:pt x="f30" y="f31"/>
                  <a:pt x="f5" y="f32"/>
                  <a:pt x="f22" y="f33"/>
                </a:cubicBezTo>
                <a:lnTo>
                  <a:pt x="f20" y="f34"/>
                </a:lnTo>
                <a:cubicBezTo>
                  <a:pt x="f35" y="f36"/>
                  <a:pt x="f16" y="f37"/>
                  <a:pt x="f15" y="f38"/>
                </a:cubicBezTo>
                <a:cubicBezTo>
                  <a:pt x="f13" y="f38"/>
                  <a:pt x="f12" y="f39"/>
                  <a:pt x="f8" y="f39"/>
                </a:cubicBezTo>
                <a:lnTo>
                  <a:pt x="f8" y="f40"/>
                </a:lnTo>
                <a:cubicBezTo>
                  <a:pt x="f8" y="f41"/>
                  <a:pt x="f7" y="f42"/>
                  <a:pt x="f5" y="f42"/>
                </a:cubicBezTo>
                <a:lnTo>
                  <a:pt x="f43" y="f42"/>
                </a:lnTo>
                <a:cubicBezTo>
                  <a:pt x="f43" y="f44"/>
                  <a:pt x="f45" y="f46"/>
                  <a:pt x="f45" y="f47"/>
                </a:cubicBezTo>
                <a:cubicBezTo>
                  <a:pt x="f48" y="f16"/>
                  <a:pt x="f49" y="f18"/>
                  <a:pt x="f50" y="f20"/>
                </a:cubicBezTo>
                <a:lnTo>
                  <a:pt x="f51" y="f52"/>
                </a:lnTo>
                <a:cubicBezTo>
                  <a:pt x="f53" y="f40"/>
                  <a:pt x="f54" y="f55"/>
                  <a:pt x="f29" y="f56"/>
                </a:cubicBezTo>
                <a:cubicBezTo>
                  <a:pt x="f57" y="f36"/>
                  <a:pt x="f58" y="f59"/>
                  <a:pt x="f60" y="f59"/>
                </a:cubicBezTo>
                <a:cubicBezTo>
                  <a:pt x="f61" y="f59"/>
                  <a:pt x="f62" y="f63"/>
                  <a:pt x="f64" y="f52"/>
                </a:cubicBezTo>
                <a:lnTo>
                  <a:pt x="f21" y="f20"/>
                </a:lnTo>
                <a:cubicBezTo>
                  <a:pt x="f19" y="f65"/>
                  <a:pt x="f66" y="f16"/>
                  <a:pt x="f67" y="f47"/>
                </a:cubicBezTo>
                <a:cubicBezTo>
                  <a:pt x="f67" y="f46"/>
                  <a:pt x="f68" y="f44"/>
                  <a:pt x="f68" y="f42"/>
                </a:cubicBezTo>
                <a:lnTo>
                  <a:pt x="f69" y="f42"/>
                </a:lnTo>
                <a:cubicBezTo>
                  <a:pt x="f9" y="f42"/>
                  <a:pt x="f70" y="f41"/>
                  <a:pt x="f70" y="f40"/>
                </a:cubicBezTo>
                <a:lnTo>
                  <a:pt x="f70" y="f39"/>
                </a:lnTo>
                <a:cubicBezTo>
                  <a:pt x="f71" y="f39"/>
                  <a:pt x="f72" y="f38"/>
                  <a:pt x="f73" y="f38"/>
                </a:cubicBezTo>
                <a:cubicBezTo>
                  <a:pt x="f74" y="f37"/>
                  <a:pt x="f75" y="f36"/>
                  <a:pt x="f76" y="f34"/>
                </a:cubicBezTo>
                <a:lnTo>
                  <a:pt x="f77" y="f33"/>
                </a:lnTo>
                <a:cubicBezTo>
                  <a:pt x="f78" y="f29"/>
                  <a:pt x="f79" y="f27"/>
                  <a:pt x="f80" y="f25"/>
                </a:cubicBezTo>
                <a:cubicBezTo>
                  <a:pt x="f81" y="f82"/>
                  <a:pt x="f69" y="f83"/>
                  <a:pt x="f77" y="f23"/>
                </a:cubicBezTo>
                <a:lnTo>
                  <a:pt x="f76" y="f21"/>
                </a:lnTo>
                <a:cubicBezTo>
                  <a:pt x="f84" y="f19"/>
                  <a:pt x="f74" y="f17"/>
                  <a:pt x="f73" y="f14"/>
                </a:cubicBezTo>
                <a:cubicBezTo>
                  <a:pt x="f72" y="f14"/>
                  <a:pt x="f71" y="f11"/>
                  <a:pt x="f70" y="f11"/>
                </a:cubicBezTo>
                <a:lnTo>
                  <a:pt x="f70" y="f10"/>
                </a:lnTo>
                <a:cubicBezTo>
                  <a:pt x="f70" y="f9"/>
                  <a:pt x="f9" y="f6"/>
                  <a:pt x="f69" y="f6"/>
                </a:cubicBezTo>
                <a:lnTo>
                  <a:pt x="f68" y="f6"/>
                </a:lnTo>
                <a:cubicBezTo>
                  <a:pt x="f68" y="f85"/>
                  <a:pt x="f67" y="f86"/>
                  <a:pt x="f67" y="f87"/>
                </a:cubicBezTo>
                <a:cubicBezTo>
                  <a:pt x="f66" y="f88"/>
                  <a:pt x="f19" y="f89"/>
                  <a:pt x="f21" y="f90"/>
                </a:cubicBezTo>
                <a:lnTo>
                  <a:pt x="f64" y="f91"/>
                </a:lnTo>
                <a:cubicBezTo>
                  <a:pt x="f92" y="f10"/>
                  <a:pt x="f62" y="f93"/>
                  <a:pt x="f94" y="f80"/>
                </a:cubicBezTo>
                <a:cubicBezTo>
                  <a:pt x="f95" y="f96"/>
                  <a:pt x="f97" y="f98"/>
                  <a:pt x="f99" y="f98"/>
                </a:cubicBezTo>
                <a:cubicBezTo>
                  <a:pt x="f100" y="f98"/>
                  <a:pt x="f101" y="f102"/>
                  <a:pt x="f51" y="f91"/>
                </a:cubicBezTo>
                <a:lnTo>
                  <a:pt x="f50" y="f90"/>
                </a:lnTo>
                <a:cubicBezTo>
                  <a:pt x="f49" y="f103"/>
                  <a:pt x="f48" y="f88"/>
                  <a:pt x="f45" y="f87"/>
                </a:cubicBezTo>
                <a:cubicBezTo>
                  <a:pt x="f45" y="f86"/>
                  <a:pt x="f43" y="f85"/>
                  <a:pt x="f43" y="f6"/>
                </a:cubicBezTo>
                <a:close/>
                <a:moveTo>
                  <a:pt x="f104" y="f2"/>
                </a:moveTo>
                <a:cubicBezTo>
                  <a:pt x="f105" y="f2"/>
                  <a:pt x="f106" y="f107"/>
                  <a:pt x="f108" y="f109"/>
                </a:cubicBezTo>
                <a:lnTo>
                  <a:pt x="f110" y="f109"/>
                </a:lnTo>
                <a:cubicBezTo>
                  <a:pt x="f111" y="f109"/>
                  <a:pt x="f112" y="f113"/>
                  <a:pt x="f112" y="f10"/>
                </a:cubicBezTo>
                <a:lnTo>
                  <a:pt x="f112" y="f11"/>
                </a:lnTo>
                <a:cubicBezTo>
                  <a:pt x="f114" y="f115"/>
                  <a:pt x="f116" y="f117"/>
                  <a:pt x="f116" y="f104"/>
                </a:cubicBezTo>
                <a:cubicBezTo>
                  <a:pt x="f116" y="f118"/>
                  <a:pt x="f114" y="f119"/>
                  <a:pt x="f112" y="f43"/>
                </a:cubicBezTo>
                <a:lnTo>
                  <a:pt x="f112" y="f120"/>
                </a:lnTo>
                <a:cubicBezTo>
                  <a:pt x="f112" y="f121"/>
                  <a:pt x="f111" y="f122"/>
                  <a:pt x="f110" y="f122"/>
                </a:cubicBezTo>
                <a:lnTo>
                  <a:pt x="f108" y="f122"/>
                </a:lnTo>
                <a:cubicBezTo>
                  <a:pt x="f123" y="f124"/>
                  <a:pt x="f105" y="f125"/>
                  <a:pt x="f104" y="f125"/>
                </a:cubicBezTo>
                <a:cubicBezTo>
                  <a:pt x="f118" y="f125"/>
                  <a:pt x="f126" y="f124"/>
                  <a:pt x="f43" y="f122"/>
                </a:cubicBezTo>
                <a:lnTo>
                  <a:pt x="f5" y="f122"/>
                </a:lnTo>
                <a:cubicBezTo>
                  <a:pt x="f121" y="f122"/>
                  <a:pt x="f127" y="f121"/>
                  <a:pt x="f127" y="f120"/>
                </a:cubicBezTo>
                <a:lnTo>
                  <a:pt x="f127" y="f43"/>
                </a:lnTo>
                <a:cubicBezTo>
                  <a:pt x="f128" y="f129"/>
                  <a:pt x="f3" y="f118"/>
                  <a:pt x="f3" y="f104"/>
                </a:cubicBezTo>
                <a:cubicBezTo>
                  <a:pt x="f3" y="f117"/>
                  <a:pt x="f128" y="f25"/>
                  <a:pt x="f127" y="f11"/>
                </a:cubicBezTo>
                <a:lnTo>
                  <a:pt x="f127" y="f10"/>
                </a:lnTo>
                <a:cubicBezTo>
                  <a:pt x="f127" y="f113"/>
                  <a:pt x="f121" y="f109"/>
                  <a:pt x="f5" y="f109"/>
                </a:cubicBezTo>
                <a:lnTo>
                  <a:pt x="f43" y="f109"/>
                </a:lnTo>
                <a:cubicBezTo>
                  <a:pt x="f130" y="f107"/>
                  <a:pt x="f118" y="f2"/>
                  <a:pt x="f104" y="f2"/>
                </a:cubicBezTo>
                <a:close/>
              </a:path>
            </a:pathLst>
          </a:custGeom>
          <a:solidFill>
            <a:schemeClr val="tx1">
              <a:lumMod val="50000"/>
              <a:lumOff val="50000"/>
            </a:schemeClr>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nvGrpSpPr>
          <p:cNvPr id="102" name="Google Shape;6862;p88">
            <a:extLst>
              <a:ext uri="{FF2B5EF4-FFF2-40B4-BE49-F238E27FC236}">
                <a16:creationId xmlns:a16="http://schemas.microsoft.com/office/drawing/2014/main" id="{DB15583F-262C-2613-38FE-B82A1633DCCD}"/>
              </a:ext>
            </a:extLst>
          </p:cNvPr>
          <p:cNvGrpSpPr/>
          <p:nvPr/>
        </p:nvGrpSpPr>
        <p:grpSpPr>
          <a:xfrm>
            <a:off x="4787351" y="2275189"/>
            <a:ext cx="614440" cy="598967"/>
            <a:chOff x="4907685" y="1706389"/>
            <a:chExt cx="460830" cy="449225"/>
          </a:xfrm>
          <a:solidFill>
            <a:schemeClr val="tx1">
              <a:lumMod val="50000"/>
              <a:lumOff val="50000"/>
            </a:schemeClr>
          </a:solidFill>
        </p:grpSpPr>
        <p:sp>
          <p:nvSpPr>
            <p:cNvPr id="103" name="Google Shape;6863;p88">
              <a:extLst>
                <a:ext uri="{FF2B5EF4-FFF2-40B4-BE49-F238E27FC236}">
                  <a16:creationId xmlns:a16="http://schemas.microsoft.com/office/drawing/2014/main" id="{666E509D-A48C-CC23-F7E5-9D73691AEFDB}"/>
                </a:ext>
              </a:extLst>
            </p:cNvPr>
            <p:cNvSpPr/>
            <p:nvPr/>
          </p:nvSpPr>
          <p:spPr>
            <a:xfrm>
              <a:off x="4907685" y="1708720"/>
              <a:ext cx="460830" cy="446894"/>
            </a:xfrm>
            <a:custGeom>
              <a:avLst/>
              <a:gdLst>
                <a:gd name="f0" fmla="val w"/>
                <a:gd name="f1" fmla="val h"/>
                <a:gd name="f2" fmla="val 0"/>
                <a:gd name="f3" fmla="val 12067"/>
                <a:gd name="f4" fmla="val 11702"/>
                <a:gd name="f5" fmla="val 2558"/>
                <a:gd name="f6" fmla="val 2357"/>
                <a:gd name="f7" fmla="val 2155"/>
                <a:gd name="f8" fmla="val 24"/>
                <a:gd name="f9" fmla="val 1954"/>
                <a:gd name="f10" fmla="val 70"/>
                <a:gd name="f11" fmla="val 1828"/>
                <a:gd name="f12" fmla="val 102"/>
                <a:gd name="f13" fmla="val 1733"/>
                <a:gd name="f14" fmla="val 196"/>
                <a:gd name="f15" fmla="val 1702"/>
                <a:gd name="f16" fmla="val 322"/>
                <a:gd name="f17" fmla="val 1670"/>
                <a:gd name="f18" fmla="val 448"/>
                <a:gd name="f19" fmla="val 543"/>
                <a:gd name="f20" fmla="val 1796"/>
                <a:gd name="f21" fmla="val 637"/>
                <a:gd name="f22" fmla="val 2679"/>
                <a:gd name="f23" fmla="val 1551"/>
                <a:gd name="f24" fmla="val 2962"/>
                <a:gd name="f25" fmla="val 1803"/>
                <a:gd name="f26" fmla="val 2244"/>
                <a:gd name="f27" fmla="val 2528"/>
                <a:gd name="f28" fmla="val 2553"/>
                <a:gd name="f29" fmla="val 2669"/>
                <a:gd name="f30" fmla="val 2379"/>
                <a:gd name="f31" fmla="val 2740"/>
                <a:gd name="f32" fmla="val 2202"/>
                <a:gd name="f33" fmla="val 2025"/>
                <a:gd name="f34" fmla="val 1844"/>
                <a:gd name="f35" fmla="val 788"/>
                <a:gd name="f36" fmla="val 1614"/>
                <a:gd name="f37" fmla="val 744"/>
                <a:gd name="f38" fmla="val 1569"/>
                <a:gd name="f39" fmla="val 668"/>
                <a:gd name="f40" fmla="val 1525"/>
                <a:gd name="f41" fmla="val 582"/>
                <a:gd name="f42" fmla="val 547"/>
                <a:gd name="f43" fmla="val 510"/>
                <a:gd name="f44" fmla="val 1532"/>
                <a:gd name="f45" fmla="val 473"/>
                <a:gd name="f46" fmla="val 347"/>
                <a:gd name="f47" fmla="val 1582"/>
                <a:gd name="f48" fmla="val 284"/>
                <a:gd name="f49" fmla="val 1645"/>
                <a:gd name="f50" fmla="val 253"/>
                <a:gd name="f51" fmla="val 1771"/>
                <a:gd name="f52" fmla="val 1"/>
                <a:gd name="f53" fmla="val 2591"/>
                <a:gd name="f54" fmla="val 3473"/>
                <a:gd name="f55" fmla="val 883"/>
                <a:gd name="f56" fmla="val 4103"/>
                <a:gd name="f57" fmla="val 1366"/>
                <a:gd name="f58" fmla="val 4494"/>
                <a:gd name="f59" fmla="val 1932"/>
                <a:gd name="f60" fmla="val 4750"/>
                <a:gd name="f61" fmla="val 2619"/>
                <a:gd name="f62" fmla="val 2874"/>
                <a:gd name="f63" fmla="val 3145"/>
                <a:gd name="f64" fmla="val 4715"/>
                <a:gd name="f65" fmla="val 3435"/>
                <a:gd name="f66" fmla="val 4638"/>
                <a:gd name="f67" fmla="val 7247"/>
                <a:gd name="f68" fmla="val 8482"/>
                <a:gd name="f69" fmla="val 6963"/>
                <a:gd name="f70" fmla="val 9522"/>
                <a:gd name="f71" fmla="val 7215"/>
                <a:gd name="f72" fmla="val 10372"/>
                <a:gd name="f73" fmla="val 7814"/>
                <a:gd name="f74" fmla="val 10971"/>
                <a:gd name="f75" fmla="val 8291"/>
                <a:gd name="f76" fmla="val 11472"/>
                <a:gd name="f77" fmla="val 8895"/>
                <a:gd name="f78" fmla="val 9516"/>
                <a:gd name="f79" fmla="val 9714"/>
                <a:gd name="f80" fmla="val 9915"/>
                <a:gd name="f81" fmla="val 11678"/>
                <a:gd name="f82" fmla="val 10114"/>
                <a:gd name="f83" fmla="val 11632"/>
                <a:gd name="f84" fmla="val 10240"/>
                <a:gd name="f85" fmla="val 11569"/>
                <a:gd name="f86" fmla="val 10334"/>
                <a:gd name="f87" fmla="val 11506"/>
                <a:gd name="f88" fmla="val 10366"/>
                <a:gd name="f89" fmla="val 11380"/>
                <a:gd name="f90" fmla="val 10397"/>
                <a:gd name="f91" fmla="val 11254"/>
                <a:gd name="f92" fmla="val 11128"/>
                <a:gd name="f93" fmla="val 10271"/>
                <a:gd name="f94" fmla="val 11065"/>
                <a:gd name="f95" fmla="val 9389"/>
                <a:gd name="f96" fmla="val 10152"/>
                <a:gd name="f97" fmla="val 9106"/>
                <a:gd name="f98" fmla="val 9868"/>
                <a:gd name="f99" fmla="val 9459"/>
                <a:gd name="f100" fmla="val 9175"/>
                <a:gd name="f101" fmla="val 9515"/>
                <a:gd name="f102" fmla="val 9033"/>
                <a:gd name="f103" fmla="val 9688"/>
                <a:gd name="f104" fmla="val 8962"/>
                <a:gd name="f105" fmla="val 9866"/>
                <a:gd name="f106" fmla="val 10043"/>
                <a:gd name="f107" fmla="val 10224"/>
                <a:gd name="f108" fmla="val 11279"/>
                <a:gd name="f109" fmla="val 10089"/>
                <a:gd name="f110" fmla="val 11326"/>
                <a:gd name="f111" fmla="val 10135"/>
                <a:gd name="f112" fmla="val 11405"/>
                <a:gd name="f113" fmla="val 10164"/>
                <a:gd name="f114" fmla="val 11494"/>
                <a:gd name="f115" fmla="val 11527"/>
                <a:gd name="f116" fmla="val 11561"/>
                <a:gd name="f117" fmla="val 10160"/>
                <a:gd name="f118" fmla="val 11594"/>
                <a:gd name="f119" fmla="val 11720"/>
                <a:gd name="f120" fmla="val 10120"/>
                <a:gd name="f121" fmla="val 11783"/>
                <a:gd name="f122" fmla="val 10026"/>
                <a:gd name="f123" fmla="val 11815"/>
                <a:gd name="f124" fmla="val 9931"/>
                <a:gd name="f125" fmla="val 9081"/>
                <a:gd name="f126" fmla="val 8230"/>
                <a:gd name="f127" fmla="val 11185"/>
                <a:gd name="f128" fmla="val 7600"/>
                <a:gd name="f129" fmla="val 10778"/>
                <a:gd name="f130" fmla="val 7170"/>
                <a:gd name="f131" fmla="val 6903"/>
                <a:gd name="f132" fmla="val 9537"/>
                <a:gd name="f133" fmla="val 9266"/>
                <a:gd name="f134" fmla="val 8975"/>
                <a:gd name="f135" fmla="val 6944"/>
                <a:gd name="f136" fmla="val 8665"/>
                <a:gd name="f137" fmla="val 7033"/>
                <a:gd name="f138" fmla="val 4852"/>
                <a:gd name="f139" fmla="val 3221"/>
                <a:gd name="f140" fmla="val 4884"/>
                <a:gd name="f141" fmla="val 3032"/>
                <a:gd name="f142" fmla="val 5136"/>
                <a:gd name="f143" fmla="val 2213"/>
                <a:gd name="f144" fmla="val 1330"/>
                <a:gd name="f145" fmla="val 4254"/>
                <a:gd name="f146" fmla="val 700"/>
                <a:gd name="f147" fmla="val 3778"/>
                <a:gd name="f148" fmla="val 225"/>
                <a:gd name="f149" fmla="val 3177"/>
                <a:gd name="f150" fmla="*/ f0 1 12067"/>
                <a:gd name="f151" fmla="*/ f1 1 11702"/>
                <a:gd name="f152" fmla="val f2"/>
                <a:gd name="f153" fmla="val f3"/>
                <a:gd name="f154" fmla="val f4"/>
                <a:gd name="f155" fmla="+- f154 0 f152"/>
                <a:gd name="f156" fmla="+- f153 0 f152"/>
                <a:gd name="f157" fmla="*/ f156 1 12067"/>
                <a:gd name="f158" fmla="*/ f155 1 11702"/>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2067" h="11702">
                  <a:moveTo>
                    <a:pt x="f5" y="f2"/>
                  </a:moveTo>
                  <a:cubicBezTo>
                    <a:pt x="f6" y="f2"/>
                    <a:pt x="f7" y="f8"/>
                    <a:pt x="f9" y="f10"/>
                  </a:cubicBezTo>
                  <a:cubicBezTo>
                    <a:pt x="f11" y="f12"/>
                    <a:pt x="f13" y="f14"/>
                    <a:pt x="f15" y="f16"/>
                  </a:cubicBezTo>
                  <a:cubicBezTo>
                    <a:pt x="f17" y="f18"/>
                    <a:pt x="f15" y="f19"/>
                    <a:pt x="f20" y="f21"/>
                  </a:cubicBezTo>
                  <a:lnTo>
                    <a:pt x="f22" y="f23"/>
                  </a:lnTo>
                  <a:cubicBezTo>
                    <a:pt x="f24" y="f25"/>
                    <a:pt x="f24" y="f26"/>
                    <a:pt x="f22" y="f27"/>
                  </a:cubicBezTo>
                  <a:cubicBezTo>
                    <a:pt x="f28" y="f29"/>
                    <a:pt x="f30" y="f31"/>
                    <a:pt x="f32" y="f31"/>
                  </a:cubicBezTo>
                  <a:cubicBezTo>
                    <a:pt x="f33" y="f31"/>
                    <a:pt x="f34" y="f29"/>
                    <a:pt x="f15" y="f27"/>
                  </a:cubicBezTo>
                  <a:lnTo>
                    <a:pt x="f35" y="f36"/>
                  </a:lnTo>
                  <a:cubicBezTo>
                    <a:pt x="f37" y="f38"/>
                    <a:pt x="f39" y="f40"/>
                    <a:pt x="f41" y="f40"/>
                  </a:cubicBezTo>
                  <a:cubicBezTo>
                    <a:pt x="f42" y="f40"/>
                    <a:pt x="f43" y="f44"/>
                    <a:pt x="f45" y="f23"/>
                  </a:cubicBezTo>
                  <a:cubicBezTo>
                    <a:pt x="f46" y="f47"/>
                    <a:pt x="f48" y="f49"/>
                    <a:pt x="f50" y="f51"/>
                  </a:cubicBezTo>
                  <a:cubicBezTo>
                    <a:pt x="f52" y="f53"/>
                    <a:pt x="f50" y="f54"/>
                    <a:pt x="f55" y="f56"/>
                  </a:cubicBezTo>
                  <a:cubicBezTo>
                    <a:pt x="f57" y="f58"/>
                    <a:pt x="f59" y="f60"/>
                    <a:pt x="f61" y="f60"/>
                  </a:cubicBezTo>
                  <a:cubicBezTo>
                    <a:pt x="f62" y="f60"/>
                    <a:pt x="f63" y="f64"/>
                    <a:pt x="f65" y="f66"/>
                  </a:cubicBezTo>
                  <a:lnTo>
                    <a:pt x="f67" y="f68"/>
                  </a:lnTo>
                  <a:cubicBezTo>
                    <a:pt x="f69" y="f70"/>
                    <a:pt x="f71" y="f72"/>
                    <a:pt x="f73" y="f74"/>
                  </a:cubicBezTo>
                  <a:cubicBezTo>
                    <a:pt x="f75" y="f76"/>
                    <a:pt x="f77" y="f4"/>
                    <a:pt x="f78" y="f4"/>
                  </a:cubicBezTo>
                  <a:cubicBezTo>
                    <a:pt x="f79" y="f4"/>
                    <a:pt x="f80" y="f81"/>
                    <a:pt x="f82" y="f83"/>
                  </a:cubicBezTo>
                  <a:cubicBezTo>
                    <a:pt x="f84" y="f85"/>
                    <a:pt x="f86" y="f87"/>
                    <a:pt x="f88" y="f89"/>
                  </a:cubicBezTo>
                  <a:cubicBezTo>
                    <a:pt x="f90" y="f91"/>
                    <a:pt x="f88" y="f92"/>
                    <a:pt x="f93" y="f94"/>
                  </a:cubicBezTo>
                  <a:lnTo>
                    <a:pt x="f95" y="f96"/>
                  </a:lnTo>
                  <a:cubicBezTo>
                    <a:pt x="f97" y="f98"/>
                    <a:pt x="f97" y="f99"/>
                    <a:pt x="f95" y="f100"/>
                  </a:cubicBezTo>
                  <a:cubicBezTo>
                    <a:pt x="f101" y="f102"/>
                    <a:pt x="f103" y="f104"/>
                    <a:pt x="f105" y="f104"/>
                  </a:cubicBezTo>
                  <a:cubicBezTo>
                    <a:pt x="f106" y="f104"/>
                    <a:pt x="f107" y="f102"/>
                    <a:pt x="f88" y="f100"/>
                  </a:cubicBezTo>
                  <a:lnTo>
                    <a:pt x="f108" y="f109"/>
                  </a:lnTo>
                  <a:cubicBezTo>
                    <a:pt x="f110" y="f111"/>
                    <a:pt x="f112" y="f113"/>
                    <a:pt x="f114" y="f113"/>
                  </a:cubicBezTo>
                  <a:cubicBezTo>
                    <a:pt x="f115" y="f113"/>
                    <a:pt x="f116" y="f117"/>
                    <a:pt x="f118" y="f96"/>
                  </a:cubicBezTo>
                  <a:cubicBezTo>
                    <a:pt x="f119" y="f120"/>
                    <a:pt x="f121" y="f122"/>
                    <a:pt x="f123" y="f124"/>
                  </a:cubicBezTo>
                  <a:cubicBezTo>
                    <a:pt x="f3" y="f125"/>
                    <a:pt x="f123" y="f126"/>
                    <a:pt x="f127" y="f128"/>
                  </a:cubicBezTo>
                  <a:cubicBezTo>
                    <a:pt x="f129" y="f130"/>
                    <a:pt x="f107" y="f131"/>
                    <a:pt x="f132" y="f131"/>
                  </a:cubicBezTo>
                  <a:cubicBezTo>
                    <a:pt x="f133" y="f131"/>
                    <a:pt x="f134" y="f135"/>
                    <a:pt x="f136" y="f137"/>
                  </a:cubicBezTo>
                  <a:lnTo>
                    <a:pt x="f138" y="f139"/>
                  </a:lnTo>
                  <a:lnTo>
                    <a:pt x="f140" y="f141"/>
                  </a:lnTo>
                  <a:cubicBezTo>
                    <a:pt x="f142" y="f143"/>
                    <a:pt x="f140" y="f144"/>
                    <a:pt x="f145" y="f146"/>
                  </a:cubicBezTo>
                  <a:cubicBezTo>
                    <a:pt x="f147" y="f148"/>
                    <a:pt x="f14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4" name="Google Shape;6864;p88">
              <a:extLst>
                <a:ext uri="{FF2B5EF4-FFF2-40B4-BE49-F238E27FC236}">
                  <a16:creationId xmlns:a16="http://schemas.microsoft.com/office/drawing/2014/main" id="{ADACCCCB-E82E-4914-6D34-FD50327A7238}"/>
                </a:ext>
              </a:extLst>
            </p:cNvPr>
            <p:cNvSpPr/>
            <p:nvPr/>
          </p:nvSpPr>
          <p:spPr>
            <a:xfrm>
              <a:off x="4908901" y="1940000"/>
              <a:ext cx="220196" cy="214783"/>
            </a:xfrm>
            <a:custGeom>
              <a:avLst/>
              <a:gdLst>
                <a:gd name="f0" fmla="val w"/>
                <a:gd name="f1" fmla="val h"/>
                <a:gd name="f2" fmla="val 0"/>
                <a:gd name="f3" fmla="val 5766"/>
                <a:gd name="f4" fmla="val 5624"/>
                <a:gd name="f5" fmla="val 4080"/>
                <a:gd name="f6" fmla="val 1504"/>
                <a:gd name="f7" fmla="val 4167"/>
                <a:gd name="f8" fmla="val 4253"/>
                <a:gd name="f9" fmla="val 1528"/>
                <a:gd name="f10" fmla="val 4316"/>
                <a:gd name="f11" fmla="val 1575"/>
                <a:gd name="f12" fmla="val 4442"/>
                <a:gd name="f13" fmla="val 1701"/>
                <a:gd name="f14" fmla="val 1953"/>
                <a:gd name="f15" fmla="val 2048"/>
                <a:gd name="f16" fmla="val 2205"/>
                <a:gd name="f17" fmla="val 4159"/>
                <a:gd name="f18" fmla="val 2158"/>
                <a:gd name="f19" fmla="val 4206"/>
                <a:gd name="f20" fmla="val 2072"/>
                <a:gd name="f21" fmla="val 4230"/>
                <a:gd name="f22" fmla="val 1985"/>
                <a:gd name="f23" fmla="val 1898"/>
                <a:gd name="f24" fmla="val 1812"/>
                <a:gd name="f25" fmla="val 1764"/>
                <a:gd name="f26" fmla="val 1638"/>
                <a:gd name="f27" fmla="val 4033"/>
                <a:gd name="f28" fmla="val 3781"/>
                <a:gd name="f29" fmla="val 3686"/>
                <a:gd name="f30" fmla="val 3844"/>
                <a:gd name="f31" fmla="val 3907"/>
                <a:gd name="f32" fmla="val 3993"/>
                <a:gd name="f33" fmla="val 567"/>
                <a:gd name="f34" fmla="val 3277"/>
                <a:gd name="f35" fmla="val 4694"/>
                <a:gd name="f36" fmla="val 5198"/>
                <a:gd name="f37" fmla="val 835"/>
                <a:gd name="f38" fmla="val 5482"/>
                <a:gd name="f39" fmla="val 1189"/>
                <a:gd name="f40" fmla="val 1540"/>
                <a:gd name="f41" fmla="val 1890"/>
                <a:gd name="f42" fmla="val 2237"/>
                <a:gd name="f43" fmla="val 2489"/>
                <a:gd name="f44" fmla="*/ f0 1 5766"/>
                <a:gd name="f45" fmla="*/ f1 1 5624"/>
                <a:gd name="f46" fmla="val f2"/>
                <a:gd name="f47" fmla="val f3"/>
                <a:gd name="f48" fmla="val f4"/>
                <a:gd name="f49" fmla="+- f48 0 f46"/>
                <a:gd name="f50" fmla="+- f47 0 f46"/>
                <a:gd name="f51" fmla="*/ f50 1 5766"/>
                <a:gd name="f52" fmla="*/ f49 1 562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5766" h="5624">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0" y="f2"/>
                  </a:moveTo>
                  <a:lnTo>
                    <a:pt x="f33" y="f34"/>
                  </a:lnTo>
                  <a:cubicBezTo>
                    <a:pt x="f2" y="f30"/>
                    <a:pt x="f2" y="f35"/>
                    <a:pt x="f33" y="f36"/>
                  </a:cubicBezTo>
                  <a:cubicBezTo>
                    <a:pt x="f37" y="f38"/>
                    <a:pt x="f39" y="f4"/>
                    <a:pt x="f40" y="f4"/>
                  </a:cubicBezTo>
                  <a:cubicBezTo>
                    <a:pt x="f41" y="f4"/>
                    <a:pt x="f42" y="f38"/>
                    <a:pt x="f43" y="f36"/>
                  </a:cubicBezTo>
                  <a:lnTo>
                    <a:pt x="f3" y="f14"/>
                  </a:lnTo>
                  <a:lnTo>
                    <a:pt x="f30"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5" name="Google Shape;6865;p88">
              <a:extLst>
                <a:ext uri="{FF2B5EF4-FFF2-40B4-BE49-F238E27FC236}">
                  <a16:creationId xmlns:a16="http://schemas.microsoft.com/office/drawing/2014/main" id="{E089596D-20A0-48AE-745D-9D27DEC23279}"/>
                </a:ext>
              </a:extLst>
            </p:cNvPr>
            <p:cNvSpPr/>
            <p:nvPr/>
          </p:nvSpPr>
          <p:spPr>
            <a:xfrm>
              <a:off x="5166378" y="1706389"/>
              <a:ext cx="197327" cy="195114"/>
            </a:xfrm>
            <a:custGeom>
              <a:avLst/>
              <a:gdLst>
                <a:gd name="f0" fmla="val w"/>
                <a:gd name="f1" fmla="val h"/>
                <a:gd name="f2" fmla="val 0"/>
                <a:gd name="f3" fmla="val 5167"/>
                <a:gd name="f4" fmla="val 5109"/>
                <a:gd name="f5" fmla="val 4249"/>
                <a:gd name="f6" fmla="val 1"/>
                <a:gd name="f7" fmla="val 4179"/>
                <a:gd name="f8" fmla="val 4106"/>
                <a:gd name="f9" fmla="val 24"/>
                <a:gd name="f10" fmla="val 4033"/>
                <a:gd name="f11" fmla="val 68"/>
                <a:gd name="f12" fmla="val 2206"/>
                <a:gd name="f13" fmla="val 1171"/>
                <a:gd name="f14" fmla="val 2017"/>
                <a:gd name="f15" fmla="val 1265"/>
                <a:gd name="f16" fmla="val 1985"/>
                <a:gd name="f17" fmla="val 1549"/>
                <a:gd name="f18" fmla="val 2143"/>
                <a:gd name="f19" fmla="val 1706"/>
                <a:gd name="f20" fmla="val 2300"/>
                <a:gd name="f21" fmla="val 1864"/>
                <a:gd name="f22" fmla="val 4164"/>
                <a:gd name="f23" fmla="val 945"/>
                <a:gd name="f24" fmla="val 3245"/>
                <a:gd name="f25" fmla="val 2809"/>
                <a:gd name="f26" fmla="val 3434"/>
                <a:gd name="f27" fmla="val 2998"/>
                <a:gd name="f28" fmla="val 3502"/>
                <a:gd name="f29" fmla="val 3066"/>
                <a:gd name="f30" fmla="val 3594"/>
                <a:gd name="f31" fmla="val 3099"/>
                <a:gd name="f32" fmla="val 3684"/>
                <a:gd name="f33" fmla="val 3802"/>
                <a:gd name="f34" fmla="val 3916"/>
                <a:gd name="f35" fmla="val 3042"/>
                <a:gd name="f36" fmla="val 3970"/>
                <a:gd name="f37" fmla="val 2935"/>
                <a:gd name="f38" fmla="val 5073"/>
                <a:gd name="f39" fmla="val 1108"/>
                <a:gd name="f40" fmla="val 1013"/>
                <a:gd name="f41" fmla="val 793"/>
                <a:gd name="f42" fmla="val 5041"/>
                <a:gd name="f43" fmla="val 698"/>
                <a:gd name="f44" fmla="val 4474"/>
                <a:gd name="f45" fmla="val 100"/>
                <a:gd name="f46" fmla="val 4406"/>
                <a:gd name="f47" fmla="val 32"/>
                <a:gd name="f48" fmla="val 4330"/>
                <a:gd name="f49" fmla="*/ f0 1 5167"/>
                <a:gd name="f50" fmla="*/ f1 1 5109"/>
                <a:gd name="f51" fmla="val f2"/>
                <a:gd name="f52" fmla="val f3"/>
                <a:gd name="f53" fmla="val f4"/>
                <a:gd name="f54" fmla="+- f53 0 f51"/>
                <a:gd name="f55" fmla="+- f52 0 f51"/>
                <a:gd name="f56" fmla="*/ f55 1 5167"/>
                <a:gd name="f57" fmla="*/ f54 1 5109"/>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167" h="5109">
                  <a:moveTo>
                    <a:pt x="f5" y="f6"/>
                  </a:moveTo>
                  <a:cubicBezTo>
                    <a:pt x="f7" y="f6"/>
                    <a:pt x="f8" y="f9"/>
                    <a:pt x="f10" y="f11"/>
                  </a:cubicBezTo>
                  <a:lnTo>
                    <a:pt x="f12" y="f13"/>
                  </a:lnTo>
                  <a:cubicBezTo>
                    <a:pt x="f14" y="f15"/>
                    <a:pt x="f16" y="f17"/>
                    <a:pt x="f18" y="f19"/>
                  </a:cubicBezTo>
                  <a:lnTo>
                    <a:pt x="f20" y="f21"/>
                  </a:lnTo>
                  <a:lnTo>
                    <a:pt x="f2" y="f22"/>
                  </a:lnTo>
                  <a:lnTo>
                    <a:pt x="f23" y="f4"/>
                  </a:lnTo>
                  <a:lnTo>
                    <a:pt x="f24" y="f25"/>
                  </a:lnTo>
                  <a:lnTo>
                    <a:pt x="f26" y="f27"/>
                  </a:lnTo>
                  <a:cubicBezTo>
                    <a:pt x="f28" y="f29"/>
                    <a:pt x="f30" y="f31"/>
                    <a:pt x="f32" y="f31"/>
                  </a:cubicBezTo>
                  <a:cubicBezTo>
                    <a:pt x="f33" y="f31"/>
                    <a:pt x="f34" y="f35"/>
                    <a:pt x="f36" y="f37"/>
                  </a:cubicBezTo>
                  <a:lnTo>
                    <a:pt x="f38" y="f39"/>
                  </a:lnTo>
                  <a:cubicBezTo>
                    <a:pt x="f3" y="f40"/>
                    <a:pt x="f3" y="f41"/>
                    <a:pt x="f42" y="f43"/>
                  </a:cubicBezTo>
                  <a:lnTo>
                    <a:pt x="f44" y="f45"/>
                  </a:lnTo>
                  <a:cubicBezTo>
                    <a:pt x="f46" y="f47"/>
                    <a:pt x="f4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06" name="Google Shape;6913;p88">
            <a:extLst>
              <a:ext uri="{FF2B5EF4-FFF2-40B4-BE49-F238E27FC236}">
                <a16:creationId xmlns:a16="http://schemas.microsoft.com/office/drawing/2014/main" id="{CF3AD40F-EA8E-A9AA-8F62-CB40BBC14F3E}"/>
              </a:ext>
            </a:extLst>
          </p:cNvPr>
          <p:cNvGrpSpPr/>
          <p:nvPr/>
        </p:nvGrpSpPr>
        <p:grpSpPr>
          <a:xfrm>
            <a:off x="5544269" y="2275469"/>
            <a:ext cx="600028" cy="598407"/>
            <a:chOff x="5475372" y="1706599"/>
            <a:chExt cx="450021" cy="448805"/>
          </a:xfrm>
          <a:solidFill>
            <a:schemeClr val="tx1">
              <a:lumMod val="50000"/>
              <a:lumOff val="50000"/>
            </a:schemeClr>
          </a:solidFill>
        </p:grpSpPr>
        <p:sp>
          <p:nvSpPr>
            <p:cNvPr id="107" name="Google Shape;6914;p88">
              <a:extLst>
                <a:ext uri="{FF2B5EF4-FFF2-40B4-BE49-F238E27FC236}">
                  <a16:creationId xmlns:a16="http://schemas.microsoft.com/office/drawing/2014/main" id="{899BB21F-3430-86A8-0A1A-328935E92947}"/>
                </a:ext>
              </a:extLst>
            </p:cNvPr>
            <p:cNvSpPr/>
            <p:nvPr/>
          </p:nvSpPr>
          <p:spPr>
            <a:xfrm>
              <a:off x="5475372" y="1706599"/>
              <a:ext cx="450021" cy="448805"/>
            </a:xfrm>
            <a:custGeom>
              <a:avLst/>
              <a:gdLst>
                <a:gd name="f0" fmla="val w"/>
                <a:gd name="f1" fmla="val h"/>
                <a:gd name="f2" fmla="val 0"/>
                <a:gd name="f3" fmla="val 11784"/>
                <a:gd name="f4" fmla="val 11752"/>
                <a:gd name="f5" fmla="val 5199"/>
                <a:gd name="f6" fmla="val 1"/>
                <a:gd name="f7" fmla="val 5042"/>
                <a:gd name="f8" fmla="val 4916"/>
                <a:gd name="f9" fmla="val 127"/>
                <a:gd name="f10" fmla="val 4884"/>
                <a:gd name="f11" fmla="val 284"/>
                <a:gd name="f12" fmla="val 4727"/>
                <a:gd name="f13" fmla="val 883"/>
                <a:gd name="f14" fmla="val 4191"/>
                <a:gd name="f15" fmla="val 977"/>
                <a:gd name="f16" fmla="val 3655"/>
                <a:gd name="f17" fmla="val 1229"/>
                <a:gd name="f18" fmla="val 3151"/>
                <a:gd name="f19" fmla="val 1513"/>
                <a:gd name="f20" fmla="val 2647"/>
                <a:gd name="f21" fmla="val 2599"/>
                <a:gd name="f22" fmla="val 1205"/>
                <a:gd name="f23" fmla="val 2542"/>
                <a:gd name="f24" fmla="val 1195"/>
                <a:gd name="f25" fmla="val 2482"/>
                <a:gd name="f26" fmla="val 2386"/>
                <a:gd name="f27" fmla="val 2284"/>
                <a:gd name="f28" fmla="val 1222"/>
                <a:gd name="f29" fmla="val 2206"/>
                <a:gd name="f30" fmla="val 1261"/>
                <a:gd name="f31" fmla="val 1135"/>
                <a:gd name="f32" fmla="val 2332"/>
                <a:gd name="f33" fmla="val 2490"/>
                <a:gd name="f34" fmla="val 1230"/>
                <a:gd name="f35" fmla="val 1198"/>
                <a:gd name="f36" fmla="val 3624"/>
                <a:gd name="f37" fmla="val 978"/>
                <a:gd name="f38" fmla="val 4726"/>
                <a:gd name="f39" fmla="val 4947"/>
                <a:gd name="f40" fmla="val 5041"/>
                <a:gd name="f41" fmla="val 6585"/>
                <a:gd name="f42" fmla="val 6743"/>
                <a:gd name="f43" fmla="val 6869"/>
                <a:gd name="f44" fmla="val 6900"/>
                <a:gd name="f45" fmla="val 7058"/>
                <a:gd name="f46" fmla="val 946"/>
                <a:gd name="f47" fmla="val 7404"/>
                <a:gd name="f48" fmla="val 1072"/>
                <a:gd name="f49" fmla="val 7782"/>
                <a:gd name="f50" fmla="val 8129"/>
                <a:gd name="f51" fmla="val 1504"/>
                <a:gd name="f52" fmla="val 7854"/>
                <a:gd name="f53" fmla="val 2843"/>
                <a:gd name="f54" fmla="val 6486"/>
                <a:gd name="f55" fmla="val 2841"/>
                <a:gd name="f56" fmla="val 2839"/>
                <a:gd name="f57" fmla="val 6488"/>
                <a:gd name="f58" fmla="val 2836"/>
                <a:gd name="f59" fmla="val 6491"/>
                <a:gd name="f60" fmla="val 6459"/>
                <a:gd name="f61" fmla="val 2805"/>
                <a:gd name="f62" fmla="val 6050"/>
                <a:gd name="f63" fmla="val 5955"/>
                <a:gd name="f64" fmla="val 2773"/>
                <a:gd name="f65" fmla="val 4222"/>
                <a:gd name="f66" fmla="val 5861"/>
                <a:gd name="f67" fmla="val 7562"/>
                <a:gd name="f68" fmla="val 8948"/>
                <a:gd name="f69" fmla="val 5924"/>
                <a:gd name="f70" fmla="val 7499"/>
                <a:gd name="f71" fmla="val 7751"/>
                <a:gd name="f72" fmla="val 8822"/>
                <a:gd name="f73" fmla="val 6113"/>
                <a:gd name="f74" fmla="val 6066"/>
                <a:gd name="f75" fmla="val 5963"/>
                <a:gd name="f76" fmla="val 8956"/>
                <a:gd name="f77" fmla="val 5821"/>
                <a:gd name="f78" fmla="val 5680"/>
                <a:gd name="f79" fmla="val 5499"/>
                <a:gd name="f80" fmla="val 5294"/>
                <a:gd name="f81" fmla="val 8917"/>
                <a:gd name="f82" fmla="val 10523"/>
                <a:gd name="f83" fmla="val 4034"/>
                <a:gd name="f84" fmla="val 10681"/>
                <a:gd name="f85" fmla="val 4349"/>
                <a:gd name="f86" fmla="val 10807"/>
                <a:gd name="f87" fmla="val 10870"/>
                <a:gd name="f88" fmla="val 11468"/>
                <a:gd name="f89" fmla="val 11626"/>
                <a:gd name="f90" fmla="val 6901"/>
                <a:gd name="f91" fmla="val 7594"/>
                <a:gd name="f92" fmla="val 10775"/>
                <a:gd name="f93" fmla="val 8633"/>
                <a:gd name="f94" fmla="val 10240"/>
                <a:gd name="f95" fmla="val 9137"/>
                <a:gd name="f96" fmla="val 9185"/>
                <a:gd name="f97" fmla="val 10547"/>
                <a:gd name="f98" fmla="val 9243"/>
                <a:gd name="f99" fmla="val 10558"/>
                <a:gd name="f100" fmla="val 9302"/>
                <a:gd name="f101" fmla="val 9399"/>
                <a:gd name="f102" fmla="val 9501"/>
                <a:gd name="f103" fmla="val 10531"/>
                <a:gd name="f104" fmla="val 9578"/>
                <a:gd name="f105" fmla="val 10492"/>
                <a:gd name="f106" fmla="val 10524"/>
                <a:gd name="f107" fmla="val 9547"/>
                <a:gd name="f108" fmla="val 10650"/>
                <a:gd name="f109" fmla="val 9421"/>
                <a:gd name="f110" fmla="val 9263"/>
                <a:gd name="f111" fmla="val 10555"/>
                <a:gd name="f112" fmla="val 9106"/>
                <a:gd name="f113" fmla="val 10303"/>
                <a:gd name="f114" fmla="val 8601"/>
                <a:gd name="f115" fmla="val 10618"/>
                <a:gd name="f116" fmla="val 10933"/>
                <a:gd name="f117" fmla="val 7026"/>
                <a:gd name="f118" fmla="val 11500"/>
                <a:gd name="f119" fmla="val 11658"/>
                <a:gd name="f120" fmla="val 6806"/>
                <a:gd name="f121" fmla="val 6711"/>
                <a:gd name="f122" fmla="val 6554"/>
                <a:gd name="f123" fmla="val 5167"/>
                <a:gd name="f124" fmla="val 4915"/>
                <a:gd name="f125" fmla="val 10902"/>
                <a:gd name="f126" fmla="val 3687"/>
                <a:gd name="f127" fmla="val 10272"/>
                <a:gd name="f128" fmla="val 2521"/>
                <a:gd name="f129" fmla="val 10587"/>
                <a:gd name="f130" fmla="val 9509"/>
                <a:gd name="f131" fmla="val 1209"/>
                <a:gd name="f132" fmla="val 9430"/>
                <a:gd name="f133" fmla="val 1185"/>
                <a:gd name="f134" fmla="val 9347"/>
                <a:gd name="f135" fmla="val 9279"/>
                <a:gd name="f136" fmla="val 9208"/>
                <a:gd name="f137" fmla="val 1201"/>
                <a:gd name="f138" fmla="val 8161"/>
                <a:gd name="f139" fmla="*/ f0 1 11784"/>
                <a:gd name="f140" fmla="*/ f1 1 11752"/>
                <a:gd name="f141" fmla="val f2"/>
                <a:gd name="f142" fmla="val f3"/>
                <a:gd name="f143" fmla="val f4"/>
                <a:gd name="f144" fmla="+- f143 0 f141"/>
                <a:gd name="f145" fmla="+- f142 0 f141"/>
                <a:gd name="f146" fmla="*/ f145 1 11784"/>
                <a:gd name="f147" fmla="*/ f144 1 11752"/>
                <a:gd name="f148" fmla="*/ f141 1 f146"/>
                <a:gd name="f149" fmla="*/ f142 1 f146"/>
                <a:gd name="f150" fmla="*/ f141 1 f147"/>
                <a:gd name="f151" fmla="*/ f143 1 f147"/>
                <a:gd name="f152" fmla="*/ f148 f139 1"/>
                <a:gd name="f153" fmla="*/ f149 f139 1"/>
                <a:gd name="f154" fmla="*/ f151 f140 1"/>
                <a:gd name="f155" fmla="*/ f150 f140 1"/>
              </a:gdLst>
              <a:ahLst/>
              <a:cxnLst>
                <a:cxn ang="3cd4">
                  <a:pos x="hc" y="t"/>
                </a:cxn>
                <a:cxn ang="0">
                  <a:pos x="r" y="vc"/>
                </a:cxn>
                <a:cxn ang="cd4">
                  <a:pos x="hc" y="b"/>
                </a:cxn>
                <a:cxn ang="cd2">
                  <a:pos x="l" y="vc"/>
                </a:cxn>
              </a:cxnLst>
              <a:rect l="f152" t="f155" r="f153" b="f154"/>
              <a:pathLst>
                <a:path w="11784" h="11752">
                  <a:moveTo>
                    <a:pt x="f5" y="f6"/>
                  </a:moveTo>
                  <a:cubicBezTo>
                    <a:pt x="f7" y="f6"/>
                    <a:pt x="f8" y="f9"/>
                    <a:pt x="f10" y="f11"/>
                  </a:cubicBezTo>
                  <a:lnTo>
                    <a:pt x="f12" y="f13"/>
                  </a:lnTo>
                  <a:cubicBezTo>
                    <a:pt x="f14" y="f15"/>
                    <a:pt x="f16" y="f17"/>
                    <a:pt x="f18" y="f19"/>
                  </a:cubicBezTo>
                  <a:lnTo>
                    <a:pt x="f20" y="f17"/>
                  </a:lnTo>
                  <a:cubicBezTo>
                    <a:pt x="f21" y="f22"/>
                    <a:pt x="f23" y="f24"/>
                    <a:pt x="f25" y="f24"/>
                  </a:cubicBezTo>
                  <a:cubicBezTo>
                    <a:pt x="f26" y="f24"/>
                    <a:pt x="f27" y="f28"/>
                    <a:pt x="f29" y="f30"/>
                  </a:cubicBezTo>
                  <a:lnTo>
                    <a:pt x="f30" y="f29"/>
                  </a:lnTo>
                  <a:cubicBezTo>
                    <a:pt x="f31" y="f32"/>
                    <a:pt x="f31" y="f33"/>
                    <a:pt x="f34" y="f20"/>
                  </a:cubicBezTo>
                  <a:lnTo>
                    <a:pt x="f19" y="f18"/>
                  </a:lnTo>
                  <a:cubicBezTo>
                    <a:pt x="f35" y="f36"/>
                    <a:pt x="f37" y="f14"/>
                    <a:pt x="f13" y="f38"/>
                  </a:cubicBezTo>
                  <a:lnTo>
                    <a:pt x="f11" y="f10"/>
                  </a:lnTo>
                  <a:cubicBezTo>
                    <a:pt x="f9" y="f39"/>
                    <a:pt x="f6" y="f40"/>
                    <a:pt x="f6" y="f5"/>
                  </a:cubicBezTo>
                  <a:lnTo>
                    <a:pt x="f6" y="f41"/>
                  </a:lnTo>
                  <a:cubicBezTo>
                    <a:pt x="f6" y="f42"/>
                    <a:pt x="f9" y="f43"/>
                    <a:pt x="f11" y="f44"/>
                  </a:cubicBezTo>
                  <a:lnTo>
                    <a:pt x="f13" y="f45"/>
                  </a:lnTo>
                  <a:cubicBezTo>
                    <a:pt x="f46" y="f47"/>
                    <a:pt x="f48" y="f49"/>
                    <a:pt x="f34" y="f50"/>
                  </a:cubicBezTo>
                  <a:cubicBezTo>
                    <a:pt x="f51" y="f52"/>
                    <a:pt x="f53" y="f54"/>
                    <a:pt x="f55" y="f54"/>
                  </a:cubicBezTo>
                  <a:lnTo>
                    <a:pt x="f55" y="f54"/>
                  </a:lnTo>
                  <a:cubicBezTo>
                    <a:pt x="f55" y="f54"/>
                    <a:pt x="f56" y="f57"/>
                    <a:pt x="f58" y="f59"/>
                  </a:cubicBezTo>
                  <a:cubicBezTo>
                    <a:pt x="f58" y="f60"/>
                    <a:pt x="f61" y="f62"/>
                    <a:pt x="f61" y="f63"/>
                  </a:cubicBezTo>
                  <a:cubicBezTo>
                    <a:pt x="f64" y="f65"/>
                    <a:pt x="f14" y="f58"/>
                    <a:pt x="f66" y="f58"/>
                  </a:cubicBezTo>
                  <a:cubicBezTo>
                    <a:pt x="f67" y="f58"/>
                    <a:pt x="f68" y="f65"/>
                    <a:pt x="f68" y="f69"/>
                  </a:cubicBezTo>
                  <a:cubicBezTo>
                    <a:pt x="f68" y="f70"/>
                    <a:pt x="f71" y="f72"/>
                    <a:pt x="f73" y="f68"/>
                  </a:cubicBezTo>
                  <a:cubicBezTo>
                    <a:pt x="f74" y="f68"/>
                    <a:pt x="f75" y="f76"/>
                    <a:pt x="f77" y="f76"/>
                  </a:cubicBezTo>
                  <a:cubicBezTo>
                    <a:pt x="f78" y="f76"/>
                    <a:pt x="f79" y="f68"/>
                    <a:pt x="f80" y="f81"/>
                  </a:cubicBezTo>
                  <a:lnTo>
                    <a:pt x="f16" y="f82"/>
                  </a:lnTo>
                  <a:cubicBezTo>
                    <a:pt x="f83" y="f84"/>
                    <a:pt x="f85" y="f86"/>
                    <a:pt x="f12" y="f87"/>
                  </a:cubicBezTo>
                  <a:lnTo>
                    <a:pt x="f10" y="f88"/>
                  </a:lnTo>
                  <a:cubicBezTo>
                    <a:pt x="f8" y="f89"/>
                    <a:pt x="f7" y="f4"/>
                    <a:pt x="f5" y="f4"/>
                  </a:cubicBezTo>
                  <a:lnTo>
                    <a:pt x="f41" y="f4"/>
                  </a:lnTo>
                  <a:cubicBezTo>
                    <a:pt x="f42" y="f4"/>
                    <a:pt x="f43" y="f89"/>
                    <a:pt x="f90" y="f88"/>
                  </a:cubicBezTo>
                  <a:lnTo>
                    <a:pt x="f45" y="f87"/>
                  </a:lnTo>
                  <a:cubicBezTo>
                    <a:pt x="f91" y="f92"/>
                    <a:pt x="f50" y="f82"/>
                    <a:pt x="f93" y="f94"/>
                  </a:cubicBezTo>
                  <a:lnTo>
                    <a:pt x="f95" y="f82"/>
                  </a:lnTo>
                  <a:cubicBezTo>
                    <a:pt x="f96" y="f97"/>
                    <a:pt x="f98" y="f99"/>
                    <a:pt x="f100" y="f99"/>
                  </a:cubicBezTo>
                  <a:cubicBezTo>
                    <a:pt x="f101" y="f99"/>
                    <a:pt x="f102" y="f103"/>
                    <a:pt x="f104" y="f105"/>
                  </a:cubicBezTo>
                  <a:lnTo>
                    <a:pt x="f106" y="f107"/>
                  </a:lnTo>
                  <a:cubicBezTo>
                    <a:pt x="f108" y="f109"/>
                    <a:pt x="f108" y="f110"/>
                    <a:pt x="f111" y="f112"/>
                  </a:cubicBezTo>
                  <a:lnTo>
                    <a:pt x="f113" y="f114"/>
                  </a:lnTo>
                  <a:cubicBezTo>
                    <a:pt x="f115" y="f50"/>
                    <a:pt x="f86" y="f67"/>
                    <a:pt x="f116" y="f117"/>
                  </a:cubicBezTo>
                  <a:lnTo>
                    <a:pt x="f118" y="f43"/>
                  </a:lnTo>
                  <a:cubicBezTo>
                    <a:pt x="f119" y="f120"/>
                    <a:pt x="f3" y="f121"/>
                    <a:pt x="f3" y="f122"/>
                  </a:cubicBezTo>
                  <a:lnTo>
                    <a:pt x="f3" y="f123"/>
                  </a:lnTo>
                  <a:cubicBezTo>
                    <a:pt x="f4" y="f40"/>
                    <a:pt x="f119" y="f124"/>
                    <a:pt x="f118" y="f10"/>
                  </a:cubicBezTo>
                  <a:lnTo>
                    <a:pt x="f125" y="f38"/>
                  </a:lnTo>
                  <a:cubicBezTo>
                    <a:pt x="f86" y="f14"/>
                    <a:pt x="f111" y="f126"/>
                    <a:pt x="f127" y="f18"/>
                  </a:cubicBezTo>
                  <a:lnTo>
                    <a:pt x="f111" y="f20"/>
                  </a:lnTo>
                  <a:cubicBezTo>
                    <a:pt x="f108" y="f128"/>
                    <a:pt x="f129" y="f32"/>
                    <a:pt x="f106" y="f29"/>
                  </a:cubicBezTo>
                  <a:lnTo>
                    <a:pt x="f104" y="f30"/>
                  </a:lnTo>
                  <a:cubicBezTo>
                    <a:pt x="f130" y="f131"/>
                    <a:pt x="f132" y="f133"/>
                    <a:pt x="f134" y="f133"/>
                  </a:cubicBezTo>
                  <a:cubicBezTo>
                    <a:pt x="f135" y="f133"/>
                    <a:pt x="f136" y="f137"/>
                    <a:pt x="f95" y="f17"/>
                  </a:cubicBezTo>
                  <a:lnTo>
                    <a:pt x="f93" y="f19"/>
                  </a:lnTo>
                  <a:cubicBezTo>
                    <a:pt x="f138" y="f35"/>
                    <a:pt x="f91" y="f15"/>
                    <a:pt x="f45" y="f13"/>
                  </a:cubicBezTo>
                  <a:lnTo>
                    <a:pt x="f90" y="f11"/>
                  </a:lnTo>
                  <a:cubicBezTo>
                    <a:pt x="f43" y="f9"/>
                    <a:pt x="f42" y="f6"/>
                    <a:pt x="f4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8" name="Google Shape;6915;p88">
              <a:extLst>
                <a:ext uri="{FF2B5EF4-FFF2-40B4-BE49-F238E27FC236}">
                  <a16:creationId xmlns:a16="http://schemas.microsoft.com/office/drawing/2014/main" id="{1240680D-6068-DF61-A08C-8120AC931F9F}"/>
                </a:ext>
              </a:extLst>
            </p:cNvPr>
            <p:cNvSpPr/>
            <p:nvPr/>
          </p:nvSpPr>
          <p:spPr>
            <a:xfrm>
              <a:off x="5475372" y="1841025"/>
              <a:ext cx="328507" cy="313191"/>
            </a:xfrm>
            <a:custGeom>
              <a:avLst/>
              <a:gdLst>
                <a:gd name="f0" fmla="val w"/>
                <a:gd name="f1" fmla="val h"/>
                <a:gd name="f2" fmla="val 0"/>
                <a:gd name="f3" fmla="val 8602"/>
                <a:gd name="f4" fmla="val 8201"/>
                <a:gd name="f5" fmla="val 5939"/>
                <a:gd name="f6" fmla="val 4729"/>
                <a:gd name="f7" fmla="val 3750"/>
                <a:gd name="f8" fmla="val 854"/>
                <a:gd name="f9" fmla="val 3561"/>
                <a:gd name="f10" fmla="val 1963"/>
                <a:gd name="f11" fmla="val 3466"/>
                <a:gd name="f12" fmla="val 2404"/>
                <a:gd name="f13" fmla="val 3498"/>
                <a:gd name="f14" fmla="val 2813"/>
                <a:gd name="f15" fmla="val 3624"/>
                <a:gd name="f16" fmla="val 3223"/>
                <a:gd name="f17" fmla="val 410"/>
                <a:gd name="f18" fmla="val 6468"/>
                <a:gd name="f19" fmla="val 1"/>
                <a:gd name="f20" fmla="val 6846"/>
                <a:gd name="f21" fmla="val 7507"/>
                <a:gd name="f22" fmla="val 7917"/>
                <a:gd name="f23" fmla="val 600"/>
                <a:gd name="f24" fmla="val 8106"/>
                <a:gd name="f25" fmla="val 852"/>
                <a:gd name="f26" fmla="val 8200"/>
                <a:gd name="f27" fmla="val 1111"/>
                <a:gd name="f28" fmla="val 1371"/>
                <a:gd name="f29" fmla="val 1639"/>
                <a:gd name="f30" fmla="val 1860"/>
                <a:gd name="f31" fmla="val 5136"/>
                <a:gd name="f32" fmla="val 4640"/>
                <a:gd name="f33" fmla="val 5388"/>
                <a:gd name="f34" fmla="val 4735"/>
                <a:gd name="f35" fmla="val 5664"/>
                <a:gd name="f36" fmla="val 4782"/>
                <a:gd name="f37" fmla="val 5947"/>
                <a:gd name="f38" fmla="val 6231"/>
                <a:gd name="f39" fmla="val 6522"/>
                <a:gd name="f40" fmla="val 6806"/>
                <a:gd name="f41" fmla="val 7846"/>
                <a:gd name="f42" fmla="val 4294"/>
                <a:gd name="f43" fmla="val 3065"/>
                <a:gd name="f44" fmla="val 8224"/>
                <a:gd name="f45" fmla="val 1773"/>
                <a:gd name="f46" fmla="val 8192"/>
                <a:gd name="f47" fmla="val 1647"/>
                <a:gd name="f48" fmla="val 8129"/>
                <a:gd name="f49" fmla="val 1553"/>
                <a:gd name="f50" fmla="val 8003"/>
                <a:gd name="f51" fmla="val 1521"/>
                <a:gd name="f52" fmla="val 7972"/>
                <a:gd name="f53" fmla="val 1514"/>
                <a:gd name="f54" fmla="val 7942"/>
                <a:gd name="f55" fmla="val 1510"/>
                <a:gd name="f56" fmla="val 7914"/>
                <a:gd name="f57" fmla="val 7830"/>
                <a:gd name="f58" fmla="val 7759"/>
                <a:gd name="f59" fmla="val 1545"/>
                <a:gd name="f60" fmla="val 7688"/>
                <a:gd name="f61" fmla="val 1616"/>
                <a:gd name="f62" fmla="val 6901"/>
                <a:gd name="f63" fmla="val 6759"/>
                <a:gd name="f64" fmla="val 2530"/>
                <a:gd name="f65" fmla="val 6578"/>
                <a:gd name="f66" fmla="val 2593"/>
                <a:gd name="f67" fmla="val 6400"/>
                <a:gd name="f68" fmla="val 6223"/>
                <a:gd name="f69" fmla="val 6050"/>
                <a:gd name="f70" fmla="val 5924"/>
                <a:gd name="f71" fmla="val 5640"/>
                <a:gd name="f72" fmla="val 2120"/>
                <a:gd name="f73" fmla="val 1679"/>
                <a:gd name="f74" fmla="val 1395"/>
                <a:gd name="f75" fmla="val 6711"/>
                <a:gd name="f76" fmla="val 608"/>
                <a:gd name="f77" fmla="val 6774"/>
                <a:gd name="f78" fmla="val 545"/>
                <a:gd name="f79" fmla="val 419"/>
                <a:gd name="f80" fmla="val 293"/>
                <a:gd name="f81" fmla="val 6743"/>
                <a:gd name="f82" fmla="val 198"/>
                <a:gd name="f83" fmla="val 6648"/>
                <a:gd name="f84" fmla="val 104"/>
                <a:gd name="f85" fmla="val 6554"/>
                <a:gd name="f86" fmla="val 72"/>
                <a:gd name="f87" fmla="val 6344"/>
                <a:gd name="f88" fmla="val 23"/>
                <a:gd name="f89" fmla="val 6139"/>
                <a:gd name="f90" fmla="*/ f0 1 8602"/>
                <a:gd name="f91" fmla="*/ f1 1 8201"/>
                <a:gd name="f92" fmla="val f2"/>
                <a:gd name="f93" fmla="val f3"/>
                <a:gd name="f94" fmla="val f4"/>
                <a:gd name="f95" fmla="+- f94 0 f92"/>
                <a:gd name="f96" fmla="+- f93 0 f92"/>
                <a:gd name="f97" fmla="*/ f96 1 8602"/>
                <a:gd name="f98" fmla="*/ f95 1 8201"/>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8602" h="8201">
                  <a:moveTo>
                    <a:pt x="f5" y="f2"/>
                  </a:moveTo>
                  <a:cubicBezTo>
                    <a:pt x="f6" y="f2"/>
                    <a:pt x="f7" y="f8"/>
                    <a:pt x="f9" y="f10"/>
                  </a:cubicBezTo>
                  <a:cubicBezTo>
                    <a:pt x="f11" y="f12"/>
                    <a:pt x="f13" y="f14"/>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3" y="f34"/>
                    <a:pt x="f35" y="f36"/>
                    <a:pt x="f37" y="f36"/>
                  </a:cubicBezTo>
                  <a:cubicBezTo>
                    <a:pt x="f38" y="f36"/>
                    <a:pt x="f39" y="f34"/>
                    <a:pt x="f40" y="f32"/>
                  </a:cubicBezTo>
                  <a:cubicBezTo>
                    <a:pt x="f41" y="f42"/>
                    <a:pt x="f3" y="f43"/>
                    <a:pt x="f44" y="f45"/>
                  </a:cubicBezTo>
                  <a:cubicBezTo>
                    <a:pt x="f46" y="f47"/>
                    <a:pt x="f48" y="f49"/>
                    <a:pt x="f50" y="f51"/>
                  </a:cubicBezTo>
                  <a:cubicBezTo>
                    <a:pt x="f52" y="f53"/>
                    <a:pt x="f54" y="f55"/>
                    <a:pt x="f56" y="f55"/>
                  </a:cubicBezTo>
                  <a:cubicBezTo>
                    <a:pt x="f57" y="f55"/>
                    <a:pt x="f58" y="f59"/>
                    <a:pt x="f60" y="f61"/>
                  </a:cubicBezTo>
                  <a:lnTo>
                    <a:pt x="f62" y="f12"/>
                  </a:lnTo>
                  <a:cubicBezTo>
                    <a:pt x="f63" y="f64"/>
                    <a:pt x="f65" y="f66"/>
                    <a:pt x="f67" y="f66"/>
                  </a:cubicBezTo>
                  <a:cubicBezTo>
                    <a:pt x="f68" y="f66"/>
                    <a:pt x="f69" y="f64"/>
                    <a:pt x="f70" y="f12"/>
                  </a:cubicBezTo>
                  <a:cubicBezTo>
                    <a:pt x="f71" y="f72"/>
                    <a:pt x="f71" y="f73"/>
                    <a:pt x="f70" y="f74"/>
                  </a:cubicBezTo>
                  <a:lnTo>
                    <a:pt x="f75" y="f76"/>
                  </a:lnTo>
                  <a:cubicBezTo>
                    <a:pt x="f77" y="f78"/>
                    <a:pt x="f40" y="f79"/>
                    <a:pt x="f77" y="f80"/>
                  </a:cubicBezTo>
                  <a:cubicBezTo>
                    <a:pt x="f81" y="f82"/>
                    <a:pt x="f83" y="f84"/>
                    <a:pt x="f85" y="f86"/>
                  </a:cubicBezTo>
                  <a:cubicBezTo>
                    <a:pt x="f87" y="f88"/>
                    <a:pt x="f8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09" name="Google Shape;6947;p88">
            <a:extLst>
              <a:ext uri="{FF2B5EF4-FFF2-40B4-BE49-F238E27FC236}">
                <a16:creationId xmlns:a16="http://schemas.microsoft.com/office/drawing/2014/main" id="{FF7DDA40-65ED-3876-562D-91A1B805F667}"/>
              </a:ext>
            </a:extLst>
          </p:cNvPr>
          <p:cNvGrpSpPr/>
          <p:nvPr/>
        </p:nvGrpSpPr>
        <p:grpSpPr>
          <a:xfrm>
            <a:off x="2440905" y="2301047"/>
            <a:ext cx="595188" cy="596823"/>
            <a:chOff x="3147849" y="1725783"/>
            <a:chExt cx="446391" cy="447617"/>
          </a:xfrm>
          <a:solidFill>
            <a:schemeClr val="tx1">
              <a:lumMod val="50000"/>
              <a:lumOff val="50000"/>
            </a:schemeClr>
          </a:solidFill>
        </p:grpSpPr>
        <p:sp>
          <p:nvSpPr>
            <p:cNvPr id="110" name="Google Shape;6948;p88">
              <a:extLst>
                <a:ext uri="{FF2B5EF4-FFF2-40B4-BE49-F238E27FC236}">
                  <a16:creationId xmlns:a16="http://schemas.microsoft.com/office/drawing/2014/main" id="{34592157-4E7D-84DC-C784-5E0B0F39001B}"/>
                </a:ext>
              </a:extLst>
            </p:cNvPr>
            <p:cNvSpPr/>
            <p:nvPr/>
          </p:nvSpPr>
          <p:spPr>
            <a:xfrm>
              <a:off x="3147849" y="1725783"/>
              <a:ext cx="105896" cy="446400"/>
            </a:xfrm>
            <a:custGeom>
              <a:avLst/>
              <a:gdLst>
                <a:gd name="f0" fmla="val w"/>
                <a:gd name="f1" fmla="val h"/>
                <a:gd name="f2" fmla="val 0"/>
                <a:gd name="f3" fmla="val 2773"/>
                <a:gd name="f4" fmla="val 11689"/>
                <a:gd name="f5" fmla="val 1418"/>
                <a:gd name="f6" fmla="val 1072"/>
                <a:gd name="f7" fmla="val 757"/>
                <a:gd name="f8" fmla="val 315"/>
                <a:gd name="f9" fmla="val 662"/>
                <a:gd name="f10" fmla="val 9578"/>
                <a:gd name="f11" fmla="val 9830"/>
                <a:gd name="f12" fmla="val 914"/>
                <a:gd name="f13" fmla="val 10050"/>
                <a:gd name="f14" fmla="val 1103"/>
                <a:gd name="f15" fmla="val 10176"/>
                <a:gd name="f16" fmla="val 10996"/>
                <a:gd name="f17" fmla="val 347"/>
                <a:gd name="f18" fmla="val 158"/>
                <a:gd name="f19" fmla="val 1"/>
                <a:gd name="f20" fmla="val 11153"/>
                <a:gd name="f21" fmla="val 11342"/>
                <a:gd name="f22" fmla="val 11531"/>
                <a:gd name="f23" fmla="val 2395"/>
                <a:gd name="f24" fmla="val 2616"/>
                <a:gd name="f25" fmla="val 1733"/>
                <a:gd name="f26" fmla="val 1922"/>
                <a:gd name="f27" fmla="val 2080"/>
                <a:gd name="f28" fmla="val 9861"/>
                <a:gd name="f29" fmla="val 284"/>
                <a:gd name="f30" fmla="val 1765"/>
                <a:gd name="f31" fmla="*/ f0 1 2773"/>
                <a:gd name="f32" fmla="*/ f1 1 11689"/>
                <a:gd name="f33" fmla="val f2"/>
                <a:gd name="f34" fmla="val f3"/>
                <a:gd name="f35" fmla="val f4"/>
                <a:gd name="f36" fmla="+- f35 0 f33"/>
                <a:gd name="f37" fmla="+- f34 0 f33"/>
                <a:gd name="f38" fmla="*/ f37 1 2773"/>
                <a:gd name="f39" fmla="*/ f36 1 11689"/>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11689">
                  <a:moveTo>
                    <a:pt x="f5" y="f2"/>
                  </a:moveTo>
                  <a:cubicBezTo>
                    <a:pt x="f6" y="f2"/>
                    <a:pt x="f7" y="f8"/>
                    <a:pt x="f7" y="f9"/>
                  </a:cubicBezTo>
                  <a:lnTo>
                    <a:pt x="f7" y="f10"/>
                  </a:lnTo>
                  <a:cubicBezTo>
                    <a:pt x="f7" y="f11"/>
                    <a:pt x="f12" y="f13"/>
                    <a:pt x="f14" y="f15"/>
                  </a:cubicBezTo>
                  <a:lnTo>
                    <a:pt x="f14" y="f16"/>
                  </a:lnTo>
                  <a:lnTo>
                    <a:pt x="f17" y="f16"/>
                  </a:lnTo>
                  <a:cubicBezTo>
                    <a:pt x="f18" y="f16"/>
                    <a:pt x="f19" y="f20"/>
                    <a:pt x="f19" y="f21"/>
                  </a:cubicBezTo>
                  <a:cubicBezTo>
                    <a:pt x="f19" y="f22"/>
                    <a:pt x="f18" y="f4"/>
                    <a:pt x="f17" y="f4"/>
                  </a:cubicBezTo>
                  <a:lnTo>
                    <a:pt x="f23" y="f4"/>
                  </a:lnTo>
                  <a:cubicBezTo>
                    <a:pt x="f24" y="f4"/>
                    <a:pt x="f3" y="f22"/>
                    <a:pt x="f3" y="f21"/>
                  </a:cubicBezTo>
                  <a:cubicBezTo>
                    <a:pt x="f3" y="f20"/>
                    <a:pt x="f24" y="f16"/>
                    <a:pt x="f23" y="f16"/>
                  </a:cubicBezTo>
                  <a:lnTo>
                    <a:pt x="f25" y="f16"/>
                  </a:lnTo>
                  <a:lnTo>
                    <a:pt x="f25" y="f15"/>
                  </a:lnTo>
                  <a:cubicBezTo>
                    <a:pt x="f26" y="f13"/>
                    <a:pt x="f27" y="f28"/>
                    <a:pt x="f27" y="f10"/>
                  </a:cubicBezTo>
                  <a:lnTo>
                    <a:pt x="f27" y="f9"/>
                  </a:lnTo>
                  <a:cubicBezTo>
                    <a:pt x="f27" y="f29"/>
                    <a:pt x="f3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1" name="Google Shape;6949;p88">
              <a:extLst>
                <a:ext uri="{FF2B5EF4-FFF2-40B4-BE49-F238E27FC236}">
                  <a16:creationId xmlns:a16="http://schemas.microsoft.com/office/drawing/2014/main" id="{B590D756-14A6-57D0-9771-6C3D52A33072}"/>
                </a:ext>
              </a:extLst>
            </p:cNvPr>
            <p:cNvSpPr/>
            <p:nvPr/>
          </p:nvSpPr>
          <p:spPr>
            <a:xfrm>
              <a:off x="3464286" y="1897828"/>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val 190"/>
                <a:gd name="f12" fmla="*/ f0 1 3403"/>
                <a:gd name="f13" fmla="*/ f1 1 1009"/>
                <a:gd name="f14" fmla="val f2"/>
                <a:gd name="f15" fmla="val f3"/>
                <a:gd name="f16" fmla="val f4"/>
                <a:gd name="f17" fmla="+- f16 0 f14"/>
                <a:gd name="f18" fmla="+- f15 0 f14"/>
                <a:gd name="f19" fmla="*/ f18 1 3403"/>
                <a:gd name="f20" fmla="*/ f17 1 10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11"/>
                    <a:pt x="f10" y="f6"/>
                    <a:pt x="f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2" name="Google Shape;6950;p88">
              <a:extLst>
                <a:ext uri="{FF2B5EF4-FFF2-40B4-BE49-F238E27FC236}">
                  <a16:creationId xmlns:a16="http://schemas.microsoft.com/office/drawing/2014/main" id="{E4CD7997-759D-3094-573D-A399D0E80C0B}"/>
                </a:ext>
              </a:extLst>
            </p:cNvPr>
            <p:cNvSpPr/>
            <p:nvPr/>
          </p:nvSpPr>
          <p:spPr>
            <a:xfrm>
              <a:off x="3464286" y="1962787"/>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 f0 1 3403"/>
                <a:gd name="f12" fmla="*/ f1 1 1009"/>
                <a:gd name="f13" fmla="val f2"/>
                <a:gd name="f14" fmla="val f3"/>
                <a:gd name="f15" fmla="val f4"/>
                <a:gd name="f16" fmla="+- f15 0 f13"/>
                <a:gd name="f17" fmla="+- f14 0 f13"/>
                <a:gd name="f18" fmla="*/ f17 1 3403"/>
                <a:gd name="f19" fmla="*/ f16 1 100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3" name="Google Shape;6951;p88">
              <a:extLst>
                <a:ext uri="{FF2B5EF4-FFF2-40B4-BE49-F238E27FC236}">
                  <a16:creationId xmlns:a16="http://schemas.microsoft.com/office/drawing/2014/main" id="{7AC14CE2-6C7C-31B8-771C-9A5ADF6DD59B}"/>
                </a:ext>
              </a:extLst>
            </p:cNvPr>
            <p:cNvSpPr/>
            <p:nvPr/>
          </p:nvSpPr>
          <p:spPr>
            <a:xfrm>
              <a:off x="3464286" y="2026566"/>
              <a:ext cx="103491" cy="39758"/>
            </a:xfrm>
            <a:custGeom>
              <a:avLst/>
              <a:gdLst>
                <a:gd name="f0" fmla="val w"/>
                <a:gd name="f1" fmla="val h"/>
                <a:gd name="f2" fmla="val 0"/>
                <a:gd name="f3" fmla="val 2710"/>
                <a:gd name="f4" fmla="val 1041"/>
                <a:gd name="f5" fmla="val 505"/>
                <a:gd name="f6" fmla="val 1"/>
                <a:gd name="f7" fmla="val 221"/>
                <a:gd name="f8" fmla="val 253"/>
                <a:gd name="f9" fmla="val 536"/>
                <a:gd name="f10" fmla="val 788"/>
                <a:gd name="f11" fmla="val 1040"/>
                <a:gd name="f12" fmla="val 2206"/>
                <a:gd name="f13" fmla="val 2458"/>
                <a:gd name="f14" fmla="val 2521"/>
                <a:gd name="f15" fmla="*/ f0 1 2710"/>
                <a:gd name="f16" fmla="*/ f1 1 1041"/>
                <a:gd name="f17" fmla="val f2"/>
                <a:gd name="f18" fmla="val f3"/>
                <a:gd name="f19" fmla="val f4"/>
                <a:gd name="f20" fmla="+- f19 0 f17"/>
                <a:gd name="f21" fmla="+- f18 0 f17"/>
                <a:gd name="f22" fmla="*/ f21 1 2710"/>
                <a:gd name="f23" fmla="*/ f20 1 1041"/>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2710" h="1041">
                  <a:moveTo>
                    <a:pt x="f5" y="f6"/>
                  </a:moveTo>
                  <a:cubicBezTo>
                    <a:pt x="f7" y="f6"/>
                    <a:pt x="f2" y="f8"/>
                    <a:pt x="f2" y="f9"/>
                  </a:cubicBezTo>
                  <a:cubicBezTo>
                    <a:pt x="f2" y="f10"/>
                    <a:pt x="f7" y="f11"/>
                    <a:pt x="f5" y="f11"/>
                  </a:cubicBezTo>
                  <a:lnTo>
                    <a:pt x="f12" y="f11"/>
                  </a:lnTo>
                  <a:cubicBezTo>
                    <a:pt x="f13" y="f11"/>
                    <a:pt x="f3" y="f10"/>
                    <a:pt x="f3" y="f9"/>
                  </a:cubicBezTo>
                  <a:cubicBezTo>
                    <a:pt x="f3" y="f8"/>
                    <a:pt x="f14" y="f6"/>
                    <a:pt x="f12"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4" name="Google Shape;6952;p88">
              <a:extLst>
                <a:ext uri="{FF2B5EF4-FFF2-40B4-BE49-F238E27FC236}">
                  <a16:creationId xmlns:a16="http://schemas.microsoft.com/office/drawing/2014/main" id="{4309DC8E-500F-D381-BC8D-E9680887ACE6}"/>
                </a:ext>
              </a:extLst>
            </p:cNvPr>
            <p:cNvSpPr/>
            <p:nvPr/>
          </p:nvSpPr>
          <p:spPr>
            <a:xfrm>
              <a:off x="3412540" y="1725783"/>
              <a:ext cx="78254" cy="79433"/>
            </a:xfrm>
            <a:custGeom>
              <a:avLst/>
              <a:gdLst>
                <a:gd name="f0" fmla="val w"/>
                <a:gd name="f1" fmla="val h"/>
                <a:gd name="f2" fmla="val 0"/>
                <a:gd name="f3" fmla="val 2049"/>
                <a:gd name="f4" fmla="val 2080"/>
                <a:gd name="f5" fmla="val 1702"/>
                <a:gd name="f6" fmla="val 757"/>
                <a:gd name="f7" fmla="val 1"/>
                <a:gd name="f8" fmla="val 788"/>
                <a:gd name="f9" fmla="val 1733"/>
                <a:gd name="f10" fmla="*/ f0 1 2049"/>
                <a:gd name="f11" fmla="*/ f1 1 2080"/>
                <a:gd name="f12" fmla="val f2"/>
                <a:gd name="f13" fmla="val f3"/>
                <a:gd name="f14" fmla="val f4"/>
                <a:gd name="f15" fmla="+- f14 0 f12"/>
                <a:gd name="f16" fmla="+- f13 0 f12"/>
                <a:gd name="f17" fmla="*/ f16 1 2049"/>
                <a:gd name="f18" fmla="*/ f15 1 2080"/>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049" h="2080">
                  <a:moveTo>
                    <a:pt x="f5" y="f2"/>
                  </a:moveTo>
                  <a:cubicBezTo>
                    <a:pt x="f6" y="f2"/>
                    <a:pt x="f7" y="f8"/>
                    <a:pt x="f7" y="f9"/>
                  </a:cubicBezTo>
                  <a:lnTo>
                    <a:pt x="f7" y="f4"/>
                  </a:lnTo>
                  <a:lnTo>
                    <a:pt x="f3" y="f4"/>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5" name="Google Shape;6953;p88">
              <a:extLst>
                <a:ext uri="{FF2B5EF4-FFF2-40B4-BE49-F238E27FC236}">
                  <a16:creationId xmlns:a16="http://schemas.microsoft.com/office/drawing/2014/main" id="{CA357093-6453-2402-CCBC-02EACFB89C7C}"/>
                </a:ext>
              </a:extLst>
            </p:cNvPr>
            <p:cNvSpPr/>
            <p:nvPr/>
          </p:nvSpPr>
          <p:spPr>
            <a:xfrm>
              <a:off x="3514816" y="1725783"/>
              <a:ext cx="52971" cy="84243"/>
            </a:xfrm>
            <a:custGeom>
              <a:avLst/>
              <a:gdLst>
                <a:gd name="f0" fmla="val w"/>
                <a:gd name="f1" fmla="val h"/>
                <a:gd name="f2" fmla="val 0"/>
                <a:gd name="f3" fmla="val 1387"/>
                <a:gd name="f4" fmla="val 2206"/>
                <a:gd name="f5" fmla="val 1"/>
                <a:gd name="f6" fmla="val 2111"/>
                <a:gd name="f7" fmla="val 883"/>
                <a:gd name="f8" fmla="val 1072"/>
                <a:gd name="f9" fmla="val 1261"/>
                <a:gd name="f10" fmla="val 2143"/>
                <a:gd name="f11" fmla="val 1040"/>
                <a:gd name="f12" fmla="val 473"/>
                <a:gd name="f13" fmla="val 914"/>
                <a:gd name="f14" fmla="val 347"/>
                <a:gd name="f15" fmla="*/ f0 1 1387"/>
                <a:gd name="f16" fmla="*/ f1 1 2206"/>
                <a:gd name="f17" fmla="val f2"/>
                <a:gd name="f18" fmla="val f3"/>
                <a:gd name="f19" fmla="val f4"/>
                <a:gd name="f20" fmla="+- f19 0 f17"/>
                <a:gd name="f21" fmla="+- f18 0 f17"/>
                <a:gd name="f22" fmla="*/ f21 1 1387"/>
                <a:gd name="f23" fmla="*/ f20 1 220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2206">
                  <a:moveTo>
                    <a:pt x="f5" y="f2"/>
                  </a:moveTo>
                  <a:lnTo>
                    <a:pt x="f5" y="f6"/>
                  </a:lnTo>
                  <a:lnTo>
                    <a:pt x="f7" y="f6"/>
                  </a:lnTo>
                  <a:cubicBezTo>
                    <a:pt x="f8" y="f6"/>
                    <a:pt x="f9" y="f10"/>
                    <a:pt x="f3" y="f4"/>
                  </a:cubicBezTo>
                  <a:lnTo>
                    <a:pt x="f3" y="f11"/>
                  </a:lnTo>
                  <a:cubicBezTo>
                    <a:pt x="f3" y="f12"/>
                    <a:pt x="f13" y="f2"/>
                    <a:pt x="f1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6" name="Google Shape;6954;p88">
              <a:extLst>
                <a:ext uri="{FF2B5EF4-FFF2-40B4-BE49-F238E27FC236}">
                  <a16:creationId xmlns:a16="http://schemas.microsoft.com/office/drawing/2014/main" id="{F620744D-42D6-65CA-390A-C106FEDA513F}"/>
                </a:ext>
              </a:extLst>
            </p:cNvPr>
            <p:cNvSpPr/>
            <p:nvPr/>
          </p:nvSpPr>
          <p:spPr>
            <a:xfrm>
              <a:off x="3251350" y="1831643"/>
              <a:ext cx="316437" cy="234671"/>
            </a:xfrm>
            <a:custGeom>
              <a:avLst/>
              <a:gdLst>
                <a:gd name="f0" fmla="val w"/>
                <a:gd name="f1" fmla="val h"/>
                <a:gd name="f2" fmla="val 0"/>
                <a:gd name="f3" fmla="val 8286"/>
                <a:gd name="f4" fmla="val 6145"/>
                <a:gd name="f5" fmla="val 1"/>
                <a:gd name="f6" fmla="val 6144"/>
                <a:gd name="f7" fmla="val 378"/>
                <a:gd name="f8" fmla="val 756"/>
                <a:gd name="f9" fmla="val 1071"/>
                <a:gd name="f10" fmla="val 5892"/>
                <a:gd name="f11" fmla="val 1260"/>
                <a:gd name="f12" fmla="val 5577"/>
                <a:gd name="f13" fmla="val 2016"/>
                <a:gd name="f14" fmla="val 5955"/>
                <a:gd name="f15" fmla="val 2268"/>
                <a:gd name="f16" fmla="val 6050"/>
                <a:gd name="f17" fmla="val 2552"/>
                <a:gd name="f18" fmla="val 2773"/>
                <a:gd name="f19" fmla="val 3497"/>
                <a:gd name="f20" fmla="val 3057"/>
                <a:gd name="f21" fmla="val 3214"/>
                <a:gd name="f22" fmla="val 3309"/>
                <a:gd name="f23" fmla="val 2867"/>
                <a:gd name="f24" fmla="val 3435"/>
                <a:gd name="f25" fmla="val 2457"/>
                <a:gd name="f26" fmla="val 2111"/>
                <a:gd name="f27" fmla="val 3277"/>
                <a:gd name="f28" fmla="val 2868"/>
                <a:gd name="f29" fmla="val 2710"/>
                <a:gd name="f30" fmla="val 3025"/>
                <a:gd name="f31" fmla="val 2238"/>
                <a:gd name="f32" fmla="val 1702"/>
                <a:gd name="f33" fmla="val 1009"/>
                <a:gd name="f34" fmla="val 7782"/>
                <a:gd name="f35" fmla="val 8065"/>
                <a:gd name="f36" fmla="val 788"/>
                <a:gd name="f37" fmla="val 505"/>
                <a:gd name="f38" fmla="val 221"/>
                <a:gd name="f39" fmla="val 3560"/>
                <a:gd name="f40" fmla="val 3308"/>
                <a:gd name="f41" fmla="val 2899"/>
                <a:gd name="f42" fmla="val 158"/>
                <a:gd name="f43" fmla="val 2583"/>
                <a:gd name="f44" fmla="val 442"/>
                <a:gd name="f45" fmla="val 2426"/>
                <a:gd name="f46" fmla="val 599"/>
                <a:gd name="f47" fmla="val 2205"/>
                <a:gd name="f48" fmla="val 662"/>
                <a:gd name="f49" fmla="val 1985"/>
                <a:gd name="f50" fmla="val 1323"/>
                <a:gd name="f51" fmla="val 1166"/>
                <a:gd name="f52" fmla="val 284"/>
                <a:gd name="f53" fmla="*/ f0 1 8286"/>
                <a:gd name="f54" fmla="*/ f1 1 6145"/>
                <a:gd name="f55" fmla="val f2"/>
                <a:gd name="f56" fmla="val f3"/>
                <a:gd name="f57" fmla="val f4"/>
                <a:gd name="f58" fmla="+- f57 0 f55"/>
                <a:gd name="f59" fmla="+- f56 0 f55"/>
                <a:gd name="f60" fmla="*/ f59 1 8286"/>
                <a:gd name="f61" fmla="*/ f58 1 614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8286" h="6145">
                  <a:moveTo>
                    <a:pt x="f2" y="f5"/>
                  </a:moveTo>
                  <a:lnTo>
                    <a:pt x="f2" y="f6"/>
                  </a:lnTo>
                  <a:lnTo>
                    <a:pt x="f7" y="f6"/>
                  </a:lnTo>
                  <a:cubicBezTo>
                    <a:pt x="f8" y="f6"/>
                    <a:pt x="f9" y="f10"/>
                    <a:pt x="f11" y="f12"/>
                  </a:cubicBezTo>
                  <a:lnTo>
                    <a:pt x="f13" y="f14"/>
                  </a:lnTo>
                  <a:cubicBezTo>
                    <a:pt x="f15" y="f16"/>
                    <a:pt x="f17" y="f6"/>
                    <a:pt x="f18" y="f6"/>
                  </a:cubicBezTo>
                  <a:lnTo>
                    <a:pt x="f19" y="f6"/>
                  </a:lnTo>
                  <a:lnTo>
                    <a:pt x="f19" y="f20"/>
                  </a:lnTo>
                  <a:cubicBezTo>
                    <a:pt x="f21" y="f22"/>
                    <a:pt x="f23" y="f24"/>
                    <a:pt x="f25" y="f24"/>
                  </a:cubicBezTo>
                  <a:cubicBezTo>
                    <a:pt x="f15" y="f24"/>
                    <a:pt x="f26" y="f27"/>
                    <a:pt x="f26" y="f20"/>
                  </a:cubicBezTo>
                  <a:cubicBezTo>
                    <a:pt x="f26" y="f28"/>
                    <a:pt x="f15" y="f29"/>
                    <a:pt x="f25" y="f29"/>
                  </a:cubicBezTo>
                  <a:cubicBezTo>
                    <a:pt x="f30" y="f29"/>
                    <a:pt x="f19" y="f31"/>
                    <a:pt x="f19" y="f32"/>
                  </a:cubicBezTo>
                  <a:lnTo>
                    <a:pt x="f19" y="f33"/>
                  </a:lnTo>
                  <a:lnTo>
                    <a:pt x="f34" y="f33"/>
                  </a:lnTo>
                  <a:cubicBezTo>
                    <a:pt x="f35" y="f33"/>
                    <a:pt x="f3" y="f36"/>
                    <a:pt x="f3" y="f37"/>
                  </a:cubicBezTo>
                  <a:cubicBezTo>
                    <a:pt x="f3" y="f38"/>
                    <a:pt x="f35" y="f5"/>
                    <a:pt x="f34" y="f5"/>
                  </a:cubicBezTo>
                  <a:lnTo>
                    <a:pt x="f39" y="f5"/>
                  </a:lnTo>
                  <a:cubicBezTo>
                    <a:pt x="f40" y="f5"/>
                    <a:pt x="f41" y="f42"/>
                    <a:pt x="f43" y="f44"/>
                  </a:cubicBezTo>
                  <a:cubicBezTo>
                    <a:pt x="f45" y="f46"/>
                    <a:pt x="f47" y="f48"/>
                    <a:pt x="f49" y="f48"/>
                  </a:cubicBezTo>
                  <a:lnTo>
                    <a:pt x="f50" y="f48"/>
                  </a:lnTo>
                  <a:cubicBezTo>
                    <a:pt x="f51" y="f52"/>
                    <a:pt x="f36" y="f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7" name="Google Shape;6955;p88">
              <a:extLst>
                <a:ext uri="{FF2B5EF4-FFF2-40B4-BE49-F238E27FC236}">
                  <a16:creationId xmlns:a16="http://schemas.microsoft.com/office/drawing/2014/main" id="{EBE83A48-9915-FA20-E360-F9CA91C66E59}"/>
                </a:ext>
              </a:extLst>
            </p:cNvPr>
            <p:cNvSpPr/>
            <p:nvPr/>
          </p:nvSpPr>
          <p:spPr>
            <a:xfrm>
              <a:off x="3411361" y="1895423"/>
              <a:ext cx="78208" cy="276761"/>
            </a:xfrm>
            <a:custGeom>
              <a:avLst/>
              <a:gdLst>
                <a:gd name="f0" fmla="val w"/>
                <a:gd name="f1" fmla="val h"/>
                <a:gd name="f2" fmla="val 0"/>
                <a:gd name="f3" fmla="val 2048"/>
                <a:gd name="f4" fmla="val 7247"/>
                <a:gd name="f5" fmla="val 1"/>
                <a:gd name="f6" fmla="val 64"/>
                <a:gd name="f7" fmla="val 5514"/>
                <a:gd name="f8" fmla="val 6459"/>
                <a:gd name="f9" fmla="val 756"/>
                <a:gd name="f10" fmla="val 1701"/>
                <a:gd name="f11" fmla="val 5167"/>
                <a:gd name="f12" fmla="val 1891"/>
                <a:gd name="f13" fmla="val 1229"/>
                <a:gd name="f14" fmla="val 725"/>
                <a:gd name="f15" fmla="val 4632"/>
                <a:gd name="f16" fmla="val 4002"/>
                <a:gd name="f17" fmla="val 3624"/>
                <a:gd name="f18" fmla="val 882"/>
                <a:gd name="f19" fmla="val 3372"/>
                <a:gd name="f20" fmla="val 1071"/>
                <a:gd name="f21" fmla="val 3120"/>
                <a:gd name="f22" fmla="val 819"/>
                <a:gd name="f23" fmla="val 2899"/>
                <a:gd name="f24" fmla="val 2615"/>
                <a:gd name="f25" fmla="val 2269"/>
                <a:gd name="f26" fmla="val 1922"/>
                <a:gd name="f27" fmla="val 1639"/>
                <a:gd name="f28" fmla="val 1387"/>
                <a:gd name="f29" fmla="val 1166"/>
                <a:gd name="f30" fmla="val 883"/>
                <a:gd name="f31" fmla="val 536"/>
                <a:gd name="f32" fmla="val 316"/>
                <a:gd name="f33" fmla="val 190"/>
                <a:gd name="f34" fmla="*/ f0 1 2048"/>
                <a:gd name="f35" fmla="*/ f1 1 7247"/>
                <a:gd name="f36" fmla="val f2"/>
                <a:gd name="f37" fmla="val f3"/>
                <a:gd name="f38" fmla="val f4"/>
                <a:gd name="f39" fmla="+- f38 0 f36"/>
                <a:gd name="f40" fmla="+- f37 0 f36"/>
                <a:gd name="f41" fmla="*/ f40 1 2048"/>
                <a:gd name="f42" fmla="*/ f39 1 72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2048" h="7247">
                  <a:moveTo>
                    <a:pt x="f2" y="f5"/>
                  </a:moveTo>
                  <a:lnTo>
                    <a:pt x="f2" y="f6"/>
                  </a:lnTo>
                  <a:lnTo>
                    <a:pt x="f2" y="f7"/>
                  </a:lnTo>
                  <a:cubicBezTo>
                    <a:pt x="f2" y="f8"/>
                    <a:pt x="f9" y="f4"/>
                    <a:pt x="f10" y="f4"/>
                  </a:cubicBezTo>
                  <a:lnTo>
                    <a:pt x="f3" y="f4"/>
                  </a:lnTo>
                  <a:lnTo>
                    <a:pt x="f3" y="f11"/>
                  </a:lnTo>
                  <a:lnTo>
                    <a:pt x="f12" y="f11"/>
                  </a:lnTo>
                  <a:cubicBezTo>
                    <a:pt x="f13" y="f11"/>
                    <a:pt x="f14" y="f15"/>
                    <a:pt x="f14" y="f16"/>
                  </a:cubicBezTo>
                  <a:cubicBezTo>
                    <a:pt x="f14" y="f17"/>
                    <a:pt x="f18" y="f19"/>
                    <a:pt x="f20" y="f21"/>
                  </a:cubicBezTo>
                  <a:cubicBezTo>
                    <a:pt x="f22" y="f23"/>
                    <a:pt x="f14" y="f24"/>
                    <a:pt x="f14" y="f25"/>
                  </a:cubicBezTo>
                  <a:cubicBezTo>
                    <a:pt x="f14" y="f26"/>
                    <a:pt x="f18" y="f27"/>
                    <a:pt x="f20" y="f28"/>
                  </a:cubicBezTo>
                  <a:cubicBezTo>
                    <a:pt x="f22" y="f29"/>
                    <a:pt x="f14" y="f30"/>
                    <a:pt x="f14" y="f31"/>
                  </a:cubicBezTo>
                  <a:cubicBezTo>
                    <a:pt x="f14" y="f32"/>
                    <a:pt x="f9" y="f33"/>
                    <a:pt x="f22"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8" name="Google Shape;6956;p88">
              <a:extLst>
                <a:ext uri="{FF2B5EF4-FFF2-40B4-BE49-F238E27FC236}">
                  <a16:creationId xmlns:a16="http://schemas.microsoft.com/office/drawing/2014/main" id="{C7458D01-F7C0-2980-63AB-22A3DAC668B1}"/>
                </a:ext>
              </a:extLst>
            </p:cNvPr>
            <p:cNvSpPr/>
            <p:nvPr/>
          </p:nvSpPr>
          <p:spPr>
            <a:xfrm>
              <a:off x="3516041" y="2089120"/>
              <a:ext cx="52971" cy="84280"/>
            </a:xfrm>
            <a:custGeom>
              <a:avLst/>
              <a:gdLst>
                <a:gd name="f0" fmla="val w"/>
                <a:gd name="f1" fmla="val h"/>
                <a:gd name="f2" fmla="val 0"/>
                <a:gd name="f3" fmla="val 1387"/>
                <a:gd name="f4" fmla="val 2207"/>
                <a:gd name="f5" fmla="val 1386"/>
                <a:gd name="f6" fmla="val 1"/>
                <a:gd name="f7" fmla="val 1229"/>
                <a:gd name="f8" fmla="val 64"/>
                <a:gd name="f9" fmla="val 1071"/>
                <a:gd name="f10" fmla="val 95"/>
                <a:gd name="f11" fmla="val 882"/>
                <a:gd name="f12" fmla="val 2206"/>
                <a:gd name="f13" fmla="val 378"/>
                <a:gd name="f14" fmla="val 914"/>
                <a:gd name="f15" fmla="val 1734"/>
                <a:gd name="f16" fmla="val 1167"/>
                <a:gd name="f17" fmla="*/ f0 1 1387"/>
                <a:gd name="f18" fmla="*/ f1 1 2207"/>
                <a:gd name="f19" fmla="val f2"/>
                <a:gd name="f20" fmla="val f3"/>
                <a:gd name="f21" fmla="val f4"/>
                <a:gd name="f22" fmla="+- f21 0 f19"/>
                <a:gd name="f23" fmla="+- f20 0 f19"/>
                <a:gd name="f24" fmla="*/ f23 1 1387"/>
                <a:gd name="f25" fmla="*/ f22 1 2207"/>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387" h="2207">
                  <a:moveTo>
                    <a:pt x="f5" y="f6"/>
                  </a:moveTo>
                  <a:cubicBezTo>
                    <a:pt x="f7" y="f8"/>
                    <a:pt x="f9" y="f10"/>
                    <a:pt x="f11" y="f10"/>
                  </a:cubicBezTo>
                  <a:lnTo>
                    <a:pt x="f2" y="f10"/>
                  </a:lnTo>
                  <a:lnTo>
                    <a:pt x="f2" y="f12"/>
                  </a:lnTo>
                  <a:lnTo>
                    <a:pt x="f13" y="f12"/>
                  </a:lnTo>
                  <a:cubicBezTo>
                    <a:pt x="f14" y="f12"/>
                    <a:pt x="f5" y="f15"/>
                    <a:pt x="f5" y="f16"/>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19" name="Google Shape;6971;p88">
            <a:extLst>
              <a:ext uri="{FF2B5EF4-FFF2-40B4-BE49-F238E27FC236}">
                <a16:creationId xmlns:a16="http://schemas.microsoft.com/office/drawing/2014/main" id="{573FEC7D-225C-4B67-26A8-5B45E1BE5F8F}"/>
              </a:ext>
            </a:extLst>
          </p:cNvPr>
          <p:cNvGrpSpPr/>
          <p:nvPr/>
        </p:nvGrpSpPr>
        <p:grpSpPr>
          <a:xfrm>
            <a:off x="6387443" y="2266959"/>
            <a:ext cx="593616" cy="593567"/>
            <a:chOff x="6107753" y="1700217"/>
            <a:chExt cx="445212" cy="445175"/>
          </a:xfrm>
          <a:solidFill>
            <a:schemeClr val="tx1">
              <a:lumMod val="50000"/>
              <a:lumOff val="50000"/>
            </a:schemeClr>
          </a:solidFill>
        </p:grpSpPr>
        <p:sp>
          <p:nvSpPr>
            <p:cNvPr id="120" name="Google Shape;6972;p88">
              <a:extLst>
                <a:ext uri="{FF2B5EF4-FFF2-40B4-BE49-F238E27FC236}">
                  <a16:creationId xmlns:a16="http://schemas.microsoft.com/office/drawing/2014/main" id="{37955411-57CA-59F6-50D3-31EEC189A9A7}"/>
                </a:ext>
              </a:extLst>
            </p:cNvPr>
            <p:cNvSpPr/>
            <p:nvPr/>
          </p:nvSpPr>
          <p:spPr>
            <a:xfrm>
              <a:off x="6107753" y="1700217"/>
              <a:ext cx="445212" cy="445175"/>
            </a:xfrm>
            <a:custGeom>
              <a:avLst/>
              <a:gdLst>
                <a:gd name="f0" fmla="val w"/>
                <a:gd name="f1" fmla="val h"/>
                <a:gd name="f2" fmla="val 0"/>
                <a:gd name="f3" fmla="val 11658"/>
                <a:gd name="f4" fmla="val 11657"/>
                <a:gd name="f5" fmla="val 5829"/>
                <a:gd name="f6" fmla="val 3372"/>
                <a:gd name="f7" fmla="val 1261"/>
                <a:gd name="f8" fmla="val 1796"/>
                <a:gd name="f9" fmla="val 788"/>
                <a:gd name="f10" fmla="val 4159"/>
                <a:gd name="f11" fmla="val 347"/>
                <a:gd name="f12" fmla="val 4285"/>
                <a:gd name="f13" fmla="val 1"/>
                <a:gd name="f14" fmla="val 4694"/>
                <a:gd name="f15" fmla="val 5167"/>
                <a:gd name="f16" fmla="val 7876"/>
                <a:gd name="f17" fmla="val 8412"/>
                <a:gd name="f18" fmla="val 473"/>
                <a:gd name="f19" fmla="val 8885"/>
                <a:gd name="f20" fmla="val 1009"/>
                <a:gd name="f21" fmla="val 1702"/>
                <a:gd name="f22" fmla="val 1891"/>
                <a:gd name="f23" fmla="val 2049"/>
                <a:gd name="f24" fmla="val 8727"/>
                <a:gd name="f25" fmla="val 8538"/>
                <a:gd name="f26" fmla="val 4442"/>
                <a:gd name="f27" fmla="val 4253"/>
                <a:gd name="f28" fmla="val 4096"/>
                <a:gd name="f29" fmla="val 1481"/>
                <a:gd name="f30" fmla="val 1954"/>
                <a:gd name="f31" fmla="val 2111"/>
                <a:gd name="f32" fmla="val 3781"/>
                <a:gd name="f33" fmla="val 630"/>
                <a:gd name="f34" fmla="val 7877"/>
                <a:gd name="f35" fmla="val 9673"/>
                <a:gd name="f36" fmla="val 10145"/>
                <a:gd name="f37" fmla="val 9956"/>
                <a:gd name="f38" fmla="val 9767"/>
                <a:gd name="f39" fmla="val 9610"/>
                <a:gd name="f40" fmla="val 10271"/>
                <a:gd name="f41" fmla="val 10114"/>
                <a:gd name="f42" fmla="val 9672"/>
                <a:gd name="f43" fmla="val 9421"/>
                <a:gd name="f44" fmla="val 8570"/>
                <a:gd name="f45" fmla="val 6774"/>
                <a:gd name="f46" fmla="val 6617"/>
                <a:gd name="f47" fmla="val 9893"/>
                <a:gd name="f48" fmla="val 6270"/>
                <a:gd name="f49" fmla="val 9609"/>
                <a:gd name="f50" fmla="val 5262"/>
                <a:gd name="f51" fmla="val 4789"/>
                <a:gd name="f52" fmla="val 10082"/>
                <a:gd name="f53" fmla="val 10617"/>
                <a:gd name="f54" fmla="val 11184"/>
                <a:gd name="f55" fmla="val 6648"/>
                <a:gd name="f56" fmla="val 11373"/>
                <a:gd name="f57" fmla="val 10995"/>
                <a:gd name="f58" fmla="val 9799"/>
                <a:gd name="f59" fmla="val 10775"/>
                <a:gd name="f60" fmla="val 10933"/>
                <a:gd name="f61" fmla="val 11342"/>
                <a:gd name="f62" fmla="val 8790"/>
                <a:gd name="f63" fmla="val 8380"/>
                <a:gd name="f64" fmla="val 7908"/>
                <a:gd name="f65" fmla="val 5198"/>
                <a:gd name="f66" fmla="val 11311"/>
                <a:gd name="f67" fmla="val 10870"/>
                <a:gd name="f68" fmla="val 10397"/>
                <a:gd name="f69" fmla="val 8255"/>
                <a:gd name="f70" fmla="*/ f0 1 11658"/>
                <a:gd name="f71" fmla="*/ f1 1 11657"/>
                <a:gd name="f72" fmla="val f2"/>
                <a:gd name="f73" fmla="val f3"/>
                <a:gd name="f74" fmla="val f4"/>
                <a:gd name="f75" fmla="+- f74 0 f72"/>
                <a:gd name="f76" fmla="+- f73 0 f72"/>
                <a:gd name="f77" fmla="*/ f76 1 11658"/>
                <a:gd name="f78" fmla="*/ f75 1 11657"/>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11658" h="11657">
                  <a:moveTo>
                    <a:pt x="f5" y="f2"/>
                  </a:moveTo>
                  <a:cubicBezTo>
                    <a:pt x="f6" y="f2"/>
                    <a:pt x="f7" y="f8"/>
                    <a:pt x="f9" y="f10"/>
                  </a:cubicBezTo>
                  <a:cubicBezTo>
                    <a:pt x="f11" y="f12"/>
                    <a:pt x="f13" y="f14"/>
                    <a:pt x="f13" y="f15"/>
                  </a:cubicBezTo>
                  <a:lnTo>
                    <a:pt x="f13" y="f16"/>
                  </a:lnTo>
                  <a:cubicBezTo>
                    <a:pt x="f13" y="f17"/>
                    <a:pt x="f18" y="f19"/>
                    <a:pt x="f20" y="f19"/>
                  </a:cubicBezTo>
                  <a:lnTo>
                    <a:pt x="f21" y="f19"/>
                  </a:lnTo>
                  <a:cubicBezTo>
                    <a:pt x="f22" y="f19"/>
                    <a:pt x="f23" y="f24"/>
                    <a:pt x="f23" y="f25"/>
                  </a:cubicBezTo>
                  <a:lnTo>
                    <a:pt x="f23" y="f26"/>
                  </a:lnTo>
                  <a:cubicBezTo>
                    <a:pt x="f23" y="f27"/>
                    <a:pt x="f22" y="f28"/>
                    <a:pt x="f21" y="f28"/>
                  </a:cubicBezTo>
                  <a:lnTo>
                    <a:pt x="f29" y="f28"/>
                  </a:lnTo>
                  <a:cubicBezTo>
                    <a:pt x="f30" y="f31"/>
                    <a:pt x="f32" y="f33"/>
                    <a:pt x="f5" y="f33"/>
                  </a:cubicBezTo>
                  <a:cubicBezTo>
                    <a:pt x="f34" y="f33"/>
                    <a:pt x="f35" y="f31"/>
                    <a:pt x="f36" y="f28"/>
                  </a:cubicBezTo>
                  <a:lnTo>
                    <a:pt x="f37" y="f28"/>
                  </a:lnTo>
                  <a:cubicBezTo>
                    <a:pt x="f38" y="f28"/>
                    <a:pt x="f39" y="f27"/>
                    <a:pt x="f39" y="f26"/>
                  </a:cubicBezTo>
                  <a:lnTo>
                    <a:pt x="f39" y="f25"/>
                  </a:lnTo>
                  <a:cubicBezTo>
                    <a:pt x="f39" y="f24"/>
                    <a:pt x="f38" y="f19"/>
                    <a:pt x="f37" y="f19"/>
                  </a:cubicBezTo>
                  <a:lnTo>
                    <a:pt x="f40" y="f19"/>
                  </a:lnTo>
                  <a:cubicBezTo>
                    <a:pt x="f41" y="f42"/>
                    <a:pt x="f43" y="f40"/>
                    <a:pt x="f44" y="f40"/>
                  </a:cubicBezTo>
                  <a:lnTo>
                    <a:pt x="f45" y="f40"/>
                  </a:lnTo>
                  <a:cubicBezTo>
                    <a:pt x="f46" y="f47"/>
                    <a:pt x="f48" y="f49"/>
                    <a:pt x="f5" y="f49"/>
                  </a:cubicBezTo>
                  <a:cubicBezTo>
                    <a:pt x="f50" y="f49"/>
                    <a:pt x="f51" y="f52"/>
                    <a:pt x="f51" y="f53"/>
                  </a:cubicBezTo>
                  <a:cubicBezTo>
                    <a:pt x="f51" y="f54"/>
                    <a:pt x="f50" y="f4"/>
                    <a:pt x="f5" y="f4"/>
                  </a:cubicBezTo>
                  <a:cubicBezTo>
                    <a:pt x="f48" y="f4"/>
                    <a:pt x="f55" y="f56"/>
                    <a:pt x="f45" y="f57"/>
                  </a:cubicBezTo>
                  <a:lnTo>
                    <a:pt x="f44" y="f57"/>
                  </a:lnTo>
                  <a:cubicBezTo>
                    <a:pt x="f58" y="f57"/>
                    <a:pt x="f59" y="f52"/>
                    <a:pt x="f60" y="f19"/>
                  </a:cubicBezTo>
                  <a:cubicBezTo>
                    <a:pt x="f61" y="f62"/>
                    <a:pt x="f3" y="f63"/>
                    <a:pt x="f3" y="f64"/>
                  </a:cubicBezTo>
                  <a:lnTo>
                    <a:pt x="f3" y="f65"/>
                  </a:lnTo>
                  <a:cubicBezTo>
                    <a:pt x="f3" y="f14"/>
                    <a:pt x="f66" y="f27"/>
                    <a:pt x="f67" y="f10"/>
                  </a:cubicBezTo>
                  <a:cubicBezTo>
                    <a:pt x="f68" y="f8"/>
                    <a:pt x="f6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1" name="Google Shape;6973;p88">
              <a:extLst>
                <a:ext uri="{FF2B5EF4-FFF2-40B4-BE49-F238E27FC236}">
                  <a16:creationId xmlns:a16="http://schemas.microsoft.com/office/drawing/2014/main" id="{BE5AA39F-9606-D2B3-A527-9211E3D71C04}"/>
                </a:ext>
              </a:extLst>
            </p:cNvPr>
            <p:cNvSpPr/>
            <p:nvPr/>
          </p:nvSpPr>
          <p:spPr>
            <a:xfrm>
              <a:off x="6211244" y="1804897"/>
              <a:ext cx="239444" cy="235631"/>
            </a:xfrm>
            <a:custGeom>
              <a:avLst/>
              <a:gdLst>
                <a:gd name="f0" fmla="val w"/>
                <a:gd name="f1" fmla="val h"/>
                <a:gd name="f2" fmla="val 0"/>
                <a:gd name="f3" fmla="val 6270"/>
                <a:gd name="f4" fmla="val 6170"/>
                <a:gd name="f5" fmla="val 3119"/>
                <a:gd name="f6" fmla="val 1386"/>
                <a:gd name="f7" fmla="val 3308"/>
                <a:gd name="f8" fmla="val 3466"/>
                <a:gd name="f9" fmla="val 1544"/>
                <a:gd name="f10" fmla="val 1733"/>
                <a:gd name="f11" fmla="val 1953"/>
                <a:gd name="f12" fmla="val 2079"/>
                <a:gd name="f13" fmla="val 2930"/>
                <a:gd name="f14" fmla="val 2773"/>
                <a:gd name="f15" fmla="val 2741"/>
                <a:gd name="f16" fmla="val 2867"/>
                <a:gd name="f17" fmla="val 3088"/>
                <a:gd name="f18" fmla="val 4474"/>
                <a:gd name="f19" fmla="val 4663"/>
                <a:gd name="f20" fmla="val 4820"/>
                <a:gd name="f21" fmla="val 3151"/>
                <a:gd name="f22" fmla="val 1449"/>
                <a:gd name="f23" fmla="val 63"/>
                <a:gd name="f24" fmla="val 3592"/>
                <a:gd name="f25" fmla="val 158"/>
                <a:gd name="f26" fmla="val 4096"/>
                <a:gd name="f27" fmla="val 441"/>
                <a:gd name="f28" fmla="val 4568"/>
                <a:gd name="f29" fmla="val 5734"/>
                <a:gd name="f30" fmla="val 5828"/>
                <a:gd name="f31" fmla="val 5955"/>
                <a:gd name="f32" fmla="val 126"/>
                <a:gd name="f33" fmla="val 6081"/>
                <a:gd name="f34" fmla="val 171"/>
                <a:gd name="f35" fmla="val 6125"/>
                <a:gd name="f36" fmla="val 263"/>
                <a:gd name="f37" fmla="val 357"/>
                <a:gd name="f38" fmla="val 396"/>
                <a:gd name="f39" fmla="val 436"/>
                <a:gd name="f40" fmla="val 6162"/>
                <a:gd name="f41" fmla="val 473"/>
                <a:gd name="f42" fmla="val 6144"/>
                <a:gd name="f43" fmla="val 1638"/>
                <a:gd name="f44" fmla="val 5765"/>
                <a:gd name="f45" fmla="val 6049"/>
                <a:gd name="f46" fmla="val 2615"/>
                <a:gd name="f47" fmla="val 4852"/>
                <a:gd name="f48" fmla="val 4789"/>
                <a:gd name="f49" fmla="*/ f0 1 6270"/>
                <a:gd name="f50" fmla="*/ f1 1 6170"/>
                <a:gd name="f51" fmla="val f2"/>
                <a:gd name="f52" fmla="val f3"/>
                <a:gd name="f53" fmla="val f4"/>
                <a:gd name="f54" fmla="+- f53 0 f51"/>
                <a:gd name="f55" fmla="+- f52 0 f51"/>
                <a:gd name="f56" fmla="*/ f55 1 6270"/>
                <a:gd name="f57" fmla="*/ f54 1 617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6270" h="6170">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21" y="f2"/>
                  </a:moveTo>
                  <a:cubicBezTo>
                    <a:pt x="f22" y="f2"/>
                    <a:pt x="f23" y="f6"/>
                    <a:pt x="f23" y="f17"/>
                  </a:cubicBezTo>
                  <a:cubicBezTo>
                    <a:pt x="f23" y="f24"/>
                    <a:pt x="f25" y="f26"/>
                    <a:pt x="f27" y="f28"/>
                  </a:cubicBezTo>
                  <a:lnTo>
                    <a:pt x="f23" y="f29"/>
                  </a:lnTo>
                  <a:cubicBezTo>
                    <a:pt x="f2" y="f30"/>
                    <a:pt x="f2" y="f31"/>
                    <a:pt x="f32" y="f33"/>
                  </a:cubicBezTo>
                  <a:cubicBezTo>
                    <a:pt x="f34" y="f35"/>
                    <a:pt x="f36" y="f4"/>
                    <a:pt x="f37" y="f4"/>
                  </a:cubicBezTo>
                  <a:cubicBezTo>
                    <a:pt x="f38" y="f4"/>
                    <a:pt x="f39" y="f40"/>
                    <a:pt x="f41" y="f42"/>
                  </a:cubicBezTo>
                  <a:lnTo>
                    <a:pt x="f43" y="f44"/>
                  </a:lnTo>
                  <a:cubicBezTo>
                    <a:pt x="f12" y="f45"/>
                    <a:pt x="f46" y="f42"/>
                    <a:pt x="f21" y="f42"/>
                  </a:cubicBezTo>
                  <a:cubicBezTo>
                    <a:pt x="f47" y="f42"/>
                    <a:pt x="f3" y="f48"/>
                    <a:pt x="f3" y="f17"/>
                  </a:cubicBezTo>
                  <a:cubicBezTo>
                    <a:pt x="f3" y="f6"/>
                    <a:pt x="f47" y="f2"/>
                    <a:pt x="f2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22" name="Google Shape;7004;p88">
            <a:extLst>
              <a:ext uri="{FF2B5EF4-FFF2-40B4-BE49-F238E27FC236}">
                <a16:creationId xmlns:a16="http://schemas.microsoft.com/office/drawing/2014/main" id="{9ADC5959-C660-360C-449B-DBA0ED80CA4A}"/>
              </a:ext>
            </a:extLst>
          </p:cNvPr>
          <p:cNvGrpSpPr/>
          <p:nvPr/>
        </p:nvGrpSpPr>
        <p:grpSpPr>
          <a:xfrm>
            <a:off x="3285822" y="2277273"/>
            <a:ext cx="625693" cy="594799"/>
            <a:chOff x="3781537" y="1707952"/>
            <a:chExt cx="469270" cy="446099"/>
          </a:xfrm>
          <a:solidFill>
            <a:schemeClr val="tx1">
              <a:lumMod val="50000"/>
              <a:lumOff val="50000"/>
            </a:schemeClr>
          </a:solidFill>
        </p:grpSpPr>
        <p:sp>
          <p:nvSpPr>
            <p:cNvPr id="123" name="Google Shape;7005;p88">
              <a:extLst>
                <a:ext uri="{FF2B5EF4-FFF2-40B4-BE49-F238E27FC236}">
                  <a16:creationId xmlns:a16="http://schemas.microsoft.com/office/drawing/2014/main" id="{2A036D39-CFAD-C250-2C28-0A94F5979E0C}"/>
                </a:ext>
              </a:extLst>
            </p:cNvPr>
            <p:cNvSpPr/>
            <p:nvPr/>
          </p:nvSpPr>
          <p:spPr>
            <a:xfrm>
              <a:off x="3924705" y="1707952"/>
              <a:ext cx="326102" cy="327894"/>
            </a:xfrm>
            <a:custGeom>
              <a:avLst/>
              <a:gdLst>
                <a:gd name="f0" fmla="val w"/>
                <a:gd name="f1" fmla="val h"/>
                <a:gd name="f2" fmla="val 0"/>
                <a:gd name="f3" fmla="val 8539"/>
                <a:gd name="f4" fmla="val 8586"/>
                <a:gd name="f5" fmla="val 5156"/>
                <a:gd name="f6" fmla="val 1"/>
                <a:gd name="f7" fmla="val 4372"/>
                <a:gd name="f8" fmla="val 3593"/>
                <a:gd name="f9" fmla="val 308"/>
                <a:gd name="f10" fmla="val 2994"/>
                <a:gd name="f11" fmla="val 922"/>
                <a:gd name="f12" fmla="val 1450"/>
                <a:gd name="f13" fmla="val 2466"/>
                <a:gd name="f14" fmla="val 1681"/>
                <a:gd name="f15" fmla="val 2417"/>
                <a:gd name="f16" fmla="val 1916"/>
                <a:gd name="f17" fmla="val 2392"/>
                <a:gd name="f18" fmla="val 2152"/>
                <a:gd name="f19" fmla="val 2529"/>
                <a:gd name="f20" fmla="val 2909"/>
                <a:gd name="f21" fmla="val 2456"/>
                <a:gd name="f22" fmla="val 3277"/>
                <a:gd name="f23" fmla="val 2592"/>
                <a:gd name="f24" fmla="val 3939"/>
                <a:gd name="f25" fmla="val 1899"/>
                <a:gd name="f26" fmla="val 4270"/>
                <a:gd name="f27" fmla="val 1568"/>
                <a:gd name="f28" fmla="val 4703"/>
                <a:gd name="f29" fmla="val 1402"/>
                <a:gd name="f30" fmla="val 5136"/>
                <a:gd name="f31" fmla="val 5569"/>
                <a:gd name="f32" fmla="val 6003"/>
                <a:gd name="f33" fmla="val 6333"/>
                <a:gd name="f34" fmla="val 7027"/>
                <a:gd name="f35" fmla="val 3631"/>
                <a:gd name="f36" fmla="val 4325"/>
                <a:gd name="f37" fmla="val 6719"/>
                <a:gd name="f38" fmla="val 3608"/>
                <a:gd name="f39" fmla="val 7050"/>
                <a:gd name="f40" fmla="val 3175"/>
                <a:gd name="f41" fmla="val 7215"/>
                <a:gd name="f42" fmla="val 2742"/>
                <a:gd name="f43" fmla="val 2309"/>
                <a:gd name="f44" fmla="val 1875"/>
                <a:gd name="f45" fmla="val 1545"/>
                <a:gd name="f46" fmla="val 1261"/>
                <a:gd name="f47" fmla="val 6435"/>
                <a:gd name="f48" fmla="val 1104"/>
                <a:gd name="f49" fmla="val 6089"/>
                <a:gd name="f50" fmla="val 1072"/>
                <a:gd name="f51" fmla="val 5742"/>
                <a:gd name="f52" fmla="val 6782"/>
                <a:gd name="f53" fmla="val 158"/>
                <a:gd name="f54" fmla="val 7097"/>
                <a:gd name="f55" fmla="val 348"/>
                <a:gd name="f56" fmla="val 7381"/>
                <a:gd name="f57" fmla="val 600"/>
                <a:gd name="f58" fmla="val 7664"/>
                <a:gd name="f59" fmla="val 1214"/>
                <a:gd name="f60" fmla="val 8278"/>
                <a:gd name="f61" fmla="val 2002"/>
                <a:gd name="f62" fmla="val 2781"/>
                <a:gd name="f63" fmla="val 3561"/>
                <a:gd name="f64" fmla="val 4333"/>
                <a:gd name="f65" fmla="val 4916"/>
                <a:gd name="f66" fmla="val 7342"/>
                <a:gd name="f67" fmla="val 5270"/>
                <a:gd name="f68" fmla="val 4073"/>
                <a:gd name="f69" fmla="val 2151"/>
                <a:gd name="f70" fmla="val 6727"/>
                <a:gd name="f71" fmla="val 5940"/>
                <a:gd name="f72" fmla="*/ f0 1 8539"/>
                <a:gd name="f73" fmla="*/ f1 1 8586"/>
                <a:gd name="f74" fmla="val f2"/>
                <a:gd name="f75" fmla="val f3"/>
                <a:gd name="f76" fmla="val f4"/>
                <a:gd name="f77" fmla="+- f76 0 f74"/>
                <a:gd name="f78" fmla="+- f75 0 f74"/>
                <a:gd name="f79" fmla="*/ f78 1 8539"/>
                <a:gd name="f80" fmla="*/ f77 1 8586"/>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8539" h="8586">
                  <a:moveTo>
                    <a:pt x="f5" y="f6"/>
                  </a:moveTo>
                  <a:cubicBezTo>
                    <a:pt x="f7" y="f6"/>
                    <a:pt x="f8" y="f9"/>
                    <a:pt x="f10" y="f11"/>
                  </a:cubicBezTo>
                  <a:lnTo>
                    <a:pt x="f12" y="f13"/>
                  </a:lnTo>
                  <a:cubicBezTo>
                    <a:pt x="f14" y="f15"/>
                    <a:pt x="f16" y="f17"/>
                    <a:pt x="f18" y="f17"/>
                  </a:cubicBezTo>
                  <a:cubicBezTo>
                    <a:pt x="f19" y="f17"/>
                    <a:pt x="f20" y="f21"/>
                    <a:pt x="f22" y="f23"/>
                  </a:cubicBezTo>
                  <a:lnTo>
                    <a:pt x="f24" y="f25"/>
                  </a:lnTo>
                  <a:cubicBezTo>
                    <a:pt x="f26" y="f27"/>
                    <a:pt x="f28" y="f29"/>
                    <a:pt x="f30" y="f29"/>
                  </a:cubicBezTo>
                  <a:cubicBezTo>
                    <a:pt x="f31" y="f29"/>
                    <a:pt x="f32" y="f27"/>
                    <a:pt x="f33" y="f25"/>
                  </a:cubicBezTo>
                  <a:cubicBezTo>
                    <a:pt x="f34" y="f23"/>
                    <a:pt x="f34" y="f35"/>
                    <a:pt x="f33" y="f36"/>
                  </a:cubicBezTo>
                  <a:lnTo>
                    <a:pt x="f24" y="f37"/>
                  </a:lnTo>
                  <a:cubicBezTo>
                    <a:pt x="f38" y="f39"/>
                    <a:pt x="f40" y="f41"/>
                    <a:pt x="f42" y="f41"/>
                  </a:cubicBezTo>
                  <a:cubicBezTo>
                    <a:pt x="f43" y="f41"/>
                    <a:pt x="f44" y="f39"/>
                    <a:pt x="f45" y="f37"/>
                  </a:cubicBezTo>
                  <a:cubicBezTo>
                    <a:pt x="f46" y="f47"/>
                    <a:pt x="f48" y="f49"/>
                    <a:pt x="f50" y="f51"/>
                  </a:cubicBezTo>
                  <a:lnTo>
                    <a:pt x="f6" y="f52"/>
                  </a:lnTo>
                  <a:cubicBezTo>
                    <a:pt x="f53" y="f54"/>
                    <a:pt x="f55" y="f56"/>
                    <a:pt x="f57" y="f58"/>
                  </a:cubicBezTo>
                  <a:cubicBezTo>
                    <a:pt x="f59" y="f60"/>
                    <a:pt x="f61" y="f4"/>
                    <a:pt x="f62" y="f4"/>
                  </a:cubicBezTo>
                  <a:cubicBezTo>
                    <a:pt x="f63" y="f4"/>
                    <a:pt x="f64" y="f60"/>
                    <a:pt x="f65" y="f58"/>
                  </a:cubicBezTo>
                  <a:lnTo>
                    <a:pt x="f66" y="f67"/>
                  </a:lnTo>
                  <a:cubicBezTo>
                    <a:pt x="f3" y="f68"/>
                    <a:pt x="f3" y="f69"/>
                    <a:pt x="f66" y="f11"/>
                  </a:cubicBezTo>
                  <a:cubicBezTo>
                    <a:pt x="f70" y="f9"/>
                    <a:pt x="f7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4" name="Google Shape;7006;p88">
              <a:extLst>
                <a:ext uri="{FF2B5EF4-FFF2-40B4-BE49-F238E27FC236}">
                  <a16:creationId xmlns:a16="http://schemas.microsoft.com/office/drawing/2014/main" id="{20303F55-A9E5-7549-4481-3972677E8A93}"/>
                </a:ext>
              </a:extLst>
            </p:cNvPr>
            <p:cNvSpPr/>
            <p:nvPr/>
          </p:nvSpPr>
          <p:spPr>
            <a:xfrm>
              <a:off x="3781537" y="1823441"/>
              <a:ext cx="329723" cy="330610"/>
            </a:xfrm>
            <a:custGeom>
              <a:avLst/>
              <a:gdLst>
                <a:gd name="f0" fmla="val w"/>
                <a:gd name="f1" fmla="val h"/>
                <a:gd name="f2" fmla="val 0"/>
                <a:gd name="f3" fmla="val 8634"/>
                <a:gd name="f4" fmla="val 8657"/>
                <a:gd name="f5" fmla="val 5865"/>
                <a:gd name="f6" fmla="val 1"/>
                <a:gd name="f7" fmla="val 5081"/>
                <a:gd name="f8" fmla="val 4301"/>
                <a:gd name="f9" fmla="val 308"/>
                <a:gd name="f10" fmla="val 3718"/>
                <a:gd name="f11" fmla="val 922"/>
                <a:gd name="f12" fmla="val 1230"/>
                <a:gd name="f13" fmla="val 3411"/>
                <a:gd name="f14" fmla="val 4640"/>
                <a:gd name="f15" fmla="val 6562"/>
                <a:gd name="f16" fmla="val 7759"/>
                <a:gd name="f17" fmla="val 1844"/>
                <a:gd name="f18" fmla="val 8358"/>
                <a:gd name="f19" fmla="val 2632"/>
                <a:gd name="f20" fmla="val 3415"/>
                <a:gd name="f21" fmla="val 4199"/>
                <a:gd name="f22" fmla="val 4979"/>
                <a:gd name="f23" fmla="val 5577"/>
                <a:gd name="f24" fmla="val 7152"/>
                <a:gd name="f25" fmla="val 6184"/>
                <a:gd name="f26" fmla="val 6938"/>
                <a:gd name="f27" fmla="val 6218"/>
                <a:gd name="f28" fmla="val 6719"/>
                <a:gd name="f29" fmla="val 6235"/>
                <a:gd name="f30" fmla="val 6499"/>
                <a:gd name="f31" fmla="val 6106"/>
                <a:gd name="f32" fmla="val 5709"/>
                <a:gd name="f33" fmla="val 6179"/>
                <a:gd name="f34" fmla="val 5325"/>
                <a:gd name="f35" fmla="val 6058"/>
                <a:gd name="f36" fmla="val 4569"/>
                <a:gd name="f37" fmla="val 6814"/>
                <a:gd name="f38" fmla="val 4238"/>
                <a:gd name="f39" fmla="val 7145"/>
                <a:gd name="f40" fmla="val 3805"/>
                <a:gd name="f41" fmla="val 7310"/>
                <a:gd name="f42" fmla="val 3372"/>
                <a:gd name="f43" fmla="val 2939"/>
                <a:gd name="f44" fmla="val 2505"/>
                <a:gd name="f45" fmla="val 2175"/>
                <a:gd name="f46" fmla="val 1513"/>
                <a:gd name="f47" fmla="val 6121"/>
                <a:gd name="f48" fmla="val 4388"/>
                <a:gd name="f49" fmla="val 4664"/>
                <a:gd name="f50" fmla="val 1899"/>
                <a:gd name="f51" fmla="val 4994"/>
                <a:gd name="f52" fmla="val 1568"/>
                <a:gd name="f53" fmla="val 5428"/>
                <a:gd name="f54" fmla="val 1403"/>
                <a:gd name="f55" fmla="val 5861"/>
                <a:gd name="f56" fmla="val 6294"/>
                <a:gd name="f57" fmla="val 6727"/>
                <a:gd name="f58" fmla="val 7058"/>
                <a:gd name="f59" fmla="val 7342"/>
                <a:gd name="f60" fmla="val 2183"/>
                <a:gd name="f61" fmla="val 7499"/>
                <a:gd name="f62" fmla="val 2561"/>
                <a:gd name="f63" fmla="val 7531"/>
                <a:gd name="f64" fmla="val 2907"/>
                <a:gd name="f65" fmla="val 8287"/>
                <a:gd name="f66" fmla="val 2151"/>
                <a:gd name="f67" fmla="val 8633"/>
                <a:gd name="f68" fmla="val 1805"/>
                <a:gd name="f69" fmla="val 8476"/>
                <a:gd name="f70" fmla="val 1490"/>
                <a:gd name="f71" fmla="val 1206"/>
                <a:gd name="f72" fmla="val 8035"/>
                <a:gd name="f73" fmla="val 7436"/>
                <a:gd name="f74" fmla="val 6648"/>
                <a:gd name="f75" fmla="*/ f0 1 8634"/>
                <a:gd name="f76" fmla="*/ f1 1 8657"/>
                <a:gd name="f77" fmla="val f2"/>
                <a:gd name="f78" fmla="val f3"/>
                <a:gd name="f79" fmla="val f4"/>
                <a:gd name="f80" fmla="+- f79 0 f77"/>
                <a:gd name="f81" fmla="+- f78 0 f77"/>
                <a:gd name="f82" fmla="*/ f81 1 8634"/>
                <a:gd name="f83" fmla="*/ f80 1 8657"/>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8634" h="8657">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23" y="f16"/>
                  </a:cubicBezTo>
                  <a:lnTo>
                    <a:pt x="f24" y="f25"/>
                  </a:lnTo>
                  <a:lnTo>
                    <a:pt x="f24" y="f25"/>
                  </a:lnTo>
                  <a:cubicBezTo>
                    <a:pt x="f26" y="f27"/>
                    <a:pt x="f28" y="f29"/>
                    <a:pt x="f30" y="f29"/>
                  </a:cubicBezTo>
                  <a:cubicBezTo>
                    <a:pt x="f31" y="f29"/>
                    <a:pt x="f32" y="f33"/>
                    <a:pt x="f34" y="f35"/>
                  </a:cubicBezTo>
                  <a:lnTo>
                    <a:pt x="f36" y="f37"/>
                  </a:lnTo>
                  <a:cubicBezTo>
                    <a:pt x="f38" y="f39"/>
                    <a:pt x="f40" y="f41"/>
                    <a:pt x="f42" y="f41"/>
                  </a:cubicBezTo>
                  <a:cubicBezTo>
                    <a:pt x="f43" y="f41"/>
                    <a:pt x="f44" y="f39"/>
                    <a:pt x="f45" y="f37"/>
                  </a:cubicBezTo>
                  <a:cubicBezTo>
                    <a:pt x="f46" y="f47"/>
                    <a:pt x="f46" y="f7"/>
                    <a:pt x="f45" y="f48"/>
                  </a:cubicBezTo>
                  <a:lnTo>
                    <a:pt x="f49" y="f50"/>
                  </a:lnTo>
                  <a:cubicBezTo>
                    <a:pt x="f51" y="f52"/>
                    <a:pt x="f53" y="f54"/>
                    <a:pt x="f55" y="f54"/>
                  </a:cubicBezTo>
                  <a:cubicBezTo>
                    <a:pt x="f56" y="f54"/>
                    <a:pt x="f57" y="f52"/>
                    <a:pt x="f58" y="f50"/>
                  </a:cubicBezTo>
                  <a:cubicBezTo>
                    <a:pt x="f59" y="f60"/>
                    <a:pt x="f61" y="f62"/>
                    <a:pt x="f63" y="f64"/>
                  </a:cubicBezTo>
                  <a:lnTo>
                    <a:pt x="f65" y="f66"/>
                  </a:lnTo>
                  <a:lnTo>
                    <a:pt x="f67" y="f68"/>
                  </a:lnTo>
                  <a:cubicBezTo>
                    <a:pt x="f69" y="f70"/>
                    <a:pt x="f65" y="f71"/>
                    <a:pt x="f72" y="f11"/>
                  </a:cubicBezTo>
                  <a:cubicBezTo>
                    <a:pt x="f73" y="f9"/>
                    <a:pt x="f74"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25" name="Google Shape;7018;p88">
            <a:extLst>
              <a:ext uri="{FF2B5EF4-FFF2-40B4-BE49-F238E27FC236}">
                <a16:creationId xmlns:a16="http://schemas.microsoft.com/office/drawing/2014/main" id="{C7C5AD2B-B520-8741-5E4F-26A25A677CCF}"/>
              </a:ext>
            </a:extLst>
          </p:cNvPr>
          <p:cNvGrpSpPr/>
          <p:nvPr/>
        </p:nvGrpSpPr>
        <p:grpSpPr>
          <a:xfrm>
            <a:off x="7217571" y="2276320"/>
            <a:ext cx="595200" cy="593616"/>
            <a:chOff x="6730349" y="1707239"/>
            <a:chExt cx="446400" cy="445212"/>
          </a:xfrm>
          <a:solidFill>
            <a:schemeClr val="tx1">
              <a:lumMod val="50000"/>
              <a:lumOff val="50000"/>
            </a:schemeClr>
          </a:solidFill>
        </p:grpSpPr>
        <p:sp>
          <p:nvSpPr>
            <p:cNvPr id="126" name="Google Shape;7019;p88">
              <a:extLst>
                <a:ext uri="{FF2B5EF4-FFF2-40B4-BE49-F238E27FC236}">
                  <a16:creationId xmlns:a16="http://schemas.microsoft.com/office/drawing/2014/main" id="{23A74C74-7072-A9B6-5AF0-093F2568263A}"/>
                </a:ext>
              </a:extLst>
            </p:cNvPr>
            <p:cNvSpPr/>
            <p:nvPr/>
          </p:nvSpPr>
          <p:spPr>
            <a:xfrm>
              <a:off x="6809747" y="1786637"/>
              <a:ext cx="287606" cy="285201"/>
            </a:xfrm>
            <a:custGeom>
              <a:avLst/>
              <a:gdLst>
                <a:gd name="f0" fmla="val w"/>
                <a:gd name="f1" fmla="val h"/>
                <a:gd name="f2" fmla="val 0"/>
                <a:gd name="f3" fmla="val 7531"/>
                <a:gd name="f4" fmla="val 7468"/>
                <a:gd name="f5" fmla="val 3750"/>
                <a:gd name="f6" fmla="val 663"/>
                <a:gd name="f7" fmla="val 3939"/>
                <a:gd name="f8" fmla="val 4096"/>
                <a:gd name="f9" fmla="val 820"/>
                <a:gd name="f10" fmla="val 1009"/>
                <a:gd name="f11" fmla="val 3624"/>
                <a:gd name="f12" fmla="val 5357"/>
                <a:gd name="f13" fmla="val 4884"/>
                <a:gd name="f14" fmla="val 5514"/>
                <a:gd name="f15" fmla="val 5042"/>
                <a:gd name="f16" fmla="val 5231"/>
                <a:gd name="f17" fmla="val 5294"/>
                <a:gd name="f18" fmla="val 5420"/>
                <a:gd name="f19" fmla="val 5207"/>
                <a:gd name="f20" fmla="val 5451"/>
                <a:gd name="f21" fmla="val 5120"/>
                <a:gd name="f22" fmla="val 5034"/>
                <a:gd name="f23" fmla="val 4947"/>
                <a:gd name="f24" fmla="val 3498"/>
                <a:gd name="f25" fmla="val 3971"/>
                <a:gd name="f26" fmla="val 3435"/>
                <a:gd name="f27" fmla="val 3908"/>
                <a:gd name="f28" fmla="val 3403"/>
                <a:gd name="f29" fmla="val 3813"/>
                <a:gd name="f30" fmla="val 3719"/>
                <a:gd name="f31" fmla="val 3561"/>
                <a:gd name="f32" fmla="val 1"/>
                <a:gd name="f33" fmla="val 1671"/>
                <a:gd name="f34" fmla="val 1702"/>
                <a:gd name="f35" fmla="val 5829"/>
                <a:gd name="f36" fmla="val 5798"/>
                <a:gd name="f37" fmla="val 7499"/>
                <a:gd name="f38" fmla="val 7530"/>
                <a:gd name="f39" fmla="*/ f0 1 7531"/>
                <a:gd name="f40" fmla="*/ f1 1 7468"/>
                <a:gd name="f41" fmla="val f2"/>
                <a:gd name="f42" fmla="val f3"/>
                <a:gd name="f43" fmla="val f4"/>
                <a:gd name="f44" fmla="+- f43 0 f41"/>
                <a:gd name="f45" fmla="+- f42 0 f41"/>
                <a:gd name="f46" fmla="*/ f45 1 7531"/>
                <a:gd name="f47" fmla="*/ f44 1 746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7531" h="7468">
                  <a:moveTo>
                    <a:pt x="f5" y="f6"/>
                  </a:moveTo>
                  <a:cubicBezTo>
                    <a:pt x="f7" y="f6"/>
                    <a:pt x="f8" y="f9"/>
                    <a:pt x="f8" y="f10"/>
                  </a:cubicBezTo>
                  <a:lnTo>
                    <a:pt x="f8" y="f11"/>
                  </a:lnTo>
                  <a:lnTo>
                    <a:pt x="f12" y="f13"/>
                  </a:lnTo>
                  <a:cubicBezTo>
                    <a:pt x="f14" y="f15"/>
                    <a:pt x="f14" y="f16"/>
                    <a:pt x="f12" y="f12"/>
                  </a:cubicBezTo>
                  <a:cubicBezTo>
                    <a:pt x="f17" y="f18"/>
                    <a:pt x="f19" y="f20"/>
                    <a:pt x="f21" y="f20"/>
                  </a:cubicBezTo>
                  <a:cubicBezTo>
                    <a:pt x="f22" y="f20"/>
                    <a:pt x="f23" y="f18"/>
                    <a:pt x="f13" y="f12"/>
                  </a:cubicBezTo>
                  <a:lnTo>
                    <a:pt x="f24" y="f25"/>
                  </a:lnTo>
                  <a:cubicBezTo>
                    <a:pt x="f26" y="f27"/>
                    <a:pt x="f28" y="f29"/>
                    <a:pt x="f28" y="f30"/>
                  </a:cubicBezTo>
                  <a:lnTo>
                    <a:pt x="f28" y="f10"/>
                  </a:lnTo>
                  <a:cubicBezTo>
                    <a:pt x="f28" y="f9"/>
                    <a:pt x="f31" y="f6"/>
                    <a:pt x="f5" y="f6"/>
                  </a:cubicBezTo>
                  <a:close/>
                  <a:moveTo>
                    <a:pt x="f5" y="f32"/>
                  </a:moveTo>
                  <a:cubicBezTo>
                    <a:pt x="f33" y="f32"/>
                    <a:pt x="f32" y="f34"/>
                    <a:pt x="f32" y="f5"/>
                  </a:cubicBezTo>
                  <a:cubicBezTo>
                    <a:pt x="f32" y="f35"/>
                    <a:pt x="f34" y="f4"/>
                    <a:pt x="f5" y="f4"/>
                  </a:cubicBezTo>
                  <a:cubicBezTo>
                    <a:pt x="f36" y="f4"/>
                    <a:pt x="f37" y="f36"/>
                    <a:pt x="f37" y="f5"/>
                  </a:cubicBezTo>
                  <a:cubicBezTo>
                    <a:pt x="f38" y="f34"/>
                    <a:pt x="f35" y="f32"/>
                    <a:pt x="f5" y="f3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7" name="Google Shape;7020;p88">
              <a:extLst>
                <a:ext uri="{FF2B5EF4-FFF2-40B4-BE49-F238E27FC236}">
                  <a16:creationId xmlns:a16="http://schemas.microsoft.com/office/drawing/2014/main" id="{A3D24D6D-9BCE-9BE4-F8EB-FA35579BE71C}"/>
                </a:ext>
              </a:extLst>
            </p:cNvPr>
            <p:cNvSpPr/>
            <p:nvPr/>
          </p:nvSpPr>
          <p:spPr>
            <a:xfrm>
              <a:off x="6730349" y="1707239"/>
              <a:ext cx="446400" cy="445212"/>
            </a:xfrm>
            <a:custGeom>
              <a:avLst/>
              <a:gdLst>
                <a:gd name="f0" fmla="val w"/>
                <a:gd name="f1" fmla="val h"/>
                <a:gd name="f2" fmla="val 0"/>
                <a:gd name="f3" fmla="val 11689"/>
                <a:gd name="f4" fmla="val 11658"/>
                <a:gd name="f5" fmla="val 5829"/>
                <a:gd name="f6" fmla="val 1355"/>
                <a:gd name="f7" fmla="val 8286"/>
                <a:gd name="f8" fmla="val 10271"/>
                <a:gd name="f9" fmla="val 3372"/>
                <a:gd name="f10" fmla="val 8318"/>
                <a:gd name="f11" fmla="val 3403"/>
                <a:gd name="f12" fmla="val 1387"/>
                <a:gd name="f13" fmla="val 8255"/>
                <a:gd name="f14" fmla="val 3371"/>
                <a:gd name="f15" fmla="val 1"/>
                <a:gd name="f16" fmla="val 2647"/>
                <a:gd name="f17" fmla="val 2616"/>
                <a:gd name="f18" fmla="val 9011"/>
                <a:gd name="f19" fmla="val 11657"/>
                <a:gd name="f20" fmla="val 9042"/>
                <a:gd name="f21" fmla="*/ f0 1 11689"/>
                <a:gd name="f22" fmla="*/ f1 1 11658"/>
                <a:gd name="f23" fmla="val f2"/>
                <a:gd name="f24" fmla="val f3"/>
                <a:gd name="f25" fmla="val f4"/>
                <a:gd name="f26" fmla="+- f25 0 f23"/>
                <a:gd name="f27" fmla="+- f24 0 f23"/>
                <a:gd name="f28" fmla="*/ f27 1 11689"/>
                <a:gd name="f29" fmla="*/ f26 1 11658"/>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1689" h="11658">
                  <a:moveTo>
                    <a:pt x="f5" y="f6"/>
                  </a:moveTo>
                  <a:cubicBezTo>
                    <a:pt x="f7" y="f6"/>
                    <a:pt x="f8" y="f9"/>
                    <a:pt x="f8" y="f5"/>
                  </a:cubicBezTo>
                  <a:cubicBezTo>
                    <a:pt x="f8" y="f7"/>
                    <a:pt x="f10" y="f8"/>
                    <a:pt x="f5" y="f8"/>
                  </a:cubicBezTo>
                  <a:cubicBezTo>
                    <a:pt x="f11" y="f8"/>
                    <a:pt x="f12" y="f13"/>
                    <a:pt x="f12" y="f5"/>
                  </a:cubicBezTo>
                  <a:cubicBezTo>
                    <a:pt x="f12" y="f9"/>
                    <a:pt x="f14" y="f6"/>
                    <a:pt x="f5" y="f6"/>
                  </a:cubicBezTo>
                  <a:close/>
                  <a:moveTo>
                    <a:pt x="f5" y="f15"/>
                  </a:moveTo>
                  <a:cubicBezTo>
                    <a:pt x="f16" y="f15"/>
                    <a:pt x="f2" y="f17"/>
                    <a:pt x="f2" y="f5"/>
                  </a:cubicBezTo>
                  <a:cubicBezTo>
                    <a:pt x="f2" y="f18"/>
                    <a:pt x="f16" y="f19"/>
                    <a:pt x="f5" y="f19"/>
                  </a:cubicBezTo>
                  <a:cubicBezTo>
                    <a:pt x="f18" y="f19"/>
                    <a:pt x="f19" y="f18"/>
                    <a:pt x="f19" y="f5"/>
                  </a:cubicBezTo>
                  <a:cubicBezTo>
                    <a:pt x="f3" y="f17"/>
                    <a:pt x="f20" y="f15"/>
                    <a:pt x="f5" y="f1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128" name="Google Shape;5917;p86">
            <a:extLst>
              <a:ext uri="{FF2B5EF4-FFF2-40B4-BE49-F238E27FC236}">
                <a16:creationId xmlns:a16="http://schemas.microsoft.com/office/drawing/2014/main" id="{04B2DBC0-6173-E03D-00CD-C61F1E9E95B7}"/>
              </a:ext>
            </a:extLst>
          </p:cNvPr>
          <p:cNvSpPr/>
          <p:nvPr/>
        </p:nvSpPr>
        <p:spPr>
          <a:xfrm>
            <a:off x="4030143" y="3436136"/>
            <a:ext cx="601381" cy="617561"/>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tx1">
              <a:lumMod val="50000"/>
              <a:lumOff val="50000"/>
            </a:schemeClr>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9" name="Google Shape;5955;p86">
            <a:extLst>
              <a:ext uri="{FF2B5EF4-FFF2-40B4-BE49-F238E27FC236}">
                <a16:creationId xmlns:a16="http://schemas.microsoft.com/office/drawing/2014/main" id="{9644E34A-06CA-0296-CD52-E56BE39F915C}"/>
              </a:ext>
            </a:extLst>
          </p:cNvPr>
          <p:cNvSpPr/>
          <p:nvPr/>
        </p:nvSpPr>
        <p:spPr>
          <a:xfrm>
            <a:off x="4749606" y="3532657"/>
            <a:ext cx="612001" cy="521024"/>
          </a:xfrm>
          <a:custGeom>
            <a:avLst/>
            <a:gdLst>
              <a:gd name="f0" fmla="val w"/>
              <a:gd name="f1" fmla="val h"/>
              <a:gd name="f2" fmla="val 0"/>
              <a:gd name="f3" fmla="val 12666"/>
              <a:gd name="f4" fmla="val 10713"/>
              <a:gd name="f5" fmla="val 1765"/>
              <a:gd name="f6" fmla="val 3309"/>
              <a:gd name="f7" fmla="val 7058"/>
              <a:gd name="f8" fmla="val 7278"/>
              <a:gd name="f9" fmla="val 1954"/>
              <a:gd name="f10" fmla="val 7436"/>
              <a:gd name="f11" fmla="val 2206"/>
              <a:gd name="f12" fmla="val 2615"/>
              <a:gd name="f13" fmla="val 9925"/>
              <a:gd name="f14" fmla="val 788"/>
              <a:gd name="f15" fmla="val 5073"/>
              <a:gd name="f16" fmla="val 5262"/>
              <a:gd name="f17" fmla="val 5514"/>
              <a:gd name="f18" fmla="val 5892"/>
              <a:gd name="f19" fmla="val 3403"/>
              <a:gd name="f20" fmla="val 3813"/>
              <a:gd name="f21" fmla="val 4033"/>
              <a:gd name="f22" fmla="val 4254"/>
              <a:gd name="f23" fmla="val 7247"/>
              <a:gd name="f24" fmla="val 8412"/>
              <a:gd name="f25" fmla="val 8601"/>
              <a:gd name="f26" fmla="val 8853"/>
              <a:gd name="f27" fmla="val 9294"/>
              <a:gd name="f28" fmla="val 6711"/>
              <a:gd name="f29" fmla="val 7152"/>
              <a:gd name="f30" fmla="val 7404"/>
              <a:gd name="f31" fmla="val 7593"/>
              <a:gd name="f32" fmla="val 11815"/>
              <a:gd name="f33" fmla="val 9988"/>
              <a:gd name="f34" fmla="val 10429"/>
              <a:gd name="f35" fmla="val 10649"/>
              <a:gd name="f36" fmla="val 10870"/>
              <a:gd name="f37" fmla="val 379"/>
              <a:gd name="f38" fmla="val 1"/>
              <a:gd name="f39" fmla="val 158"/>
              <a:gd name="f40" fmla="val 190"/>
              <a:gd name="f41" fmla="val 10334"/>
              <a:gd name="f42" fmla="val 10555"/>
              <a:gd name="f43" fmla="val 10712"/>
              <a:gd name="f44" fmla="val 12224"/>
              <a:gd name="f45" fmla="val 12476"/>
              <a:gd name="f46" fmla="val 12665"/>
              <a:gd name="f47" fmla="val 10523"/>
              <a:gd name="f48" fmla="val 12634"/>
              <a:gd name="f49" fmla="val 12445"/>
              <a:gd name="f50" fmla="*/ f0 1 12666"/>
              <a:gd name="f51" fmla="*/ f1 1 10713"/>
              <a:gd name="f52" fmla="val f2"/>
              <a:gd name="f53" fmla="val f3"/>
              <a:gd name="f54" fmla="val f4"/>
              <a:gd name="f55" fmla="+- f54 0 f52"/>
              <a:gd name="f56" fmla="+- f53 0 f52"/>
              <a:gd name="f57" fmla="*/ f56 1 12666"/>
              <a:gd name="f58" fmla="*/ f55 1 10713"/>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666" h="10713">
                <a:moveTo>
                  <a:pt x="f5" y="f6"/>
                </a:moveTo>
                <a:lnTo>
                  <a:pt x="f5" y="f7"/>
                </a:lnTo>
                <a:cubicBezTo>
                  <a:pt x="f5" y="f8"/>
                  <a:pt x="f9" y="f10"/>
                  <a:pt x="f11" y="f10"/>
                </a:cubicBezTo>
                <a:lnTo>
                  <a:pt x="f12" y="f10"/>
                </a:lnTo>
                <a:lnTo>
                  <a:pt x="f12" y="f13"/>
                </a:lnTo>
                <a:lnTo>
                  <a:pt x="f14" y="f13"/>
                </a:lnTo>
                <a:lnTo>
                  <a:pt x="f14" y="f6"/>
                </a:lnTo>
                <a:close/>
                <a:moveTo>
                  <a:pt x="f15" y="f6"/>
                </a:moveTo>
                <a:lnTo>
                  <a:pt x="f15" y="f7"/>
                </a:lnTo>
                <a:cubicBezTo>
                  <a:pt x="f15" y="f8"/>
                  <a:pt x="f16" y="f10"/>
                  <a:pt x="f17" y="f10"/>
                </a:cubicBezTo>
                <a:lnTo>
                  <a:pt x="f18" y="f10"/>
                </a:lnTo>
                <a:lnTo>
                  <a:pt x="f18" y="f13"/>
                </a:lnTo>
                <a:lnTo>
                  <a:pt x="f19" y="f13"/>
                </a:lnTo>
                <a:lnTo>
                  <a:pt x="f19" y="f10"/>
                </a:lnTo>
                <a:lnTo>
                  <a:pt x="f20" y="f10"/>
                </a:lnTo>
                <a:cubicBezTo>
                  <a:pt x="f21" y="f10"/>
                  <a:pt x="f22" y="f23"/>
                  <a:pt x="f22" y="f7"/>
                </a:cubicBezTo>
                <a:lnTo>
                  <a:pt x="f22" y="f6"/>
                </a:lnTo>
                <a:close/>
                <a:moveTo>
                  <a:pt x="f24" y="f6"/>
                </a:moveTo>
                <a:lnTo>
                  <a:pt x="f24" y="f7"/>
                </a:lnTo>
                <a:cubicBezTo>
                  <a:pt x="f24" y="f8"/>
                  <a:pt x="f25" y="f10"/>
                  <a:pt x="f26" y="f10"/>
                </a:cubicBezTo>
                <a:lnTo>
                  <a:pt x="f27" y="f10"/>
                </a:lnTo>
                <a:lnTo>
                  <a:pt x="f27" y="f13"/>
                </a:lnTo>
                <a:lnTo>
                  <a:pt x="f28" y="f13"/>
                </a:lnTo>
                <a:lnTo>
                  <a:pt x="f28" y="f10"/>
                </a:lnTo>
                <a:lnTo>
                  <a:pt x="f29" y="f10"/>
                </a:lnTo>
                <a:cubicBezTo>
                  <a:pt x="f30" y="f10"/>
                  <a:pt x="f31" y="f23"/>
                  <a:pt x="f31" y="f7"/>
                </a:cubicBezTo>
                <a:lnTo>
                  <a:pt x="f31" y="f6"/>
                </a:lnTo>
                <a:close/>
                <a:moveTo>
                  <a:pt x="f32" y="f6"/>
                </a:moveTo>
                <a:lnTo>
                  <a:pt x="f32" y="f13"/>
                </a:lnTo>
                <a:lnTo>
                  <a:pt x="f33" y="f13"/>
                </a:lnTo>
                <a:lnTo>
                  <a:pt x="f33" y="f10"/>
                </a:lnTo>
                <a:lnTo>
                  <a:pt x="f34" y="f10"/>
                </a:lnTo>
                <a:cubicBezTo>
                  <a:pt x="f35" y="f10"/>
                  <a:pt x="f36" y="f23"/>
                  <a:pt x="f36" y="f7"/>
                </a:cubicBezTo>
                <a:lnTo>
                  <a:pt x="f36" y="f6"/>
                </a:lnTo>
                <a:close/>
                <a:moveTo>
                  <a:pt x="f37" y="f38"/>
                </a:moveTo>
                <a:cubicBezTo>
                  <a:pt x="f39" y="f38"/>
                  <a:pt x="f38" y="f40"/>
                  <a:pt x="f38" y="f37"/>
                </a:cubicBezTo>
                <a:lnTo>
                  <a:pt x="f38" y="f41"/>
                </a:lnTo>
                <a:cubicBezTo>
                  <a:pt x="f38" y="f42"/>
                  <a:pt x="f40" y="f43"/>
                  <a:pt x="f37" y="f43"/>
                </a:cubicBezTo>
                <a:lnTo>
                  <a:pt x="f44" y="f43"/>
                </a:lnTo>
                <a:cubicBezTo>
                  <a:pt x="f45" y="f43"/>
                  <a:pt x="f46" y="f47"/>
                  <a:pt x="f46" y="f41"/>
                </a:cubicBezTo>
                <a:lnTo>
                  <a:pt x="f46" y="f37"/>
                </a:lnTo>
                <a:cubicBezTo>
                  <a:pt x="f48" y="f40"/>
                  <a:pt x="f49" y="f38"/>
                  <a:pt x="f44" y="f38"/>
                </a:cubicBezTo>
                <a:close/>
              </a:path>
            </a:pathLst>
          </a:custGeom>
          <a:solidFill>
            <a:schemeClr val="tx1">
              <a:lumMod val="50000"/>
              <a:lumOff val="50000"/>
            </a:schemeClr>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nvGrpSpPr>
          <p:cNvPr id="130" name="Google Shape;5983;p86">
            <a:extLst>
              <a:ext uri="{FF2B5EF4-FFF2-40B4-BE49-F238E27FC236}">
                <a16:creationId xmlns:a16="http://schemas.microsoft.com/office/drawing/2014/main" id="{753FA3AD-772B-5514-9358-E1B9DFAFB8F9}"/>
              </a:ext>
            </a:extLst>
          </p:cNvPr>
          <p:cNvGrpSpPr/>
          <p:nvPr/>
        </p:nvGrpSpPr>
        <p:grpSpPr>
          <a:xfrm>
            <a:off x="5612885" y="3452324"/>
            <a:ext cx="615049" cy="616000"/>
            <a:chOff x="5526834" y="2589242"/>
            <a:chExt cx="461287" cy="462000"/>
          </a:xfrm>
          <a:solidFill>
            <a:schemeClr val="tx1">
              <a:lumMod val="50000"/>
              <a:lumOff val="50000"/>
            </a:schemeClr>
          </a:solidFill>
        </p:grpSpPr>
        <p:sp>
          <p:nvSpPr>
            <p:cNvPr id="131" name="Google Shape;5984;p86">
              <a:extLst>
                <a:ext uri="{FF2B5EF4-FFF2-40B4-BE49-F238E27FC236}">
                  <a16:creationId xmlns:a16="http://schemas.microsoft.com/office/drawing/2014/main" id="{F203BDFD-8A3E-153C-9CCF-9150B0F2C0EB}"/>
                </a:ext>
              </a:extLst>
            </p:cNvPr>
            <p:cNvSpPr/>
            <p:nvPr/>
          </p:nvSpPr>
          <p:spPr>
            <a:xfrm>
              <a:off x="5526834" y="2589242"/>
              <a:ext cx="368804" cy="370048"/>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32" name="Google Shape;5985;p86">
              <a:extLst>
                <a:ext uri="{FF2B5EF4-FFF2-40B4-BE49-F238E27FC236}">
                  <a16:creationId xmlns:a16="http://schemas.microsoft.com/office/drawing/2014/main" id="{871FCE81-A02B-CDB9-77E8-D949AFE6E6B5}"/>
                </a:ext>
              </a:extLst>
            </p:cNvPr>
            <p:cNvSpPr/>
            <p:nvPr/>
          </p:nvSpPr>
          <p:spPr>
            <a:xfrm>
              <a:off x="5588474" y="2775231"/>
              <a:ext cx="399647" cy="276011"/>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33" name="Google Shape;5986;p86">
            <a:extLst>
              <a:ext uri="{FF2B5EF4-FFF2-40B4-BE49-F238E27FC236}">
                <a16:creationId xmlns:a16="http://schemas.microsoft.com/office/drawing/2014/main" id="{2F9A5532-B90A-9C41-2920-DC56D3865D52}"/>
              </a:ext>
            </a:extLst>
          </p:cNvPr>
          <p:cNvGrpSpPr/>
          <p:nvPr/>
        </p:nvGrpSpPr>
        <p:grpSpPr>
          <a:xfrm>
            <a:off x="8048909" y="3428819"/>
            <a:ext cx="621097" cy="619060"/>
            <a:chOff x="7353851" y="2571612"/>
            <a:chExt cx="465823" cy="464295"/>
          </a:xfrm>
          <a:solidFill>
            <a:schemeClr val="tx1">
              <a:lumMod val="50000"/>
              <a:lumOff val="50000"/>
            </a:schemeClr>
          </a:solidFill>
        </p:grpSpPr>
        <p:sp>
          <p:nvSpPr>
            <p:cNvPr id="134" name="Google Shape;5987;p86">
              <a:extLst>
                <a:ext uri="{FF2B5EF4-FFF2-40B4-BE49-F238E27FC236}">
                  <a16:creationId xmlns:a16="http://schemas.microsoft.com/office/drawing/2014/main" id="{D25F9F50-05C6-10CD-8DCF-725B6316422F}"/>
                </a:ext>
              </a:extLst>
            </p:cNvPr>
            <p:cNvSpPr/>
            <p:nvPr/>
          </p:nvSpPr>
          <p:spPr>
            <a:xfrm>
              <a:off x="7635834" y="2856594"/>
              <a:ext cx="183840" cy="179313"/>
            </a:xfrm>
            <a:custGeom>
              <a:avLst/>
              <a:gdLst>
                <a:gd name="f0" fmla="val w"/>
                <a:gd name="f1" fmla="val h"/>
                <a:gd name="f2" fmla="val 0"/>
                <a:gd name="f3" fmla="val 5073"/>
                <a:gd name="f4" fmla="val 4916"/>
                <a:gd name="f5" fmla="val 2238"/>
                <a:gd name="f6" fmla="val 1"/>
                <a:gd name="f7" fmla="val 1986"/>
                <a:gd name="f8" fmla="val 442"/>
                <a:gd name="f9" fmla="val 1671"/>
                <a:gd name="f10" fmla="val 820"/>
                <a:gd name="f11" fmla="val 1324"/>
                <a:gd name="f12" fmla="val 1229"/>
                <a:gd name="f13" fmla="val 946"/>
                <a:gd name="f14" fmla="val 473"/>
                <a:gd name="f15" fmla="val 2206"/>
                <a:gd name="f16" fmla="val 4443"/>
                <a:gd name="f17" fmla="val 2521"/>
                <a:gd name="f18" fmla="val 4758"/>
                <a:gd name="f19" fmla="val 2923"/>
                <a:gd name="f20" fmla="val 3325"/>
                <a:gd name="f21" fmla="val 3726"/>
                <a:gd name="f22" fmla="val 4128"/>
                <a:gd name="f23" fmla="val 3813"/>
                <a:gd name="f24" fmla="val 2836"/>
                <a:gd name="f25" fmla="*/ f0 1 5073"/>
                <a:gd name="f26" fmla="*/ f1 1 4916"/>
                <a:gd name="f27" fmla="val f2"/>
                <a:gd name="f28" fmla="val f3"/>
                <a:gd name="f29" fmla="val f4"/>
                <a:gd name="f30" fmla="+- f29 0 f27"/>
                <a:gd name="f31" fmla="+- f28 0 f27"/>
                <a:gd name="f32" fmla="*/ f31 1 5073"/>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5073" h="4916">
                  <a:moveTo>
                    <a:pt x="f5" y="f6"/>
                  </a:moveTo>
                  <a:cubicBezTo>
                    <a:pt x="f7" y="f8"/>
                    <a:pt x="f9" y="f10"/>
                    <a:pt x="f11" y="f12"/>
                  </a:cubicBezTo>
                  <a:cubicBezTo>
                    <a:pt x="f13" y="f9"/>
                    <a:pt x="f14" y="f7"/>
                    <a:pt x="f6" y="f5"/>
                  </a:cubicBezTo>
                  <a:lnTo>
                    <a:pt x="f15" y="f16"/>
                  </a:lnTo>
                  <a:cubicBezTo>
                    <a:pt x="f17" y="f18"/>
                    <a:pt x="f19" y="f4"/>
                    <a:pt x="f20" y="f4"/>
                  </a:cubicBezTo>
                  <a:cubicBezTo>
                    <a:pt x="f21" y="f4"/>
                    <a:pt x="f22" y="f18"/>
                    <a:pt x="f16" y="f16"/>
                  </a:cubicBezTo>
                  <a:cubicBezTo>
                    <a:pt x="f3" y="f23"/>
                    <a:pt x="f3" y="f24"/>
                    <a:pt x="f16" y="f15"/>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35" name="Google Shape;5988;p86">
              <a:extLst>
                <a:ext uri="{FF2B5EF4-FFF2-40B4-BE49-F238E27FC236}">
                  <a16:creationId xmlns:a16="http://schemas.microsoft.com/office/drawing/2014/main" id="{C7B444F9-F405-8797-78EE-E6185284985D}"/>
                </a:ext>
              </a:extLst>
            </p:cNvPr>
            <p:cNvSpPr/>
            <p:nvPr/>
          </p:nvSpPr>
          <p:spPr>
            <a:xfrm>
              <a:off x="7353851" y="2571612"/>
              <a:ext cx="359670" cy="363227"/>
            </a:xfrm>
            <a:custGeom>
              <a:avLst/>
              <a:gdLst>
                <a:gd name="f0" fmla="val w"/>
                <a:gd name="f1" fmla="val h"/>
                <a:gd name="f2" fmla="val 0"/>
                <a:gd name="f3" fmla="val 9925"/>
                <a:gd name="f4" fmla="val 9958"/>
                <a:gd name="f5" fmla="val 4978"/>
                <a:gd name="f6" fmla="val 1702"/>
                <a:gd name="f7" fmla="val 6774"/>
                <a:gd name="f8" fmla="val 8286"/>
                <a:gd name="f9" fmla="val 3214"/>
                <a:gd name="f10" fmla="val 5010"/>
                <a:gd name="f11" fmla="val 8254"/>
                <a:gd name="f12" fmla="val 5892"/>
                <a:gd name="f13" fmla="val 7939"/>
                <a:gd name="f14" fmla="val 6711"/>
                <a:gd name="f15" fmla="val 7341"/>
                <a:gd name="f16" fmla="val 7310"/>
                <a:gd name="f17" fmla="val 6742"/>
                <a:gd name="f18" fmla="val 7908"/>
                <a:gd name="f19" fmla="val 5923"/>
                <a:gd name="f20" fmla="val 8318"/>
                <a:gd name="f21" fmla="val 3151"/>
                <a:gd name="f22" fmla="val 1670"/>
                <a:gd name="f23" fmla="val 6837"/>
                <a:gd name="f24" fmla="val 1"/>
                <a:gd name="f25" fmla="val 2268"/>
                <a:gd name="f26" fmla="val 2269"/>
                <a:gd name="f27" fmla="val 7688"/>
                <a:gd name="f28" fmla="val 9956"/>
                <a:gd name="f29" fmla="val 5013"/>
                <a:gd name="f30" fmla="val 9957"/>
                <a:gd name="f31" fmla="val 5048"/>
                <a:gd name="f32" fmla="val 5083"/>
                <a:gd name="f33" fmla="val 6367"/>
                <a:gd name="f34" fmla="val 7586"/>
                <a:gd name="f35" fmla="val 9395"/>
                <a:gd name="f36" fmla="val 8506"/>
                <a:gd name="f37" fmla="val 8444"/>
                <a:gd name="f38" fmla="val 9420"/>
                <a:gd name="f39" fmla="val 7499"/>
                <a:gd name="f40" fmla="val 9924"/>
                <a:gd name="f41" fmla="val 6270"/>
                <a:gd name="f42" fmla="val 7687"/>
                <a:gd name="f43" fmla="*/ f0 1 9925"/>
                <a:gd name="f44" fmla="*/ f1 1 9958"/>
                <a:gd name="f45" fmla="val f2"/>
                <a:gd name="f46" fmla="val f3"/>
                <a:gd name="f47" fmla="val f4"/>
                <a:gd name="f48" fmla="+- f47 0 f45"/>
                <a:gd name="f49" fmla="+- f46 0 f45"/>
                <a:gd name="f50" fmla="*/ f49 1 9925"/>
                <a:gd name="f51" fmla="*/ f48 1 9958"/>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9925" h="9958">
                  <a:moveTo>
                    <a:pt x="f5" y="f6"/>
                  </a:moveTo>
                  <a:cubicBezTo>
                    <a:pt x="f7" y="f6"/>
                    <a:pt x="f8" y="f9"/>
                    <a:pt x="f8" y="f10"/>
                  </a:cubicBezTo>
                  <a:cubicBezTo>
                    <a:pt x="f11" y="f12"/>
                    <a:pt x="f13" y="f14"/>
                    <a:pt x="f15" y="f16"/>
                  </a:cubicBezTo>
                  <a:cubicBezTo>
                    <a:pt x="f17" y="f18"/>
                    <a:pt x="f19" y="f20"/>
                    <a:pt x="f5" y="f20"/>
                  </a:cubicBezTo>
                  <a:cubicBezTo>
                    <a:pt x="f21" y="f20"/>
                    <a:pt x="f22" y="f23"/>
                    <a:pt x="f22" y="f10"/>
                  </a:cubicBezTo>
                  <a:cubicBezTo>
                    <a:pt x="f22" y="f9"/>
                    <a:pt x="f21" y="f6"/>
                    <a:pt x="f5" y="f6"/>
                  </a:cubicBezTo>
                  <a:close/>
                  <a:moveTo>
                    <a:pt x="f5" y="f24"/>
                  </a:moveTo>
                  <a:cubicBezTo>
                    <a:pt x="f25" y="f24"/>
                    <a:pt x="f2" y="f26"/>
                    <a:pt x="f2" y="f5"/>
                  </a:cubicBezTo>
                  <a:cubicBezTo>
                    <a:pt x="f2" y="f27"/>
                    <a:pt x="f25" y="f28"/>
                    <a:pt x="f5" y="f28"/>
                  </a:cubicBezTo>
                  <a:cubicBezTo>
                    <a:pt x="f29" y="f30"/>
                    <a:pt x="f31" y="f30"/>
                    <a:pt x="f32" y="f30"/>
                  </a:cubicBezTo>
                  <a:cubicBezTo>
                    <a:pt x="f33" y="f30"/>
                    <a:pt x="f34" y="f35"/>
                    <a:pt x="f36" y="f37"/>
                  </a:cubicBezTo>
                  <a:cubicBezTo>
                    <a:pt x="f38" y="f39"/>
                    <a:pt x="f40" y="f41"/>
                    <a:pt x="f40" y="f5"/>
                  </a:cubicBezTo>
                  <a:cubicBezTo>
                    <a:pt x="f40" y="f26"/>
                    <a:pt x="f42" y="f24"/>
                    <a:pt x="f5" y="f24"/>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36" name="Google Shape;6005;p86">
            <a:extLst>
              <a:ext uri="{FF2B5EF4-FFF2-40B4-BE49-F238E27FC236}">
                <a16:creationId xmlns:a16="http://schemas.microsoft.com/office/drawing/2014/main" id="{646F3AF4-BE29-A550-C790-1F2EF8E0D593}"/>
              </a:ext>
            </a:extLst>
          </p:cNvPr>
          <p:cNvGrpSpPr/>
          <p:nvPr/>
        </p:nvGrpSpPr>
        <p:grpSpPr>
          <a:xfrm>
            <a:off x="4778903" y="4660393"/>
            <a:ext cx="541715" cy="545200"/>
            <a:chOff x="4901348" y="3495294"/>
            <a:chExt cx="406286" cy="408900"/>
          </a:xfrm>
          <a:solidFill>
            <a:schemeClr val="tx1">
              <a:lumMod val="50000"/>
              <a:lumOff val="50000"/>
            </a:schemeClr>
          </a:solidFill>
        </p:grpSpPr>
        <p:sp>
          <p:nvSpPr>
            <p:cNvPr id="137" name="Google Shape;6006;p86">
              <a:extLst>
                <a:ext uri="{FF2B5EF4-FFF2-40B4-BE49-F238E27FC236}">
                  <a16:creationId xmlns:a16="http://schemas.microsoft.com/office/drawing/2014/main" id="{941ADE97-3C0E-CEEE-EBC9-513AB4E2E004}"/>
                </a:ext>
              </a:extLst>
            </p:cNvPr>
            <p:cNvSpPr/>
            <p:nvPr/>
          </p:nvSpPr>
          <p:spPr>
            <a:xfrm>
              <a:off x="4901348" y="3495294"/>
              <a:ext cx="406286" cy="300069"/>
            </a:xfrm>
            <a:custGeom>
              <a:avLst/>
              <a:gdLst>
                <a:gd name="f0" fmla="val w"/>
                <a:gd name="f1" fmla="val h"/>
                <a:gd name="f2" fmla="val 0"/>
                <a:gd name="f3" fmla="val 12666"/>
                <a:gd name="f4" fmla="val 9294"/>
                <a:gd name="f5" fmla="val 11405"/>
                <a:gd name="f6" fmla="val 1701"/>
                <a:gd name="f7" fmla="val 11626"/>
                <a:gd name="f8" fmla="val 11846"/>
                <a:gd name="f9" fmla="val 1890"/>
                <a:gd name="f10" fmla="val 2142"/>
                <a:gd name="f11" fmla="val 3749"/>
                <a:gd name="f12" fmla="val 11090"/>
                <a:gd name="f13" fmla="val 4663"/>
                <a:gd name="f14" fmla="val 9956"/>
                <a:gd name="f15" fmla="val 4978"/>
                <a:gd name="f16" fmla="val 10051"/>
                <a:gd name="f17" fmla="val 4631"/>
                <a:gd name="f18" fmla="val 10145"/>
                <a:gd name="f19" fmla="val 4222"/>
                <a:gd name="f20" fmla="val 3844"/>
                <a:gd name="f21" fmla="val 2584"/>
                <a:gd name="f22" fmla="val 3812"/>
                <a:gd name="f23" fmla="val 2647"/>
                <a:gd name="f24" fmla="val 4600"/>
                <a:gd name="f25" fmla="val 2773"/>
                <a:gd name="f26" fmla="val 5009"/>
                <a:gd name="f27" fmla="val 1639"/>
                <a:gd name="f28" fmla="val 4694"/>
                <a:gd name="f29" fmla="val 851"/>
                <a:gd name="f30" fmla="val 3781"/>
                <a:gd name="f31" fmla="val 1040"/>
                <a:gd name="f32" fmla="val 1292"/>
                <a:gd name="f33" fmla="val 4065"/>
                <a:gd name="f34" fmla="val 3655"/>
                <a:gd name="f35" fmla="val 4317"/>
                <a:gd name="f36" fmla="val 4506"/>
                <a:gd name="f37" fmla="val 3875"/>
                <a:gd name="f38" fmla="val 4096"/>
                <a:gd name="f39" fmla="val 4821"/>
                <a:gd name="f40" fmla="val 5041"/>
                <a:gd name="f41" fmla="val 5262"/>
                <a:gd name="f42" fmla="val 5261"/>
                <a:gd name="f43" fmla="val 5451"/>
                <a:gd name="f44" fmla="val 5324"/>
                <a:gd name="f45" fmla="val 5577"/>
                <a:gd name="f46" fmla="val 5608"/>
                <a:gd name="f47" fmla="val 5482"/>
                <a:gd name="f48" fmla="val 5797"/>
                <a:gd name="f49" fmla="val 5431"/>
                <a:gd name="f50" fmla="val 5952"/>
                <a:gd name="f51" fmla="val 5229"/>
                <a:gd name="f52" fmla="val 6065"/>
                <a:gd name="f53" fmla="val 5054"/>
                <a:gd name="f54" fmla="val 5017"/>
                <a:gd name="f55" fmla="val 4980"/>
                <a:gd name="f56" fmla="val 6060"/>
                <a:gd name="f57" fmla="val 4947"/>
                <a:gd name="f58" fmla="val 6049"/>
                <a:gd name="f59" fmla="val 4128"/>
                <a:gd name="f60" fmla="val 5734"/>
                <a:gd name="f61" fmla="val 4946"/>
                <a:gd name="f62" fmla="val 2993"/>
                <a:gd name="f63" fmla="val 2741"/>
                <a:gd name="f64" fmla="val 2552"/>
                <a:gd name="f65" fmla="val 189"/>
                <a:gd name="f66" fmla="val 441"/>
                <a:gd name="f67" fmla="val 882"/>
                <a:gd name="f68" fmla="val 1261"/>
                <a:gd name="f69" fmla="val 536"/>
                <a:gd name="f70" fmla="val 1"/>
                <a:gd name="f71" fmla="val 1418"/>
                <a:gd name="f72" fmla="val 4568"/>
                <a:gd name="f73" fmla="val 1513"/>
                <a:gd name="f74" fmla="val 3183"/>
                <a:gd name="f75" fmla="val 5923"/>
                <a:gd name="f76" fmla="val 4159"/>
                <a:gd name="f77" fmla="val 7372"/>
                <a:gd name="f78" fmla="val 5073"/>
                <a:gd name="f79" fmla="val 7089"/>
                <a:gd name="f80" fmla="val 7687"/>
                <a:gd name="f81" fmla="val 8286"/>
                <a:gd name="f82" fmla="val 8884"/>
                <a:gd name="f83" fmla="val 4443"/>
                <a:gd name="f84" fmla="val 8192"/>
                <a:gd name="f85" fmla="val 7782"/>
                <a:gd name="f86" fmla="val 7562"/>
                <a:gd name="f87" fmla="val 8507"/>
                <a:gd name="f88" fmla="val 9484"/>
                <a:gd name="f89" fmla="val 11216"/>
                <a:gd name="f90" fmla="val 4537"/>
                <a:gd name="f91" fmla="val 12098"/>
                <a:gd name="f92" fmla="val 9704"/>
                <a:gd name="f93" fmla="*/ f0 1 12666"/>
                <a:gd name="f94" fmla="*/ f1 1 9294"/>
                <a:gd name="f95" fmla="val f2"/>
                <a:gd name="f96" fmla="val f3"/>
                <a:gd name="f97" fmla="val f4"/>
                <a:gd name="f98" fmla="+- f97 0 f95"/>
                <a:gd name="f99" fmla="+- f96 0 f95"/>
                <a:gd name="f100" fmla="*/ f99 1 12666"/>
                <a:gd name="f101" fmla="*/ f98 1 9294"/>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12666" h="9294">
                  <a:moveTo>
                    <a:pt x="f5" y="f6"/>
                  </a:moveTo>
                  <a:cubicBezTo>
                    <a:pt x="f7" y="f6"/>
                    <a:pt x="f8" y="f9"/>
                    <a:pt x="f8" y="f10"/>
                  </a:cubicBezTo>
                  <a:cubicBezTo>
                    <a:pt x="f8" y="f11"/>
                    <a:pt x="f12" y="f13"/>
                    <a:pt x="f14" y="f15"/>
                  </a:cubicBezTo>
                  <a:cubicBezTo>
                    <a:pt x="f16" y="f17"/>
                    <a:pt x="f18" y="f19"/>
                    <a:pt x="f18" y="f20"/>
                  </a:cubicBezTo>
                  <a:lnTo>
                    <a:pt x="f18" y="f6"/>
                  </a:lnTo>
                  <a:close/>
                  <a:moveTo>
                    <a:pt x="f21" y="f6"/>
                  </a:moveTo>
                  <a:lnTo>
                    <a:pt x="f21" y="f22"/>
                  </a:lnTo>
                  <a:cubicBezTo>
                    <a:pt x="f21" y="f19"/>
                    <a:pt x="f23" y="f24"/>
                    <a:pt x="f25" y="f26"/>
                  </a:cubicBezTo>
                  <a:cubicBezTo>
                    <a:pt x="f27" y="f28"/>
                    <a:pt x="f29" y="f30"/>
                    <a:pt x="f29" y="f10"/>
                  </a:cubicBezTo>
                  <a:cubicBezTo>
                    <a:pt x="f29" y="f9"/>
                    <a:pt x="f31" y="f6"/>
                    <a:pt x="f32" y="f6"/>
                  </a:cubicBezTo>
                  <a:close/>
                  <a:moveTo>
                    <a:pt x="f33" y="f34"/>
                  </a:moveTo>
                  <a:cubicBezTo>
                    <a:pt x="f35" y="f34"/>
                    <a:pt x="f36" y="f37"/>
                    <a:pt x="f36" y="f38"/>
                  </a:cubicBezTo>
                  <a:cubicBezTo>
                    <a:pt x="f36" y="f17"/>
                    <a:pt x="f39" y="f40"/>
                    <a:pt x="f41" y="f42"/>
                  </a:cubicBezTo>
                  <a:cubicBezTo>
                    <a:pt x="f43" y="f44"/>
                    <a:pt x="f45" y="f46"/>
                    <a:pt x="f47" y="f48"/>
                  </a:cubicBezTo>
                  <a:cubicBezTo>
                    <a:pt x="f49" y="f50"/>
                    <a:pt x="f51" y="f52"/>
                    <a:pt x="f53" y="f52"/>
                  </a:cubicBezTo>
                  <a:cubicBezTo>
                    <a:pt x="f54" y="f52"/>
                    <a:pt x="f55" y="f56"/>
                    <a:pt x="f57" y="f58"/>
                  </a:cubicBezTo>
                  <a:cubicBezTo>
                    <a:pt x="f59" y="f60"/>
                    <a:pt x="f34" y="f61"/>
                    <a:pt x="f34" y="f38"/>
                  </a:cubicBezTo>
                  <a:cubicBezTo>
                    <a:pt x="f34" y="f37"/>
                    <a:pt x="f20" y="f34"/>
                    <a:pt x="f33" y="f34"/>
                  </a:cubicBezTo>
                  <a:close/>
                  <a:moveTo>
                    <a:pt x="f62" y="f2"/>
                  </a:moveTo>
                  <a:cubicBezTo>
                    <a:pt x="f63" y="f2"/>
                    <a:pt x="f64" y="f65"/>
                    <a:pt x="f64" y="f66"/>
                  </a:cubicBezTo>
                  <a:lnTo>
                    <a:pt x="f64" y="f67"/>
                  </a:lnTo>
                  <a:lnTo>
                    <a:pt x="f68" y="f67"/>
                  </a:lnTo>
                  <a:cubicBezTo>
                    <a:pt x="f69" y="f67"/>
                    <a:pt x="f70" y="f71"/>
                    <a:pt x="f70" y="f10"/>
                  </a:cubicBezTo>
                  <a:cubicBezTo>
                    <a:pt x="f70" y="f72"/>
                    <a:pt x="f73" y="f48"/>
                    <a:pt x="f74" y="f75"/>
                  </a:cubicBezTo>
                  <a:cubicBezTo>
                    <a:pt x="f76" y="f77"/>
                    <a:pt x="f78" y="f79"/>
                    <a:pt x="f78" y="f80"/>
                  </a:cubicBezTo>
                  <a:cubicBezTo>
                    <a:pt x="f78" y="f81"/>
                    <a:pt x="f39" y="f82"/>
                    <a:pt x="f83" y="f4"/>
                  </a:cubicBezTo>
                  <a:lnTo>
                    <a:pt x="f84" y="f4"/>
                  </a:lnTo>
                  <a:cubicBezTo>
                    <a:pt x="f85" y="f82"/>
                    <a:pt x="f86" y="f81"/>
                    <a:pt x="f86" y="f80"/>
                  </a:cubicBezTo>
                  <a:cubicBezTo>
                    <a:pt x="f86" y="f79"/>
                    <a:pt x="f87" y="f77"/>
                    <a:pt x="f88" y="f75"/>
                  </a:cubicBezTo>
                  <a:cubicBezTo>
                    <a:pt x="f89" y="f48"/>
                    <a:pt x="f3" y="f90"/>
                    <a:pt x="f3" y="f10"/>
                  </a:cubicBezTo>
                  <a:cubicBezTo>
                    <a:pt x="f3" y="f71"/>
                    <a:pt x="f91" y="f67"/>
                    <a:pt x="f5" y="f67"/>
                  </a:cubicBezTo>
                  <a:lnTo>
                    <a:pt x="f18" y="f67"/>
                  </a:lnTo>
                  <a:lnTo>
                    <a:pt x="f18" y="f66"/>
                  </a:lnTo>
                  <a:cubicBezTo>
                    <a:pt x="f18" y="f65"/>
                    <a:pt x="f14" y="f2"/>
                    <a:pt x="f9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38" name="Google Shape;6007;p86">
              <a:extLst>
                <a:ext uri="{FF2B5EF4-FFF2-40B4-BE49-F238E27FC236}">
                  <a16:creationId xmlns:a16="http://schemas.microsoft.com/office/drawing/2014/main" id="{DA0B80C2-2F0E-009A-C952-95D5CDC7920B}"/>
                </a:ext>
              </a:extLst>
            </p:cNvPr>
            <p:cNvSpPr/>
            <p:nvPr/>
          </p:nvSpPr>
          <p:spPr>
            <a:xfrm>
              <a:off x="4979173" y="3822804"/>
              <a:ext cx="249658" cy="81390"/>
            </a:xfrm>
            <a:custGeom>
              <a:avLst/>
              <a:gdLst>
                <a:gd name="f0" fmla="val w"/>
                <a:gd name="f1" fmla="val h"/>
                <a:gd name="f2" fmla="val 0"/>
                <a:gd name="f3" fmla="val 7783"/>
                <a:gd name="f4" fmla="val 2521"/>
                <a:gd name="f5" fmla="val 757"/>
                <a:gd name="f6" fmla="val 1"/>
                <a:gd name="f7" fmla="val 63"/>
                <a:gd name="f8" fmla="val 1954"/>
                <a:gd name="f9" fmla="val 2237"/>
                <a:gd name="f10" fmla="val 158"/>
                <a:gd name="f11" fmla="val 473"/>
                <a:gd name="f12" fmla="val 7278"/>
                <a:gd name="f13" fmla="val 7593"/>
                <a:gd name="f14" fmla="val 7782"/>
                <a:gd name="f15" fmla="val 7688"/>
                <a:gd name="f16" fmla="val 6995"/>
                <a:gd name="f17" fmla="*/ f0 1 7783"/>
                <a:gd name="f18" fmla="*/ f1 1 2521"/>
                <a:gd name="f19" fmla="val f2"/>
                <a:gd name="f20" fmla="val f3"/>
                <a:gd name="f21" fmla="val f4"/>
                <a:gd name="f22" fmla="+- f21 0 f19"/>
                <a:gd name="f23" fmla="+- f20 0 f19"/>
                <a:gd name="f24" fmla="*/ f23 1 7783"/>
                <a:gd name="f25" fmla="*/ f22 1 2521"/>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783" h="2521">
                  <a:moveTo>
                    <a:pt x="f5" y="f6"/>
                  </a:moveTo>
                  <a:lnTo>
                    <a:pt x="f7" y="f8"/>
                  </a:lnTo>
                  <a:cubicBezTo>
                    <a:pt x="f2" y="f9"/>
                    <a:pt x="f10" y="f4"/>
                    <a:pt x="f11" y="f4"/>
                  </a:cubicBezTo>
                  <a:lnTo>
                    <a:pt x="f12" y="f4"/>
                  </a:lnTo>
                  <a:cubicBezTo>
                    <a:pt x="f13" y="f4"/>
                    <a:pt x="f14" y="f9"/>
                    <a:pt x="f15" y="f8"/>
                  </a:cubicBezTo>
                  <a:lnTo>
                    <a:pt x="f16"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39" name="Google Shape;6020;p86">
            <a:extLst>
              <a:ext uri="{FF2B5EF4-FFF2-40B4-BE49-F238E27FC236}">
                <a16:creationId xmlns:a16="http://schemas.microsoft.com/office/drawing/2014/main" id="{BD04068B-0941-E656-17E5-E65A330B6C6F}"/>
              </a:ext>
            </a:extLst>
          </p:cNvPr>
          <p:cNvGrpSpPr/>
          <p:nvPr/>
        </p:nvGrpSpPr>
        <p:grpSpPr>
          <a:xfrm>
            <a:off x="6441526" y="3444021"/>
            <a:ext cx="363893" cy="616000"/>
            <a:chOff x="6148315" y="2583015"/>
            <a:chExt cx="272920" cy="462000"/>
          </a:xfrm>
          <a:solidFill>
            <a:schemeClr val="tx1">
              <a:lumMod val="50000"/>
              <a:lumOff val="50000"/>
            </a:schemeClr>
          </a:solidFill>
        </p:grpSpPr>
        <p:sp>
          <p:nvSpPr>
            <p:cNvPr id="140" name="Google Shape;6021;p86">
              <a:extLst>
                <a:ext uri="{FF2B5EF4-FFF2-40B4-BE49-F238E27FC236}">
                  <a16:creationId xmlns:a16="http://schemas.microsoft.com/office/drawing/2014/main" id="{3A59458A-64B0-2EAC-7251-2DB03D42CD57}"/>
                </a:ext>
              </a:extLst>
            </p:cNvPr>
            <p:cNvSpPr/>
            <p:nvPr/>
          </p:nvSpPr>
          <p:spPr>
            <a:xfrm>
              <a:off x="6148315" y="2583015"/>
              <a:ext cx="272920" cy="321832"/>
            </a:xfrm>
            <a:custGeom>
              <a:avLst/>
              <a:gdLst>
                <a:gd name="f0" fmla="val w"/>
                <a:gd name="f1" fmla="val h"/>
                <a:gd name="f2" fmla="val 0"/>
                <a:gd name="f3" fmla="val 7531"/>
                <a:gd name="f4" fmla="val 8823"/>
                <a:gd name="f5" fmla="val 3372"/>
                <a:gd name="f6" fmla="val 1"/>
                <a:gd name="f7" fmla="val 95"/>
                <a:gd name="f8" fmla="val 5703"/>
                <a:gd name="f9" fmla="val 5829"/>
                <a:gd name="f10" fmla="val 5987"/>
                <a:gd name="f11" fmla="val 6113"/>
                <a:gd name="f12" fmla="val 1418"/>
                <a:gd name="f13" fmla="val 8822"/>
                <a:gd name="f14" fmla="val 6081"/>
                <a:gd name="f15" fmla="val 7467"/>
                <a:gd name="f16" fmla="val 7530"/>
                <a:gd name="f17" fmla="val 7499"/>
                <a:gd name="f18" fmla="val 4191"/>
                <a:gd name="f19" fmla="val 4727"/>
                <a:gd name="f20" fmla="val 4663"/>
                <a:gd name="f21" fmla="val 4884"/>
                <a:gd name="f22" fmla="val 5010"/>
                <a:gd name="f23" fmla="val 5357"/>
                <a:gd name="f24" fmla="val 5892"/>
                <a:gd name="f25" fmla="val 6585"/>
                <a:gd name="f26" fmla="val 4474"/>
                <a:gd name="f27" fmla="val 7121"/>
                <a:gd name="f28" fmla="val 3750"/>
                <a:gd name="f29" fmla="val 3088"/>
                <a:gd name="f30" fmla="val 2521"/>
                <a:gd name="f31" fmla="val 2899"/>
                <a:gd name="f32" fmla="val 4916"/>
                <a:gd name="f33" fmla="*/ f0 1 7531"/>
                <a:gd name="f34" fmla="*/ f1 1 8823"/>
                <a:gd name="f35" fmla="val f2"/>
                <a:gd name="f36" fmla="val f3"/>
                <a:gd name="f37" fmla="val f4"/>
                <a:gd name="f38" fmla="+- f37 0 f35"/>
                <a:gd name="f39" fmla="+- f36 0 f35"/>
                <a:gd name="f40" fmla="*/ f39 1 7531"/>
                <a:gd name="f41" fmla="*/ f38 1 8823"/>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7531" h="8823">
                  <a:moveTo>
                    <a:pt x="f5" y="f6"/>
                  </a:moveTo>
                  <a:lnTo>
                    <a:pt x="f7" y="f8"/>
                  </a:lnTo>
                  <a:cubicBezTo>
                    <a:pt x="f6" y="f9"/>
                    <a:pt x="f6" y="f10"/>
                    <a:pt x="f7" y="f11"/>
                  </a:cubicBezTo>
                  <a:lnTo>
                    <a:pt x="f12" y="f13"/>
                  </a:lnTo>
                  <a:lnTo>
                    <a:pt x="f14" y="f13"/>
                  </a:lnTo>
                  <a:lnTo>
                    <a:pt x="f15" y="f11"/>
                  </a:lnTo>
                  <a:cubicBezTo>
                    <a:pt x="f16" y="f10"/>
                    <a:pt x="f17" y="f9"/>
                    <a:pt x="f15" y="f8"/>
                  </a:cubicBezTo>
                  <a:lnTo>
                    <a:pt x="f18" y="f6"/>
                  </a:lnTo>
                  <a:lnTo>
                    <a:pt x="f18" y="f19"/>
                  </a:lnTo>
                  <a:cubicBezTo>
                    <a:pt x="f20" y="f21"/>
                    <a:pt x="f22" y="f23"/>
                    <a:pt x="f22" y="f24"/>
                  </a:cubicBezTo>
                  <a:cubicBezTo>
                    <a:pt x="f22" y="f25"/>
                    <a:pt x="f26" y="f27"/>
                    <a:pt x="f28" y="f27"/>
                  </a:cubicBezTo>
                  <a:cubicBezTo>
                    <a:pt x="f29" y="f27"/>
                    <a:pt x="f30" y="f25"/>
                    <a:pt x="f30" y="f24"/>
                  </a:cubicBezTo>
                  <a:cubicBezTo>
                    <a:pt x="f30" y="f23"/>
                    <a:pt x="f31" y="f32"/>
                    <a:pt x="f5" y="f19"/>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1" name="Google Shape;6022;p86">
              <a:extLst>
                <a:ext uri="{FF2B5EF4-FFF2-40B4-BE49-F238E27FC236}">
                  <a16:creationId xmlns:a16="http://schemas.microsoft.com/office/drawing/2014/main" id="{322DC2E4-3E43-4863-47FC-5DA9675A14AB}"/>
                </a:ext>
              </a:extLst>
            </p:cNvPr>
            <p:cNvSpPr/>
            <p:nvPr/>
          </p:nvSpPr>
          <p:spPr>
            <a:xfrm>
              <a:off x="6209955" y="2934675"/>
              <a:ext cx="151881" cy="110340"/>
            </a:xfrm>
            <a:custGeom>
              <a:avLst/>
              <a:gdLst>
                <a:gd name="f0" fmla="val w"/>
                <a:gd name="f1" fmla="val h"/>
                <a:gd name="f2" fmla="val 0"/>
                <a:gd name="f3" fmla="val 4191"/>
                <a:gd name="f4" fmla="val 3025"/>
                <a:gd name="f5" fmla="val 32"/>
                <a:gd name="f6" fmla="val 2615"/>
                <a:gd name="f7" fmla="val 1"/>
                <a:gd name="f8" fmla="val 2836"/>
                <a:gd name="f9" fmla="val 190"/>
                <a:gd name="f10" fmla="val 442"/>
                <a:gd name="f11" fmla="val 3750"/>
                <a:gd name="f12" fmla="val 3970"/>
                <a:gd name="f13" fmla="*/ f0 1 4191"/>
                <a:gd name="f14" fmla="*/ f1 1 3025"/>
                <a:gd name="f15" fmla="val f2"/>
                <a:gd name="f16" fmla="val f3"/>
                <a:gd name="f17" fmla="val f4"/>
                <a:gd name="f18" fmla="+- f17 0 f15"/>
                <a:gd name="f19" fmla="+- f16 0 f15"/>
                <a:gd name="f20" fmla="*/ f19 1 4191"/>
                <a:gd name="f21" fmla="*/ f18 1 3025"/>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4191" h="3025">
                  <a:moveTo>
                    <a:pt x="f5" y="f2"/>
                  </a:moveTo>
                  <a:lnTo>
                    <a:pt x="f5" y="f6"/>
                  </a:lnTo>
                  <a:cubicBezTo>
                    <a:pt x="f7" y="f8"/>
                    <a:pt x="f9" y="f4"/>
                    <a:pt x="f10" y="f4"/>
                  </a:cubicBezTo>
                  <a:lnTo>
                    <a:pt x="f11" y="f4"/>
                  </a:lnTo>
                  <a:cubicBezTo>
                    <a:pt x="f12" y="f4"/>
                    <a:pt x="f3" y="f8"/>
                    <a:pt x="f3" y="f6"/>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42" name="Google Shape;6038;p86">
            <a:extLst>
              <a:ext uri="{FF2B5EF4-FFF2-40B4-BE49-F238E27FC236}">
                <a16:creationId xmlns:a16="http://schemas.microsoft.com/office/drawing/2014/main" id="{1BC62C47-C953-9339-2DE6-99A88EAA10FE}"/>
              </a:ext>
            </a:extLst>
          </p:cNvPr>
          <p:cNvGrpSpPr/>
          <p:nvPr/>
        </p:nvGrpSpPr>
        <p:grpSpPr>
          <a:xfrm>
            <a:off x="3305183" y="3472672"/>
            <a:ext cx="605917" cy="616781"/>
            <a:chOff x="3796058" y="2604503"/>
            <a:chExt cx="454438" cy="462586"/>
          </a:xfrm>
          <a:solidFill>
            <a:schemeClr val="tx1">
              <a:lumMod val="50000"/>
              <a:lumOff val="50000"/>
            </a:schemeClr>
          </a:solidFill>
        </p:grpSpPr>
        <p:sp>
          <p:nvSpPr>
            <p:cNvPr id="143" name="Google Shape;6039;p86">
              <a:extLst>
                <a:ext uri="{FF2B5EF4-FFF2-40B4-BE49-F238E27FC236}">
                  <a16:creationId xmlns:a16="http://schemas.microsoft.com/office/drawing/2014/main" id="{4E7695E8-4147-3BCD-914E-F1758AC136B6}"/>
                </a:ext>
              </a:extLst>
            </p:cNvPr>
            <p:cNvSpPr/>
            <p:nvPr/>
          </p:nvSpPr>
          <p:spPr>
            <a:xfrm>
              <a:off x="3796058" y="2604503"/>
              <a:ext cx="138184" cy="224658"/>
            </a:xfrm>
            <a:custGeom>
              <a:avLst/>
              <a:gdLst>
                <a:gd name="f0" fmla="val w"/>
                <a:gd name="f1" fmla="val h"/>
                <a:gd name="f2" fmla="val 0"/>
                <a:gd name="f3" fmla="val 3813"/>
                <a:gd name="f4" fmla="val 6159"/>
                <a:gd name="f5" fmla="val 1698"/>
                <a:gd name="f6" fmla="val 1"/>
                <a:gd name="f7" fmla="val 1520"/>
                <a:gd name="f8" fmla="val 1373"/>
                <a:gd name="f9" fmla="val 138"/>
                <a:gd name="f10" fmla="val 1293"/>
                <a:gd name="f11" fmla="val 299"/>
                <a:gd name="f12" fmla="val 5119"/>
                <a:gd name="f13" fmla="val 5308"/>
                <a:gd name="f14" fmla="val 127"/>
                <a:gd name="f15" fmla="val 5528"/>
                <a:gd name="f16" fmla="val 316"/>
                <a:gd name="f17" fmla="val 5623"/>
                <a:gd name="f18" fmla="val 2332"/>
                <a:gd name="f19" fmla="val 6158"/>
                <a:gd name="f20" fmla="val 3277"/>
                <a:gd name="f21" fmla="val 2630"/>
                <a:gd name="f22" fmla="val 2868"/>
                <a:gd name="f23" fmla="val 4111"/>
                <a:gd name="f24" fmla="val 582"/>
                <a:gd name="f25" fmla="val 1797"/>
                <a:gd name="f26" fmla="val 15"/>
                <a:gd name="f27" fmla="val 1763"/>
                <a:gd name="f28" fmla="val 5"/>
                <a:gd name="f29" fmla="val 1730"/>
                <a:gd name="f30" fmla="*/ f0 1 3813"/>
                <a:gd name="f31" fmla="*/ f1 1 6159"/>
                <a:gd name="f32" fmla="val f2"/>
                <a:gd name="f33" fmla="val f3"/>
                <a:gd name="f34" fmla="val f4"/>
                <a:gd name="f35" fmla="+- f34 0 f32"/>
                <a:gd name="f36" fmla="+- f33 0 f32"/>
                <a:gd name="f37" fmla="*/ f36 1 3813"/>
                <a:gd name="f38" fmla="*/ f35 1 6159"/>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3813" h="6159">
                  <a:moveTo>
                    <a:pt x="f5" y="f6"/>
                  </a:moveTo>
                  <a:cubicBezTo>
                    <a:pt x="f7" y="f6"/>
                    <a:pt x="f8" y="f9"/>
                    <a:pt x="f10" y="f11"/>
                  </a:cubicBezTo>
                  <a:lnTo>
                    <a:pt x="f6" y="f12"/>
                  </a:lnTo>
                  <a:cubicBezTo>
                    <a:pt x="f6" y="f13"/>
                    <a:pt x="f14" y="f15"/>
                    <a:pt x="f16" y="f17"/>
                  </a:cubicBezTo>
                  <a:lnTo>
                    <a:pt x="f18" y="f19"/>
                  </a:lnTo>
                  <a:cubicBezTo>
                    <a:pt x="f20" y="f21"/>
                    <a:pt x="f22" y="f23"/>
                    <a:pt x="f3" y="f24"/>
                  </a:cubicBezTo>
                  <a:lnTo>
                    <a:pt x="f25" y="f26"/>
                  </a:lnTo>
                  <a:cubicBezTo>
                    <a:pt x="f27" y="f28"/>
                    <a:pt x="f2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4" name="Google Shape;6040;p86">
              <a:extLst>
                <a:ext uri="{FF2B5EF4-FFF2-40B4-BE49-F238E27FC236}">
                  <a16:creationId xmlns:a16="http://schemas.microsoft.com/office/drawing/2014/main" id="{A3813D48-9D03-D307-2FC9-F2880E90E9EC}"/>
                </a:ext>
              </a:extLst>
            </p:cNvPr>
            <p:cNvSpPr/>
            <p:nvPr/>
          </p:nvSpPr>
          <p:spPr>
            <a:xfrm>
              <a:off x="3880567" y="2662495"/>
              <a:ext cx="313977" cy="404594"/>
            </a:xfrm>
            <a:custGeom>
              <a:avLst/>
              <a:gdLst>
                <a:gd name="f0" fmla="val w"/>
                <a:gd name="f1" fmla="val h"/>
                <a:gd name="f2" fmla="val 0"/>
                <a:gd name="f3" fmla="val 8664"/>
                <a:gd name="f4" fmla="val 11092"/>
                <a:gd name="f5" fmla="val 4348"/>
                <a:gd name="f6" fmla="val 3466"/>
                <a:gd name="f7" fmla="val 4820"/>
                <a:gd name="f8" fmla="val 5199"/>
                <a:gd name="f9" fmla="val 3844"/>
                <a:gd name="f10" fmla="val 4316"/>
                <a:gd name="f11" fmla="val 4789"/>
                <a:gd name="f12" fmla="val 5136"/>
                <a:gd name="f13" fmla="val 3907"/>
                <a:gd name="f14" fmla="val 3529"/>
                <a:gd name="f15" fmla="val 3875"/>
                <a:gd name="f16" fmla="val 5104"/>
                <a:gd name="f17" fmla="val 5766"/>
                <a:gd name="f18" fmla="val 6081"/>
                <a:gd name="f19" fmla="val 7624"/>
                <a:gd name="f20" fmla="val 2615"/>
                <a:gd name="f21" fmla="val 3560"/>
                <a:gd name="f22" fmla="val 3812"/>
                <a:gd name="f23" fmla="val 5892"/>
                <a:gd name="f24" fmla="val 4096"/>
                <a:gd name="f25" fmla="val 5955"/>
                <a:gd name="f26" fmla="val 4631"/>
                <a:gd name="f27" fmla="val 4883"/>
                <a:gd name="f28" fmla="val 2048"/>
                <a:gd name="f29" fmla="val 1386"/>
                <a:gd name="f30" fmla="val 2458"/>
                <a:gd name="f31" fmla="val 1638"/>
                <a:gd name="f32" fmla="val 1544"/>
                <a:gd name="f33" fmla="val 977"/>
                <a:gd name="f34" fmla="val 4001"/>
                <a:gd name="f35" fmla="val 2678"/>
                <a:gd name="f36" fmla="val 4474"/>
                <a:gd name="f37" fmla="val 4726"/>
                <a:gd name="f38" fmla="val 2741"/>
                <a:gd name="f39" fmla="val 5010"/>
                <a:gd name="f40" fmla="val 2899"/>
                <a:gd name="f41" fmla="val 32"/>
                <a:gd name="f42" fmla="val 10523"/>
                <a:gd name="f43" fmla="val 10680"/>
                <a:gd name="f44" fmla="val 63"/>
                <a:gd name="f45" fmla="val 10964"/>
                <a:gd name="f46" fmla="val 252"/>
                <a:gd name="f47" fmla="val 11027"/>
                <a:gd name="f48" fmla="val 328"/>
                <a:gd name="f49" fmla="val 11070"/>
                <a:gd name="f50" fmla="val 404"/>
                <a:gd name="f51" fmla="val 11091"/>
                <a:gd name="f52" fmla="val 475"/>
                <a:gd name="f53" fmla="val 613"/>
                <a:gd name="f54" fmla="val 737"/>
                <a:gd name="f55" fmla="val 11014"/>
                <a:gd name="f56" fmla="val 819"/>
                <a:gd name="f57" fmla="val 10869"/>
                <a:gd name="f58" fmla="val 2143"/>
                <a:gd name="f59" fmla="val 8475"/>
                <a:gd name="f60" fmla="val 6490"/>
                <a:gd name="f61" fmla="val 7845"/>
                <a:gd name="f62" fmla="val 7907"/>
                <a:gd name="f63" fmla="val 8037"/>
                <a:gd name="f64" fmla="val 8173"/>
                <a:gd name="f65" fmla="val 8243"/>
                <a:gd name="f66" fmla="val 8316"/>
                <a:gd name="f67" fmla="val 8381"/>
                <a:gd name="f68" fmla="val 8570"/>
                <a:gd name="f69" fmla="val 10932"/>
                <a:gd name="f70" fmla="val 8538"/>
                <a:gd name="f71" fmla="val 10491"/>
                <a:gd name="f72" fmla="val 5734"/>
                <a:gd name="f73" fmla="val 5262"/>
                <a:gd name="f74" fmla="val 6585"/>
                <a:gd name="f75" fmla="val 5482"/>
                <a:gd name="f76" fmla="val 7120"/>
                <a:gd name="f77" fmla="val 3434"/>
                <a:gd name="f78" fmla="val 6931"/>
                <a:gd name="f79" fmla="val 4222"/>
                <a:gd name="f80" fmla="val 1513"/>
                <a:gd name="f81" fmla="*/ f0 1 8664"/>
                <a:gd name="f82" fmla="*/ f1 1 11092"/>
                <a:gd name="f83" fmla="val f2"/>
                <a:gd name="f84" fmla="val f3"/>
                <a:gd name="f85" fmla="val f4"/>
                <a:gd name="f86" fmla="+- f85 0 f83"/>
                <a:gd name="f87" fmla="+- f84 0 f83"/>
                <a:gd name="f88" fmla="*/ f87 1 8664"/>
                <a:gd name="f89" fmla="*/ f86 1 11092"/>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8664" h="11092">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16" y="f17"/>
                  </a:moveTo>
                  <a:lnTo>
                    <a:pt x="f18" y="f19"/>
                  </a:lnTo>
                  <a:lnTo>
                    <a:pt x="f20" y="f19"/>
                  </a:lnTo>
                  <a:lnTo>
                    <a:pt x="f21" y="f17"/>
                  </a:lnTo>
                  <a:cubicBezTo>
                    <a:pt x="f22" y="f23"/>
                    <a:pt x="f24" y="f25"/>
                    <a:pt x="f5" y="f25"/>
                  </a:cubicBezTo>
                  <a:cubicBezTo>
                    <a:pt x="f26" y="f25"/>
                    <a:pt x="f27" y="f23"/>
                    <a:pt x="f16" y="f17"/>
                  </a:cubicBezTo>
                  <a:close/>
                  <a:moveTo>
                    <a:pt x="f28" y="f2"/>
                  </a:moveTo>
                  <a:cubicBezTo>
                    <a:pt x="f29" y="f30"/>
                    <a:pt x="f31" y="f32"/>
                    <a:pt x="f33" y="f34"/>
                  </a:cubicBezTo>
                  <a:lnTo>
                    <a:pt x="f35" y="f36"/>
                  </a:lnTo>
                  <a:cubicBezTo>
                    <a:pt x="f35" y="f37"/>
                    <a:pt x="f38" y="f39"/>
                    <a:pt x="f40" y="f8"/>
                  </a:cubicBezTo>
                  <a:lnTo>
                    <a:pt x="f41" y="f42"/>
                  </a:lnTo>
                  <a:cubicBezTo>
                    <a:pt x="f2" y="f43"/>
                    <a:pt x="f44" y="f45"/>
                    <a:pt x="f46" y="f47"/>
                  </a:cubicBezTo>
                  <a:cubicBezTo>
                    <a:pt x="f48" y="f49"/>
                    <a:pt x="f50" y="f51"/>
                    <a:pt x="f52" y="f51"/>
                  </a:cubicBezTo>
                  <a:cubicBezTo>
                    <a:pt x="f53" y="f51"/>
                    <a:pt x="f54" y="f55"/>
                    <a:pt x="f56" y="f57"/>
                  </a:cubicBezTo>
                  <a:lnTo>
                    <a:pt x="f58" y="f59"/>
                  </a:lnTo>
                  <a:lnTo>
                    <a:pt x="f60" y="f59"/>
                  </a:lnTo>
                  <a:lnTo>
                    <a:pt x="f61" y="f57"/>
                  </a:lnTo>
                  <a:cubicBezTo>
                    <a:pt x="f62" y="f55"/>
                    <a:pt x="f63" y="f51"/>
                    <a:pt x="f64" y="f51"/>
                  </a:cubicBezTo>
                  <a:cubicBezTo>
                    <a:pt x="f65" y="f51"/>
                    <a:pt x="f66" y="f49"/>
                    <a:pt x="f67" y="f47"/>
                  </a:cubicBezTo>
                  <a:cubicBezTo>
                    <a:pt x="f68" y="f69"/>
                    <a:pt x="f3" y="f43"/>
                    <a:pt x="f70" y="f71"/>
                  </a:cubicBezTo>
                  <a:lnTo>
                    <a:pt x="f72" y="f73"/>
                  </a:lnTo>
                  <a:lnTo>
                    <a:pt x="f74" y="f75"/>
                  </a:lnTo>
                  <a:cubicBezTo>
                    <a:pt x="f76" y="f77"/>
                    <a:pt x="f78" y="f79"/>
                    <a:pt x="f19" y="f80"/>
                  </a:cubicBezTo>
                  <a:lnTo>
                    <a:pt x="f28"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5" name="Google Shape;6041;p86">
              <a:extLst>
                <a:ext uri="{FF2B5EF4-FFF2-40B4-BE49-F238E27FC236}">
                  <a16:creationId xmlns:a16="http://schemas.microsoft.com/office/drawing/2014/main" id="{6612A772-F491-E02D-8456-FD16464FEC64}"/>
                </a:ext>
              </a:extLst>
            </p:cNvPr>
            <p:cNvSpPr/>
            <p:nvPr/>
          </p:nvSpPr>
          <p:spPr>
            <a:xfrm>
              <a:off x="4156853" y="2753285"/>
              <a:ext cx="93643" cy="104470"/>
            </a:xfrm>
            <a:custGeom>
              <a:avLst/>
              <a:gdLst>
                <a:gd name="f0" fmla="val w"/>
                <a:gd name="f1" fmla="val h"/>
                <a:gd name="f2" fmla="val 0"/>
                <a:gd name="f3" fmla="val 2584"/>
                <a:gd name="f4" fmla="val 2864"/>
                <a:gd name="f5" fmla="val 630"/>
                <a:gd name="f6" fmla="val 252"/>
                <a:gd name="f7" fmla="val 1449"/>
                <a:gd name="f8" fmla="val 410"/>
                <a:gd name="f9" fmla="val 945"/>
                <a:gd name="f10" fmla="val 2395"/>
                <a:gd name="f11" fmla="val 1607"/>
                <a:gd name="f12" fmla="val 2836"/>
                <a:gd name="f13" fmla="val 1658"/>
                <a:gd name="f14" fmla="val 2855"/>
                <a:gd name="f15" fmla="val 1707"/>
                <a:gd name="f16" fmla="val 1753"/>
                <a:gd name="f17" fmla="val 1932"/>
                <a:gd name="f18" fmla="val 2067"/>
                <a:gd name="f19" fmla="val 2728"/>
                <a:gd name="f20" fmla="val 2143"/>
                <a:gd name="f21" fmla="val 2552"/>
                <a:gd name="f22" fmla="val 725"/>
                <a:gd name="f23" fmla="val 2458"/>
                <a:gd name="f24" fmla="val 473"/>
                <a:gd name="f25" fmla="val 2237"/>
                <a:gd name="f26" fmla="val 441"/>
                <a:gd name="f27" fmla="*/ f0 1 2584"/>
                <a:gd name="f28" fmla="*/ f1 1 2864"/>
                <a:gd name="f29" fmla="val f2"/>
                <a:gd name="f30" fmla="val f3"/>
                <a:gd name="f31" fmla="val f4"/>
                <a:gd name="f32" fmla="+- f31 0 f29"/>
                <a:gd name="f33" fmla="+- f30 0 f29"/>
                <a:gd name="f34" fmla="*/ f33 1 2584"/>
                <a:gd name="f35" fmla="*/ f32 1 2864"/>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584" h="2864">
                  <a:moveTo>
                    <a:pt x="f5" y="f2"/>
                  </a:moveTo>
                  <a:cubicBezTo>
                    <a:pt x="f6" y="f7"/>
                    <a:pt x="f8" y="f9"/>
                    <a:pt x="f2" y="f10"/>
                  </a:cubicBezTo>
                  <a:lnTo>
                    <a:pt x="f11" y="f12"/>
                  </a:lnTo>
                  <a:cubicBezTo>
                    <a:pt x="f13" y="f14"/>
                    <a:pt x="f15" y="f4"/>
                    <a:pt x="f16" y="f4"/>
                  </a:cubicBezTo>
                  <a:cubicBezTo>
                    <a:pt x="f17" y="f4"/>
                    <a:pt x="f18" y="f19"/>
                    <a:pt x="f20" y="f21"/>
                  </a:cubicBezTo>
                  <a:lnTo>
                    <a:pt x="f3" y="f9"/>
                  </a:lnTo>
                  <a:cubicBezTo>
                    <a:pt x="f21" y="f22"/>
                    <a:pt x="f23" y="f24"/>
                    <a:pt x="f25" y="f26"/>
                  </a:cubicBez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46" name="Google Shape;6048;p86">
            <a:extLst>
              <a:ext uri="{FF2B5EF4-FFF2-40B4-BE49-F238E27FC236}">
                <a16:creationId xmlns:a16="http://schemas.microsoft.com/office/drawing/2014/main" id="{13A87405-C2F4-BE0E-B4B1-4756BF310ABC}"/>
              </a:ext>
            </a:extLst>
          </p:cNvPr>
          <p:cNvGrpSpPr/>
          <p:nvPr/>
        </p:nvGrpSpPr>
        <p:grpSpPr>
          <a:xfrm>
            <a:off x="7184154" y="3435036"/>
            <a:ext cx="608964" cy="619072"/>
            <a:chOff x="6705286" y="2576276"/>
            <a:chExt cx="456723" cy="464304"/>
          </a:xfrm>
          <a:solidFill>
            <a:schemeClr val="tx1">
              <a:lumMod val="50000"/>
              <a:lumOff val="50000"/>
            </a:schemeClr>
          </a:solidFill>
        </p:grpSpPr>
        <p:sp>
          <p:nvSpPr>
            <p:cNvPr id="147" name="Google Shape;6049;p86">
              <a:extLst>
                <a:ext uri="{FF2B5EF4-FFF2-40B4-BE49-F238E27FC236}">
                  <a16:creationId xmlns:a16="http://schemas.microsoft.com/office/drawing/2014/main" id="{75CE7C28-237A-D05C-8E15-4007D438ED7E}"/>
                </a:ext>
              </a:extLst>
            </p:cNvPr>
            <p:cNvSpPr/>
            <p:nvPr/>
          </p:nvSpPr>
          <p:spPr>
            <a:xfrm>
              <a:off x="6981608" y="2578580"/>
              <a:ext cx="180401" cy="271677"/>
            </a:xfrm>
            <a:custGeom>
              <a:avLst/>
              <a:gdLst>
                <a:gd name="f0" fmla="val w"/>
                <a:gd name="f1" fmla="val h"/>
                <a:gd name="f2" fmla="val 0"/>
                <a:gd name="f3" fmla="val 4978"/>
                <a:gd name="f4" fmla="val 7448"/>
                <a:gd name="f5" fmla="val 2489"/>
                <a:gd name="f6" fmla="val 820"/>
                <a:gd name="f7" fmla="val 3403"/>
                <a:gd name="f8" fmla="val 4127"/>
                <a:gd name="f9" fmla="val 1576"/>
                <a:gd name="f10" fmla="val 2490"/>
                <a:gd name="f11" fmla="val 3372"/>
                <a:gd name="f12" fmla="val 4128"/>
                <a:gd name="f13" fmla="val 1575"/>
                <a:gd name="f14" fmla="val 819"/>
                <a:gd name="f15" fmla="val 1"/>
                <a:gd name="f16" fmla="val 1103"/>
                <a:gd name="f17" fmla="val 1104"/>
                <a:gd name="f18" fmla="val 3214"/>
                <a:gd name="f19" fmla="val 315"/>
                <a:gd name="f20" fmla="val 3845"/>
                <a:gd name="f21" fmla="val 4317"/>
                <a:gd name="f22" fmla="val 7058"/>
                <a:gd name="f23" fmla="val 7287"/>
                <a:gd name="f24" fmla="val 1012"/>
                <a:gd name="f25" fmla="val 1225"/>
                <a:gd name="f26" fmla="val 1334"/>
                <a:gd name="f27" fmla="val 1448"/>
                <a:gd name="f28" fmla="val 7406"/>
                <a:gd name="f29" fmla="val 1544"/>
                <a:gd name="f30" fmla="val 7310"/>
                <a:gd name="f31" fmla="val 6365"/>
                <a:gd name="f32" fmla="val 3434"/>
                <a:gd name="f33" fmla="val 3530"/>
                <a:gd name="f34" fmla="val 3640"/>
                <a:gd name="f35" fmla="val 3744"/>
                <a:gd name="f36" fmla="val 3948"/>
                <a:gd name="f37" fmla="val 4663"/>
                <a:gd name="f38" fmla="val 3875"/>
                <a:gd name="f39" fmla="*/ f0 1 4978"/>
                <a:gd name="f40" fmla="*/ f1 1 7448"/>
                <a:gd name="f41" fmla="val f2"/>
                <a:gd name="f42" fmla="val f3"/>
                <a:gd name="f43" fmla="val f4"/>
                <a:gd name="f44" fmla="+- f43 0 f41"/>
                <a:gd name="f45" fmla="+- f42 0 f41"/>
                <a:gd name="f46" fmla="*/ f45 1 4978"/>
                <a:gd name="f47" fmla="*/ f44 1 744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4978" h="7448">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16" y="f15"/>
                    <a:pt x="f2" y="f17"/>
                    <a:pt x="f2" y="f10"/>
                  </a:cubicBezTo>
                  <a:cubicBezTo>
                    <a:pt x="f2" y="f18"/>
                    <a:pt x="f19" y="f20"/>
                    <a:pt x="f14" y="f21"/>
                  </a:cubicBezTo>
                  <a:lnTo>
                    <a:pt x="f14" y="f22"/>
                  </a:lnTo>
                  <a:cubicBezTo>
                    <a:pt x="f14" y="f23"/>
                    <a:pt x="f24" y="f4"/>
                    <a:pt x="f25" y="f4"/>
                  </a:cubicBezTo>
                  <a:cubicBezTo>
                    <a:pt x="f26" y="f4"/>
                    <a:pt x="f27" y="f28"/>
                    <a:pt x="f29" y="f30"/>
                  </a:cubicBezTo>
                  <a:lnTo>
                    <a:pt x="f5" y="f31"/>
                  </a:lnTo>
                  <a:lnTo>
                    <a:pt x="f32" y="f30"/>
                  </a:lnTo>
                  <a:cubicBezTo>
                    <a:pt x="f33" y="f28"/>
                    <a:pt x="f34" y="f4"/>
                    <a:pt x="f35" y="f4"/>
                  </a:cubicBezTo>
                  <a:cubicBezTo>
                    <a:pt x="f36" y="f4"/>
                    <a:pt x="f8" y="f23"/>
                    <a:pt x="f8" y="f22"/>
                  </a:cubicBezTo>
                  <a:lnTo>
                    <a:pt x="f8" y="f21"/>
                  </a:lnTo>
                  <a:cubicBezTo>
                    <a:pt x="f37" y="f20"/>
                    <a:pt x="f3" y="f18"/>
                    <a:pt x="f3" y="f10"/>
                  </a:cubicBezTo>
                  <a:cubicBezTo>
                    <a:pt x="f3" y="f17"/>
                    <a:pt x="f38" y="f15"/>
                    <a:pt x="f5" y="f1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8" name="Google Shape;6050;p86">
              <a:extLst>
                <a:ext uri="{FF2B5EF4-FFF2-40B4-BE49-F238E27FC236}">
                  <a16:creationId xmlns:a16="http://schemas.microsoft.com/office/drawing/2014/main" id="{557A47E5-D70F-80FA-992B-AF3F2D015DF4}"/>
                </a:ext>
              </a:extLst>
            </p:cNvPr>
            <p:cNvSpPr/>
            <p:nvPr/>
          </p:nvSpPr>
          <p:spPr>
            <a:xfrm>
              <a:off x="6768087" y="2980797"/>
              <a:ext cx="391637" cy="59783"/>
            </a:xfrm>
            <a:custGeom>
              <a:avLst/>
              <a:gdLst>
                <a:gd name="f0" fmla="val w"/>
                <a:gd name="f1" fmla="val h"/>
                <a:gd name="f2" fmla="val 0"/>
                <a:gd name="f3" fmla="val 10807"/>
                <a:gd name="f4" fmla="val 1639"/>
                <a:gd name="f5" fmla="val 1450"/>
                <a:gd name="f6" fmla="val 1"/>
                <a:gd name="f7" fmla="val 1292"/>
                <a:gd name="f8" fmla="val 788"/>
                <a:gd name="f9" fmla="val 662"/>
                <a:gd name="f10" fmla="val 1387"/>
                <a:gd name="f11" fmla="val 8822"/>
                <a:gd name="f12" fmla="val 9799"/>
                <a:gd name="f13" fmla="val 10649"/>
                <a:gd name="f14" fmla="val 946"/>
                <a:gd name="f15" fmla="*/ f0 1 10807"/>
                <a:gd name="f16" fmla="*/ f1 1 1639"/>
                <a:gd name="f17" fmla="val f2"/>
                <a:gd name="f18" fmla="val f3"/>
                <a:gd name="f19" fmla="val f4"/>
                <a:gd name="f20" fmla="+- f19 0 f17"/>
                <a:gd name="f21" fmla="+- f18 0 f17"/>
                <a:gd name="f22" fmla="*/ f21 1 10807"/>
                <a:gd name="f23" fmla="*/ f20 1 163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0807" h="1639">
                  <a:moveTo>
                    <a:pt x="f5" y="f6"/>
                  </a:moveTo>
                  <a:cubicBezTo>
                    <a:pt x="f7" y="f8"/>
                    <a:pt x="f9" y="f10"/>
                    <a:pt x="f6" y="f4"/>
                  </a:cubicBezTo>
                  <a:lnTo>
                    <a:pt x="f11" y="f4"/>
                  </a:lnTo>
                  <a:cubicBezTo>
                    <a:pt x="f12" y="f4"/>
                    <a:pt x="f13" y="f14"/>
                    <a:pt x="f3"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9" name="Google Shape;6051;p86">
              <a:extLst>
                <a:ext uri="{FF2B5EF4-FFF2-40B4-BE49-F238E27FC236}">
                  <a16:creationId xmlns:a16="http://schemas.microsoft.com/office/drawing/2014/main" id="{5785663D-6B53-BE65-D7C7-4C649400A50E}"/>
                </a:ext>
              </a:extLst>
            </p:cNvPr>
            <p:cNvSpPr/>
            <p:nvPr/>
          </p:nvSpPr>
          <p:spPr>
            <a:xfrm>
              <a:off x="6705286" y="2576276"/>
              <a:ext cx="397361" cy="431404"/>
            </a:xfrm>
            <a:custGeom>
              <a:avLst/>
              <a:gdLst>
                <a:gd name="f0" fmla="val w"/>
                <a:gd name="f1" fmla="val h"/>
                <a:gd name="f2" fmla="val 0"/>
                <a:gd name="f3" fmla="val 10965"/>
                <a:gd name="f4" fmla="val 11827"/>
                <a:gd name="f5" fmla="val 379"/>
                <a:gd name="f6" fmla="val 1"/>
                <a:gd name="f7" fmla="val 158"/>
                <a:gd name="f8" fmla="val 221"/>
                <a:gd name="f9" fmla="val 411"/>
                <a:gd name="f10" fmla="val 10618"/>
                <a:gd name="f11" fmla="val 11280"/>
                <a:gd name="f12" fmla="val 537"/>
                <a:gd name="f13" fmla="val 11815"/>
                <a:gd name="f14" fmla="val 1198"/>
                <a:gd name="f15" fmla="val 1247"/>
                <a:gd name="f16" fmla="val 11823"/>
                <a:gd name="f17" fmla="val 1295"/>
                <a:gd name="f18" fmla="val 11826"/>
                <a:gd name="f19" fmla="val 1342"/>
                <a:gd name="f20" fmla="val 1912"/>
                <a:gd name="f21" fmla="val 2395"/>
                <a:gd name="f22" fmla="val 11318"/>
                <a:gd name="f23" fmla="val 10650"/>
                <a:gd name="f24" fmla="val 10398"/>
                <a:gd name="f25" fmla="val 2584"/>
                <a:gd name="f26" fmla="val 10272"/>
                <a:gd name="f27" fmla="val 2836"/>
                <a:gd name="f28" fmla="val 8255"/>
                <a:gd name="f29" fmla="val 10807"/>
                <a:gd name="f30" fmla="val 8161"/>
                <a:gd name="f31" fmla="val 8098"/>
                <a:gd name="f32" fmla="val 10492"/>
                <a:gd name="f33" fmla="val 7972"/>
                <a:gd name="f34" fmla="val 10146"/>
                <a:gd name="f35" fmla="val 7625"/>
                <a:gd name="f36" fmla="val 9799"/>
                <a:gd name="f37" fmla="val 9547"/>
                <a:gd name="f38" fmla="val 8224"/>
                <a:gd name="f39" fmla="val 9232"/>
                <a:gd name="f40" fmla="val 8318"/>
                <a:gd name="f41" fmla="val 8917"/>
                <a:gd name="f42" fmla="val 7720"/>
                <a:gd name="f43" fmla="val 7783"/>
                <a:gd name="f44" fmla="val 7058"/>
                <a:gd name="f45" fmla="val 4664"/>
                <a:gd name="f46" fmla="val 7184"/>
                <a:gd name="f47" fmla="val 4065"/>
                <a:gd name="f48" fmla="val 6869"/>
                <a:gd name="f49" fmla="val 3309"/>
                <a:gd name="f50" fmla="val 2490"/>
                <a:gd name="f51" fmla="val 1513"/>
                <a:gd name="f52" fmla="val 7310"/>
                <a:gd name="f53" fmla="val 600"/>
                <a:gd name="f54" fmla="val 8035"/>
                <a:gd name="f55" fmla="*/ f0 1 10965"/>
                <a:gd name="f56" fmla="*/ f1 1 11827"/>
                <a:gd name="f57" fmla="val f2"/>
                <a:gd name="f58" fmla="val f3"/>
                <a:gd name="f59" fmla="val f4"/>
                <a:gd name="f60" fmla="+- f59 0 f57"/>
                <a:gd name="f61" fmla="+- f58 0 f57"/>
                <a:gd name="f62" fmla="*/ f61 1 10965"/>
                <a:gd name="f63" fmla="*/ f60 1 11827"/>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0965" h="11827">
                  <a:moveTo>
                    <a:pt x="f5" y="f6"/>
                  </a:moveTo>
                  <a:cubicBezTo>
                    <a:pt x="f7" y="f6"/>
                    <a:pt x="f6" y="f8"/>
                    <a:pt x="f6" y="f9"/>
                  </a:cubicBezTo>
                  <a:lnTo>
                    <a:pt x="f6" y="f10"/>
                  </a:lnTo>
                  <a:cubicBezTo>
                    <a:pt x="f6" y="f11"/>
                    <a:pt x="f12" y="f13"/>
                    <a:pt x="f14" y="f13"/>
                  </a:cubicBezTo>
                  <a:cubicBezTo>
                    <a:pt x="f15" y="f16"/>
                    <a:pt x="f17" y="f18"/>
                    <a:pt x="f19" y="f18"/>
                  </a:cubicBezTo>
                  <a:cubicBezTo>
                    <a:pt x="f20" y="f18"/>
                    <a:pt x="f21" y="f22"/>
                    <a:pt x="f21" y="f23"/>
                  </a:cubicBezTo>
                  <a:cubicBezTo>
                    <a:pt x="f21" y="f24"/>
                    <a:pt x="f25" y="f26"/>
                    <a:pt x="f27" y="f26"/>
                  </a:cubicBezTo>
                  <a:lnTo>
                    <a:pt x="f3" y="f26"/>
                  </a:lnTo>
                  <a:lnTo>
                    <a:pt x="f3" y="f28"/>
                  </a:lnTo>
                  <a:cubicBezTo>
                    <a:pt x="f29" y="f30"/>
                    <a:pt x="f23" y="f31"/>
                    <a:pt x="f32" y="f33"/>
                  </a:cubicBezTo>
                  <a:lnTo>
                    <a:pt x="f34" y="f35"/>
                  </a:lnTo>
                  <a:lnTo>
                    <a:pt x="f36" y="f33"/>
                  </a:lnTo>
                  <a:cubicBezTo>
                    <a:pt x="f37" y="f38"/>
                    <a:pt x="f39" y="f40"/>
                    <a:pt x="f41" y="f40"/>
                  </a:cubicBezTo>
                  <a:cubicBezTo>
                    <a:pt x="f28" y="f40"/>
                    <a:pt x="f42" y="f43"/>
                    <a:pt x="f42" y="f44"/>
                  </a:cubicBezTo>
                  <a:lnTo>
                    <a:pt x="f42" y="f45"/>
                  </a:lnTo>
                  <a:cubicBezTo>
                    <a:pt x="f46" y="f47"/>
                    <a:pt x="f48" y="f49"/>
                    <a:pt x="f48" y="f50"/>
                  </a:cubicBezTo>
                  <a:cubicBezTo>
                    <a:pt x="f48" y="f51"/>
                    <a:pt x="f52" y="f53"/>
                    <a:pt x="f54"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50" name="Google Shape;5717;p85">
            <a:extLst>
              <a:ext uri="{FF2B5EF4-FFF2-40B4-BE49-F238E27FC236}">
                <a16:creationId xmlns:a16="http://schemas.microsoft.com/office/drawing/2014/main" id="{CE5DD9E5-2EA1-0878-0223-DDE716E90D3B}"/>
              </a:ext>
            </a:extLst>
          </p:cNvPr>
          <p:cNvGrpSpPr/>
          <p:nvPr/>
        </p:nvGrpSpPr>
        <p:grpSpPr>
          <a:xfrm>
            <a:off x="5667554" y="4698066"/>
            <a:ext cx="656503" cy="517245"/>
            <a:chOff x="5567836" y="3523548"/>
            <a:chExt cx="492377" cy="387934"/>
          </a:xfrm>
          <a:solidFill>
            <a:schemeClr val="tx1">
              <a:lumMod val="50000"/>
              <a:lumOff val="50000"/>
            </a:schemeClr>
          </a:solidFill>
        </p:grpSpPr>
        <p:sp>
          <p:nvSpPr>
            <p:cNvPr id="151" name="Google Shape;5718;p85">
              <a:extLst>
                <a:ext uri="{FF2B5EF4-FFF2-40B4-BE49-F238E27FC236}">
                  <a16:creationId xmlns:a16="http://schemas.microsoft.com/office/drawing/2014/main" id="{0C245FC4-37D1-E64B-5F1F-BCBB84E43101}"/>
                </a:ext>
              </a:extLst>
            </p:cNvPr>
            <p:cNvSpPr/>
            <p:nvPr/>
          </p:nvSpPr>
          <p:spPr>
            <a:xfrm>
              <a:off x="5691198"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3"/>
                <a:gd name="f13" fmla="val 5736"/>
                <a:gd name="f14" fmla="val 3506"/>
                <a:gd name="f15" fmla="val 3729"/>
                <a:gd name="f16" fmla="*/ f0 1 4518"/>
                <a:gd name="f17" fmla="*/ f1 1 5737"/>
                <a:gd name="f18" fmla="val f2"/>
                <a:gd name="f19" fmla="val f3"/>
                <a:gd name="f20" fmla="val f4"/>
                <a:gd name="f21" fmla="+- f20 0 f18"/>
                <a:gd name="f22" fmla="+- f19 0 f18"/>
                <a:gd name="f23" fmla="*/ f22 1 4518"/>
                <a:gd name="f24" fmla="*/ f21 1 573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518" h="5737">
                  <a:moveTo>
                    <a:pt x="f5" y="f2"/>
                  </a:moveTo>
                  <a:cubicBezTo>
                    <a:pt x="f6" y="f2"/>
                    <a:pt x="f7" y="f8"/>
                    <a:pt x="f7" y="f9"/>
                  </a:cubicBezTo>
                  <a:cubicBezTo>
                    <a:pt x="f7" y="f10"/>
                    <a:pt x="f11" y="f12"/>
                    <a:pt x="f5" y="f13"/>
                  </a:cubicBezTo>
                  <a:cubicBezTo>
                    <a:pt x="f14" y="f12"/>
                    <a:pt x="f3" y="f10"/>
                    <a:pt x="f3" y="f9"/>
                  </a:cubicBezTo>
                  <a:cubicBezTo>
                    <a:pt x="f3" y="f8"/>
                    <a:pt x="f1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2" name="Google Shape;5719;p85">
              <a:extLst>
                <a:ext uri="{FF2B5EF4-FFF2-40B4-BE49-F238E27FC236}">
                  <a16:creationId xmlns:a16="http://schemas.microsoft.com/office/drawing/2014/main" id="{A6A9371D-4775-5EA1-3C21-AB4EC3D16F24}"/>
                </a:ext>
              </a:extLst>
            </p:cNvPr>
            <p:cNvSpPr/>
            <p:nvPr/>
          </p:nvSpPr>
          <p:spPr>
            <a:xfrm>
              <a:off x="5567836" y="3639321"/>
              <a:ext cx="137196" cy="132898"/>
            </a:xfrm>
            <a:custGeom>
              <a:avLst/>
              <a:gdLst>
                <a:gd name="f0" fmla="val w"/>
                <a:gd name="f1" fmla="val h"/>
                <a:gd name="f2" fmla="val 0"/>
                <a:gd name="f3" fmla="val 5623"/>
                <a:gd name="f4" fmla="val 5447"/>
                <a:gd name="f5" fmla="val 1951"/>
                <a:gd name="f6" fmla="val 1711"/>
                <a:gd name="f7" fmla="val 1480"/>
                <a:gd name="f8" fmla="val 53"/>
                <a:gd name="f9" fmla="val 1269"/>
                <a:gd name="f10" fmla="val 175"/>
                <a:gd name="f11" fmla="val 1"/>
                <a:gd name="f12" fmla="val 907"/>
                <a:gd name="f13" fmla="val 582"/>
                <a:gd name="f14" fmla="val 3443"/>
                <a:gd name="f15" fmla="val 1088"/>
                <a:gd name="f16" fmla="val 4316"/>
                <a:gd name="f17" fmla="val 1506"/>
                <a:gd name="f18" fmla="val 5041"/>
                <a:gd name="f19" fmla="val 2265"/>
                <a:gd name="f20" fmla="val 3045"/>
                <a:gd name="f21" fmla="val 3428"/>
                <a:gd name="f22" fmla="val 3816"/>
                <a:gd name="f23" fmla="val 5349"/>
                <a:gd name="f24" fmla="val 4172"/>
                <a:gd name="f25" fmla="val 5144"/>
                <a:gd name="f26" fmla="val 5253"/>
                <a:gd name="f27" fmla="val 4521"/>
                <a:gd name="f28" fmla="val 3138"/>
                <a:gd name="f29" fmla="val 5000"/>
                <a:gd name="f30" fmla="val 2057"/>
                <a:gd name="f31" fmla="val 4578"/>
                <a:gd name="f32" fmla="val 1330"/>
                <a:gd name="f33" fmla="val 3149"/>
                <a:gd name="f34" fmla="*/ f0 1 5623"/>
                <a:gd name="f35" fmla="*/ f1 1 5447"/>
                <a:gd name="f36" fmla="val f2"/>
                <a:gd name="f37" fmla="val f3"/>
                <a:gd name="f38" fmla="val f4"/>
                <a:gd name="f39" fmla="+- f38 0 f36"/>
                <a:gd name="f40" fmla="+- f37 0 f36"/>
                <a:gd name="f41" fmla="*/ f40 1 5623"/>
                <a:gd name="f42" fmla="*/ f39 1 54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5623" h="5447">
                  <a:moveTo>
                    <a:pt x="f5" y="f2"/>
                  </a:moveTo>
                  <a:cubicBezTo>
                    <a:pt x="f6" y="f2"/>
                    <a:pt x="f7" y="f8"/>
                    <a:pt x="f9" y="f10"/>
                  </a:cubicBezTo>
                  <a:cubicBezTo>
                    <a:pt x="f11" y="f12"/>
                    <a:pt x="f13" y="f14"/>
                    <a:pt x="f15" y="f16"/>
                  </a:cubicBezTo>
                  <a:cubicBezTo>
                    <a:pt x="f17" y="f18"/>
                    <a:pt x="f19" y="f4"/>
                    <a:pt x="f20" y="f4"/>
                  </a:cubicBezTo>
                  <a:cubicBezTo>
                    <a:pt x="f21" y="f4"/>
                    <a:pt x="f22" y="f23"/>
                    <a:pt x="f24" y="f25"/>
                  </a:cubicBezTo>
                  <a:cubicBezTo>
                    <a:pt x="f26" y="f27"/>
                    <a:pt x="f3" y="f28"/>
                    <a:pt x="f29" y="f30"/>
                  </a:cubicBezTo>
                  <a:cubicBezTo>
                    <a:pt x="f31" y="f32"/>
                    <a:pt x="f3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3" name="Google Shape;5720;p85">
              <a:extLst>
                <a:ext uri="{FF2B5EF4-FFF2-40B4-BE49-F238E27FC236}">
                  <a16:creationId xmlns:a16="http://schemas.microsoft.com/office/drawing/2014/main" id="{60889EA0-172F-1BC4-1E7F-AE277C890E8D}"/>
                </a:ext>
              </a:extLst>
            </p:cNvPr>
            <p:cNvSpPr/>
            <p:nvPr/>
          </p:nvSpPr>
          <p:spPr>
            <a:xfrm>
              <a:off x="5828952"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6"/>
                <a:gd name="f13" fmla="val 3506"/>
                <a:gd name="f14" fmla="val 3729"/>
                <a:gd name="f15" fmla="*/ f0 1 4518"/>
                <a:gd name="f16" fmla="*/ f1 1 5737"/>
                <a:gd name="f17" fmla="val f2"/>
                <a:gd name="f18" fmla="val f3"/>
                <a:gd name="f19" fmla="val f4"/>
                <a:gd name="f20" fmla="+- f19 0 f17"/>
                <a:gd name="f21" fmla="+- f18 0 f17"/>
                <a:gd name="f22" fmla="*/ f21 1 4518"/>
                <a:gd name="f23" fmla="*/ f20 1 573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518" h="5737">
                  <a:moveTo>
                    <a:pt x="f5" y="f2"/>
                  </a:moveTo>
                  <a:cubicBezTo>
                    <a:pt x="f6" y="f2"/>
                    <a:pt x="f7" y="f8"/>
                    <a:pt x="f7" y="f9"/>
                  </a:cubicBezTo>
                  <a:cubicBezTo>
                    <a:pt x="f7" y="f10"/>
                    <a:pt x="f11" y="f12"/>
                    <a:pt x="f5" y="f12"/>
                  </a:cubicBezTo>
                  <a:cubicBezTo>
                    <a:pt x="f13" y="f12"/>
                    <a:pt x="f3" y="f10"/>
                    <a:pt x="f3" y="f9"/>
                  </a:cubicBezTo>
                  <a:cubicBezTo>
                    <a:pt x="f3" y="f8"/>
                    <a:pt x="f1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4" name="Google Shape;5721;p85">
              <a:extLst>
                <a:ext uri="{FF2B5EF4-FFF2-40B4-BE49-F238E27FC236}">
                  <a16:creationId xmlns:a16="http://schemas.microsoft.com/office/drawing/2014/main" id="{7F542C4B-0A30-1507-E708-47AE3F1FFABA}"/>
                </a:ext>
              </a:extLst>
            </p:cNvPr>
            <p:cNvSpPr/>
            <p:nvPr/>
          </p:nvSpPr>
          <p:spPr>
            <a:xfrm>
              <a:off x="5925138" y="3638827"/>
              <a:ext cx="135075" cy="132926"/>
            </a:xfrm>
            <a:custGeom>
              <a:avLst/>
              <a:gdLst>
                <a:gd name="f0" fmla="val w"/>
                <a:gd name="f1" fmla="val h"/>
                <a:gd name="f2" fmla="val 0"/>
                <a:gd name="f3" fmla="val 5536"/>
                <a:gd name="f4" fmla="val 5448"/>
                <a:gd name="f5" fmla="val 3670"/>
                <a:gd name="f6" fmla="val 1"/>
                <a:gd name="f7" fmla="val 2471"/>
                <a:gd name="f8" fmla="val 1045"/>
                <a:gd name="f9" fmla="val 1330"/>
                <a:gd name="f10" fmla="val 624"/>
                <a:gd name="f11" fmla="val 2059"/>
                <a:gd name="f12" fmla="val 3137"/>
                <a:gd name="f13" fmla="val 371"/>
                <a:gd name="f14" fmla="val 4523"/>
                <a:gd name="f15" fmla="val 1452"/>
                <a:gd name="f16" fmla="val 5146"/>
                <a:gd name="f17" fmla="val 1808"/>
                <a:gd name="f18" fmla="val 5351"/>
                <a:gd name="f19" fmla="val 2199"/>
                <a:gd name="f20" fmla="val 2586"/>
                <a:gd name="f21" fmla="val 3381"/>
                <a:gd name="f22" fmla="val 4158"/>
                <a:gd name="f23" fmla="val 5039"/>
                <a:gd name="f24" fmla="val 4575"/>
                <a:gd name="f25" fmla="val 4318"/>
                <a:gd name="f26" fmla="val 5168"/>
                <a:gd name="f27" fmla="val 3288"/>
                <a:gd name="f28" fmla="val 5535"/>
                <a:gd name="f29" fmla="val 858"/>
                <a:gd name="f30" fmla="val 4355"/>
                <a:gd name="f31" fmla="val 177"/>
                <a:gd name="f32" fmla="val 4142"/>
                <a:gd name="f33" fmla="val 54"/>
                <a:gd name="f34" fmla="val 3911"/>
                <a:gd name="f35" fmla="*/ f0 1 5536"/>
                <a:gd name="f36" fmla="*/ f1 1 5448"/>
                <a:gd name="f37" fmla="val f2"/>
                <a:gd name="f38" fmla="val f3"/>
                <a:gd name="f39" fmla="val f4"/>
                <a:gd name="f40" fmla="+- f39 0 f37"/>
                <a:gd name="f41" fmla="+- f38 0 f37"/>
                <a:gd name="f42" fmla="*/ f41 1 5536"/>
                <a:gd name="f43" fmla="*/ f40 1 5448"/>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5536" h="5448">
                  <a:moveTo>
                    <a:pt x="f5" y="f6"/>
                  </a:moveTo>
                  <a:cubicBezTo>
                    <a:pt x="f7" y="f6"/>
                    <a:pt x="f8" y="f9"/>
                    <a:pt x="f10" y="f11"/>
                  </a:cubicBezTo>
                  <a:cubicBezTo>
                    <a:pt x="f6" y="f12"/>
                    <a:pt x="f13" y="f14"/>
                    <a:pt x="f15" y="f16"/>
                  </a:cubicBezTo>
                  <a:cubicBezTo>
                    <a:pt x="f17" y="f18"/>
                    <a:pt x="f19" y="f4"/>
                    <a:pt x="f20" y="f4"/>
                  </a:cubicBezTo>
                  <a:cubicBezTo>
                    <a:pt x="f21" y="f4"/>
                    <a:pt x="f22" y="f23"/>
                    <a:pt x="f24" y="f25"/>
                  </a:cubicBezTo>
                  <a:cubicBezTo>
                    <a:pt x="f26" y="f27"/>
                    <a:pt x="f28" y="f29"/>
                    <a:pt x="f30" y="f31"/>
                  </a:cubicBezTo>
                  <a:cubicBezTo>
                    <a:pt x="f32" y="f33"/>
                    <a:pt x="f34"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5" name="Google Shape;5722;p85">
              <a:extLst>
                <a:ext uri="{FF2B5EF4-FFF2-40B4-BE49-F238E27FC236}">
                  <a16:creationId xmlns:a16="http://schemas.microsoft.com/office/drawing/2014/main" id="{3B360340-2939-0A94-40FF-5386AC1810AD}"/>
                </a:ext>
              </a:extLst>
            </p:cNvPr>
            <p:cNvSpPr/>
            <p:nvPr/>
          </p:nvSpPr>
          <p:spPr>
            <a:xfrm>
              <a:off x="5663656" y="3691039"/>
              <a:ext cx="303105" cy="220443"/>
            </a:xfrm>
            <a:custGeom>
              <a:avLst/>
              <a:gdLst>
                <a:gd name="f0" fmla="val w"/>
                <a:gd name="f1" fmla="val h"/>
                <a:gd name="f2" fmla="val 0"/>
                <a:gd name="f3" fmla="val 12423"/>
                <a:gd name="f4" fmla="val 9035"/>
                <a:gd name="f5" fmla="val 6213"/>
                <a:gd name="f6" fmla="val 1"/>
                <a:gd name="f7" fmla="val 5234"/>
                <a:gd name="f8" fmla="val 2259"/>
                <a:gd name="f9" fmla="val 2822"/>
                <a:gd name="f10" fmla="val 3147"/>
                <a:gd name="f11" fmla="val 3376"/>
                <a:gd name="f12" fmla="val 2121"/>
                <a:gd name="f13" fmla="val 3584"/>
                <a:gd name="f14" fmla="val 1907"/>
                <a:gd name="f15" fmla="val 3671"/>
                <a:gd name="f16" fmla="val 750"/>
                <a:gd name="f17" fmla="val 4144"/>
                <a:gd name="f18" fmla="val 5141"/>
                <a:gd name="f19" fmla="val 6210"/>
                <a:gd name="f20" fmla="val 7767"/>
                <a:gd name="f21" fmla="val 1521"/>
                <a:gd name="f22" fmla="val 9034"/>
                <a:gd name="f23" fmla="val 3388"/>
                <a:gd name="f24" fmla="val 3400"/>
                <a:gd name="f25" fmla="val 3413"/>
                <a:gd name="f26" fmla="val 3425"/>
                <a:gd name="f27" fmla="val 3753"/>
                <a:gd name="f28" fmla="val 4081"/>
                <a:gd name="f29" fmla="val 8995"/>
                <a:gd name="f30" fmla="val 4400"/>
                <a:gd name="f31" fmla="val 8917"/>
                <a:gd name="f32" fmla="val 4995"/>
                <a:gd name="f33" fmla="val 8766"/>
                <a:gd name="f34" fmla="val 5604"/>
                <a:gd name="f35" fmla="val 8691"/>
                <a:gd name="f36" fmla="val 6823"/>
                <a:gd name="f37" fmla="val 7432"/>
                <a:gd name="f38" fmla="val 8029"/>
                <a:gd name="f39" fmla="val 8345"/>
                <a:gd name="f40" fmla="val 8670"/>
                <a:gd name="f41" fmla="val 8998"/>
                <a:gd name="f42" fmla="val 9010"/>
                <a:gd name="f43" fmla="val 9022"/>
                <a:gd name="f44" fmla="val 10901"/>
                <a:gd name="f45" fmla="val 12422"/>
                <a:gd name="f46" fmla="val 5138"/>
                <a:gd name="f47" fmla="val 11675"/>
                <a:gd name="f48" fmla="val 4141"/>
                <a:gd name="f49" fmla="val 10516"/>
                <a:gd name="f50" fmla="val 10302"/>
                <a:gd name="f51" fmla="val 10164"/>
                <a:gd name="f52" fmla="val 7191"/>
                <a:gd name="f53" fmla="*/ f0 1 12423"/>
                <a:gd name="f54" fmla="*/ f1 1 9035"/>
                <a:gd name="f55" fmla="val f2"/>
                <a:gd name="f56" fmla="val f3"/>
                <a:gd name="f57" fmla="val f4"/>
                <a:gd name="f58" fmla="+- f57 0 f55"/>
                <a:gd name="f59" fmla="+- f56 0 f55"/>
                <a:gd name="f60" fmla="*/ f59 1 12423"/>
                <a:gd name="f61" fmla="*/ f58 1 903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2423" h="9035">
                  <a:moveTo>
                    <a:pt x="f5" y="f6"/>
                  </a:moveTo>
                  <a:cubicBezTo>
                    <a:pt x="f7" y="f6"/>
                    <a:pt x="f8" y="f6"/>
                    <a:pt x="f8" y="f9"/>
                  </a:cubicBezTo>
                  <a:lnTo>
                    <a:pt x="f8" y="f10"/>
                  </a:lnTo>
                  <a:cubicBezTo>
                    <a:pt x="f8" y="f11"/>
                    <a:pt x="f12" y="f13"/>
                    <a:pt x="f14" y="f15"/>
                  </a:cubicBezTo>
                  <a:cubicBezTo>
                    <a:pt x="f16" y="f17"/>
                    <a:pt x="f6" y="f18"/>
                    <a:pt x="f6" y="f19"/>
                  </a:cubicBezTo>
                  <a:cubicBezTo>
                    <a:pt x="f6" y="f20"/>
                    <a:pt x="f21" y="f22"/>
                    <a:pt x="f23" y="f22"/>
                  </a:cubicBezTo>
                  <a:cubicBezTo>
                    <a:pt x="f24" y="f4"/>
                    <a:pt x="f25" y="f4"/>
                    <a:pt x="f26" y="f4"/>
                  </a:cubicBezTo>
                  <a:cubicBezTo>
                    <a:pt x="f27" y="f4"/>
                    <a:pt x="f28" y="f29"/>
                    <a:pt x="f30" y="f31"/>
                  </a:cubicBezTo>
                  <a:cubicBezTo>
                    <a:pt x="f32" y="f33"/>
                    <a:pt x="f34" y="f35"/>
                    <a:pt x="f5" y="f35"/>
                  </a:cubicBezTo>
                  <a:cubicBezTo>
                    <a:pt x="f36" y="f35"/>
                    <a:pt x="f37" y="f33"/>
                    <a:pt x="f38" y="f31"/>
                  </a:cubicBezTo>
                  <a:cubicBezTo>
                    <a:pt x="f39" y="f29"/>
                    <a:pt x="f40" y="f4"/>
                    <a:pt x="f41" y="f4"/>
                  </a:cubicBezTo>
                  <a:cubicBezTo>
                    <a:pt x="f42" y="f4"/>
                    <a:pt x="f43" y="f4"/>
                    <a:pt x="f22" y="f22"/>
                  </a:cubicBezTo>
                  <a:cubicBezTo>
                    <a:pt x="f44" y="f22"/>
                    <a:pt x="f45" y="f20"/>
                    <a:pt x="f45" y="f19"/>
                  </a:cubicBezTo>
                  <a:cubicBezTo>
                    <a:pt x="f45" y="f46"/>
                    <a:pt x="f47" y="f48"/>
                    <a:pt x="f49" y="f15"/>
                  </a:cubicBezTo>
                  <a:cubicBezTo>
                    <a:pt x="f50" y="f13"/>
                    <a:pt x="f51" y="f11"/>
                    <a:pt x="f51" y="f10"/>
                  </a:cubicBezTo>
                  <a:lnTo>
                    <a:pt x="f51" y="f9"/>
                  </a:lnTo>
                  <a:cubicBezTo>
                    <a:pt x="f51" y="f6"/>
                    <a:pt x="f5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56" name="Google Shape;5723;p85">
            <a:extLst>
              <a:ext uri="{FF2B5EF4-FFF2-40B4-BE49-F238E27FC236}">
                <a16:creationId xmlns:a16="http://schemas.microsoft.com/office/drawing/2014/main" id="{A4FE14E6-CAC5-24AE-077F-A43AE998D81B}"/>
              </a:ext>
            </a:extLst>
          </p:cNvPr>
          <p:cNvGrpSpPr/>
          <p:nvPr/>
        </p:nvGrpSpPr>
        <p:grpSpPr>
          <a:xfrm>
            <a:off x="2347707" y="3461129"/>
            <a:ext cx="741944" cy="609831"/>
            <a:chOff x="3077952" y="2595844"/>
            <a:chExt cx="556458" cy="457373"/>
          </a:xfrm>
          <a:solidFill>
            <a:schemeClr val="tx1">
              <a:lumMod val="50000"/>
              <a:lumOff val="50000"/>
            </a:schemeClr>
          </a:solidFill>
        </p:grpSpPr>
        <p:sp>
          <p:nvSpPr>
            <p:cNvPr id="157" name="Google Shape;5724;p85">
              <a:extLst>
                <a:ext uri="{FF2B5EF4-FFF2-40B4-BE49-F238E27FC236}">
                  <a16:creationId xmlns:a16="http://schemas.microsoft.com/office/drawing/2014/main" id="{FD9048F5-AA9D-E7DA-9FF6-3B0058F8D89C}"/>
                </a:ext>
              </a:extLst>
            </p:cNvPr>
            <p:cNvSpPr/>
            <p:nvPr/>
          </p:nvSpPr>
          <p:spPr>
            <a:xfrm>
              <a:off x="3319445" y="2595844"/>
              <a:ext cx="147739" cy="103866"/>
            </a:xfrm>
            <a:custGeom>
              <a:avLst/>
              <a:gdLst>
                <a:gd name="f0" fmla="val w"/>
                <a:gd name="f1" fmla="val h"/>
                <a:gd name="f2" fmla="val 0"/>
                <a:gd name="f3" fmla="val 5132"/>
                <a:gd name="f4" fmla="val 3608"/>
                <a:gd name="f5" fmla="val 567"/>
                <a:gd name="f6" fmla="val 254"/>
                <a:gd name="f7" fmla="val 1"/>
                <a:gd name="f8" fmla="val 253"/>
                <a:gd name="f9" fmla="val 563"/>
                <a:gd name="f10" fmla="val 7"/>
                <a:gd name="f11" fmla="val 1662"/>
                <a:gd name="f12" fmla="val 368"/>
                <a:gd name="f13" fmla="val 2731"/>
                <a:gd name="f14" fmla="val 1034"/>
                <a:gd name="f15" fmla="val 2097"/>
                <a:gd name="f16" fmla="val 3138"/>
                <a:gd name="f17" fmla="val 3325"/>
                <a:gd name="f18" fmla="val 2864"/>
                <a:gd name="f19" fmla="val 5014"/>
                <a:gd name="f20" fmla="val 5054"/>
                <a:gd name="f21" fmla="val 5093"/>
                <a:gd name="f22" fmla="val 2873"/>
                <a:gd name="f23" fmla="val 4289"/>
                <a:gd name="f24" fmla="val 1117"/>
                <a:gd name="f25" fmla="val 2515"/>
                <a:gd name="f26" fmla="*/ f0 1 5132"/>
                <a:gd name="f27" fmla="*/ f1 1 3608"/>
                <a:gd name="f28" fmla="val f2"/>
                <a:gd name="f29" fmla="val f3"/>
                <a:gd name="f30" fmla="val f4"/>
                <a:gd name="f31" fmla="+- f30 0 f28"/>
                <a:gd name="f32" fmla="+- f29 0 f28"/>
                <a:gd name="f33" fmla="*/ f32 1 5132"/>
                <a:gd name="f34" fmla="*/ f31 1 36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5132" h="3608">
                  <a:moveTo>
                    <a:pt x="f5" y="f2"/>
                  </a:moveTo>
                  <a:cubicBezTo>
                    <a:pt x="f6" y="f2"/>
                    <a:pt x="f7" y="f8"/>
                    <a:pt x="f7" y="f9"/>
                  </a:cubicBezTo>
                  <a:cubicBezTo>
                    <a:pt x="f10" y="f11"/>
                    <a:pt x="f12" y="f13"/>
                    <a:pt x="f14" y="f4"/>
                  </a:cubicBezTo>
                  <a:cubicBezTo>
                    <a:pt x="f15" y="f16"/>
                    <a:pt x="f17" y="f18"/>
                    <a:pt x="f19" y="f18"/>
                  </a:cubicBezTo>
                  <a:cubicBezTo>
                    <a:pt x="f20" y="f18"/>
                    <a:pt x="f21" y="f22"/>
                    <a:pt x="f3" y="f22"/>
                  </a:cubicBezTo>
                  <a:cubicBezTo>
                    <a:pt x="f23" y="f24"/>
                    <a:pt x="f2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8" name="Google Shape;5725;p85">
              <a:extLst>
                <a:ext uri="{FF2B5EF4-FFF2-40B4-BE49-F238E27FC236}">
                  <a16:creationId xmlns:a16="http://schemas.microsoft.com/office/drawing/2014/main" id="{5120F1F0-50D5-D1A6-26AB-EF5F9C4A7FAF}"/>
                </a:ext>
              </a:extLst>
            </p:cNvPr>
            <p:cNvSpPr/>
            <p:nvPr/>
          </p:nvSpPr>
          <p:spPr>
            <a:xfrm>
              <a:off x="3319528" y="2949671"/>
              <a:ext cx="147648" cy="103546"/>
            </a:xfrm>
            <a:custGeom>
              <a:avLst/>
              <a:gdLst>
                <a:gd name="f0" fmla="val w"/>
                <a:gd name="f1" fmla="val h"/>
                <a:gd name="f2" fmla="val 0"/>
                <a:gd name="f3" fmla="val 5129"/>
                <a:gd name="f4" fmla="val 3597"/>
                <a:gd name="f5" fmla="val 1022"/>
                <a:gd name="f6" fmla="val 1"/>
                <a:gd name="f7" fmla="val 362"/>
                <a:gd name="f8" fmla="val 874"/>
                <a:gd name="f9" fmla="val 4"/>
                <a:gd name="f10" fmla="val 1937"/>
                <a:gd name="f11" fmla="val 3033"/>
                <a:gd name="f12" fmla="val 3343"/>
                <a:gd name="f13" fmla="val 251"/>
                <a:gd name="f14" fmla="val 3596"/>
                <a:gd name="f15" fmla="val 564"/>
                <a:gd name="f16" fmla="val 2512"/>
                <a:gd name="f17" fmla="val 4286"/>
                <a:gd name="f18" fmla="val 2479"/>
                <a:gd name="f19" fmla="val 724"/>
                <a:gd name="f20" fmla="val 5093"/>
                <a:gd name="f21" fmla="val 5051"/>
                <a:gd name="f22" fmla="val 736"/>
                <a:gd name="f23" fmla="val 5011"/>
                <a:gd name="f24" fmla="val 3319"/>
                <a:gd name="f25" fmla="val 2088"/>
                <a:gd name="f26" fmla="val 462"/>
                <a:gd name="f27" fmla="*/ f0 1 5129"/>
                <a:gd name="f28" fmla="*/ f1 1 3597"/>
                <a:gd name="f29" fmla="val f2"/>
                <a:gd name="f30" fmla="val f3"/>
                <a:gd name="f31" fmla="val f4"/>
                <a:gd name="f32" fmla="+- f31 0 f29"/>
                <a:gd name="f33" fmla="+- f30 0 f29"/>
                <a:gd name="f34" fmla="*/ f33 1 5129"/>
                <a:gd name="f35" fmla="*/ f32 1 359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129" h="3597">
                  <a:moveTo>
                    <a:pt x="f5" y="f6"/>
                  </a:moveTo>
                  <a:cubicBezTo>
                    <a:pt x="f7" y="f8"/>
                    <a:pt x="f9" y="f10"/>
                    <a:pt x="f6" y="f11"/>
                  </a:cubicBezTo>
                  <a:cubicBezTo>
                    <a:pt x="f6" y="f12"/>
                    <a:pt x="f13" y="f14"/>
                    <a:pt x="f15" y="f14"/>
                  </a:cubicBezTo>
                  <a:cubicBezTo>
                    <a:pt x="f16" y="f14"/>
                    <a:pt x="f17" y="f18"/>
                    <a:pt x="f3" y="f19"/>
                  </a:cubicBezTo>
                  <a:cubicBezTo>
                    <a:pt x="f20" y="f19"/>
                    <a:pt x="f21" y="f22"/>
                    <a:pt x="f23" y="f22"/>
                  </a:cubicBezTo>
                  <a:cubicBezTo>
                    <a:pt x="f24" y="f22"/>
                    <a:pt x="f25" y="f2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9" name="Google Shape;5726;p85">
              <a:extLst>
                <a:ext uri="{FF2B5EF4-FFF2-40B4-BE49-F238E27FC236}">
                  <a16:creationId xmlns:a16="http://schemas.microsoft.com/office/drawing/2014/main" id="{21F64416-E423-9E95-5CE4-FB30061E97E5}"/>
                </a:ext>
              </a:extLst>
            </p:cNvPr>
            <p:cNvSpPr/>
            <p:nvPr/>
          </p:nvSpPr>
          <p:spPr>
            <a:xfrm>
              <a:off x="3239618" y="2710683"/>
              <a:ext cx="281827" cy="227594"/>
            </a:xfrm>
            <a:custGeom>
              <a:avLst/>
              <a:gdLst>
                <a:gd name="f0" fmla="val w"/>
                <a:gd name="f1" fmla="val h"/>
                <a:gd name="f2" fmla="val 0"/>
                <a:gd name="f3" fmla="val 9790"/>
                <a:gd name="f4" fmla="val 7906"/>
                <a:gd name="f5" fmla="val 6045"/>
                <a:gd name="f6" fmla="val 2610"/>
                <a:gd name="f7" fmla="val 6190"/>
                <a:gd name="f8" fmla="val 6335"/>
                <a:gd name="f9" fmla="val 2666"/>
                <a:gd name="f10" fmla="val 6444"/>
                <a:gd name="f11" fmla="val 2777"/>
                <a:gd name="f12" fmla="val 6664"/>
                <a:gd name="f13" fmla="val 2997"/>
                <a:gd name="f14" fmla="val 3356"/>
                <a:gd name="f15" fmla="val 3575"/>
                <a:gd name="f16" fmla="val 6225"/>
                <a:gd name="f17" fmla="val 3795"/>
                <a:gd name="f18" fmla="val 4153"/>
                <a:gd name="f19" fmla="val 4373"/>
                <a:gd name="f20" fmla="val 4593"/>
                <a:gd name="f21" fmla="val 4951"/>
                <a:gd name="f22" fmla="val 5171"/>
                <a:gd name="f23" fmla="val 5281"/>
                <a:gd name="f24" fmla="val 5336"/>
                <a:gd name="f25" fmla="val 5901"/>
                <a:gd name="f26" fmla="val 5756"/>
                <a:gd name="f27" fmla="val 5646"/>
                <a:gd name="f28" fmla="val 4984"/>
                <a:gd name="f29" fmla="val 4509"/>
                <a:gd name="f30" fmla="val 3440"/>
                <a:gd name="f31" fmla="val 7787"/>
                <a:gd name="f32" fmla="val 1"/>
                <a:gd name="f33" fmla="val 4463"/>
                <a:gd name="f34" fmla="val 3204"/>
                <a:gd name="f35" fmla="val 1064"/>
                <a:gd name="f36" fmla="val 919"/>
                <a:gd name="f37" fmla="val 271"/>
                <a:gd name="f38" fmla="val 3542"/>
                <a:gd name="f39" fmla="val 3765"/>
                <a:gd name="f40" fmla="val 4181"/>
                <a:gd name="f41" fmla="val 4406"/>
                <a:gd name="f42" fmla="val 856"/>
                <a:gd name="f43" fmla="val 4897"/>
                <a:gd name="f44" fmla="val 3147"/>
                <a:gd name="f45" fmla="val 6837"/>
                <a:gd name="f46" fmla="val 4412"/>
                <a:gd name="f47" fmla="val 8450"/>
                <a:gd name="f48" fmla="val 7902"/>
                <a:gd name="f49" fmla="val 9106"/>
                <a:gd name="f50" fmla="val 7788"/>
                <a:gd name="f51" fmla="val 9730"/>
                <a:gd name="f52" fmla="val 7574"/>
                <a:gd name="f53" fmla="val 8357"/>
                <a:gd name="f54" fmla="val 6951"/>
                <a:gd name="f55" fmla="val 7456"/>
                <a:gd name="f56" fmla="val 5602"/>
                <a:gd name="f57" fmla="val 7411"/>
                <a:gd name="f58" fmla="val 4093"/>
                <a:gd name="f59" fmla="val 7366"/>
                <a:gd name="f60" fmla="val 2588"/>
                <a:gd name="f61" fmla="val 8179"/>
                <a:gd name="f62" fmla="val 1184"/>
                <a:gd name="f63" fmla="val 9513"/>
                <a:gd name="f64" fmla="val 480"/>
                <a:gd name="f65" fmla="val 9603"/>
                <a:gd name="f66" fmla="val 432"/>
                <a:gd name="f67" fmla="val 9697"/>
                <a:gd name="f68" fmla="val 398"/>
                <a:gd name="f69" fmla="val 356"/>
                <a:gd name="f70" fmla="val 9149"/>
                <a:gd name="f71" fmla="val 124"/>
                <a:gd name="f72" fmla="val 8471"/>
                <a:gd name="f73" fmla="val 4"/>
                <a:gd name="f74" fmla="*/ f0 1 9790"/>
                <a:gd name="f75" fmla="*/ f1 1 7906"/>
                <a:gd name="f76" fmla="val f2"/>
                <a:gd name="f77" fmla="val f3"/>
                <a:gd name="f78" fmla="val f4"/>
                <a:gd name="f79" fmla="+- f78 0 f76"/>
                <a:gd name="f80" fmla="+- f77 0 f76"/>
                <a:gd name="f81" fmla="*/ f80 1 9790"/>
                <a:gd name="f82" fmla="*/ f79 1 7906"/>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9790" h="7906">
                  <a:moveTo>
                    <a:pt x="f5" y="f6"/>
                  </a:moveTo>
                  <a:cubicBezTo>
                    <a:pt x="f7" y="f6"/>
                    <a:pt x="f8" y="f9"/>
                    <a:pt x="f10" y="f11"/>
                  </a:cubicBezTo>
                  <a:cubicBezTo>
                    <a:pt x="f12" y="f13"/>
                    <a:pt x="f12" y="f14"/>
                    <a:pt x="f10" y="f15"/>
                  </a:cubicBezTo>
                  <a:cubicBezTo>
                    <a:pt x="f16" y="f17"/>
                    <a:pt x="f16" y="f18"/>
                    <a:pt x="f10" y="f19"/>
                  </a:cubicBezTo>
                  <a:cubicBezTo>
                    <a:pt x="f12" y="f20"/>
                    <a:pt x="f12" y="f21"/>
                    <a:pt x="f10" y="f22"/>
                  </a:cubicBezTo>
                  <a:cubicBezTo>
                    <a:pt x="f8" y="f23"/>
                    <a:pt x="f7" y="f24"/>
                    <a:pt x="f5" y="f24"/>
                  </a:cubicBezTo>
                  <a:cubicBezTo>
                    <a:pt x="f25" y="f24"/>
                    <a:pt x="f26" y="f23"/>
                    <a:pt x="f27" y="f22"/>
                  </a:cubicBezTo>
                  <a:cubicBezTo>
                    <a:pt x="f28" y="f29"/>
                    <a:pt x="f28" y="f30"/>
                    <a:pt x="f27" y="f11"/>
                  </a:cubicBezTo>
                  <a:cubicBezTo>
                    <a:pt x="f26" y="f9"/>
                    <a:pt x="f25" y="f6"/>
                    <a:pt x="f5" y="f6"/>
                  </a:cubicBezTo>
                  <a:close/>
                  <a:moveTo>
                    <a:pt x="f31" y="f32"/>
                  </a:moveTo>
                  <a:cubicBezTo>
                    <a:pt x="f33" y="f32"/>
                    <a:pt x="f34" y="f35"/>
                    <a:pt x="f36" y="f13"/>
                  </a:cubicBezTo>
                  <a:lnTo>
                    <a:pt x="f37" y="f38"/>
                  </a:lnTo>
                  <a:cubicBezTo>
                    <a:pt x="f2" y="f39"/>
                    <a:pt x="f2" y="f40"/>
                    <a:pt x="f37" y="f41"/>
                  </a:cubicBezTo>
                  <a:lnTo>
                    <a:pt x="f42" y="f43"/>
                  </a:lnTo>
                  <a:cubicBezTo>
                    <a:pt x="f44" y="f45"/>
                    <a:pt x="f46" y="f4"/>
                    <a:pt x="f31" y="f4"/>
                  </a:cubicBezTo>
                  <a:cubicBezTo>
                    <a:pt x="f47" y="f48"/>
                    <a:pt x="f49" y="f50"/>
                    <a:pt x="f51" y="f52"/>
                  </a:cubicBezTo>
                  <a:cubicBezTo>
                    <a:pt x="f53" y="f54"/>
                    <a:pt x="f55" y="f56"/>
                    <a:pt x="f57" y="f58"/>
                  </a:cubicBezTo>
                  <a:cubicBezTo>
                    <a:pt x="f59" y="f60"/>
                    <a:pt x="f61" y="f62"/>
                    <a:pt x="f63" y="f64"/>
                  </a:cubicBezTo>
                  <a:cubicBezTo>
                    <a:pt x="f65" y="f66"/>
                    <a:pt x="f67" y="f68"/>
                    <a:pt x="f3" y="f69"/>
                  </a:cubicBezTo>
                  <a:cubicBezTo>
                    <a:pt x="f70" y="f71"/>
                    <a:pt x="f72" y="f73"/>
                    <a:pt x="f31" y="f3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0" name="Google Shape;5727;p85">
              <a:extLst>
                <a:ext uri="{FF2B5EF4-FFF2-40B4-BE49-F238E27FC236}">
                  <a16:creationId xmlns:a16="http://schemas.microsoft.com/office/drawing/2014/main" id="{4BB6E54B-E89D-210D-FB5E-8181791E4C50}"/>
                </a:ext>
              </a:extLst>
            </p:cNvPr>
            <p:cNvSpPr/>
            <p:nvPr/>
          </p:nvSpPr>
          <p:spPr>
            <a:xfrm>
              <a:off x="3484339" y="2744589"/>
              <a:ext cx="150071" cy="161784"/>
            </a:xfrm>
            <a:custGeom>
              <a:avLst/>
              <a:gdLst>
                <a:gd name="f0" fmla="val w"/>
                <a:gd name="f1" fmla="val h"/>
                <a:gd name="f2" fmla="val 0"/>
                <a:gd name="f3" fmla="val 5213"/>
                <a:gd name="f4" fmla="val 5620"/>
                <a:gd name="f5" fmla="val 2343"/>
                <a:gd name="f6" fmla="val 1789"/>
                <a:gd name="f7" fmla="val 2633"/>
                <a:gd name="f8" fmla="val 2912"/>
                <a:gd name="f9" fmla="val 2015"/>
                <a:gd name="f10" fmla="val 2355"/>
                <a:gd name="f11" fmla="val 2665"/>
                <a:gd name="f12" fmla="val 2659"/>
                <a:gd name="f13" fmla="val 2918"/>
                <a:gd name="f14" fmla="val 2349"/>
                <a:gd name="f15" fmla="val 1846"/>
                <a:gd name="f16" fmla="val 1593"/>
                <a:gd name="f17" fmla="val 2310"/>
                <a:gd name="f18" fmla="val 1948"/>
                <a:gd name="f19" fmla="val 1955"/>
                <a:gd name="f20" fmla="val 2063"/>
                <a:gd name="f21" fmla="val 1840"/>
                <a:gd name="f22" fmla="val 2204"/>
                <a:gd name="f23" fmla="val 2846"/>
                <a:gd name="f24" fmla="val 2394"/>
                <a:gd name="f25" fmla="val 1947"/>
                <a:gd name="f26" fmla="val 85"/>
                <a:gd name="f27" fmla="val 1539"/>
                <a:gd name="f28" fmla="val 301"/>
                <a:gd name="f29" fmla="val 645"/>
                <a:gd name="f30" fmla="val 774"/>
                <a:gd name="f31" fmla="val 72"/>
                <a:gd name="f32" fmla="val 1687"/>
                <a:gd name="f33" fmla="val 36"/>
                <a:gd name="f34" fmla="val 2698"/>
                <a:gd name="f35" fmla="val 3707"/>
                <a:gd name="f36" fmla="val 506"/>
                <a:gd name="f37" fmla="val 4662"/>
                <a:gd name="f38" fmla="val 1367"/>
                <a:gd name="f39" fmla="val 5195"/>
                <a:gd name="f40" fmla="val 1792"/>
                <a:gd name="f41" fmla="val 5460"/>
                <a:gd name="f42" fmla="val 2280"/>
                <a:gd name="f43" fmla="val 5607"/>
                <a:gd name="f44" fmla="val 2782"/>
                <a:gd name="f45" fmla="val 5619"/>
                <a:gd name="f46" fmla="val 3752"/>
                <a:gd name="f47" fmla="val 4957"/>
                <a:gd name="f48" fmla="val 4550"/>
                <a:gd name="f49" fmla="val 4078"/>
                <a:gd name="f50" fmla="val 5119"/>
                <a:gd name="f51" fmla="val 3051"/>
                <a:gd name="f52" fmla="val 2882"/>
                <a:gd name="f53" fmla="val 2674"/>
                <a:gd name="f54" fmla="val 2506"/>
                <a:gd name="f55" fmla="val 4568"/>
                <a:gd name="f56" fmla="val 1512"/>
                <a:gd name="f57" fmla="val 3797"/>
                <a:gd name="f58" fmla="val 654"/>
                <a:gd name="f59" fmla="val 2870"/>
                <a:gd name="f60" fmla="val 2862"/>
                <a:gd name="f61" fmla="val 2854"/>
                <a:gd name="f62" fmla="*/ f0 1 5213"/>
                <a:gd name="f63" fmla="*/ f1 1 5620"/>
                <a:gd name="f64" fmla="val f2"/>
                <a:gd name="f65" fmla="val f3"/>
                <a:gd name="f66" fmla="val f4"/>
                <a:gd name="f67" fmla="+- f66 0 f64"/>
                <a:gd name="f68" fmla="+- f65 0 f64"/>
                <a:gd name="f69" fmla="*/ f68 1 5213"/>
                <a:gd name="f70" fmla="*/ f67 1 5620"/>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213" h="5620">
                  <a:moveTo>
                    <a:pt x="f5" y="f6"/>
                  </a:moveTo>
                  <a:cubicBezTo>
                    <a:pt x="f7" y="f6"/>
                    <a:pt x="f8" y="f9"/>
                    <a:pt x="f8" y="f10"/>
                  </a:cubicBezTo>
                  <a:cubicBezTo>
                    <a:pt x="f8" y="f11"/>
                    <a:pt x="f12" y="f13"/>
                    <a:pt x="f14" y="f13"/>
                  </a:cubicBezTo>
                  <a:cubicBezTo>
                    <a:pt x="f15" y="f13"/>
                    <a:pt x="f16" y="f17"/>
                    <a:pt x="f18" y="f19"/>
                  </a:cubicBezTo>
                  <a:cubicBezTo>
                    <a:pt x="f20" y="f21"/>
                    <a:pt x="f22" y="f6"/>
                    <a:pt x="f5" y="f6"/>
                  </a:cubicBezTo>
                  <a:close/>
                  <a:moveTo>
                    <a:pt x="f23" y="f2"/>
                  </a:moveTo>
                  <a:cubicBezTo>
                    <a:pt x="f24" y="f2"/>
                    <a:pt x="f25" y="f26"/>
                    <a:pt x="f27" y="f28"/>
                  </a:cubicBezTo>
                  <a:cubicBezTo>
                    <a:pt x="f29" y="f30"/>
                    <a:pt x="f31" y="f32"/>
                    <a:pt x="f33" y="f34"/>
                  </a:cubicBezTo>
                  <a:cubicBezTo>
                    <a:pt x="f2" y="f35"/>
                    <a:pt x="f36" y="f37"/>
                    <a:pt x="f38" y="f39"/>
                  </a:cubicBezTo>
                  <a:cubicBezTo>
                    <a:pt x="f40" y="f41"/>
                    <a:pt x="f42" y="f43"/>
                    <a:pt x="f44" y="f45"/>
                  </a:cubicBezTo>
                  <a:cubicBezTo>
                    <a:pt x="f46" y="f47"/>
                    <a:pt x="f48" y="f49"/>
                    <a:pt x="f50" y="f51"/>
                  </a:cubicBezTo>
                  <a:cubicBezTo>
                    <a:pt x="f3" y="f52"/>
                    <a:pt x="f3" y="f53"/>
                    <a:pt x="f50" y="f54"/>
                  </a:cubicBezTo>
                  <a:cubicBezTo>
                    <a:pt x="f55" y="f56"/>
                    <a:pt x="f57" y="f58"/>
                    <a:pt x="f59" y="f2"/>
                  </a:cubicBezTo>
                  <a:cubicBezTo>
                    <a:pt x="f60" y="f2"/>
                    <a:pt x="f61" y="f2"/>
                    <a:pt x="f2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1" name="Google Shape;5728;p85">
              <a:extLst>
                <a:ext uri="{FF2B5EF4-FFF2-40B4-BE49-F238E27FC236}">
                  <a16:creationId xmlns:a16="http://schemas.microsoft.com/office/drawing/2014/main" id="{3579BE0E-4033-F8E9-E4F0-63C43F7B7E3F}"/>
                </a:ext>
              </a:extLst>
            </p:cNvPr>
            <p:cNvSpPr/>
            <p:nvPr/>
          </p:nvSpPr>
          <p:spPr>
            <a:xfrm>
              <a:off x="3077952" y="2841315"/>
              <a:ext cx="190048" cy="162589"/>
            </a:xfrm>
            <a:custGeom>
              <a:avLst/>
              <a:gdLst>
                <a:gd name="f0" fmla="val w"/>
                <a:gd name="f1" fmla="val h"/>
                <a:gd name="f2" fmla="val 0"/>
                <a:gd name="f3" fmla="val 6602"/>
                <a:gd name="f4" fmla="val 5648"/>
                <a:gd name="f5" fmla="val 3990"/>
                <a:gd name="f6" fmla="val 1"/>
                <a:gd name="f7" fmla="val 1807"/>
                <a:gd name="f8" fmla="val 1772"/>
                <a:gd name="f9" fmla="val 3955"/>
                <a:gd name="f10" fmla="val 5084"/>
                <a:gd name="f11" fmla="val 5394"/>
                <a:gd name="f12" fmla="val 253"/>
                <a:gd name="f13" fmla="val 5647"/>
                <a:gd name="f14" fmla="val 566"/>
                <a:gd name="f15" fmla="val 1696"/>
                <a:gd name="f16" fmla="val 4014"/>
                <a:gd name="f17" fmla="val 5996"/>
                <a:gd name="f18" fmla="val 4075"/>
                <a:gd name="f19" fmla="val 6601"/>
                <a:gd name="f20" fmla="val 1943"/>
                <a:gd name="f21" fmla="val 6324"/>
                <a:gd name="f22" fmla="val 1717"/>
                <a:gd name="f23" fmla="val 6041"/>
                <a:gd name="f24" fmla="val 1476"/>
                <a:gd name="f25" fmla="val 5740"/>
                <a:gd name="f26" fmla="val 1223"/>
                <a:gd name="f27" fmla="val 5481"/>
                <a:gd name="f28" fmla="val 1004"/>
                <a:gd name="f29" fmla="val 4391"/>
                <a:gd name="f30" fmla="val 2097"/>
                <a:gd name="f31" fmla="val 4281"/>
                <a:gd name="f32" fmla="val 2203"/>
                <a:gd name="f33" fmla="val 4139"/>
                <a:gd name="f34" fmla="val 2255"/>
                <a:gd name="f35" fmla="val 3997"/>
                <a:gd name="f36" fmla="val 3852"/>
                <a:gd name="f37" fmla="val 3708"/>
                <a:gd name="f38" fmla="val 2200"/>
                <a:gd name="f39" fmla="val 3599"/>
                <a:gd name="f40" fmla="val 2091"/>
                <a:gd name="f41" fmla="val 3379"/>
                <a:gd name="f42" fmla="val 1871"/>
                <a:gd name="f43" fmla="val 3376"/>
                <a:gd name="f44" fmla="val 1519"/>
                <a:gd name="f45" fmla="val 3593"/>
                <a:gd name="f46" fmla="val 1299"/>
                <a:gd name="f47" fmla="val 4611"/>
                <a:gd name="f48" fmla="val 278"/>
                <a:gd name="f49" fmla="val 4285"/>
                <a:gd name="f50" fmla="*/ f0 1 6602"/>
                <a:gd name="f51" fmla="*/ f1 1 5648"/>
                <a:gd name="f52" fmla="val f2"/>
                <a:gd name="f53" fmla="val f3"/>
                <a:gd name="f54" fmla="val f4"/>
                <a:gd name="f55" fmla="+- f54 0 f52"/>
                <a:gd name="f56" fmla="+- f53 0 f52"/>
                <a:gd name="f57" fmla="*/ f56 1 6602"/>
                <a:gd name="f58" fmla="*/ f55 1 5648"/>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8">
                  <a:moveTo>
                    <a:pt x="f5" y="f6"/>
                  </a:moveTo>
                  <a:cubicBezTo>
                    <a:pt x="f7" y="f6"/>
                    <a:pt x="f2" y="f8"/>
                    <a:pt x="f2" y="f9"/>
                  </a:cubicBezTo>
                  <a:lnTo>
                    <a:pt x="f2" y="f10"/>
                  </a:lnTo>
                  <a:cubicBezTo>
                    <a:pt x="f2" y="f11"/>
                    <a:pt x="f12" y="f13"/>
                    <a:pt x="f14" y="f13"/>
                  </a:cubicBezTo>
                  <a:lnTo>
                    <a:pt x="f15" y="f13"/>
                  </a:lnTo>
                  <a:cubicBezTo>
                    <a:pt x="f16" y="f13"/>
                    <a:pt x="f17" y="f18"/>
                    <a:pt x="f19" y="f20"/>
                  </a:cubicBezTo>
                  <a:cubicBezTo>
                    <a:pt x="f21" y="f22"/>
                    <a:pt x="f23" y="f24"/>
                    <a:pt x="f25" y="f26"/>
                  </a:cubicBezTo>
                  <a:lnTo>
                    <a:pt x="f27" y="f28"/>
                  </a:lnTo>
                  <a:lnTo>
                    <a:pt x="f29" y="f30"/>
                  </a:lnTo>
                  <a:cubicBezTo>
                    <a:pt x="f31" y="f32"/>
                    <a:pt x="f33" y="f34"/>
                    <a:pt x="f35" y="f34"/>
                  </a:cubicBezTo>
                  <a:cubicBezTo>
                    <a:pt x="f36" y="f34"/>
                    <a:pt x="f37" y="f38"/>
                    <a:pt x="f39" y="f40"/>
                  </a:cubicBezTo>
                  <a:cubicBezTo>
                    <a:pt x="f41" y="f42"/>
                    <a:pt x="f43" y="f44"/>
                    <a:pt x="f45" y="f46"/>
                  </a:cubicBezTo>
                  <a:lnTo>
                    <a:pt x="f47" y="f48"/>
                  </a:lnTo>
                  <a:lnTo>
                    <a:pt x="f49"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2" name="Google Shape;5729;p85">
              <a:extLst>
                <a:ext uri="{FF2B5EF4-FFF2-40B4-BE49-F238E27FC236}">
                  <a16:creationId xmlns:a16="http://schemas.microsoft.com/office/drawing/2014/main" id="{ABB5D0CD-8725-3AF3-66BE-824ABF551717}"/>
                </a:ext>
              </a:extLst>
            </p:cNvPr>
            <p:cNvSpPr/>
            <p:nvPr/>
          </p:nvSpPr>
          <p:spPr>
            <a:xfrm>
              <a:off x="3077952" y="2646282"/>
              <a:ext cx="190048" cy="162562"/>
            </a:xfrm>
            <a:custGeom>
              <a:avLst/>
              <a:gdLst>
                <a:gd name="f0" fmla="val w"/>
                <a:gd name="f1" fmla="val h"/>
                <a:gd name="f2" fmla="val 0"/>
                <a:gd name="f3" fmla="val 6602"/>
                <a:gd name="f4" fmla="val 5647"/>
                <a:gd name="f5" fmla="val 566"/>
                <a:gd name="f6" fmla="val 1"/>
                <a:gd name="f7" fmla="val 253"/>
                <a:gd name="f8" fmla="val 3"/>
                <a:gd name="f9" fmla="val 254"/>
                <a:gd name="f10" fmla="val 567"/>
                <a:gd name="f11" fmla="val 1699"/>
                <a:gd name="f12" fmla="val 3879"/>
                <a:gd name="f13" fmla="val 1807"/>
                <a:gd name="f14" fmla="val 3990"/>
                <a:gd name="f15" fmla="val 4285"/>
                <a:gd name="f16" fmla="val 4611"/>
                <a:gd name="f17" fmla="val 5373"/>
                <a:gd name="f18" fmla="val 3593"/>
                <a:gd name="f19" fmla="val 4352"/>
                <a:gd name="f20" fmla="val 3379"/>
                <a:gd name="f21" fmla="val 4132"/>
                <a:gd name="f22" fmla="val 3382"/>
                <a:gd name="f23" fmla="val 3780"/>
                <a:gd name="f24" fmla="val 3599"/>
                <a:gd name="f25" fmla="val 3563"/>
                <a:gd name="f26" fmla="val 3710"/>
                <a:gd name="f27" fmla="val 3451"/>
                <a:gd name="f28" fmla="val 3856"/>
                <a:gd name="f29" fmla="val 3396"/>
                <a:gd name="f30" fmla="val 4001"/>
                <a:gd name="f31" fmla="val 4142"/>
                <a:gd name="f32" fmla="val 4282"/>
                <a:gd name="f33" fmla="val 3448"/>
                <a:gd name="f34" fmla="val 4391"/>
                <a:gd name="f35" fmla="val 3554"/>
                <a:gd name="f36" fmla="val 5481"/>
                <a:gd name="f37" fmla="val 4644"/>
                <a:gd name="f38" fmla="val 5809"/>
                <a:gd name="f39" fmla="val 4370"/>
                <a:gd name="f40" fmla="val 6083"/>
                <a:gd name="f41" fmla="val 4138"/>
                <a:gd name="f42" fmla="val 6345"/>
                <a:gd name="f43" fmla="val 3918"/>
                <a:gd name="f44" fmla="val 6601"/>
                <a:gd name="f45" fmla="val 3704"/>
                <a:gd name="f46" fmla="val 5996"/>
                <a:gd name="f47" fmla="val 1575"/>
                <a:gd name="f48" fmla="val 4017"/>
                <a:gd name="f49" fmla="val 1696"/>
                <a:gd name="f50" fmla="*/ f0 1 6602"/>
                <a:gd name="f51" fmla="*/ f1 1 5647"/>
                <a:gd name="f52" fmla="val f2"/>
                <a:gd name="f53" fmla="val f3"/>
                <a:gd name="f54" fmla="val f4"/>
                <a:gd name="f55" fmla="+- f54 0 f52"/>
                <a:gd name="f56" fmla="+- f53 0 f52"/>
                <a:gd name="f57" fmla="*/ f56 1 6602"/>
                <a:gd name="f58" fmla="*/ f55 1 5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7">
                  <a:moveTo>
                    <a:pt x="f5" y="f6"/>
                  </a:moveTo>
                  <a:cubicBezTo>
                    <a:pt x="f7" y="f6"/>
                    <a:pt x="f8" y="f9"/>
                    <a:pt x="f8" y="f10"/>
                  </a:cubicBezTo>
                  <a:lnTo>
                    <a:pt x="f8" y="f11"/>
                  </a:lnTo>
                  <a:cubicBezTo>
                    <a:pt x="f2" y="f12"/>
                    <a:pt x="f13" y="f4"/>
                    <a:pt x="f14" y="f4"/>
                  </a:cubicBezTo>
                  <a:lnTo>
                    <a:pt x="f15" y="f4"/>
                  </a:lnTo>
                  <a:lnTo>
                    <a:pt x="f16" y="f17"/>
                  </a:lnTo>
                  <a:lnTo>
                    <a:pt x="f18" y="f19"/>
                  </a:lnTo>
                  <a:cubicBezTo>
                    <a:pt x="f20" y="f21"/>
                    <a:pt x="f22" y="f23"/>
                    <a:pt x="f24" y="f25"/>
                  </a:cubicBezTo>
                  <a:cubicBezTo>
                    <a:pt x="f26" y="f27"/>
                    <a:pt x="f28" y="f29"/>
                    <a:pt x="f30" y="f29"/>
                  </a:cubicBezTo>
                  <a:cubicBezTo>
                    <a:pt x="f31" y="f29"/>
                    <a:pt x="f32" y="f33"/>
                    <a:pt x="f34" y="f35"/>
                  </a:cubicBezTo>
                  <a:lnTo>
                    <a:pt x="f36" y="f37"/>
                  </a:lnTo>
                  <a:lnTo>
                    <a:pt x="f38" y="f39"/>
                  </a:lnTo>
                  <a:cubicBezTo>
                    <a:pt x="f40" y="f41"/>
                    <a:pt x="f42" y="f43"/>
                    <a:pt x="f44" y="f45"/>
                  </a:cubicBezTo>
                  <a:cubicBezTo>
                    <a:pt x="f46" y="f47"/>
                    <a:pt x="f48" y="f6"/>
                    <a:pt x="f4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163" name="Text Placeholder 1">
            <a:extLst>
              <a:ext uri="{FF2B5EF4-FFF2-40B4-BE49-F238E27FC236}">
                <a16:creationId xmlns:a16="http://schemas.microsoft.com/office/drawing/2014/main" id="{F42780E1-616A-EF01-1220-0FF6385C3EE0}"/>
              </a:ext>
            </a:extLst>
          </p:cNvPr>
          <p:cNvSpPr txBox="1">
            <a:spLocks/>
          </p:cNvSpPr>
          <p:nvPr/>
        </p:nvSpPr>
        <p:spPr>
          <a:xfrm>
            <a:off x="1103088" y="257860"/>
            <a:ext cx="9279657"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solidFill>
                  <a:schemeClr val="bg1"/>
                </a:solidFill>
                <a:latin typeface="Arial"/>
                <a:cs typeface="B Nazanin" panose="00000700000000000000" pitchFamily="2" charset="-78"/>
              </a:rPr>
              <a:t>مجموعه آیکون های کاملاً قابل ویرایش: </a:t>
            </a:r>
            <a:r>
              <a:rPr lang="en-US" sz="4800" dirty="0">
                <a:solidFill>
                  <a:schemeClr val="bg1"/>
                </a:solidFill>
                <a:latin typeface="Arial"/>
                <a:cs typeface="B Nazanin" panose="00000700000000000000" pitchFamily="2" charset="-78"/>
              </a:rPr>
              <a:t>C</a:t>
            </a:r>
          </a:p>
        </p:txBody>
      </p:sp>
    </p:spTree>
    <p:extLst>
      <p:ext uri="{BB962C8B-B14F-4D97-AF65-F5344CB8AC3E}">
        <p14:creationId xmlns:p14="http://schemas.microsoft.com/office/powerpoint/2010/main" val="3852579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70"/>
          <p:cNvSpPr txBox="1"/>
          <p:nvPr/>
        </p:nvSpPr>
        <p:spPr>
          <a:xfrm>
            <a:off x="955700" y="1584000"/>
            <a:ext cx="10280800" cy="1030000"/>
          </a:xfrm>
          <a:prstGeom prst="rect">
            <a:avLst/>
          </a:prstGeom>
          <a:noFill/>
          <a:ln>
            <a:noFill/>
          </a:ln>
        </p:spPr>
        <p:txBody>
          <a:bodyPr spcFirstLastPara="1" wrap="square" lIns="121900" tIns="121900" rIns="121900" bIns="121900" anchor="t" anchorCtr="0">
            <a:noAutofit/>
          </a:bodyPr>
          <a:lstStyle/>
          <a:p>
            <a:pPr algn="r" rtl="1"/>
            <a:r>
              <a:rPr lang="fa-IR" sz="1867" dirty="0">
                <a:solidFill>
                  <a:schemeClr val="bg1"/>
                </a:solidFill>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1198" name="Google Shape;1198;p70"/>
          <p:cNvGrpSpPr/>
          <p:nvPr/>
        </p:nvGrpSpPr>
        <p:grpSpPr>
          <a:xfrm>
            <a:off x="6823520" y="4114315"/>
            <a:ext cx="632392" cy="735055"/>
            <a:chOff x="4727025" y="1332775"/>
            <a:chExt cx="59900" cy="69625"/>
          </a:xfrm>
          <a:noFill/>
        </p:grpSpPr>
        <p:sp>
          <p:nvSpPr>
            <p:cNvPr id="1199" name="Google Shape;1199;p70"/>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0" name="Google Shape;1200;p70"/>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01" name="Google Shape;1201;p70"/>
          <p:cNvGrpSpPr/>
          <p:nvPr/>
        </p:nvGrpSpPr>
        <p:grpSpPr>
          <a:xfrm>
            <a:off x="7641729" y="3085787"/>
            <a:ext cx="740871" cy="742708"/>
            <a:chOff x="4820425" y="1329900"/>
            <a:chExt cx="70175" cy="70350"/>
          </a:xfrm>
          <a:noFill/>
        </p:grpSpPr>
        <p:sp>
          <p:nvSpPr>
            <p:cNvPr id="1202" name="Google Shape;1202;p70"/>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3" name="Google Shape;1203;p70"/>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4" name="Google Shape;1204;p70"/>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5" name="Google Shape;1205;p70"/>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06" name="Google Shape;1206;p70"/>
          <p:cNvGrpSpPr/>
          <p:nvPr/>
        </p:nvGrpSpPr>
        <p:grpSpPr>
          <a:xfrm>
            <a:off x="8476886" y="3091794"/>
            <a:ext cx="776765" cy="711828"/>
            <a:chOff x="4903200" y="1331525"/>
            <a:chExt cx="73575" cy="67425"/>
          </a:xfrm>
          <a:noFill/>
        </p:grpSpPr>
        <p:sp>
          <p:nvSpPr>
            <p:cNvPr id="1207" name="Google Shape;1207;p70"/>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8" name="Google Shape;1208;p70"/>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09" name="Google Shape;1209;p70"/>
          <p:cNvGrpSpPr/>
          <p:nvPr/>
        </p:nvGrpSpPr>
        <p:grpSpPr>
          <a:xfrm>
            <a:off x="7622856" y="4104946"/>
            <a:ext cx="778613" cy="753793"/>
            <a:chOff x="4815575" y="1416800"/>
            <a:chExt cx="73750" cy="71400"/>
          </a:xfrm>
          <a:noFill/>
        </p:grpSpPr>
        <p:sp>
          <p:nvSpPr>
            <p:cNvPr id="1210" name="Google Shape;1210;p70"/>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1" name="Google Shape;1211;p70"/>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2" name="Google Shape;1212;p70"/>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13" name="Google Shape;1213;p70"/>
          <p:cNvGrpSpPr/>
          <p:nvPr/>
        </p:nvGrpSpPr>
        <p:grpSpPr>
          <a:xfrm>
            <a:off x="8469232" y="4145195"/>
            <a:ext cx="786531" cy="673293"/>
            <a:chOff x="4902475" y="1418875"/>
            <a:chExt cx="74500" cy="63775"/>
          </a:xfrm>
          <a:noFill/>
        </p:grpSpPr>
        <p:sp>
          <p:nvSpPr>
            <p:cNvPr id="1214" name="Google Shape;1214;p70"/>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5" name="Google Shape;1215;p70"/>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16" name="Google Shape;1216;p70"/>
          <p:cNvGrpSpPr/>
          <p:nvPr/>
        </p:nvGrpSpPr>
        <p:grpSpPr>
          <a:xfrm>
            <a:off x="7636186" y="5101334"/>
            <a:ext cx="751956" cy="756169"/>
            <a:chOff x="4818100" y="1507675"/>
            <a:chExt cx="71225" cy="71625"/>
          </a:xfrm>
          <a:noFill/>
        </p:grpSpPr>
        <p:sp>
          <p:nvSpPr>
            <p:cNvPr id="1217" name="Google Shape;1217;p70"/>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8" name="Google Shape;1218;p70"/>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9" name="Google Shape;1219;p70"/>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0" name="Google Shape;1220;p70"/>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21" name="Google Shape;1221;p70"/>
          <p:cNvGrpSpPr/>
          <p:nvPr/>
        </p:nvGrpSpPr>
        <p:grpSpPr>
          <a:xfrm>
            <a:off x="6720849" y="5105949"/>
            <a:ext cx="837735" cy="784673"/>
            <a:chOff x="4721450" y="1509475"/>
            <a:chExt cx="79350" cy="74325"/>
          </a:xfrm>
          <a:noFill/>
        </p:grpSpPr>
        <p:sp>
          <p:nvSpPr>
            <p:cNvPr id="1222" name="Google Shape;1222;p70"/>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3" name="Google Shape;1223;p70"/>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4" name="Google Shape;1224;p70"/>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5" name="Google Shape;1225;p70"/>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26" name="Google Shape;1226;p70"/>
          <p:cNvGrpSpPr/>
          <p:nvPr/>
        </p:nvGrpSpPr>
        <p:grpSpPr>
          <a:xfrm>
            <a:off x="8514894" y="5085369"/>
            <a:ext cx="742717" cy="750363"/>
            <a:chOff x="4906800" y="1507500"/>
            <a:chExt cx="70350" cy="71075"/>
          </a:xfrm>
          <a:noFill/>
        </p:grpSpPr>
        <p:sp>
          <p:nvSpPr>
            <p:cNvPr id="1227" name="Google Shape;1227;p70"/>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8" name="Google Shape;1228;p70"/>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9" name="Google Shape;1229;p70"/>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0" name="Google Shape;1230;p70"/>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1" name="Google Shape;1231;p70"/>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32" name="Google Shape;1232;p70"/>
          <p:cNvGrpSpPr/>
          <p:nvPr/>
        </p:nvGrpSpPr>
        <p:grpSpPr>
          <a:xfrm>
            <a:off x="5898371" y="3121284"/>
            <a:ext cx="690579" cy="690579"/>
            <a:chOff x="3736598" y="2170606"/>
            <a:chExt cx="404889" cy="404889"/>
          </a:xfrm>
          <a:noFill/>
        </p:grpSpPr>
        <p:sp>
          <p:nvSpPr>
            <p:cNvPr id="1233" name="Google Shape;1233;p70"/>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4" name="Google Shape;1234;p70"/>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5" name="Google Shape;1235;p70"/>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6" name="Google Shape;1236;p70"/>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37" name="Google Shape;1237;p70"/>
          <p:cNvGrpSpPr/>
          <p:nvPr/>
        </p:nvGrpSpPr>
        <p:grpSpPr>
          <a:xfrm>
            <a:off x="4921119" y="3121415"/>
            <a:ext cx="782648" cy="690320"/>
            <a:chOff x="3161917" y="2170682"/>
            <a:chExt cx="458870" cy="404737"/>
          </a:xfrm>
          <a:noFill/>
        </p:grpSpPr>
        <p:sp>
          <p:nvSpPr>
            <p:cNvPr id="1238" name="Google Shape;1238;p70"/>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9" name="Google Shape;1239;p70"/>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0" name="Google Shape;1240;p70"/>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41" name="Google Shape;1241;p70"/>
          <p:cNvGrpSpPr/>
          <p:nvPr/>
        </p:nvGrpSpPr>
        <p:grpSpPr>
          <a:xfrm>
            <a:off x="4951814" y="4136534"/>
            <a:ext cx="721257" cy="690617"/>
            <a:chOff x="3179914" y="2889488"/>
            <a:chExt cx="422876" cy="404911"/>
          </a:xfrm>
          <a:noFill/>
        </p:grpSpPr>
        <p:sp>
          <p:nvSpPr>
            <p:cNvPr id="1242" name="Google Shape;1242;p70"/>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3" name="Google Shape;1243;p70"/>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4" name="Google Shape;1244;p70"/>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5" name="Google Shape;1245;p70"/>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6" name="Google Shape;1246;p70"/>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7" name="Google Shape;1247;p70"/>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48" name="Google Shape;1248;p70"/>
          <p:cNvGrpSpPr/>
          <p:nvPr/>
        </p:nvGrpSpPr>
        <p:grpSpPr>
          <a:xfrm>
            <a:off x="5886205" y="4136478"/>
            <a:ext cx="714907" cy="690729"/>
            <a:chOff x="3729467" y="2889422"/>
            <a:chExt cx="419153" cy="404977"/>
          </a:xfrm>
          <a:noFill/>
        </p:grpSpPr>
        <p:sp>
          <p:nvSpPr>
            <p:cNvPr id="1249" name="Google Shape;1249;p70"/>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0" name="Google Shape;1250;p70"/>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1" name="Google Shape;1251;p70"/>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2" name="Google Shape;1252;p70"/>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3" name="Google Shape;1253;p70"/>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4" name="Google Shape;1254;p70"/>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5" name="Google Shape;1255;p70"/>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56" name="Google Shape;1256;p70"/>
          <p:cNvGrpSpPr/>
          <p:nvPr/>
        </p:nvGrpSpPr>
        <p:grpSpPr>
          <a:xfrm>
            <a:off x="2602251" y="4594384"/>
            <a:ext cx="1287135" cy="179481"/>
            <a:chOff x="4411970" y="2962952"/>
            <a:chExt cx="706544" cy="104212"/>
          </a:xfrm>
          <a:noFill/>
        </p:grpSpPr>
        <p:sp>
          <p:nvSpPr>
            <p:cNvPr id="1257" name="Google Shape;1257;p70"/>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8" name="Google Shape;1258;p70"/>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9" name="Google Shape;1259;p70"/>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0" name="Google Shape;1260;p70"/>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61" name="Google Shape;1261;p70"/>
          <p:cNvGrpSpPr/>
          <p:nvPr/>
        </p:nvGrpSpPr>
        <p:grpSpPr>
          <a:xfrm>
            <a:off x="2602251" y="4054769"/>
            <a:ext cx="1280211" cy="385563"/>
            <a:chOff x="4411970" y="2726085"/>
            <a:chExt cx="643107" cy="193659"/>
          </a:xfrm>
          <a:noFill/>
        </p:grpSpPr>
        <p:sp>
          <p:nvSpPr>
            <p:cNvPr id="1262" name="Google Shape;1262;p70"/>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3" name="Google Shape;1263;p70"/>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4" name="Google Shape;1264;p70"/>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65" name="Google Shape;1265;p70"/>
          <p:cNvGrpSpPr/>
          <p:nvPr/>
        </p:nvGrpSpPr>
        <p:grpSpPr>
          <a:xfrm>
            <a:off x="1280247" y="4393867"/>
            <a:ext cx="1082004" cy="336779"/>
            <a:chOff x="4411970" y="4340222"/>
            <a:chExt cx="779467" cy="242683"/>
          </a:xfrm>
          <a:noFill/>
        </p:grpSpPr>
        <p:sp>
          <p:nvSpPr>
            <p:cNvPr id="1266" name="Google Shape;1266;p70"/>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7" name="Google Shape;1267;p70"/>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8" name="Google Shape;1268;p70"/>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69" name="Google Shape;1269;p70"/>
          <p:cNvGrpSpPr/>
          <p:nvPr/>
        </p:nvGrpSpPr>
        <p:grpSpPr>
          <a:xfrm>
            <a:off x="2602251" y="3612411"/>
            <a:ext cx="1286880" cy="288307"/>
            <a:chOff x="4411970" y="2468674"/>
            <a:chExt cx="747317" cy="167425"/>
          </a:xfrm>
          <a:noFill/>
        </p:grpSpPr>
        <p:sp>
          <p:nvSpPr>
            <p:cNvPr id="1270" name="Google Shape;1270;p70"/>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1" name="Google Shape;1271;p70"/>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272" name="Google Shape;1272;p70"/>
          <p:cNvSpPr/>
          <p:nvPr/>
        </p:nvSpPr>
        <p:spPr>
          <a:xfrm>
            <a:off x="1277913" y="4018786"/>
            <a:ext cx="1080824" cy="257311"/>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273" name="Google Shape;1273;p70"/>
          <p:cNvGrpSpPr/>
          <p:nvPr/>
        </p:nvGrpSpPr>
        <p:grpSpPr>
          <a:xfrm>
            <a:off x="1279006" y="3112916"/>
            <a:ext cx="2612055" cy="278379"/>
            <a:chOff x="6336019" y="3733725"/>
            <a:chExt cx="2566206" cy="351310"/>
          </a:xfrm>
          <a:noFill/>
        </p:grpSpPr>
        <p:sp>
          <p:nvSpPr>
            <p:cNvPr id="1274" name="Google Shape;1274;p70"/>
            <p:cNvSpPr/>
            <p:nvPr/>
          </p:nvSpPr>
          <p:spPr>
            <a:xfrm>
              <a:off x="6336019" y="3733735"/>
              <a:ext cx="1881300" cy="351300"/>
            </a:xfrm>
            <a:prstGeom prst="homePlate">
              <a:avLst>
                <a:gd name="adj" fmla="val 50000"/>
              </a:avLst>
            </a:pr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5" name="Google Shape;1275;p70"/>
            <p:cNvSpPr/>
            <p:nvPr/>
          </p:nvSpPr>
          <p:spPr>
            <a:xfrm>
              <a:off x="8098525" y="3733725"/>
              <a:ext cx="346500" cy="351300"/>
            </a:xfrm>
            <a:prstGeom prst="chevron">
              <a:avLst>
                <a:gd name="adj" fmla="val 50000"/>
              </a:avLst>
            </a:pr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6" name="Google Shape;1276;p70"/>
            <p:cNvSpPr/>
            <p:nvPr/>
          </p:nvSpPr>
          <p:spPr>
            <a:xfrm>
              <a:off x="8327125" y="3733725"/>
              <a:ext cx="346500" cy="351300"/>
            </a:xfrm>
            <a:prstGeom prst="chevron">
              <a:avLst>
                <a:gd name="adj" fmla="val 50000"/>
              </a:avLst>
            </a:pr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7" name="Google Shape;1277;p70"/>
            <p:cNvSpPr/>
            <p:nvPr/>
          </p:nvSpPr>
          <p:spPr>
            <a:xfrm>
              <a:off x="8555725" y="3733725"/>
              <a:ext cx="346500" cy="351300"/>
            </a:xfrm>
            <a:prstGeom prst="chevron">
              <a:avLst>
                <a:gd name="adj" fmla="val 50000"/>
              </a:avLst>
            </a:pr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78" name="Google Shape;1278;p70"/>
          <p:cNvGrpSpPr/>
          <p:nvPr/>
        </p:nvGrpSpPr>
        <p:grpSpPr>
          <a:xfrm>
            <a:off x="2602251" y="5267469"/>
            <a:ext cx="1262068" cy="204267"/>
            <a:chOff x="4404545" y="3301592"/>
            <a:chExt cx="782403" cy="129272"/>
          </a:xfrm>
          <a:noFill/>
        </p:grpSpPr>
        <p:sp>
          <p:nvSpPr>
            <p:cNvPr id="1279" name="Google Shape;1279;p70"/>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80" name="Google Shape;1280;p70"/>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81" name="Google Shape;1281;p70"/>
          <p:cNvGrpSpPr/>
          <p:nvPr/>
        </p:nvGrpSpPr>
        <p:grpSpPr>
          <a:xfrm>
            <a:off x="2602252" y="4927917"/>
            <a:ext cx="1283009" cy="185503"/>
            <a:chOff x="4411970" y="3131459"/>
            <a:chExt cx="710520" cy="117397"/>
          </a:xfrm>
          <a:noFill/>
        </p:grpSpPr>
        <p:sp>
          <p:nvSpPr>
            <p:cNvPr id="1282" name="Google Shape;1282;p70"/>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83" name="Google Shape;1283;p70"/>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284" name="Google Shape;1284;p70" descr="Timeline background shape"/>
          <p:cNvSpPr/>
          <p:nvPr/>
        </p:nvSpPr>
        <p:spPr>
          <a:xfrm>
            <a:off x="2602251" y="5625788"/>
            <a:ext cx="1280400" cy="204000"/>
          </a:xfrm>
          <a:prstGeom prst="homePlate">
            <a:avLst>
              <a:gd name="adj" fmla="val 50000"/>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285" name="Google Shape;1285;p70"/>
          <p:cNvGrpSpPr/>
          <p:nvPr/>
        </p:nvGrpSpPr>
        <p:grpSpPr>
          <a:xfrm>
            <a:off x="1269111" y="4828804"/>
            <a:ext cx="1098451" cy="611984"/>
            <a:chOff x="4411970" y="1801825"/>
            <a:chExt cx="734586" cy="409262"/>
          </a:xfrm>
          <a:noFill/>
        </p:grpSpPr>
        <p:sp>
          <p:nvSpPr>
            <p:cNvPr id="1286" name="Google Shape;1286;p70"/>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87" name="Google Shape;1287;p70"/>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88" name="Google Shape;1288;p70"/>
          <p:cNvGrpSpPr/>
          <p:nvPr/>
        </p:nvGrpSpPr>
        <p:grpSpPr>
          <a:xfrm>
            <a:off x="4075739" y="3118897"/>
            <a:ext cx="695352" cy="695352"/>
            <a:chOff x="5681300" y="2527788"/>
            <a:chExt cx="805800" cy="805800"/>
          </a:xfrm>
          <a:noFill/>
        </p:grpSpPr>
        <p:sp>
          <p:nvSpPr>
            <p:cNvPr id="1289" name="Google Shape;1289;p70"/>
            <p:cNvSpPr/>
            <p:nvPr/>
          </p:nvSpPr>
          <p:spPr>
            <a:xfrm>
              <a:off x="5681300" y="2527788"/>
              <a:ext cx="805800" cy="805800"/>
            </a:xfrm>
            <a:prstGeom prst="ellipse">
              <a:avLst/>
            </a:pr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0" name="Google Shape;1290;p70"/>
            <p:cNvSpPr/>
            <p:nvPr/>
          </p:nvSpPr>
          <p:spPr>
            <a:xfrm>
              <a:off x="5681300" y="2527788"/>
              <a:ext cx="805800" cy="805800"/>
            </a:xfrm>
            <a:prstGeom prst="pie">
              <a:avLst>
                <a:gd name="adj1" fmla="val 0"/>
                <a:gd name="adj2" fmla="val 16200000"/>
              </a:avLst>
            </a:pr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91" name="Google Shape;1291;p70"/>
          <p:cNvGrpSpPr/>
          <p:nvPr/>
        </p:nvGrpSpPr>
        <p:grpSpPr>
          <a:xfrm>
            <a:off x="4068059" y="4126487"/>
            <a:ext cx="710711" cy="710711"/>
            <a:chOff x="4049800" y="640400"/>
            <a:chExt cx="858900" cy="858900"/>
          </a:xfrm>
          <a:noFill/>
        </p:grpSpPr>
        <p:sp>
          <p:nvSpPr>
            <p:cNvPr id="1292" name="Google Shape;1292;p70"/>
            <p:cNvSpPr/>
            <p:nvPr/>
          </p:nvSpPr>
          <p:spPr>
            <a:xfrm>
              <a:off x="4049800" y="640400"/>
              <a:ext cx="858900" cy="858900"/>
            </a:xfrm>
            <a:prstGeom prst="donut">
              <a:avLst>
                <a:gd name="adj" fmla="val 25000"/>
              </a:avLst>
            </a:pr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3" name="Google Shape;1293;p70"/>
            <p:cNvSpPr/>
            <p:nvPr/>
          </p:nvSpPr>
          <p:spPr>
            <a:xfrm>
              <a:off x="4049800" y="640400"/>
              <a:ext cx="858900" cy="858900"/>
            </a:xfrm>
            <a:prstGeom prst="blockArc">
              <a:avLst>
                <a:gd name="adj1" fmla="val 7914150"/>
                <a:gd name="adj2" fmla="val 0"/>
                <a:gd name="adj3" fmla="val 25000"/>
              </a:avLst>
            </a:pr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94" name="Google Shape;1294;p70"/>
          <p:cNvGrpSpPr/>
          <p:nvPr/>
        </p:nvGrpSpPr>
        <p:grpSpPr>
          <a:xfrm>
            <a:off x="3968703" y="5030057"/>
            <a:ext cx="909424" cy="909424"/>
            <a:chOff x="5080188" y="927900"/>
            <a:chExt cx="961200" cy="961200"/>
          </a:xfrm>
          <a:noFill/>
        </p:grpSpPr>
        <p:sp>
          <p:nvSpPr>
            <p:cNvPr id="1295" name="Google Shape;1295;p70"/>
            <p:cNvSpPr/>
            <p:nvPr/>
          </p:nvSpPr>
          <p:spPr>
            <a:xfrm>
              <a:off x="5201900" y="1050116"/>
              <a:ext cx="716700" cy="716700"/>
            </a:xfrm>
            <a:prstGeom prst="donut">
              <a:avLst>
                <a:gd name="adj" fmla="val 4716"/>
              </a:avLst>
            </a:pr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6" name="Google Shape;1296;p70"/>
            <p:cNvSpPr/>
            <p:nvPr/>
          </p:nvSpPr>
          <p:spPr>
            <a:xfrm>
              <a:off x="5269594" y="1117818"/>
              <a:ext cx="581100" cy="581100"/>
            </a:xfrm>
            <a:prstGeom prst="donut">
              <a:avLst>
                <a:gd name="adj" fmla="val 5814"/>
              </a:avLst>
            </a:pr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7" name="Google Shape;1297;p70"/>
            <p:cNvSpPr/>
            <p:nvPr/>
          </p:nvSpPr>
          <p:spPr>
            <a:xfrm>
              <a:off x="5339279" y="1187526"/>
              <a:ext cx="441900" cy="441600"/>
            </a:xfrm>
            <a:prstGeom prst="donut">
              <a:avLst>
                <a:gd name="adj" fmla="val 7648"/>
              </a:avLst>
            </a:pr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8" name="Google Shape;1298;p70"/>
            <p:cNvSpPr/>
            <p:nvPr/>
          </p:nvSpPr>
          <p:spPr>
            <a:xfrm>
              <a:off x="5414892" y="1263155"/>
              <a:ext cx="290700" cy="290700"/>
            </a:xfrm>
            <a:prstGeom prst="donut">
              <a:avLst>
                <a:gd name="adj" fmla="val 10182"/>
              </a:avLst>
            </a:pr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9" name="Google Shape;1299;p70"/>
            <p:cNvSpPr/>
            <p:nvPr/>
          </p:nvSpPr>
          <p:spPr>
            <a:xfrm rot="-3809958">
              <a:off x="5202435" y="1050148"/>
              <a:ext cx="716705" cy="716705"/>
            </a:xfrm>
            <a:prstGeom prst="blockArc">
              <a:avLst>
                <a:gd name="adj1" fmla="val 5266439"/>
                <a:gd name="adj2" fmla="val 19995741"/>
                <a:gd name="adj3" fmla="val 4692"/>
              </a:avLst>
            </a:pr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0" name="Google Shape;1300;p70"/>
            <p:cNvSpPr/>
            <p:nvPr/>
          </p:nvSpPr>
          <p:spPr>
            <a:xfrm rot="-3906059">
              <a:off x="5269616" y="1117617"/>
              <a:ext cx="581445" cy="581445"/>
            </a:xfrm>
            <a:prstGeom prst="blockArc">
              <a:avLst>
                <a:gd name="adj1" fmla="val 3085776"/>
                <a:gd name="adj2" fmla="val 20100839"/>
                <a:gd name="adj3" fmla="val 5564"/>
              </a:avLst>
            </a:pr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1" name="Google Shape;1301;p70"/>
            <p:cNvSpPr/>
            <p:nvPr/>
          </p:nvSpPr>
          <p:spPr>
            <a:xfrm rot="-4222340">
              <a:off x="5339825" y="1187386"/>
              <a:ext cx="442087" cy="442087"/>
            </a:xfrm>
            <a:prstGeom prst="blockArc">
              <a:avLst>
                <a:gd name="adj1" fmla="val 8884448"/>
                <a:gd name="adj2" fmla="val 20414899"/>
                <a:gd name="adj3" fmla="val 7688"/>
              </a:avLst>
            </a:pr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2" name="Google Shape;1302;p70"/>
            <p:cNvSpPr/>
            <p:nvPr/>
          </p:nvSpPr>
          <p:spPr>
            <a:xfrm rot="-4538880">
              <a:off x="5414922" y="1262925"/>
              <a:ext cx="290465" cy="290465"/>
            </a:xfrm>
            <a:prstGeom prst="blockArc">
              <a:avLst>
                <a:gd name="adj1" fmla="val 6490304"/>
                <a:gd name="adj2" fmla="val 20700625"/>
                <a:gd name="adj3" fmla="val 10156"/>
              </a:avLst>
            </a:pr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03" name="Google Shape;1303;p70"/>
          <p:cNvGrpSpPr/>
          <p:nvPr/>
        </p:nvGrpSpPr>
        <p:grpSpPr>
          <a:xfrm>
            <a:off x="5920035" y="5158979"/>
            <a:ext cx="674200" cy="672008"/>
            <a:chOff x="6039282" y="1042577"/>
            <a:chExt cx="734315" cy="731929"/>
          </a:xfrm>
          <a:noFill/>
        </p:grpSpPr>
        <p:sp>
          <p:nvSpPr>
            <p:cNvPr id="1304" name="Google Shape;1304;p70"/>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5" name="Google Shape;1305;p70"/>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6" name="Google Shape;1306;p70"/>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7" name="Google Shape;1307;p70"/>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8" name="Google Shape;1308;p70"/>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9" name="Google Shape;1309;p70"/>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0" name="Google Shape;1310;p70"/>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1" name="Google Shape;1311;p70"/>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2" name="Google Shape;1312;p70"/>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3" name="Google Shape;1313;p70"/>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4" name="Google Shape;1314;p70"/>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5" name="Google Shape;1315;p70"/>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6" name="Google Shape;1316;p70"/>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7" name="Google Shape;1317;p70"/>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8" name="Google Shape;1318;p70"/>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9" name="Google Shape;1319;p70"/>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0" name="Google Shape;1320;p70"/>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1" name="Google Shape;1321;p70"/>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2" name="Google Shape;1322;p70"/>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3" name="Google Shape;1323;p70"/>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4" name="Google Shape;1324;p70"/>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25" name="Google Shape;1325;p70"/>
          <p:cNvGrpSpPr/>
          <p:nvPr/>
        </p:nvGrpSpPr>
        <p:grpSpPr>
          <a:xfrm>
            <a:off x="6736837" y="3065149"/>
            <a:ext cx="756992" cy="802848"/>
            <a:chOff x="1825800" y="1651625"/>
            <a:chExt cx="539989" cy="571775"/>
          </a:xfrm>
          <a:noFill/>
        </p:grpSpPr>
        <p:sp>
          <p:nvSpPr>
            <p:cNvPr id="1326" name="Google Shape;1326;p70"/>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7" name="Google Shape;1327;p70"/>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8" name="Google Shape;1328;p70"/>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9" name="Google Shape;1329;p70"/>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30" name="Google Shape;1330;p70"/>
          <p:cNvGrpSpPr/>
          <p:nvPr/>
        </p:nvGrpSpPr>
        <p:grpSpPr>
          <a:xfrm>
            <a:off x="4970077" y="5140773"/>
            <a:ext cx="677497" cy="677273"/>
            <a:chOff x="1897577" y="2802432"/>
            <a:chExt cx="492176" cy="492014"/>
          </a:xfrm>
          <a:noFill/>
        </p:grpSpPr>
        <p:sp>
          <p:nvSpPr>
            <p:cNvPr id="1331" name="Google Shape;1331;p70"/>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2" name="Google Shape;1332;p70"/>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3" name="Google Shape;1333;p70"/>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4" name="Google Shape;1334;p70"/>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5" name="Google Shape;1335;p70"/>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6" name="Google Shape;1336;p70"/>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7" name="Google Shape;1337;p70"/>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8" name="Google Shape;1338;p70"/>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9" name="Google Shape;1339;p70"/>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0" name="Google Shape;1340;p70"/>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1" name="Google Shape;1341;p70"/>
            <p:cNvSpPr/>
            <p:nvPr/>
          </p:nvSpPr>
          <p:spPr>
            <a:xfrm>
              <a:off x="2143379" y="3048492"/>
              <a:ext cx="16" cy="16"/>
            </a:xfrm>
            <a:custGeom>
              <a:avLst/>
              <a:gdLst/>
              <a:ahLst/>
              <a:cxnLst/>
              <a:rect l="l" t="t" r="r" b="b"/>
              <a:pathLst>
                <a:path w="1" h="1" fill="none" extrusionOk="0">
                  <a:moveTo>
                    <a:pt x="0" y="0"/>
                  </a:moveTo>
                  <a:lnTo>
                    <a:pt x="0" y="0"/>
                  </a:lnTo>
                  <a:close/>
                </a:path>
              </a:pathLst>
            </a:custGeom>
            <a:grpFill/>
            <a:ln w="9525" cap="rnd"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2" name="Google Shape;1342;p70"/>
            <p:cNvSpPr/>
            <p:nvPr/>
          </p:nvSpPr>
          <p:spPr>
            <a:xfrm>
              <a:off x="2143379" y="3048492"/>
              <a:ext cx="16" cy="16"/>
            </a:xfrm>
            <a:custGeom>
              <a:avLst/>
              <a:gdLst/>
              <a:ahLst/>
              <a:cxnLst/>
              <a:rect l="l" t="t" r="r" b="b"/>
              <a:pathLst>
                <a:path w="1" h="1" fill="none" extrusionOk="0">
                  <a:moveTo>
                    <a:pt x="0" y="0"/>
                  </a:moveTo>
                  <a:lnTo>
                    <a:pt x="0"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43" name="Google Shape;1343;p70"/>
          <p:cNvGrpSpPr/>
          <p:nvPr/>
        </p:nvGrpSpPr>
        <p:grpSpPr>
          <a:xfrm>
            <a:off x="1278784" y="5558831"/>
            <a:ext cx="1078969" cy="267789"/>
            <a:chOff x="2013045" y="4813233"/>
            <a:chExt cx="921986" cy="228854"/>
          </a:xfrm>
          <a:noFill/>
        </p:grpSpPr>
        <p:sp>
          <p:nvSpPr>
            <p:cNvPr id="1344" name="Google Shape;1344;p70"/>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5" name="Google Shape;1345;p70"/>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46" name="Google Shape;1346;p70"/>
          <p:cNvGrpSpPr/>
          <p:nvPr/>
        </p:nvGrpSpPr>
        <p:grpSpPr>
          <a:xfrm>
            <a:off x="1290064" y="3541340"/>
            <a:ext cx="1056561" cy="359921"/>
            <a:chOff x="1046767" y="4756633"/>
            <a:chExt cx="859646" cy="292841"/>
          </a:xfrm>
          <a:noFill/>
        </p:grpSpPr>
        <p:sp>
          <p:nvSpPr>
            <p:cNvPr id="1347" name="Google Shape;1347;p70"/>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8" name="Google Shape;1348;p70"/>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9" name="Google Shape;1349;p70"/>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grpFill/>
            <a:ln w="9525" cap="flat" cmpd="sng">
              <a:solidFill>
                <a:schemeClr val="bg1"/>
              </a:solidFill>
              <a:prstDash val="solid"/>
              <a:miter lim="123487"/>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350" name="Google Shape;1350;p70"/>
          <p:cNvSpPr/>
          <p:nvPr/>
        </p:nvSpPr>
        <p:spPr>
          <a:xfrm>
            <a:off x="9868400" y="3134230"/>
            <a:ext cx="247213" cy="125341"/>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1" name="Google Shape;1351;p70"/>
          <p:cNvSpPr/>
          <p:nvPr/>
        </p:nvSpPr>
        <p:spPr>
          <a:xfrm>
            <a:off x="9467673" y="3110767"/>
            <a:ext cx="229028" cy="172264"/>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2" name="Google Shape;1352;p70"/>
          <p:cNvSpPr/>
          <p:nvPr/>
        </p:nvSpPr>
        <p:spPr>
          <a:xfrm>
            <a:off x="10297391" y="3119373"/>
            <a:ext cx="223751" cy="155703"/>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3" name="Google Shape;1353;p70"/>
          <p:cNvSpPr/>
          <p:nvPr/>
        </p:nvSpPr>
        <p:spPr>
          <a:xfrm>
            <a:off x="10690332" y="3110767"/>
            <a:ext cx="218473" cy="172264"/>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354" name="Google Shape;1354;p70"/>
          <p:cNvGrpSpPr/>
          <p:nvPr/>
        </p:nvGrpSpPr>
        <p:grpSpPr>
          <a:xfrm>
            <a:off x="9471205" y="3400750"/>
            <a:ext cx="221964" cy="188663"/>
            <a:chOff x="4660325" y="1866850"/>
            <a:chExt cx="68350" cy="58100"/>
          </a:xfrm>
          <a:noFill/>
        </p:grpSpPr>
        <p:sp>
          <p:nvSpPr>
            <p:cNvPr id="1355" name="Google Shape;1355;p70"/>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6" name="Google Shape;1356;p70"/>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57" name="Google Shape;1357;p70"/>
          <p:cNvGrpSpPr/>
          <p:nvPr/>
        </p:nvGrpSpPr>
        <p:grpSpPr>
          <a:xfrm>
            <a:off x="9883663" y="3435049"/>
            <a:ext cx="216687" cy="120065"/>
            <a:chOff x="4791775" y="1877500"/>
            <a:chExt cx="66725" cy="36975"/>
          </a:xfrm>
          <a:noFill/>
        </p:grpSpPr>
        <p:sp>
          <p:nvSpPr>
            <p:cNvPr id="1358" name="Google Shape;1358;p70"/>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9" name="Google Shape;1359;p70"/>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0" name="Google Shape;1360;p70"/>
          <p:cNvGrpSpPr/>
          <p:nvPr/>
        </p:nvGrpSpPr>
        <p:grpSpPr>
          <a:xfrm>
            <a:off x="10312614" y="3435049"/>
            <a:ext cx="193305" cy="120065"/>
            <a:chOff x="4923925" y="1877500"/>
            <a:chExt cx="59525" cy="36975"/>
          </a:xfrm>
          <a:noFill/>
        </p:grpSpPr>
        <p:sp>
          <p:nvSpPr>
            <p:cNvPr id="1361" name="Google Shape;1361;p70"/>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62" name="Google Shape;1362;p70"/>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3" name="Google Shape;1363;p70"/>
          <p:cNvGrpSpPr/>
          <p:nvPr/>
        </p:nvGrpSpPr>
        <p:grpSpPr>
          <a:xfrm>
            <a:off x="10705270" y="3411303"/>
            <a:ext cx="188596" cy="167556"/>
            <a:chOff x="5058450" y="1870100"/>
            <a:chExt cx="58075" cy="51600"/>
          </a:xfrm>
          <a:noFill/>
        </p:grpSpPr>
        <p:sp>
          <p:nvSpPr>
            <p:cNvPr id="1364" name="Google Shape;1364;p70"/>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65" name="Google Shape;1365;p70"/>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6" name="Google Shape;1366;p70"/>
          <p:cNvGrpSpPr/>
          <p:nvPr/>
        </p:nvGrpSpPr>
        <p:grpSpPr>
          <a:xfrm>
            <a:off x="9924622" y="3974514"/>
            <a:ext cx="134769" cy="143527"/>
            <a:chOff x="4811425" y="2065025"/>
            <a:chExt cx="41500" cy="44200"/>
          </a:xfrm>
          <a:noFill/>
        </p:grpSpPr>
        <p:sp>
          <p:nvSpPr>
            <p:cNvPr id="1367" name="Google Shape;1367;p70"/>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68" name="Google Shape;1368;p70"/>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9" name="Google Shape;1369;p70"/>
          <p:cNvGrpSpPr/>
          <p:nvPr/>
        </p:nvGrpSpPr>
        <p:grpSpPr>
          <a:xfrm>
            <a:off x="10314539" y="3974798"/>
            <a:ext cx="161156" cy="142957"/>
            <a:chOff x="4929875" y="2065025"/>
            <a:chExt cx="49625" cy="44025"/>
          </a:xfrm>
          <a:noFill/>
        </p:grpSpPr>
        <p:sp>
          <p:nvSpPr>
            <p:cNvPr id="1370" name="Google Shape;1370;p70"/>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1" name="Google Shape;1371;p70"/>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72" name="Google Shape;1372;p70"/>
          <p:cNvGrpSpPr/>
          <p:nvPr/>
        </p:nvGrpSpPr>
        <p:grpSpPr>
          <a:xfrm>
            <a:off x="10752763" y="3978817"/>
            <a:ext cx="93608" cy="134921"/>
            <a:chOff x="5083925" y="2066350"/>
            <a:chExt cx="28825" cy="41550"/>
          </a:xfrm>
          <a:noFill/>
        </p:grpSpPr>
        <p:sp>
          <p:nvSpPr>
            <p:cNvPr id="1373" name="Google Shape;1373;p70"/>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4" name="Google Shape;1374;p70"/>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75" name="Google Shape;1375;p70"/>
          <p:cNvGrpSpPr/>
          <p:nvPr/>
        </p:nvGrpSpPr>
        <p:grpSpPr>
          <a:xfrm>
            <a:off x="9461501" y="3999679"/>
            <a:ext cx="241368" cy="93195"/>
            <a:chOff x="4659775" y="2072775"/>
            <a:chExt cx="74325" cy="28700"/>
          </a:xfrm>
          <a:noFill/>
        </p:grpSpPr>
        <p:sp>
          <p:nvSpPr>
            <p:cNvPr id="1376" name="Google Shape;1376;p70"/>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7" name="Google Shape;1377;p70"/>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8" name="Google Shape;1378;p70"/>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79" name="Google Shape;1379;p70"/>
          <p:cNvGrpSpPr/>
          <p:nvPr/>
        </p:nvGrpSpPr>
        <p:grpSpPr>
          <a:xfrm>
            <a:off x="10687977" y="3720433"/>
            <a:ext cx="223183" cy="118929"/>
            <a:chOff x="4662475" y="1976500"/>
            <a:chExt cx="68725" cy="36625"/>
          </a:xfrm>
          <a:noFill/>
        </p:grpSpPr>
        <p:sp>
          <p:nvSpPr>
            <p:cNvPr id="1380" name="Google Shape;1380;p70"/>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1" name="Google Shape;1381;p70"/>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2" name="Google Shape;1382;p70"/>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83" name="Google Shape;1383;p70"/>
          <p:cNvGrpSpPr/>
          <p:nvPr/>
        </p:nvGrpSpPr>
        <p:grpSpPr>
          <a:xfrm>
            <a:off x="10283850" y="3725019"/>
            <a:ext cx="222532" cy="109756"/>
            <a:chOff x="4920150" y="1977875"/>
            <a:chExt cx="68525" cy="33800"/>
          </a:xfrm>
          <a:noFill/>
        </p:grpSpPr>
        <p:sp>
          <p:nvSpPr>
            <p:cNvPr id="1384" name="Google Shape;1384;p70"/>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5" name="Google Shape;1385;p70"/>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6" name="Google Shape;1386;p70"/>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87" name="Google Shape;1387;p70"/>
          <p:cNvGrpSpPr/>
          <p:nvPr/>
        </p:nvGrpSpPr>
        <p:grpSpPr>
          <a:xfrm>
            <a:off x="9498725" y="4263577"/>
            <a:ext cx="166920" cy="170479"/>
            <a:chOff x="4676550" y="2160575"/>
            <a:chExt cx="51400" cy="52500"/>
          </a:xfrm>
          <a:noFill/>
        </p:grpSpPr>
        <p:sp>
          <p:nvSpPr>
            <p:cNvPr id="1388" name="Google Shape;1388;p70"/>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9" name="Google Shape;1389;p70"/>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0" name="Google Shape;1390;p70"/>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91" name="Google Shape;1391;p70"/>
          <p:cNvGrpSpPr/>
          <p:nvPr/>
        </p:nvGrpSpPr>
        <p:grpSpPr>
          <a:xfrm>
            <a:off x="9895070" y="4272952"/>
            <a:ext cx="193873" cy="151725"/>
            <a:chOff x="4768325" y="2163475"/>
            <a:chExt cx="59700" cy="46725"/>
          </a:xfrm>
          <a:noFill/>
        </p:grpSpPr>
        <p:sp>
          <p:nvSpPr>
            <p:cNvPr id="1392" name="Google Shape;1392;p70"/>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3" name="Google Shape;1393;p70"/>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394" name="Google Shape;1394;p70"/>
          <p:cNvSpPr/>
          <p:nvPr/>
        </p:nvSpPr>
        <p:spPr>
          <a:xfrm>
            <a:off x="10337677" y="4261629"/>
            <a:ext cx="114879" cy="174375"/>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5" name="Google Shape;1395;p70"/>
          <p:cNvSpPr/>
          <p:nvPr/>
        </p:nvSpPr>
        <p:spPr>
          <a:xfrm>
            <a:off x="10700844" y="5604409"/>
            <a:ext cx="197445" cy="217319"/>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6" name="Google Shape;1396;p70"/>
          <p:cNvSpPr/>
          <p:nvPr/>
        </p:nvSpPr>
        <p:spPr>
          <a:xfrm>
            <a:off x="9502786" y="4575370"/>
            <a:ext cx="158801" cy="217887"/>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7" name="Google Shape;1397;p70"/>
          <p:cNvSpPr/>
          <p:nvPr/>
        </p:nvSpPr>
        <p:spPr>
          <a:xfrm>
            <a:off x="9460082" y="5625516"/>
            <a:ext cx="244209" cy="175105"/>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8" name="Google Shape;1398;p70"/>
          <p:cNvSpPr/>
          <p:nvPr/>
        </p:nvSpPr>
        <p:spPr>
          <a:xfrm>
            <a:off x="9483179" y="4934374"/>
            <a:ext cx="198015" cy="150020"/>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no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9" name="Google Shape;1399;p70"/>
          <p:cNvSpPr/>
          <p:nvPr/>
        </p:nvSpPr>
        <p:spPr>
          <a:xfrm>
            <a:off x="10328178" y="4910264"/>
            <a:ext cx="133877" cy="198241"/>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400" name="Google Shape;1400;p70"/>
          <p:cNvGrpSpPr/>
          <p:nvPr/>
        </p:nvGrpSpPr>
        <p:grpSpPr>
          <a:xfrm>
            <a:off x="9916828" y="4613078"/>
            <a:ext cx="150357" cy="142471"/>
            <a:chOff x="4768575" y="2253950"/>
            <a:chExt cx="46300" cy="43875"/>
          </a:xfrm>
          <a:noFill/>
        </p:grpSpPr>
        <p:sp>
          <p:nvSpPr>
            <p:cNvPr id="1401" name="Google Shape;1401;p70"/>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02" name="Google Shape;1402;p70"/>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03" name="Google Shape;1403;p70"/>
          <p:cNvGrpSpPr/>
          <p:nvPr/>
        </p:nvGrpSpPr>
        <p:grpSpPr>
          <a:xfrm>
            <a:off x="10316325" y="5265112"/>
            <a:ext cx="157583" cy="194995"/>
            <a:chOff x="4960900" y="2433225"/>
            <a:chExt cx="48525" cy="60050"/>
          </a:xfrm>
          <a:noFill/>
        </p:grpSpPr>
        <p:sp>
          <p:nvSpPr>
            <p:cNvPr id="1404" name="Google Shape;1404;p70"/>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05" name="Google Shape;1405;p70"/>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06" name="Google Shape;1406;p70"/>
          <p:cNvGrpSpPr/>
          <p:nvPr/>
        </p:nvGrpSpPr>
        <p:grpSpPr>
          <a:xfrm>
            <a:off x="9901077" y="5617193"/>
            <a:ext cx="181859" cy="191747"/>
            <a:chOff x="4854075" y="2527625"/>
            <a:chExt cx="56000" cy="59050"/>
          </a:xfrm>
          <a:noFill/>
        </p:grpSpPr>
        <p:sp>
          <p:nvSpPr>
            <p:cNvPr id="1407" name="Google Shape;1407;p70"/>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08" name="Google Shape;1408;p70"/>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409" name="Google Shape;1409;p70"/>
          <p:cNvSpPr/>
          <p:nvPr/>
        </p:nvSpPr>
        <p:spPr>
          <a:xfrm>
            <a:off x="9921415" y="5274164"/>
            <a:ext cx="141184" cy="176891"/>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0" name="Google Shape;1410;p70"/>
          <p:cNvSpPr/>
          <p:nvPr/>
        </p:nvSpPr>
        <p:spPr>
          <a:xfrm>
            <a:off x="10692970" y="4260369"/>
            <a:ext cx="213196" cy="176891"/>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1" name="Google Shape;1411;p70"/>
          <p:cNvSpPr/>
          <p:nvPr/>
        </p:nvSpPr>
        <p:spPr>
          <a:xfrm>
            <a:off x="9491988" y="5274164"/>
            <a:ext cx="180397" cy="176891"/>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412" name="Google Shape;1412;p70"/>
          <p:cNvGrpSpPr/>
          <p:nvPr/>
        </p:nvGrpSpPr>
        <p:grpSpPr>
          <a:xfrm>
            <a:off x="10733360" y="4902186"/>
            <a:ext cx="132416" cy="214396"/>
            <a:chOff x="5059700" y="2334775"/>
            <a:chExt cx="40775" cy="66025"/>
          </a:xfrm>
          <a:noFill/>
        </p:grpSpPr>
        <p:sp>
          <p:nvSpPr>
            <p:cNvPr id="1413" name="Google Shape;1413;p70"/>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4" name="Google Shape;1414;p70"/>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5" name="Google Shape;1415;p70"/>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6" name="Google Shape;1416;p70"/>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7" name="Google Shape;1417;p70"/>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8" name="Google Shape;1418;p70"/>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9" name="Google Shape;1419;p70"/>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0" name="Google Shape;1420;p70"/>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1" name="Google Shape;1421;p70"/>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22" name="Google Shape;1422;p70"/>
          <p:cNvGrpSpPr/>
          <p:nvPr/>
        </p:nvGrpSpPr>
        <p:grpSpPr>
          <a:xfrm>
            <a:off x="10676246" y="5255695"/>
            <a:ext cx="246645" cy="213828"/>
            <a:chOff x="5037700" y="2430325"/>
            <a:chExt cx="75950" cy="65850"/>
          </a:xfrm>
          <a:noFill/>
        </p:grpSpPr>
        <p:sp>
          <p:nvSpPr>
            <p:cNvPr id="1423" name="Google Shape;1423;p70"/>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4" name="Google Shape;1424;p70"/>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grp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25" name="Google Shape;1425;p70"/>
          <p:cNvGrpSpPr/>
          <p:nvPr/>
        </p:nvGrpSpPr>
        <p:grpSpPr>
          <a:xfrm>
            <a:off x="9902252" y="4944298"/>
            <a:ext cx="230685" cy="130172"/>
            <a:chOff x="4756975" y="2341800"/>
            <a:chExt cx="91975" cy="51925"/>
          </a:xfrm>
          <a:noFill/>
        </p:grpSpPr>
        <p:sp>
          <p:nvSpPr>
            <p:cNvPr id="1426" name="Google Shape;1426;p70"/>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7" name="Google Shape;1427;p70"/>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8" name="Google Shape;1428;p70"/>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9" name="Google Shape;1429;p70"/>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0" name="Google Shape;1430;p70"/>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1" name="Google Shape;1431;p70"/>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2" name="Google Shape;1432;p70"/>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3" name="Google Shape;1433;p70"/>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4" name="Google Shape;1434;p70"/>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5" name="Google Shape;1435;p70"/>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6" name="Google Shape;1436;p70"/>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7" name="Google Shape;1437;p70"/>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8" name="Google Shape;1438;p70"/>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9" name="Google Shape;1439;p70"/>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0" name="Google Shape;1440;p70"/>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1" name="Google Shape;1441;p70"/>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2" name="Google Shape;1442;p70"/>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3" name="Google Shape;1443;p70"/>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4" name="Google Shape;1444;p70"/>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5" name="Google Shape;1445;p70"/>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46" name="Google Shape;1446;p70"/>
          <p:cNvGrpSpPr/>
          <p:nvPr/>
        </p:nvGrpSpPr>
        <p:grpSpPr>
          <a:xfrm>
            <a:off x="10258169" y="5595894"/>
            <a:ext cx="283329" cy="234348"/>
            <a:chOff x="4943575" y="2516350"/>
            <a:chExt cx="98675" cy="81700"/>
          </a:xfrm>
          <a:noFill/>
        </p:grpSpPr>
        <p:sp>
          <p:nvSpPr>
            <p:cNvPr id="1447" name="Google Shape;1447;p70"/>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8" name="Google Shape;1448;p70"/>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9" name="Google Shape;1449;p70"/>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0" name="Google Shape;1450;p70"/>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1" name="Google Shape;1451;p70"/>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2" name="Google Shape;1452;p70"/>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3" name="Google Shape;1453;p70"/>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4" name="Google Shape;1454;p70"/>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5" name="Google Shape;1455;p70"/>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6" name="Google Shape;1456;p70"/>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7" name="Google Shape;1457;p70"/>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8" name="Google Shape;1458;p70"/>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9" name="Google Shape;1459;p70"/>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0" name="Google Shape;1460;p70"/>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1" name="Google Shape;1461;p70"/>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2" name="Google Shape;1462;p70"/>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3" name="Google Shape;1463;p70"/>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4" name="Google Shape;1464;p70"/>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5" name="Google Shape;1465;p70"/>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6" name="Google Shape;1466;p70"/>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7" name="Google Shape;1467;p70"/>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8" name="Google Shape;1468;p70"/>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9" name="Google Shape;1469;p70"/>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0" name="Google Shape;1470;p70"/>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1" name="Google Shape;1471;p70"/>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2" name="Google Shape;1472;p70"/>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3" name="Google Shape;1473;p70"/>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4" name="Google Shape;1474;p70"/>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5" name="Google Shape;1475;p70"/>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6" name="Google Shape;1476;p70"/>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7" name="Google Shape;1477;p70"/>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8" name="Google Shape;1478;p70"/>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9" name="Google Shape;1479;p70"/>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0" name="Google Shape;1480;p70"/>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1" name="Google Shape;1481;p70"/>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2" name="Google Shape;1482;p70"/>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3" name="Google Shape;1483;p70"/>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4" name="Google Shape;1484;p70"/>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5" name="Google Shape;1485;p70"/>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6" name="Google Shape;1486;p70"/>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7" name="Google Shape;1487;p70"/>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8" name="Google Shape;1488;p70"/>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9" name="Google Shape;1489;p70"/>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0" name="Google Shape;1490;p70"/>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1" name="Google Shape;1491;p70"/>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2" name="Google Shape;1492;p70"/>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3" name="Google Shape;1493;p70"/>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4" name="Google Shape;1494;p70"/>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5" name="Google Shape;1495;p70"/>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6" name="Google Shape;1496;p70"/>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7" name="Google Shape;1497;p70"/>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8" name="Google Shape;1498;p70"/>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9" name="Google Shape;1499;p70"/>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0" name="Google Shape;1500;p70"/>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1" name="Google Shape;1501;p70"/>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2" name="Google Shape;1502;p70"/>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3" name="Google Shape;1503;p70"/>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4" name="Google Shape;1504;p70"/>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5" name="Google Shape;1505;p70"/>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6" name="Google Shape;1506;p70"/>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7" name="Google Shape;1507;p70"/>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8" name="Google Shape;1508;p70"/>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9" name="Google Shape;1509;p70"/>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0" name="Google Shape;1510;p70"/>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1" name="Google Shape;1511;p70"/>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2" name="Google Shape;1512;p70"/>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3" name="Google Shape;1513;p70"/>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4" name="Google Shape;1514;p70"/>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5" name="Google Shape;1515;p70"/>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6" name="Google Shape;1516;p70"/>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7" name="Google Shape;1517;p70"/>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8" name="Google Shape;1518;p70"/>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9" name="Google Shape;1519;p70"/>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0" name="Google Shape;1520;p70"/>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1" name="Google Shape;1521;p70"/>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2" name="Google Shape;1522;p70"/>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3" name="Google Shape;1523;p70"/>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4" name="Google Shape;1524;p70"/>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grp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525" name="Google Shape;1525;p70"/>
          <p:cNvSpPr/>
          <p:nvPr/>
        </p:nvSpPr>
        <p:spPr>
          <a:xfrm>
            <a:off x="10278893" y="4568089"/>
            <a:ext cx="232449" cy="232449"/>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6" name="Google Shape;1526;p70"/>
          <p:cNvSpPr/>
          <p:nvPr/>
        </p:nvSpPr>
        <p:spPr>
          <a:xfrm>
            <a:off x="10700568" y="4606513"/>
            <a:ext cx="198000" cy="155600"/>
          </a:xfrm>
          <a:prstGeom prst="stripedRightArrow">
            <a:avLst>
              <a:gd name="adj1" fmla="val 50000"/>
              <a:gd name="adj2" fmla="val 50000"/>
            </a:avLst>
          </a:prstGeom>
          <a:noFill/>
          <a:ln>
            <a:solidFill>
              <a:schemeClr val="bg1"/>
            </a:solid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7" name="Google Shape;1527;p70"/>
          <p:cNvSpPr/>
          <p:nvPr/>
        </p:nvSpPr>
        <p:spPr>
          <a:xfrm>
            <a:off x="9503385" y="3701096"/>
            <a:ext cx="157600" cy="157600"/>
          </a:xfrm>
          <a:prstGeom prst="curvedRightArrow">
            <a:avLst>
              <a:gd name="adj1" fmla="val 25000"/>
              <a:gd name="adj2" fmla="val 50000"/>
              <a:gd name="adj3" fmla="val 25000"/>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8" name="Google Shape;1528;p70"/>
          <p:cNvSpPr/>
          <p:nvPr/>
        </p:nvSpPr>
        <p:spPr>
          <a:xfrm flipH="1">
            <a:off x="9913207" y="3701096"/>
            <a:ext cx="157600" cy="157600"/>
          </a:xfrm>
          <a:prstGeom prst="curvedRightArrow">
            <a:avLst>
              <a:gd name="adj1" fmla="val 25000"/>
              <a:gd name="adj2" fmla="val 50000"/>
              <a:gd name="adj3" fmla="val 25000"/>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9" name="Google Shape;1529;p70"/>
          <p:cNvSpPr txBox="1">
            <a:spLocks noGrp="1"/>
          </p:cNvSpPr>
          <p:nvPr>
            <p:ph type="title" idx="4294967295"/>
          </p:nvPr>
        </p:nvSpPr>
        <p:spPr>
          <a:xfrm>
            <a:off x="0" y="681038"/>
            <a:ext cx="10280650" cy="642937"/>
          </a:xfrm>
          <a:prstGeom prst="rect">
            <a:avLst/>
          </a:prstGeom>
        </p:spPr>
        <p:txBody>
          <a:bodyPr spcFirstLastPara="1" wrap="square" lIns="121900" tIns="121900" rIns="121900" bIns="121900" anchor="t" anchorCtr="0">
            <a:noAutofit/>
          </a:bodyPr>
          <a:lstStyle/>
          <a:p>
            <a:pPr algn="ctr"/>
            <a:r>
              <a:rPr lang="fa-IR" dirty="0">
                <a:solidFill>
                  <a:schemeClr val="lt1"/>
                </a:solidFill>
                <a:cs typeface="B Nazanin" panose="00000700000000000000" pitchFamily="2" charset="-78"/>
              </a:rPr>
              <a:t>از منابع گرافیکی قابل ویرایش ما استفاده کنید...</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2248"/>
        <p:cNvGrpSpPr/>
        <p:nvPr/>
      </p:nvGrpSpPr>
      <p:grpSpPr>
        <a:xfrm>
          <a:off x="0" y="0"/>
          <a:ext cx="0" cy="0"/>
          <a:chOff x="0" y="0"/>
          <a:chExt cx="0" cy="0"/>
        </a:xfrm>
      </p:grpSpPr>
      <p:sp>
        <p:nvSpPr>
          <p:cNvPr id="12249" name="Google Shape;12249;p21"/>
          <p:cNvSpPr/>
          <p:nvPr/>
        </p:nvSpPr>
        <p:spPr>
          <a:xfrm>
            <a:off x="2005714" y="3448224"/>
            <a:ext cx="2284249" cy="713301"/>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50" name="Google Shape;12250;p21"/>
          <p:cNvSpPr/>
          <p:nvPr/>
        </p:nvSpPr>
        <p:spPr>
          <a:xfrm>
            <a:off x="3538430" y="3310440"/>
            <a:ext cx="917252" cy="988856"/>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51" name="Google Shape;12251;p21"/>
          <p:cNvSpPr/>
          <p:nvPr/>
        </p:nvSpPr>
        <p:spPr>
          <a:xfrm>
            <a:off x="1840379" y="3310440"/>
            <a:ext cx="916733" cy="988856"/>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52" name="Google Shape;12252;p21"/>
          <p:cNvSpPr/>
          <p:nvPr/>
        </p:nvSpPr>
        <p:spPr>
          <a:xfrm>
            <a:off x="2664977" y="4746451"/>
            <a:ext cx="965592" cy="784015"/>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53" name="Google Shape;12253;p21"/>
          <p:cNvSpPr/>
          <p:nvPr/>
        </p:nvSpPr>
        <p:spPr>
          <a:xfrm>
            <a:off x="3932017" y="4746451"/>
            <a:ext cx="966131" cy="784015"/>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54" name="Google Shape;12254;p21"/>
          <p:cNvSpPr/>
          <p:nvPr/>
        </p:nvSpPr>
        <p:spPr>
          <a:xfrm>
            <a:off x="1397937" y="4746451"/>
            <a:ext cx="965592" cy="784015"/>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55" name="Google Shape;12255;p21"/>
          <p:cNvSpPr/>
          <p:nvPr/>
        </p:nvSpPr>
        <p:spPr>
          <a:xfrm>
            <a:off x="2664977" y="2079300"/>
            <a:ext cx="965592" cy="783995"/>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56" name="Google Shape;12256;p21"/>
          <p:cNvSpPr/>
          <p:nvPr/>
        </p:nvSpPr>
        <p:spPr>
          <a:xfrm>
            <a:off x="3932017" y="2079300"/>
            <a:ext cx="966131" cy="783995"/>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57" name="Google Shape;12257;p21"/>
          <p:cNvSpPr/>
          <p:nvPr/>
        </p:nvSpPr>
        <p:spPr>
          <a:xfrm>
            <a:off x="1397937" y="2079300"/>
            <a:ext cx="965592" cy="783995"/>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58" name="Google Shape;12258;p21"/>
          <p:cNvSpPr/>
          <p:nvPr/>
        </p:nvSpPr>
        <p:spPr>
          <a:xfrm>
            <a:off x="1573666" y="2468715"/>
            <a:ext cx="604225" cy="5207"/>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59" name="Google Shape;12259;p21"/>
          <p:cNvSpPr/>
          <p:nvPr/>
        </p:nvSpPr>
        <p:spPr>
          <a:xfrm>
            <a:off x="2842780" y="2468715"/>
            <a:ext cx="604225" cy="5207"/>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60" name="Google Shape;12260;p21"/>
          <p:cNvSpPr/>
          <p:nvPr/>
        </p:nvSpPr>
        <p:spPr>
          <a:xfrm>
            <a:off x="4116064" y="2468715"/>
            <a:ext cx="604225" cy="5207"/>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61" name="Google Shape;12261;p21"/>
          <p:cNvSpPr/>
          <p:nvPr/>
        </p:nvSpPr>
        <p:spPr>
          <a:xfrm>
            <a:off x="4116064" y="5135864"/>
            <a:ext cx="604225" cy="5227"/>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62" name="Google Shape;12262;p21"/>
          <p:cNvSpPr/>
          <p:nvPr/>
        </p:nvSpPr>
        <p:spPr>
          <a:xfrm>
            <a:off x="2842780" y="5135864"/>
            <a:ext cx="604225" cy="5227"/>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63" name="Google Shape;12263;p21"/>
          <p:cNvSpPr/>
          <p:nvPr/>
        </p:nvSpPr>
        <p:spPr>
          <a:xfrm>
            <a:off x="1575222" y="5135864"/>
            <a:ext cx="604225" cy="5227"/>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64" name="Google Shape;12264;p21"/>
          <p:cNvSpPr txBox="1"/>
          <p:nvPr/>
        </p:nvSpPr>
        <p:spPr>
          <a:xfrm>
            <a:off x="2192417" y="3622983"/>
            <a:ext cx="1904800" cy="364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333" kern="0" dirty="0">
                <a:solidFill>
                  <a:schemeClr val="bg1"/>
                </a:solidFill>
                <a:latin typeface="Arial"/>
                <a:cs typeface="B Nazanin" panose="00000400000000000000" pitchFamily="2" charset="-78"/>
                <a:sym typeface="Arial"/>
              </a:rPr>
              <a:t>عنوان را اینجا اضافه کنید</a:t>
            </a:r>
            <a:endParaRPr sz="1333" kern="0" dirty="0">
              <a:solidFill>
                <a:schemeClr val="bg1"/>
              </a:solidFill>
              <a:latin typeface="Arial"/>
              <a:cs typeface="B Nazanin" panose="00000400000000000000" pitchFamily="2" charset="-78"/>
              <a:sym typeface="Arial"/>
            </a:endParaRPr>
          </a:p>
        </p:txBody>
      </p:sp>
      <p:grpSp>
        <p:nvGrpSpPr>
          <p:cNvPr id="12265" name="Google Shape;12265;p21"/>
          <p:cNvGrpSpPr/>
          <p:nvPr/>
        </p:nvGrpSpPr>
        <p:grpSpPr>
          <a:xfrm>
            <a:off x="1748865" y="2160842"/>
            <a:ext cx="263657" cy="263657"/>
            <a:chOff x="2676100" y="832575"/>
            <a:chExt cx="483125" cy="483125"/>
          </a:xfrm>
        </p:grpSpPr>
        <p:sp>
          <p:nvSpPr>
            <p:cNvPr id="12266" name="Google Shape;12266;p21"/>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67" name="Google Shape;12267;p21"/>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68" name="Google Shape;12268;p21"/>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grpSp>
      <p:grpSp>
        <p:nvGrpSpPr>
          <p:cNvPr id="12269" name="Google Shape;12269;p21"/>
          <p:cNvGrpSpPr/>
          <p:nvPr/>
        </p:nvGrpSpPr>
        <p:grpSpPr>
          <a:xfrm>
            <a:off x="3011495" y="2151476"/>
            <a:ext cx="272525" cy="263657"/>
            <a:chOff x="3270550" y="832575"/>
            <a:chExt cx="499375" cy="483125"/>
          </a:xfrm>
        </p:grpSpPr>
        <p:sp>
          <p:nvSpPr>
            <p:cNvPr id="12270" name="Google Shape;12270;p21"/>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71" name="Google Shape;12271;p21"/>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72" name="Google Shape;12272;p21"/>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grpSp>
      <p:grpSp>
        <p:nvGrpSpPr>
          <p:cNvPr id="12273" name="Google Shape;12273;p21"/>
          <p:cNvGrpSpPr/>
          <p:nvPr/>
        </p:nvGrpSpPr>
        <p:grpSpPr>
          <a:xfrm>
            <a:off x="4282952" y="2160877"/>
            <a:ext cx="263699" cy="263657"/>
            <a:chOff x="3270475" y="1427025"/>
            <a:chExt cx="483200" cy="483125"/>
          </a:xfrm>
        </p:grpSpPr>
        <p:sp>
          <p:nvSpPr>
            <p:cNvPr id="12274" name="Google Shape;12274;p21"/>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75" name="Google Shape;12275;p21"/>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76" name="Google Shape;12276;p21"/>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grpSp>
      <p:sp>
        <p:nvSpPr>
          <p:cNvPr id="12277" name="Google Shape;12277;p21"/>
          <p:cNvSpPr/>
          <p:nvPr/>
        </p:nvSpPr>
        <p:spPr>
          <a:xfrm>
            <a:off x="4282911" y="4821240"/>
            <a:ext cx="263712" cy="263657"/>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78" name="Google Shape;12278;p21"/>
          <p:cNvSpPr/>
          <p:nvPr/>
        </p:nvSpPr>
        <p:spPr>
          <a:xfrm>
            <a:off x="1746290" y="4821233"/>
            <a:ext cx="266263" cy="263671"/>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grpSp>
        <p:nvGrpSpPr>
          <p:cNvPr id="12279" name="Google Shape;12279;p21"/>
          <p:cNvGrpSpPr/>
          <p:nvPr/>
        </p:nvGrpSpPr>
        <p:grpSpPr>
          <a:xfrm>
            <a:off x="3011477" y="4823704"/>
            <a:ext cx="272567" cy="258745"/>
            <a:chOff x="6222125" y="2025975"/>
            <a:chExt cx="499450" cy="474125"/>
          </a:xfrm>
        </p:grpSpPr>
        <p:sp>
          <p:nvSpPr>
            <p:cNvPr id="12280" name="Google Shape;12280;p21"/>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81" name="Google Shape;12281;p21"/>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82" name="Google Shape;12282;p21"/>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grpSp>
      <p:sp>
        <p:nvSpPr>
          <p:cNvPr id="12283" name="Google Shape;12283;p21"/>
          <p:cNvSpPr txBox="1"/>
          <p:nvPr/>
        </p:nvSpPr>
        <p:spPr>
          <a:xfrm>
            <a:off x="1397937" y="2547719"/>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chemeClr val="bg1"/>
                </a:solidFill>
                <a:latin typeface="Arial"/>
                <a:cs typeface="B Nazanin" panose="00000400000000000000" pitchFamily="2" charset="-78"/>
                <a:sym typeface="Arial"/>
              </a:rPr>
              <a:t>متن</a:t>
            </a:r>
            <a:r>
              <a:rPr lang="es" sz="1200" kern="0" dirty="0">
                <a:solidFill>
                  <a:schemeClr val="bg1"/>
                </a:solidFill>
                <a:latin typeface="Arial"/>
                <a:cs typeface="B Nazanin" panose="00000400000000000000" pitchFamily="2" charset="-78"/>
                <a:sym typeface="Arial"/>
              </a:rPr>
              <a:t> 1</a:t>
            </a:r>
            <a:endParaRPr sz="1200" kern="0" dirty="0">
              <a:solidFill>
                <a:schemeClr val="bg1"/>
              </a:solidFill>
              <a:latin typeface="Arial"/>
              <a:cs typeface="B Nazanin" panose="00000400000000000000" pitchFamily="2" charset="-78"/>
              <a:sym typeface="Arial"/>
            </a:endParaRPr>
          </a:p>
        </p:txBody>
      </p:sp>
      <p:sp>
        <p:nvSpPr>
          <p:cNvPr id="12284" name="Google Shape;12284;p21"/>
          <p:cNvSpPr txBox="1"/>
          <p:nvPr/>
        </p:nvSpPr>
        <p:spPr>
          <a:xfrm>
            <a:off x="2664981" y="254644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chemeClr val="bg1"/>
                </a:solidFill>
                <a:latin typeface="Arial"/>
                <a:cs typeface="B Nazanin" panose="00000400000000000000" pitchFamily="2" charset="-78"/>
                <a:sym typeface="Arial"/>
              </a:rPr>
              <a:t>متن</a:t>
            </a:r>
            <a:r>
              <a:rPr lang="es" sz="1200" kern="0" dirty="0">
                <a:solidFill>
                  <a:schemeClr val="bg1"/>
                </a:solidFill>
                <a:latin typeface="Arial"/>
                <a:cs typeface="B Nazanin" panose="00000400000000000000" pitchFamily="2" charset="-78"/>
                <a:sym typeface="Arial"/>
              </a:rPr>
              <a:t> 2</a:t>
            </a:r>
            <a:endParaRPr sz="1200" kern="0" dirty="0">
              <a:solidFill>
                <a:schemeClr val="bg1"/>
              </a:solidFill>
              <a:latin typeface="Arial"/>
              <a:cs typeface="B Nazanin" panose="00000400000000000000" pitchFamily="2" charset="-78"/>
              <a:sym typeface="Arial"/>
            </a:endParaRPr>
          </a:p>
        </p:txBody>
      </p:sp>
      <p:sp>
        <p:nvSpPr>
          <p:cNvPr id="12285" name="Google Shape;12285;p21"/>
          <p:cNvSpPr txBox="1"/>
          <p:nvPr/>
        </p:nvSpPr>
        <p:spPr>
          <a:xfrm>
            <a:off x="3932025" y="254644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chemeClr val="bg1"/>
                </a:solidFill>
                <a:latin typeface="Arial"/>
                <a:cs typeface="B Nazanin" panose="00000400000000000000" pitchFamily="2" charset="-78"/>
                <a:sym typeface="Arial"/>
              </a:rPr>
              <a:t>متن</a:t>
            </a:r>
            <a:r>
              <a:rPr lang="es" sz="1200" kern="0" dirty="0">
                <a:solidFill>
                  <a:schemeClr val="bg1"/>
                </a:solidFill>
                <a:latin typeface="Arial"/>
                <a:cs typeface="B Nazanin" panose="00000400000000000000" pitchFamily="2" charset="-78"/>
                <a:sym typeface="Arial"/>
              </a:rPr>
              <a:t> 3</a:t>
            </a:r>
            <a:endParaRPr sz="1200" kern="0" dirty="0">
              <a:solidFill>
                <a:schemeClr val="bg1"/>
              </a:solidFill>
              <a:latin typeface="Arial"/>
              <a:cs typeface="B Nazanin" panose="00000400000000000000" pitchFamily="2" charset="-78"/>
              <a:sym typeface="Arial"/>
            </a:endParaRPr>
          </a:p>
        </p:txBody>
      </p:sp>
      <p:sp>
        <p:nvSpPr>
          <p:cNvPr id="12286" name="Google Shape;12286;p21"/>
          <p:cNvSpPr txBox="1"/>
          <p:nvPr/>
        </p:nvSpPr>
        <p:spPr>
          <a:xfrm>
            <a:off x="1397800" y="523087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chemeClr val="bg1"/>
                </a:solidFill>
                <a:latin typeface="Arial"/>
                <a:cs typeface="B Nazanin" panose="00000400000000000000" pitchFamily="2" charset="-78"/>
                <a:sym typeface="Arial"/>
              </a:rPr>
              <a:t>متن</a:t>
            </a:r>
            <a:r>
              <a:rPr lang="es" sz="1200" kern="0" dirty="0">
                <a:solidFill>
                  <a:schemeClr val="bg1"/>
                </a:solidFill>
                <a:latin typeface="Arial"/>
                <a:cs typeface="B Nazanin" panose="00000400000000000000" pitchFamily="2" charset="-78"/>
                <a:sym typeface="Arial"/>
              </a:rPr>
              <a:t> 4</a:t>
            </a:r>
            <a:endParaRPr sz="1200" kern="0" dirty="0">
              <a:solidFill>
                <a:schemeClr val="bg1"/>
              </a:solidFill>
              <a:latin typeface="Arial"/>
              <a:cs typeface="B Nazanin" panose="00000400000000000000" pitchFamily="2" charset="-78"/>
              <a:sym typeface="Arial"/>
            </a:endParaRPr>
          </a:p>
        </p:txBody>
      </p:sp>
      <p:sp>
        <p:nvSpPr>
          <p:cNvPr id="12287" name="Google Shape;12287;p21"/>
          <p:cNvSpPr txBox="1"/>
          <p:nvPr/>
        </p:nvSpPr>
        <p:spPr>
          <a:xfrm>
            <a:off x="2664912" y="523087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chemeClr val="bg1"/>
                </a:solidFill>
                <a:latin typeface="Arial"/>
                <a:cs typeface="B Nazanin" panose="00000400000000000000" pitchFamily="2" charset="-78"/>
                <a:sym typeface="Arial"/>
              </a:rPr>
              <a:t>متن</a:t>
            </a:r>
            <a:r>
              <a:rPr lang="es" sz="1200" kern="0" dirty="0">
                <a:solidFill>
                  <a:schemeClr val="bg1"/>
                </a:solidFill>
                <a:latin typeface="Arial"/>
                <a:cs typeface="B Nazanin" panose="00000400000000000000" pitchFamily="2" charset="-78"/>
                <a:sym typeface="Arial"/>
              </a:rPr>
              <a:t> 5</a:t>
            </a:r>
            <a:endParaRPr sz="1200" kern="0" dirty="0">
              <a:solidFill>
                <a:schemeClr val="bg1"/>
              </a:solidFill>
              <a:latin typeface="Arial"/>
              <a:cs typeface="B Nazanin" panose="00000400000000000000" pitchFamily="2" charset="-78"/>
              <a:sym typeface="Arial"/>
            </a:endParaRPr>
          </a:p>
        </p:txBody>
      </p:sp>
      <p:sp>
        <p:nvSpPr>
          <p:cNvPr id="12288" name="Google Shape;12288;p21"/>
          <p:cNvSpPr txBox="1"/>
          <p:nvPr/>
        </p:nvSpPr>
        <p:spPr>
          <a:xfrm>
            <a:off x="3932025" y="523087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chemeClr val="bg1"/>
                </a:solidFill>
                <a:latin typeface="Arial"/>
                <a:cs typeface="B Nazanin" panose="00000400000000000000" pitchFamily="2" charset="-78"/>
                <a:sym typeface="Arial"/>
              </a:rPr>
              <a:t>متن</a:t>
            </a:r>
            <a:r>
              <a:rPr lang="es" sz="1200" kern="0" dirty="0">
                <a:solidFill>
                  <a:schemeClr val="bg1"/>
                </a:solidFill>
                <a:latin typeface="Arial"/>
                <a:cs typeface="B Nazanin" panose="00000400000000000000" pitchFamily="2" charset="-78"/>
                <a:sym typeface="Arial"/>
              </a:rPr>
              <a:t> 6</a:t>
            </a:r>
            <a:endParaRPr sz="1200" kern="0" dirty="0">
              <a:solidFill>
                <a:schemeClr val="bg1"/>
              </a:solidFill>
              <a:latin typeface="Arial"/>
              <a:cs typeface="B Nazanin" panose="00000400000000000000" pitchFamily="2" charset="-78"/>
              <a:sym typeface="Arial"/>
            </a:endParaRPr>
          </a:p>
        </p:txBody>
      </p:sp>
      <p:sp>
        <p:nvSpPr>
          <p:cNvPr id="12289" name="Google Shape;12289;p21"/>
          <p:cNvSpPr/>
          <p:nvPr/>
        </p:nvSpPr>
        <p:spPr>
          <a:xfrm>
            <a:off x="1833049"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90" name="Google Shape;12290;p21"/>
          <p:cNvSpPr/>
          <p:nvPr/>
        </p:nvSpPr>
        <p:spPr>
          <a:xfrm>
            <a:off x="3102173"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91" name="Google Shape;12291;p21"/>
          <p:cNvSpPr/>
          <p:nvPr/>
        </p:nvSpPr>
        <p:spPr>
          <a:xfrm>
            <a:off x="4371313"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92" name="Google Shape;12292;p21"/>
          <p:cNvSpPr/>
          <p:nvPr/>
        </p:nvSpPr>
        <p:spPr>
          <a:xfrm>
            <a:off x="1833032"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93" name="Google Shape;12293;p21"/>
          <p:cNvSpPr/>
          <p:nvPr/>
        </p:nvSpPr>
        <p:spPr>
          <a:xfrm>
            <a:off x="3102156"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94" name="Google Shape;12294;p21"/>
          <p:cNvSpPr/>
          <p:nvPr/>
        </p:nvSpPr>
        <p:spPr>
          <a:xfrm>
            <a:off x="4371296"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95" name="Google Shape;12295;p21"/>
          <p:cNvSpPr/>
          <p:nvPr/>
        </p:nvSpPr>
        <p:spPr>
          <a:xfrm>
            <a:off x="2934305"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96" name="Google Shape;12296;p21"/>
          <p:cNvSpPr/>
          <p:nvPr/>
        </p:nvSpPr>
        <p:spPr>
          <a:xfrm>
            <a:off x="3105043"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97" name="Google Shape;12297;p21"/>
          <p:cNvSpPr/>
          <p:nvPr/>
        </p:nvSpPr>
        <p:spPr>
          <a:xfrm>
            <a:off x="3275781"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98" name="Google Shape;12298;p21"/>
          <p:cNvSpPr/>
          <p:nvPr/>
        </p:nvSpPr>
        <p:spPr>
          <a:xfrm>
            <a:off x="2934305"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299" name="Google Shape;12299;p21"/>
          <p:cNvSpPr/>
          <p:nvPr/>
        </p:nvSpPr>
        <p:spPr>
          <a:xfrm>
            <a:off x="3105043"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300" name="Google Shape;12300;p21"/>
          <p:cNvSpPr/>
          <p:nvPr/>
        </p:nvSpPr>
        <p:spPr>
          <a:xfrm>
            <a:off x="3275781"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cxnSp>
        <p:nvCxnSpPr>
          <p:cNvPr id="12301" name="Google Shape;12301;p21"/>
          <p:cNvCxnSpPr>
            <a:stCxn id="12289" idx="4"/>
            <a:endCxn id="12295" idx="0"/>
          </p:cNvCxnSpPr>
          <p:nvPr/>
        </p:nvCxnSpPr>
        <p:spPr>
          <a:xfrm rot="-5400000" flipH="1">
            <a:off x="2291649" y="2592435"/>
            <a:ext cx="269200" cy="11012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2" name="Google Shape;12302;p21"/>
          <p:cNvCxnSpPr>
            <a:stCxn id="12291" idx="4"/>
            <a:endCxn id="12297" idx="0"/>
          </p:cNvCxnSpPr>
          <p:nvPr/>
        </p:nvCxnSpPr>
        <p:spPr>
          <a:xfrm rot="5400000">
            <a:off x="3731513" y="2595235"/>
            <a:ext cx="269200" cy="10956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3" name="Google Shape;12303;p21"/>
          <p:cNvCxnSpPr>
            <a:stCxn id="12290" idx="4"/>
            <a:endCxn id="12296" idx="0"/>
          </p:cNvCxnSpPr>
          <p:nvPr/>
        </p:nvCxnSpPr>
        <p:spPr>
          <a:xfrm rot="-5400000" flipH="1">
            <a:off x="3011573" y="3141635"/>
            <a:ext cx="269200" cy="28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4" name="Google Shape;12304;p21"/>
          <p:cNvCxnSpPr>
            <a:stCxn id="12292" idx="0"/>
            <a:endCxn id="12298" idx="4"/>
          </p:cNvCxnSpPr>
          <p:nvPr/>
        </p:nvCxnSpPr>
        <p:spPr>
          <a:xfrm rot="-5400000">
            <a:off x="2290432" y="3919647"/>
            <a:ext cx="271600" cy="11012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5" name="Google Shape;12305;p21"/>
          <p:cNvCxnSpPr>
            <a:stCxn id="12294" idx="0"/>
            <a:endCxn id="12300" idx="4"/>
          </p:cNvCxnSpPr>
          <p:nvPr/>
        </p:nvCxnSpPr>
        <p:spPr>
          <a:xfrm rot="5400000" flipH="1">
            <a:off x="3730296" y="3922447"/>
            <a:ext cx="271600" cy="10956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6" name="Google Shape;12306;p21"/>
          <p:cNvCxnSpPr>
            <a:stCxn id="12293" idx="0"/>
            <a:endCxn id="12299" idx="4"/>
          </p:cNvCxnSpPr>
          <p:nvPr/>
        </p:nvCxnSpPr>
        <p:spPr>
          <a:xfrm rot="-5400000">
            <a:off x="3010356" y="4468847"/>
            <a:ext cx="271600" cy="28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12307" name="Google Shape;12307;p21"/>
          <p:cNvSpPr/>
          <p:nvPr/>
        </p:nvSpPr>
        <p:spPr>
          <a:xfrm>
            <a:off x="5652965" y="3611092"/>
            <a:ext cx="1038848" cy="336312"/>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308" name="Google Shape;12308;p21"/>
          <p:cNvSpPr/>
          <p:nvPr/>
        </p:nvSpPr>
        <p:spPr>
          <a:xfrm>
            <a:off x="6691790" y="3611092"/>
            <a:ext cx="1038825" cy="336312"/>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309" name="Google Shape;12309;p21"/>
          <p:cNvSpPr/>
          <p:nvPr/>
        </p:nvSpPr>
        <p:spPr>
          <a:xfrm>
            <a:off x="7730591" y="3611092"/>
            <a:ext cx="1038309" cy="336312"/>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310" name="Google Shape;12310;p21"/>
          <p:cNvSpPr/>
          <p:nvPr/>
        </p:nvSpPr>
        <p:spPr>
          <a:xfrm>
            <a:off x="8768877" y="3611092"/>
            <a:ext cx="1038848" cy="336312"/>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311" name="Google Shape;12311;p21"/>
          <p:cNvSpPr/>
          <p:nvPr/>
        </p:nvSpPr>
        <p:spPr>
          <a:xfrm>
            <a:off x="9807702" y="3611092"/>
            <a:ext cx="1038825" cy="336312"/>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312" name="Google Shape;12312;p21"/>
          <p:cNvSpPr/>
          <p:nvPr/>
        </p:nvSpPr>
        <p:spPr>
          <a:xfrm>
            <a:off x="5905868" y="2216467"/>
            <a:ext cx="457129" cy="515407"/>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313" name="Google Shape;12313;p21"/>
          <p:cNvSpPr/>
          <p:nvPr/>
        </p:nvSpPr>
        <p:spPr>
          <a:xfrm>
            <a:off x="6992265" y="4877779"/>
            <a:ext cx="457129" cy="515571"/>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314" name="Google Shape;12314;p21"/>
          <p:cNvSpPr/>
          <p:nvPr/>
        </p:nvSpPr>
        <p:spPr>
          <a:xfrm>
            <a:off x="8009681" y="2216467"/>
            <a:ext cx="457153" cy="515407"/>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315" name="Google Shape;12315;p21"/>
          <p:cNvSpPr/>
          <p:nvPr/>
        </p:nvSpPr>
        <p:spPr>
          <a:xfrm>
            <a:off x="9061341" y="4877919"/>
            <a:ext cx="457668" cy="515548"/>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316" name="Google Shape;12316;p21"/>
          <p:cNvSpPr/>
          <p:nvPr/>
        </p:nvSpPr>
        <p:spPr>
          <a:xfrm>
            <a:off x="10113517" y="2216467"/>
            <a:ext cx="457129" cy="515407"/>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317" name="Google Shape;12317;p21"/>
          <p:cNvSpPr/>
          <p:nvPr/>
        </p:nvSpPr>
        <p:spPr>
          <a:xfrm>
            <a:off x="6093017"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318" name="Google Shape;12318;p21"/>
          <p:cNvSpPr/>
          <p:nvPr/>
        </p:nvSpPr>
        <p:spPr>
          <a:xfrm>
            <a:off x="8196833"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319" name="Google Shape;12319;p21"/>
          <p:cNvSpPr/>
          <p:nvPr/>
        </p:nvSpPr>
        <p:spPr>
          <a:xfrm>
            <a:off x="10300633"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320" name="Google Shape;12320;p21"/>
          <p:cNvSpPr/>
          <p:nvPr/>
        </p:nvSpPr>
        <p:spPr>
          <a:xfrm>
            <a:off x="7179417" y="3999627"/>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321" name="Google Shape;12321;p21"/>
          <p:cNvSpPr/>
          <p:nvPr/>
        </p:nvSpPr>
        <p:spPr>
          <a:xfrm>
            <a:off x="9248751" y="399969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322" name="Google Shape;12322;p21"/>
          <p:cNvSpPr txBox="1"/>
          <p:nvPr/>
        </p:nvSpPr>
        <p:spPr>
          <a:xfrm>
            <a:off x="5775229"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chemeClr val="bg1"/>
                </a:solidFill>
                <a:latin typeface="Arial"/>
                <a:cs typeface="B Nazanin" panose="00000400000000000000" pitchFamily="2" charset="-78"/>
                <a:sym typeface="Arial"/>
              </a:rPr>
              <a:t>2016</a:t>
            </a:r>
            <a:endParaRPr sz="1200" b="1" kern="0">
              <a:solidFill>
                <a:schemeClr val="bg1"/>
              </a:solidFill>
              <a:latin typeface="Arial"/>
              <a:cs typeface="B Nazanin" panose="00000400000000000000" pitchFamily="2" charset="-78"/>
              <a:sym typeface="Arial"/>
            </a:endParaRPr>
          </a:p>
        </p:txBody>
      </p:sp>
      <p:sp>
        <p:nvSpPr>
          <p:cNvPr id="12323" name="Google Shape;12323;p21"/>
          <p:cNvSpPr/>
          <p:nvPr/>
        </p:nvSpPr>
        <p:spPr>
          <a:xfrm>
            <a:off x="6093017"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324" name="Google Shape;12324;p21"/>
          <p:cNvSpPr/>
          <p:nvPr/>
        </p:nvSpPr>
        <p:spPr>
          <a:xfrm>
            <a:off x="8204067"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325" name="Google Shape;12325;p21"/>
          <p:cNvSpPr/>
          <p:nvPr/>
        </p:nvSpPr>
        <p:spPr>
          <a:xfrm>
            <a:off x="10300633"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326" name="Google Shape;12326;p21"/>
          <p:cNvSpPr/>
          <p:nvPr/>
        </p:nvSpPr>
        <p:spPr>
          <a:xfrm>
            <a:off x="7178888" y="475946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327" name="Google Shape;12327;p21"/>
          <p:cNvSpPr/>
          <p:nvPr/>
        </p:nvSpPr>
        <p:spPr>
          <a:xfrm>
            <a:off x="9248755" y="475946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cxnSp>
        <p:nvCxnSpPr>
          <p:cNvPr id="12328" name="Google Shape;12328;p21"/>
          <p:cNvCxnSpPr>
            <a:stCxn id="12317" idx="0"/>
            <a:endCxn id="12323" idx="4"/>
          </p:cNvCxnSpPr>
          <p:nvPr/>
        </p:nvCxnSpPr>
        <p:spPr>
          <a:xfrm rot="10800000">
            <a:off x="6134417" y="2849976"/>
            <a:ext cx="0" cy="589200"/>
          </a:xfrm>
          <a:prstGeom prst="straightConnector1">
            <a:avLst/>
          </a:prstGeom>
          <a:noFill/>
          <a:ln w="9525" cap="flat" cmpd="sng">
            <a:solidFill>
              <a:srgbClr val="A5B7C6"/>
            </a:solidFill>
            <a:prstDash val="dash"/>
            <a:round/>
            <a:headEnd type="none" w="med" len="med"/>
            <a:tailEnd type="none" w="med" len="med"/>
          </a:ln>
        </p:spPr>
      </p:cxnSp>
      <p:cxnSp>
        <p:nvCxnSpPr>
          <p:cNvPr id="12329" name="Google Shape;12329;p21"/>
          <p:cNvCxnSpPr>
            <a:stCxn id="12318" idx="0"/>
            <a:endCxn id="12324" idx="4"/>
          </p:cNvCxnSpPr>
          <p:nvPr/>
        </p:nvCxnSpPr>
        <p:spPr>
          <a:xfrm rot="10800000" flipH="1">
            <a:off x="8238233" y="2849976"/>
            <a:ext cx="7200" cy="589200"/>
          </a:xfrm>
          <a:prstGeom prst="straightConnector1">
            <a:avLst/>
          </a:prstGeom>
          <a:noFill/>
          <a:ln w="9525" cap="flat" cmpd="sng">
            <a:solidFill>
              <a:srgbClr val="A5B7C6"/>
            </a:solidFill>
            <a:prstDash val="dash"/>
            <a:round/>
            <a:headEnd type="none" w="med" len="med"/>
            <a:tailEnd type="none" w="med" len="med"/>
          </a:ln>
        </p:spPr>
      </p:cxnSp>
      <p:cxnSp>
        <p:nvCxnSpPr>
          <p:cNvPr id="12330" name="Google Shape;12330;p21"/>
          <p:cNvCxnSpPr>
            <a:stCxn id="12319" idx="0"/>
            <a:endCxn id="12325" idx="4"/>
          </p:cNvCxnSpPr>
          <p:nvPr/>
        </p:nvCxnSpPr>
        <p:spPr>
          <a:xfrm rot="10800000">
            <a:off x="10342033" y="2849976"/>
            <a:ext cx="0" cy="589200"/>
          </a:xfrm>
          <a:prstGeom prst="straightConnector1">
            <a:avLst/>
          </a:prstGeom>
          <a:noFill/>
          <a:ln w="9525" cap="flat" cmpd="sng">
            <a:solidFill>
              <a:srgbClr val="A5B7C6"/>
            </a:solidFill>
            <a:prstDash val="dash"/>
            <a:round/>
            <a:headEnd type="none" w="med" len="med"/>
            <a:tailEnd type="none" w="med" len="med"/>
          </a:ln>
        </p:spPr>
      </p:cxnSp>
      <p:cxnSp>
        <p:nvCxnSpPr>
          <p:cNvPr id="12331" name="Google Shape;12331;p21"/>
          <p:cNvCxnSpPr>
            <a:stCxn id="12320" idx="4"/>
            <a:endCxn id="12326" idx="0"/>
          </p:cNvCxnSpPr>
          <p:nvPr/>
        </p:nvCxnSpPr>
        <p:spPr>
          <a:xfrm flipH="1">
            <a:off x="7220417" y="4082427"/>
            <a:ext cx="400" cy="677200"/>
          </a:xfrm>
          <a:prstGeom prst="straightConnector1">
            <a:avLst/>
          </a:prstGeom>
          <a:noFill/>
          <a:ln w="9525" cap="flat" cmpd="sng">
            <a:solidFill>
              <a:srgbClr val="A5B7C6"/>
            </a:solidFill>
            <a:prstDash val="dash"/>
            <a:round/>
            <a:headEnd type="none" w="med" len="med"/>
            <a:tailEnd type="none" w="med" len="med"/>
          </a:ln>
        </p:spPr>
      </p:cxnSp>
      <p:cxnSp>
        <p:nvCxnSpPr>
          <p:cNvPr id="12332" name="Google Shape;12332;p21"/>
          <p:cNvCxnSpPr>
            <a:stCxn id="12321" idx="4"/>
            <a:endCxn id="12327" idx="0"/>
          </p:cNvCxnSpPr>
          <p:nvPr/>
        </p:nvCxnSpPr>
        <p:spPr>
          <a:xfrm>
            <a:off x="9290151" y="4082493"/>
            <a:ext cx="0" cy="676800"/>
          </a:xfrm>
          <a:prstGeom prst="straightConnector1">
            <a:avLst/>
          </a:prstGeom>
          <a:noFill/>
          <a:ln w="9525" cap="flat" cmpd="sng">
            <a:solidFill>
              <a:srgbClr val="A5B7C6"/>
            </a:solidFill>
            <a:prstDash val="dash"/>
            <a:round/>
            <a:headEnd type="none" w="med" len="med"/>
            <a:tailEnd type="none" w="med" len="med"/>
          </a:ln>
        </p:spPr>
      </p:cxnSp>
      <p:sp>
        <p:nvSpPr>
          <p:cNvPr id="12333" name="Google Shape;12333;p21"/>
          <p:cNvSpPr txBox="1"/>
          <p:nvPr/>
        </p:nvSpPr>
        <p:spPr>
          <a:xfrm>
            <a:off x="6851996"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chemeClr val="bg1"/>
                </a:solidFill>
                <a:latin typeface="Arial"/>
                <a:cs typeface="B Nazanin" panose="00000400000000000000" pitchFamily="2" charset="-78"/>
                <a:sym typeface="Arial"/>
              </a:rPr>
              <a:t>2017</a:t>
            </a:r>
            <a:endParaRPr sz="1200" b="1" kern="0">
              <a:solidFill>
                <a:schemeClr val="bg1"/>
              </a:solidFill>
              <a:latin typeface="Arial"/>
              <a:cs typeface="B Nazanin" panose="00000400000000000000" pitchFamily="2" charset="-78"/>
              <a:sym typeface="Arial"/>
            </a:endParaRPr>
          </a:p>
        </p:txBody>
      </p:sp>
      <p:sp>
        <p:nvSpPr>
          <p:cNvPr id="12334" name="Google Shape;12334;p21"/>
          <p:cNvSpPr txBox="1"/>
          <p:nvPr/>
        </p:nvSpPr>
        <p:spPr>
          <a:xfrm>
            <a:off x="7872896"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chemeClr val="bg1"/>
                </a:solidFill>
                <a:latin typeface="Arial"/>
                <a:cs typeface="B Nazanin" panose="00000400000000000000" pitchFamily="2" charset="-78"/>
                <a:sym typeface="Arial"/>
              </a:rPr>
              <a:t>2018</a:t>
            </a:r>
            <a:endParaRPr sz="1200" b="1" kern="0">
              <a:solidFill>
                <a:schemeClr val="bg1"/>
              </a:solidFill>
              <a:latin typeface="Arial"/>
              <a:cs typeface="B Nazanin" panose="00000400000000000000" pitchFamily="2" charset="-78"/>
              <a:sym typeface="Arial"/>
            </a:endParaRPr>
          </a:p>
        </p:txBody>
      </p:sp>
      <p:sp>
        <p:nvSpPr>
          <p:cNvPr id="12335" name="Google Shape;12335;p21"/>
          <p:cNvSpPr txBox="1"/>
          <p:nvPr/>
        </p:nvSpPr>
        <p:spPr>
          <a:xfrm>
            <a:off x="8929096"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chemeClr val="bg1"/>
                </a:solidFill>
                <a:latin typeface="Arial"/>
                <a:cs typeface="B Nazanin" panose="00000400000000000000" pitchFamily="2" charset="-78"/>
                <a:sym typeface="Arial"/>
              </a:rPr>
              <a:t>2019</a:t>
            </a:r>
            <a:endParaRPr sz="1200" b="1" kern="0">
              <a:solidFill>
                <a:schemeClr val="bg1"/>
              </a:solidFill>
              <a:latin typeface="Arial"/>
              <a:cs typeface="B Nazanin" panose="00000400000000000000" pitchFamily="2" charset="-78"/>
              <a:sym typeface="Arial"/>
            </a:endParaRPr>
          </a:p>
        </p:txBody>
      </p:sp>
      <p:sp>
        <p:nvSpPr>
          <p:cNvPr id="12336" name="Google Shape;12336;p21"/>
          <p:cNvSpPr txBox="1"/>
          <p:nvPr/>
        </p:nvSpPr>
        <p:spPr>
          <a:xfrm>
            <a:off x="9985296"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chemeClr val="bg1"/>
                </a:solidFill>
                <a:latin typeface="Arial"/>
                <a:cs typeface="B Nazanin" panose="00000400000000000000" pitchFamily="2" charset="-78"/>
                <a:sym typeface="Arial"/>
              </a:rPr>
              <a:t>2020</a:t>
            </a:r>
            <a:endParaRPr sz="1200" b="1" kern="0">
              <a:solidFill>
                <a:schemeClr val="bg1"/>
              </a:solidFill>
              <a:latin typeface="Arial"/>
              <a:cs typeface="B Nazanin" panose="00000400000000000000" pitchFamily="2" charset="-78"/>
              <a:sym typeface="Arial"/>
            </a:endParaRPr>
          </a:p>
        </p:txBody>
      </p:sp>
      <p:sp>
        <p:nvSpPr>
          <p:cNvPr id="12337" name="Google Shape;12337;p21"/>
          <p:cNvSpPr/>
          <p:nvPr/>
        </p:nvSpPr>
        <p:spPr>
          <a:xfrm>
            <a:off x="9154636" y="4972563"/>
            <a:ext cx="272651" cy="273367"/>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grpSp>
        <p:nvGrpSpPr>
          <p:cNvPr id="12338" name="Google Shape;12338;p21"/>
          <p:cNvGrpSpPr/>
          <p:nvPr/>
        </p:nvGrpSpPr>
        <p:grpSpPr>
          <a:xfrm>
            <a:off x="7076475" y="4997959"/>
            <a:ext cx="274820" cy="274820"/>
            <a:chOff x="1049375" y="2680675"/>
            <a:chExt cx="297725" cy="297725"/>
          </a:xfrm>
        </p:grpSpPr>
        <p:sp>
          <p:nvSpPr>
            <p:cNvPr id="12339" name="Google Shape;12339;p21"/>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340" name="Google Shape;12340;p21"/>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grpSp>
      <p:grpSp>
        <p:nvGrpSpPr>
          <p:cNvPr id="12341" name="Google Shape;12341;p21"/>
          <p:cNvGrpSpPr/>
          <p:nvPr/>
        </p:nvGrpSpPr>
        <p:grpSpPr>
          <a:xfrm>
            <a:off x="10204399" y="2345136"/>
            <a:ext cx="274104" cy="272443"/>
            <a:chOff x="5045775" y="1946400"/>
            <a:chExt cx="296950" cy="295150"/>
          </a:xfrm>
        </p:grpSpPr>
        <p:sp>
          <p:nvSpPr>
            <p:cNvPr id="12342" name="Google Shape;12342;p21"/>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343" name="Google Shape;12343;p21"/>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grpSp>
      <p:grpSp>
        <p:nvGrpSpPr>
          <p:cNvPr id="12344" name="Google Shape;12344;p21"/>
          <p:cNvGrpSpPr/>
          <p:nvPr/>
        </p:nvGrpSpPr>
        <p:grpSpPr>
          <a:xfrm>
            <a:off x="8101551" y="2352722"/>
            <a:ext cx="273389" cy="272673"/>
            <a:chOff x="3599700" y="1954475"/>
            <a:chExt cx="296175" cy="295400"/>
          </a:xfrm>
        </p:grpSpPr>
        <p:sp>
          <p:nvSpPr>
            <p:cNvPr id="12345" name="Google Shape;12345;p21"/>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346" name="Google Shape;12346;p21"/>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347" name="Google Shape;12347;p21"/>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grpSp>
      <p:grpSp>
        <p:nvGrpSpPr>
          <p:cNvPr id="12348" name="Google Shape;12348;p21"/>
          <p:cNvGrpSpPr/>
          <p:nvPr/>
        </p:nvGrpSpPr>
        <p:grpSpPr>
          <a:xfrm>
            <a:off x="5980532" y="2377745"/>
            <a:ext cx="274128" cy="207228"/>
            <a:chOff x="3962775" y="1990700"/>
            <a:chExt cx="296975" cy="224500"/>
          </a:xfrm>
        </p:grpSpPr>
        <p:sp>
          <p:nvSpPr>
            <p:cNvPr id="12349" name="Google Shape;12349;p21"/>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350" name="Google Shape;12350;p21"/>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351" name="Google Shape;12351;p21"/>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sp>
          <p:nvSpPr>
            <p:cNvPr id="12352" name="Google Shape;12352;p21"/>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chemeClr val="bg1"/>
                </a:solidFill>
                <a:latin typeface="Arial"/>
                <a:cs typeface="B Nazanin" panose="00000400000000000000" pitchFamily="2" charset="-78"/>
                <a:sym typeface="Arial"/>
              </a:endParaRPr>
            </a:p>
          </p:txBody>
        </p:sp>
      </p:grpSp>
      <p:sp>
        <p:nvSpPr>
          <p:cNvPr id="12353" name="Google Shape;12353;p21"/>
          <p:cNvSpPr txBox="1"/>
          <p:nvPr/>
        </p:nvSpPr>
        <p:spPr>
          <a:xfrm>
            <a:off x="8540351" y="2787079"/>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solidFill>
                  <a:schemeClr val="bg1"/>
                </a:solidFill>
                <a:latin typeface="Arial"/>
                <a:cs typeface="B Nazanin" panose="00000400000000000000" pitchFamily="2" charset="-78"/>
                <a:sym typeface="Arial"/>
              </a:rPr>
              <a:t>قالب پاورپوینت مدیریت قابل ویرایش می باشد</a:t>
            </a:r>
            <a:endParaRPr sz="1067" kern="0" dirty="0">
              <a:solidFill>
                <a:schemeClr val="bg1"/>
              </a:solidFill>
              <a:latin typeface="Arial"/>
              <a:cs typeface="B Nazanin" panose="00000400000000000000" pitchFamily="2" charset="-78"/>
              <a:sym typeface="Arial"/>
            </a:endParaRPr>
          </a:p>
        </p:txBody>
      </p:sp>
      <p:sp>
        <p:nvSpPr>
          <p:cNvPr id="12354" name="Google Shape;12354;p21"/>
          <p:cNvSpPr txBox="1"/>
          <p:nvPr/>
        </p:nvSpPr>
        <p:spPr>
          <a:xfrm>
            <a:off x="6436548" y="2787079"/>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solidFill>
                  <a:schemeClr val="bg1"/>
                </a:solidFill>
                <a:latin typeface="Arial"/>
                <a:cs typeface="B Nazanin" panose="00000400000000000000" pitchFamily="2" charset="-78"/>
                <a:sym typeface="Arial"/>
              </a:rPr>
              <a:t>قالب پاورپوینت مدیریت قابل ویرایش می باشد</a:t>
            </a:r>
            <a:endParaRPr sz="1067" kern="0" dirty="0">
              <a:solidFill>
                <a:schemeClr val="bg1"/>
              </a:solidFill>
              <a:latin typeface="Arial"/>
              <a:cs typeface="B Nazanin" panose="00000400000000000000" pitchFamily="2" charset="-78"/>
              <a:sym typeface="Arial"/>
            </a:endParaRPr>
          </a:p>
        </p:txBody>
      </p:sp>
      <p:sp>
        <p:nvSpPr>
          <p:cNvPr id="12355" name="Google Shape;12355;p21"/>
          <p:cNvSpPr txBox="1"/>
          <p:nvPr/>
        </p:nvSpPr>
        <p:spPr>
          <a:xfrm>
            <a:off x="7501836" y="4199661"/>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solidFill>
                  <a:schemeClr val="bg1"/>
                </a:solidFill>
                <a:latin typeface="Arial"/>
                <a:cs typeface="B Nazanin" panose="00000400000000000000" pitchFamily="2" charset="-78"/>
                <a:sym typeface="Arial"/>
              </a:rPr>
              <a:t>قالب پاورپوینت مدیریت قابل ویرایش می باشد</a:t>
            </a:r>
            <a:endParaRPr sz="1067" kern="0" dirty="0">
              <a:solidFill>
                <a:schemeClr val="bg1"/>
              </a:solidFill>
              <a:latin typeface="Arial"/>
              <a:cs typeface="B Nazanin" panose="00000400000000000000" pitchFamily="2" charset="-78"/>
              <a:sym typeface="Arial"/>
            </a:endParaRPr>
          </a:p>
        </p:txBody>
      </p:sp>
      <p:sp>
        <p:nvSpPr>
          <p:cNvPr id="12356" name="Google Shape;12356;p21"/>
          <p:cNvSpPr txBox="1"/>
          <p:nvPr/>
        </p:nvSpPr>
        <p:spPr>
          <a:xfrm>
            <a:off x="9571703" y="4182228"/>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solidFill>
                  <a:schemeClr val="bg1"/>
                </a:solidFill>
                <a:latin typeface="Arial"/>
                <a:cs typeface="B Nazanin" panose="00000400000000000000" pitchFamily="2" charset="-78"/>
                <a:sym typeface="Arial"/>
              </a:rPr>
              <a:t>قالب پاورپوینت مدیریت قابل ویرایش می باشد</a:t>
            </a:r>
            <a:endParaRPr sz="1067" kern="0" dirty="0">
              <a:solidFill>
                <a:schemeClr val="bg1"/>
              </a:solidFill>
              <a:latin typeface="Arial"/>
              <a:cs typeface="B Nazanin" panose="00000400000000000000" pitchFamily="2" charset="-78"/>
              <a:sym typeface="Arial"/>
            </a:endParaRPr>
          </a:p>
        </p:txBody>
      </p:sp>
      <p:sp>
        <p:nvSpPr>
          <p:cNvPr id="12357" name="Google Shape;12357;p21"/>
          <p:cNvSpPr txBox="1"/>
          <p:nvPr/>
        </p:nvSpPr>
        <p:spPr>
          <a:xfrm>
            <a:off x="5383169" y="4182228"/>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solidFill>
                  <a:schemeClr val="bg1"/>
                </a:solidFill>
                <a:latin typeface="Arial"/>
                <a:cs typeface="B Nazanin" panose="00000400000000000000" pitchFamily="2" charset="-78"/>
                <a:sym typeface="Arial"/>
              </a:rPr>
              <a:t>قالب پاورپوینت مدیریت قابل ویرایش می باشد</a:t>
            </a:r>
            <a:endParaRPr sz="1067" kern="0" dirty="0">
              <a:solidFill>
                <a:schemeClr val="bg1"/>
              </a:solidFill>
              <a:latin typeface="Arial"/>
              <a:cs typeface="B Nazanin" panose="00000400000000000000" pitchFamily="2" charset="-78"/>
              <a:sym typeface="Arial"/>
            </a:endParaRPr>
          </a:p>
        </p:txBody>
      </p:sp>
      <p:sp>
        <p:nvSpPr>
          <p:cNvPr id="12358" name="Google Shape;12358;p21"/>
          <p:cNvSpPr txBox="1">
            <a:spLocks noGrp="1"/>
          </p:cNvSpPr>
          <p:nvPr>
            <p:ph type="title" idx="4294967295"/>
          </p:nvPr>
        </p:nvSpPr>
        <p:spPr>
          <a:xfrm>
            <a:off x="0" y="431800"/>
            <a:ext cx="9394825" cy="642938"/>
          </a:xfrm>
          <a:prstGeom prst="rect">
            <a:avLst/>
          </a:prstGeom>
        </p:spPr>
        <p:txBody>
          <a:bodyPr spcFirstLastPara="1" wrap="square" lIns="121900" tIns="121900" rIns="121900" bIns="121900" anchor="t" anchorCtr="0">
            <a:noAutofit/>
          </a:bodyPr>
          <a:lstStyle/>
          <a:p>
            <a:pPr algn="ctr"/>
            <a:r>
              <a:rPr lang="fa-IR" dirty="0">
                <a:solidFill>
                  <a:schemeClr val="bg1"/>
                </a:solidFill>
                <a:cs typeface="B Nazanin" panose="00000400000000000000" pitchFamily="2" charset="-78"/>
              </a:rPr>
              <a:t>اینفوگرافیک ممتاز</a:t>
            </a:r>
            <a:endParaRPr dirty="0">
              <a:solidFill>
                <a:schemeClr val="bg1"/>
              </a:solidFill>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7447"/>
        <p:cNvGrpSpPr/>
        <p:nvPr/>
      </p:nvGrpSpPr>
      <p:grpSpPr>
        <a:xfrm>
          <a:off x="0" y="0"/>
          <a:ext cx="0" cy="0"/>
          <a:chOff x="0" y="0"/>
          <a:chExt cx="0" cy="0"/>
        </a:xfrm>
      </p:grpSpPr>
      <p:grpSp>
        <p:nvGrpSpPr>
          <p:cNvPr id="7448" name="Google Shape;7448;p72"/>
          <p:cNvGrpSpPr/>
          <p:nvPr/>
        </p:nvGrpSpPr>
        <p:grpSpPr>
          <a:xfrm>
            <a:off x="3110464" y="5121487"/>
            <a:ext cx="1470521" cy="1013783"/>
            <a:chOff x="4967783" y="2151471"/>
            <a:chExt cx="3920692" cy="2702940"/>
          </a:xfrm>
        </p:grpSpPr>
        <p:grpSp>
          <p:nvGrpSpPr>
            <p:cNvPr id="7449" name="Google Shape;7449;p72"/>
            <p:cNvGrpSpPr/>
            <p:nvPr/>
          </p:nvGrpSpPr>
          <p:grpSpPr>
            <a:xfrm>
              <a:off x="5045709" y="2252109"/>
              <a:ext cx="3761071" cy="2501708"/>
              <a:chOff x="2691784" y="1805334"/>
              <a:chExt cx="3761071" cy="2501708"/>
            </a:xfrm>
          </p:grpSpPr>
          <p:sp>
            <p:nvSpPr>
              <p:cNvPr id="7450" name="Google Shape;7450;p72"/>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solidFill>
                  <a:schemeClr val="bg1"/>
                </a:solidFill>
              </a:ln>
            </p:spPr>
            <p:txBody>
              <a:bodyPr spcFirstLastPara="1" wrap="square" lIns="121900" tIns="121900" rIns="121900" bIns="121900" anchor="ctr" anchorCtr="0">
                <a:noAutofit/>
              </a:bodyPr>
              <a:lstStyle/>
              <a:p>
                <a:endParaRPr sz="2400"/>
              </a:p>
            </p:txBody>
          </p:sp>
          <p:sp>
            <p:nvSpPr>
              <p:cNvPr id="7451" name="Google Shape;7451;p72"/>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solidFill>
                  <a:schemeClr val="bg1"/>
                </a:solidFill>
              </a:ln>
            </p:spPr>
            <p:txBody>
              <a:bodyPr spcFirstLastPara="1" wrap="square" lIns="121900" tIns="121900" rIns="121900" bIns="121900" anchor="ctr" anchorCtr="0">
                <a:noAutofit/>
              </a:bodyPr>
              <a:lstStyle/>
              <a:p>
                <a:endParaRPr sz="2400"/>
              </a:p>
            </p:txBody>
          </p:sp>
          <p:sp>
            <p:nvSpPr>
              <p:cNvPr id="7452" name="Google Shape;7452;p72"/>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solidFill>
                  <a:schemeClr val="bg1"/>
                </a:solidFill>
              </a:ln>
            </p:spPr>
            <p:txBody>
              <a:bodyPr spcFirstLastPara="1" wrap="square" lIns="121900" tIns="121900" rIns="121900" bIns="121900" anchor="ctr" anchorCtr="0">
                <a:noAutofit/>
              </a:bodyPr>
              <a:lstStyle/>
              <a:p>
                <a:endParaRPr sz="2400"/>
              </a:p>
            </p:txBody>
          </p:sp>
          <p:sp>
            <p:nvSpPr>
              <p:cNvPr id="7453" name="Google Shape;7453;p72"/>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solidFill>
                  <a:schemeClr val="bg1"/>
                </a:solidFill>
              </a:ln>
            </p:spPr>
            <p:txBody>
              <a:bodyPr spcFirstLastPara="1" wrap="square" lIns="121900" tIns="121900" rIns="121900" bIns="121900" anchor="ctr" anchorCtr="0">
                <a:noAutofit/>
              </a:bodyPr>
              <a:lstStyle/>
              <a:p>
                <a:endParaRPr sz="2400"/>
              </a:p>
            </p:txBody>
          </p:sp>
          <p:sp>
            <p:nvSpPr>
              <p:cNvPr id="7454" name="Google Shape;7454;p72"/>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solidFill>
                  <a:schemeClr val="bg1"/>
                </a:solidFill>
              </a:ln>
            </p:spPr>
            <p:txBody>
              <a:bodyPr spcFirstLastPara="1" wrap="square" lIns="121900" tIns="121900" rIns="121900" bIns="121900" anchor="ctr" anchorCtr="0">
                <a:noAutofit/>
              </a:bodyPr>
              <a:lstStyle/>
              <a:p>
                <a:endParaRPr sz="2400"/>
              </a:p>
            </p:txBody>
          </p:sp>
          <p:sp>
            <p:nvSpPr>
              <p:cNvPr id="7455" name="Google Shape;7455;p72"/>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solidFill>
                  <a:schemeClr val="bg1"/>
                </a:solidFill>
              </a:ln>
            </p:spPr>
            <p:txBody>
              <a:bodyPr spcFirstLastPara="1" wrap="square" lIns="121900" tIns="121900" rIns="121900" bIns="121900" anchor="ctr" anchorCtr="0">
                <a:noAutofit/>
              </a:bodyPr>
              <a:lstStyle/>
              <a:p>
                <a:endParaRPr sz="2400"/>
              </a:p>
            </p:txBody>
          </p:sp>
          <p:sp>
            <p:nvSpPr>
              <p:cNvPr id="7456" name="Google Shape;7456;p72"/>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solidFill>
                  <a:schemeClr val="bg1"/>
                </a:solidFill>
              </a:ln>
            </p:spPr>
            <p:txBody>
              <a:bodyPr spcFirstLastPara="1" wrap="square" lIns="121900" tIns="121900" rIns="121900" bIns="121900" anchor="ctr" anchorCtr="0">
                <a:noAutofit/>
              </a:bodyPr>
              <a:lstStyle/>
              <a:p>
                <a:endParaRPr sz="2400"/>
              </a:p>
            </p:txBody>
          </p:sp>
        </p:grpSp>
        <p:grpSp>
          <p:nvGrpSpPr>
            <p:cNvPr id="7457" name="Google Shape;7457;p72"/>
            <p:cNvGrpSpPr/>
            <p:nvPr/>
          </p:nvGrpSpPr>
          <p:grpSpPr>
            <a:xfrm>
              <a:off x="4967783" y="2151471"/>
              <a:ext cx="3920692" cy="2702940"/>
              <a:chOff x="2613858" y="1704696"/>
              <a:chExt cx="3920692" cy="2702940"/>
            </a:xfrm>
          </p:grpSpPr>
          <p:sp>
            <p:nvSpPr>
              <p:cNvPr id="7458" name="Google Shape;7458;p72"/>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59" name="Google Shape;7459;p72"/>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0" name="Google Shape;7460;p72"/>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1" name="Google Shape;7461;p72"/>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2" name="Google Shape;7462;p72"/>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463" name="Google Shape;7463;p72"/>
          <p:cNvGrpSpPr/>
          <p:nvPr/>
        </p:nvGrpSpPr>
        <p:grpSpPr>
          <a:xfrm>
            <a:off x="4982341" y="2305856"/>
            <a:ext cx="2082548" cy="944773"/>
            <a:chOff x="3530532" y="1496185"/>
            <a:chExt cx="1561911" cy="708580"/>
          </a:xfrm>
        </p:grpSpPr>
        <p:grpSp>
          <p:nvGrpSpPr>
            <p:cNvPr id="7464" name="Google Shape;7464;p72"/>
            <p:cNvGrpSpPr/>
            <p:nvPr/>
          </p:nvGrpSpPr>
          <p:grpSpPr>
            <a:xfrm>
              <a:off x="3720318" y="1857562"/>
              <a:ext cx="1372125" cy="54"/>
              <a:chOff x="3720318" y="1857562"/>
              <a:chExt cx="1372125" cy="54"/>
            </a:xfrm>
          </p:grpSpPr>
          <p:cxnSp>
            <p:nvCxnSpPr>
              <p:cNvPr id="7465" name="Google Shape;7465;p72"/>
              <p:cNvCxnSpPr>
                <a:endCxn id="7466" idx="2"/>
              </p:cNvCxnSpPr>
              <p:nvPr/>
            </p:nvCxnSpPr>
            <p:spPr>
              <a:xfrm>
                <a:off x="4440243" y="1857616"/>
                <a:ext cx="173400" cy="0"/>
              </a:xfrm>
              <a:prstGeom prst="straightConnector1">
                <a:avLst/>
              </a:prstGeom>
              <a:noFill/>
              <a:ln w="9525" cap="flat" cmpd="sng">
                <a:solidFill>
                  <a:schemeClr val="bg1"/>
                </a:solidFill>
                <a:prstDash val="solid"/>
                <a:round/>
                <a:headEnd type="none" w="med" len="med"/>
                <a:tailEnd type="none" w="med" len="med"/>
              </a:ln>
            </p:spPr>
          </p:cxnSp>
          <p:cxnSp>
            <p:nvCxnSpPr>
              <p:cNvPr id="7467" name="Google Shape;7467;p72"/>
              <p:cNvCxnSpPr/>
              <p:nvPr/>
            </p:nvCxnSpPr>
            <p:spPr>
              <a:xfrm>
                <a:off x="4074943" y="1857562"/>
                <a:ext cx="173400" cy="0"/>
              </a:xfrm>
              <a:prstGeom prst="straightConnector1">
                <a:avLst/>
              </a:prstGeom>
              <a:noFill/>
              <a:ln w="9525" cap="flat" cmpd="sng">
                <a:solidFill>
                  <a:schemeClr val="bg1"/>
                </a:solidFill>
                <a:prstDash val="solid"/>
                <a:round/>
                <a:headEnd type="none" w="med" len="med"/>
                <a:tailEnd type="none" w="med" len="med"/>
              </a:ln>
            </p:spPr>
          </p:cxnSp>
          <p:cxnSp>
            <p:nvCxnSpPr>
              <p:cNvPr id="7468" name="Google Shape;7468;p72"/>
              <p:cNvCxnSpPr/>
              <p:nvPr/>
            </p:nvCxnSpPr>
            <p:spPr>
              <a:xfrm>
                <a:off x="3720318" y="1857562"/>
                <a:ext cx="173400" cy="0"/>
              </a:xfrm>
              <a:prstGeom prst="straightConnector1">
                <a:avLst/>
              </a:prstGeom>
              <a:noFill/>
              <a:ln w="9525" cap="flat" cmpd="sng">
                <a:solidFill>
                  <a:schemeClr val="bg1"/>
                </a:solidFill>
                <a:prstDash val="solid"/>
                <a:round/>
                <a:headEnd type="none" w="med" len="med"/>
                <a:tailEnd type="none" w="med" len="med"/>
              </a:ln>
            </p:spPr>
          </p:cxnSp>
          <p:cxnSp>
            <p:nvCxnSpPr>
              <p:cNvPr id="7469" name="Google Shape;7469;p72"/>
              <p:cNvCxnSpPr>
                <a:stCxn id="7466" idx="6"/>
              </p:cNvCxnSpPr>
              <p:nvPr/>
            </p:nvCxnSpPr>
            <p:spPr>
              <a:xfrm>
                <a:off x="4801443" y="1857616"/>
                <a:ext cx="291000" cy="0"/>
              </a:xfrm>
              <a:prstGeom prst="straightConnector1">
                <a:avLst/>
              </a:prstGeom>
              <a:noFill/>
              <a:ln w="9525" cap="flat" cmpd="sng">
                <a:solidFill>
                  <a:schemeClr val="bg1"/>
                </a:solidFill>
                <a:prstDash val="solid"/>
                <a:round/>
                <a:headEnd type="none" w="med" len="med"/>
                <a:tailEnd type="triangle" w="med" len="med"/>
              </a:ln>
            </p:spPr>
          </p:cxnSp>
        </p:grpSp>
        <p:grpSp>
          <p:nvGrpSpPr>
            <p:cNvPr id="7470" name="Google Shape;7470;p72"/>
            <p:cNvGrpSpPr/>
            <p:nvPr/>
          </p:nvGrpSpPr>
          <p:grpSpPr>
            <a:xfrm>
              <a:off x="3567462" y="1496185"/>
              <a:ext cx="286500" cy="272914"/>
              <a:chOff x="3567462" y="1496185"/>
              <a:chExt cx="286500" cy="272914"/>
            </a:xfrm>
          </p:grpSpPr>
          <p:cxnSp>
            <p:nvCxnSpPr>
              <p:cNvPr id="7471" name="Google Shape;7471;p72"/>
              <p:cNvCxnSpPr/>
              <p:nvPr/>
            </p:nvCxnSpPr>
            <p:spPr>
              <a:xfrm rot="10800000">
                <a:off x="3626625" y="1596000"/>
                <a:ext cx="0" cy="173100"/>
              </a:xfrm>
              <a:prstGeom prst="straightConnector1">
                <a:avLst/>
              </a:prstGeom>
              <a:noFill/>
              <a:ln w="9525" cap="flat" cmpd="sng">
                <a:solidFill>
                  <a:schemeClr val="bg1"/>
                </a:solidFill>
                <a:prstDash val="solid"/>
                <a:round/>
                <a:headEnd type="none" w="med" len="med"/>
                <a:tailEnd type="none" w="med" len="med"/>
              </a:ln>
            </p:spPr>
          </p:cxnSp>
          <p:sp>
            <p:nvSpPr>
              <p:cNvPr id="7472" name="Google Shape;7472;p72"/>
              <p:cNvSpPr/>
              <p:nvPr/>
            </p:nvSpPr>
            <p:spPr>
              <a:xfrm>
                <a:off x="3567462" y="1496185"/>
                <a:ext cx="286500" cy="999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7473" name="Google Shape;7473;p72"/>
            <p:cNvSpPr/>
            <p:nvPr/>
          </p:nvSpPr>
          <p:spPr>
            <a:xfrm>
              <a:off x="3530532" y="1771972"/>
              <a:ext cx="187800" cy="1878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74" name="Google Shape;7474;p72"/>
            <p:cNvSpPr/>
            <p:nvPr/>
          </p:nvSpPr>
          <p:spPr>
            <a:xfrm>
              <a:off x="3891569" y="1779209"/>
              <a:ext cx="187800" cy="1878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475" name="Google Shape;7475;p72"/>
            <p:cNvGrpSpPr/>
            <p:nvPr/>
          </p:nvGrpSpPr>
          <p:grpSpPr>
            <a:xfrm>
              <a:off x="3929014" y="1960574"/>
              <a:ext cx="286500" cy="242342"/>
              <a:chOff x="3929014" y="1960574"/>
              <a:chExt cx="286500" cy="242342"/>
            </a:xfrm>
          </p:grpSpPr>
          <p:cxnSp>
            <p:nvCxnSpPr>
              <p:cNvPr id="7476" name="Google Shape;7476;p72"/>
              <p:cNvCxnSpPr/>
              <p:nvPr/>
            </p:nvCxnSpPr>
            <p:spPr>
              <a:xfrm rot="10800000">
                <a:off x="3988400" y="1960574"/>
                <a:ext cx="0" cy="144300"/>
              </a:xfrm>
              <a:prstGeom prst="straightConnector1">
                <a:avLst/>
              </a:prstGeom>
              <a:noFill/>
              <a:ln w="9525" cap="flat" cmpd="sng">
                <a:solidFill>
                  <a:schemeClr val="bg1"/>
                </a:solidFill>
                <a:prstDash val="solid"/>
                <a:round/>
                <a:headEnd type="none" w="med" len="med"/>
                <a:tailEnd type="none" w="med" len="med"/>
              </a:ln>
            </p:spPr>
          </p:cxnSp>
          <p:sp>
            <p:nvSpPr>
              <p:cNvPr id="7477" name="Google Shape;7477;p72"/>
              <p:cNvSpPr/>
              <p:nvPr/>
            </p:nvSpPr>
            <p:spPr>
              <a:xfrm>
                <a:off x="3929014" y="2103016"/>
                <a:ext cx="286500" cy="999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478" name="Google Shape;7478;p72"/>
            <p:cNvGrpSpPr/>
            <p:nvPr/>
          </p:nvGrpSpPr>
          <p:grpSpPr>
            <a:xfrm>
              <a:off x="4290828" y="1496185"/>
              <a:ext cx="286500" cy="272914"/>
              <a:chOff x="4290828" y="1496185"/>
              <a:chExt cx="286500" cy="272914"/>
            </a:xfrm>
          </p:grpSpPr>
          <p:cxnSp>
            <p:nvCxnSpPr>
              <p:cNvPr id="7479" name="Google Shape;7479;p72"/>
              <p:cNvCxnSpPr/>
              <p:nvPr/>
            </p:nvCxnSpPr>
            <p:spPr>
              <a:xfrm rot="10800000">
                <a:off x="4350000" y="1596000"/>
                <a:ext cx="0" cy="173100"/>
              </a:xfrm>
              <a:prstGeom prst="straightConnector1">
                <a:avLst/>
              </a:prstGeom>
              <a:noFill/>
              <a:ln w="9525" cap="flat" cmpd="sng">
                <a:solidFill>
                  <a:schemeClr val="bg1"/>
                </a:solidFill>
                <a:prstDash val="solid"/>
                <a:round/>
                <a:headEnd type="none" w="med" len="med"/>
                <a:tailEnd type="none" w="med" len="med"/>
              </a:ln>
            </p:spPr>
          </p:cxnSp>
          <p:sp>
            <p:nvSpPr>
              <p:cNvPr id="7480" name="Google Shape;7480;p72"/>
              <p:cNvSpPr/>
              <p:nvPr/>
            </p:nvSpPr>
            <p:spPr>
              <a:xfrm>
                <a:off x="4290828" y="1496185"/>
                <a:ext cx="286500" cy="999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7481" name="Google Shape;7481;p72"/>
            <p:cNvSpPr/>
            <p:nvPr/>
          </p:nvSpPr>
          <p:spPr>
            <a:xfrm>
              <a:off x="4252606" y="1771972"/>
              <a:ext cx="187800" cy="1878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6" name="Google Shape;7466;p72"/>
            <p:cNvSpPr/>
            <p:nvPr/>
          </p:nvSpPr>
          <p:spPr>
            <a:xfrm>
              <a:off x="4613643" y="1763716"/>
              <a:ext cx="187800" cy="1878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482" name="Google Shape;7482;p72"/>
            <p:cNvGrpSpPr/>
            <p:nvPr/>
          </p:nvGrpSpPr>
          <p:grpSpPr>
            <a:xfrm>
              <a:off x="4657726" y="1959674"/>
              <a:ext cx="286500" cy="245092"/>
              <a:chOff x="4657726" y="1959674"/>
              <a:chExt cx="286500" cy="245092"/>
            </a:xfrm>
          </p:grpSpPr>
          <p:cxnSp>
            <p:nvCxnSpPr>
              <p:cNvPr id="7483" name="Google Shape;7483;p72"/>
              <p:cNvCxnSpPr/>
              <p:nvPr/>
            </p:nvCxnSpPr>
            <p:spPr>
              <a:xfrm rot="10800000">
                <a:off x="4707475" y="1959674"/>
                <a:ext cx="0" cy="145200"/>
              </a:xfrm>
              <a:prstGeom prst="straightConnector1">
                <a:avLst/>
              </a:prstGeom>
              <a:noFill/>
              <a:ln w="9525" cap="flat" cmpd="sng">
                <a:solidFill>
                  <a:schemeClr val="bg1"/>
                </a:solidFill>
                <a:prstDash val="solid"/>
                <a:round/>
                <a:headEnd type="none" w="med" len="med"/>
                <a:tailEnd type="none" w="med" len="med"/>
              </a:ln>
            </p:spPr>
          </p:cxnSp>
          <p:sp>
            <p:nvSpPr>
              <p:cNvPr id="7484" name="Google Shape;7484;p72"/>
              <p:cNvSpPr/>
              <p:nvPr/>
            </p:nvSpPr>
            <p:spPr>
              <a:xfrm>
                <a:off x="4657726" y="2104866"/>
                <a:ext cx="286500" cy="999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485" name="Google Shape;7485;p72"/>
          <p:cNvGrpSpPr/>
          <p:nvPr/>
        </p:nvGrpSpPr>
        <p:grpSpPr>
          <a:xfrm>
            <a:off x="4958367" y="3455318"/>
            <a:ext cx="2129376" cy="504865"/>
            <a:chOff x="3512551" y="2358282"/>
            <a:chExt cx="1597032" cy="378649"/>
          </a:xfrm>
        </p:grpSpPr>
        <p:grpSp>
          <p:nvGrpSpPr>
            <p:cNvPr id="7486" name="Google Shape;7486;p72"/>
            <p:cNvGrpSpPr/>
            <p:nvPr/>
          </p:nvGrpSpPr>
          <p:grpSpPr>
            <a:xfrm>
              <a:off x="3738198" y="2553002"/>
              <a:ext cx="1145834" cy="117"/>
              <a:chOff x="3738198" y="2553002"/>
              <a:chExt cx="1145834" cy="117"/>
            </a:xfrm>
          </p:grpSpPr>
          <p:cxnSp>
            <p:nvCxnSpPr>
              <p:cNvPr id="7487" name="Google Shape;7487;p72"/>
              <p:cNvCxnSpPr/>
              <p:nvPr/>
            </p:nvCxnSpPr>
            <p:spPr>
              <a:xfrm>
                <a:off x="4195395" y="2553002"/>
                <a:ext cx="231600" cy="0"/>
              </a:xfrm>
              <a:prstGeom prst="straightConnector1">
                <a:avLst/>
              </a:prstGeom>
              <a:noFill/>
              <a:ln w="9525" cap="flat" cmpd="sng">
                <a:solidFill>
                  <a:schemeClr val="bg1"/>
                </a:solidFill>
                <a:prstDash val="solid"/>
                <a:round/>
                <a:headEnd type="none" w="med" len="med"/>
                <a:tailEnd type="none" w="med" len="med"/>
              </a:ln>
            </p:spPr>
          </p:cxnSp>
          <p:cxnSp>
            <p:nvCxnSpPr>
              <p:cNvPr id="7488" name="Google Shape;7488;p72"/>
              <p:cNvCxnSpPr/>
              <p:nvPr/>
            </p:nvCxnSpPr>
            <p:spPr>
              <a:xfrm>
                <a:off x="4652432" y="2553002"/>
                <a:ext cx="231600" cy="0"/>
              </a:xfrm>
              <a:prstGeom prst="straightConnector1">
                <a:avLst/>
              </a:prstGeom>
              <a:noFill/>
              <a:ln w="9525" cap="flat" cmpd="sng">
                <a:solidFill>
                  <a:schemeClr val="bg1"/>
                </a:solidFill>
                <a:prstDash val="solid"/>
                <a:round/>
                <a:headEnd type="none" w="med" len="med"/>
                <a:tailEnd type="none" w="med" len="med"/>
              </a:ln>
            </p:spPr>
          </p:cxnSp>
          <p:cxnSp>
            <p:nvCxnSpPr>
              <p:cNvPr id="7489" name="Google Shape;7489;p72"/>
              <p:cNvCxnSpPr>
                <a:stCxn id="7490" idx="6"/>
                <a:endCxn id="7491" idx="2"/>
              </p:cNvCxnSpPr>
              <p:nvPr/>
            </p:nvCxnSpPr>
            <p:spPr>
              <a:xfrm>
                <a:off x="3738198" y="2553118"/>
                <a:ext cx="231300" cy="0"/>
              </a:xfrm>
              <a:prstGeom prst="straightConnector1">
                <a:avLst/>
              </a:prstGeom>
              <a:noFill/>
              <a:ln w="9525" cap="flat" cmpd="sng">
                <a:solidFill>
                  <a:schemeClr val="bg1"/>
                </a:solidFill>
                <a:prstDash val="solid"/>
                <a:round/>
                <a:headEnd type="none" w="med" len="med"/>
                <a:tailEnd type="none" w="med" len="med"/>
              </a:ln>
            </p:spPr>
          </p:cxnSp>
        </p:grpSp>
        <p:grpSp>
          <p:nvGrpSpPr>
            <p:cNvPr id="7492" name="Google Shape;7492;p72"/>
            <p:cNvGrpSpPr/>
            <p:nvPr/>
          </p:nvGrpSpPr>
          <p:grpSpPr>
            <a:xfrm>
              <a:off x="3969644" y="2440153"/>
              <a:ext cx="225900" cy="296779"/>
              <a:chOff x="3969644" y="2440153"/>
              <a:chExt cx="225900" cy="296779"/>
            </a:xfrm>
          </p:grpSpPr>
          <p:cxnSp>
            <p:nvCxnSpPr>
              <p:cNvPr id="7493" name="Google Shape;7493;p72"/>
              <p:cNvCxnSpPr/>
              <p:nvPr/>
            </p:nvCxnSpPr>
            <p:spPr>
              <a:xfrm>
                <a:off x="4082390" y="2637031"/>
                <a:ext cx="0" cy="99900"/>
              </a:xfrm>
              <a:prstGeom prst="straightConnector1">
                <a:avLst/>
              </a:prstGeom>
              <a:noFill/>
              <a:ln w="9525" cap="flat" cmpd="sng">
                <a:solidFill>
                  <a:schemeClr val="bg1"/>
                </a:solidFill>
                <a:prstDash val="solid"/>
                <a:round/>
                <a:headEnd type="none" w="med" len="med"/>
                <a:tailEnd type="none" w="med" len="med"/>
              </a:ln>
            </p:spPr>
          </p:cxnSp>
          <p:sp>
            <p:nvSpPr>
              <p:cNvPr id="7491" name="Google Shape;7491;p72"/>
              <p:cNvSpPr/>
              <p:nvPr/>
            </p:nvSpPr>
            <p:spPr>
              <a:xfrm>
                <a:off x="3969644" y="2440153"/>
                <a:ext cx="225900" cy="2259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94" name="Google Shape;7494;p72"/>
              <p:cNvSpPr/>
              <p:nvPr/>
            </p:nvSpPr>
            <p:spPr>
              <a:xfrm>
                <a:off x="3998471" y="2468982"/>
                <a:ext cx="168300" cy="1683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495" name="Google Shape;7495;p72"/>
            <p:cNvGrpSpPr/>
            <p:nvPr/>
          </p:nvGrpSpPr>
          <p:grpSpPr>
            <a:xfrm>
              <a:off x="4426818" y="2358282"/>
              <a:ext cx="225600" cy="307471"/>
              <a:chOff x="4426818" y="2358282"/>
              <a:chExt cx="225600" cy="307471"/>
            </a:xfrm>
          </p:grpSpPr>
          <p:cxnSp>
            <p:nvCxnSpPr>
              <p:cNvPr id="7496" name="Google Shape;7496;p72"/>
              <p:cNvCxnSpPr>
                <a:stCxn id="7497" idx="0"/>
              </p:cNvCxnSpPr>
              <p:nvPr/>
            </p:nvCxnSpPr>
            <p:spPr>
              <a:xfrm rot="10800000">
                <a:off x="4539644" y="2358282"/>
                <a:ext cx="0" cy="110700"/>
              </a:xfrm>
              <a:prstGeom prst="straightConnector1">
                <a:avLst/>
              </a:prstGeom>
              <a:noFill/>
              <a:ln w="9525" cap="flat" cmpd="sng">
                <a:solidFill>
                  <a:schemeClr val="bg1"/>
                </a:solidFill>
                <a:prstDash val="solid"/>
                <a:round/>
                <a:headEnd type="none" w="med" len="med"/>
                <a:tailEnd type="none" w="med" len="med"/>
              </a:ln>
            </p:spPr>
          </p:cxnSp>
          <p:sp>
            <p:nvSpPr>
              <p:cNvPr id="7498" name="Google Shape;7498;p72"/>
              <p:cNvSpPr/>
              <p:nvPr/>
            </p:nvSpPr>
            <p:spPr>
              <a:xfrm>
                <a:off x="4426818" y="2440153"/>
                <a:ext cx="225600" cy="2256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97" name="Google Shape;7497;p72"/>
              <p:cNvSpPr/>
              <p:nvPr/>
            </p:nvSpPr>
            <p:spPr>
              <a:xfrm>
                <a:off x="4455644" y="2468982"/>
                <a:ext cx="168000" cy="1680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499" name="Google Shape;7499;p72"/>
            <p:cNvGrpSpPr/>
            <p:nvPr/>
          </p:nvGrpSpPr>
          <p:grpSpPr>
            <a:xfrm>
              <a:off x="4883984" y="2440153"/>
              <a:ext cx="225600" cy="296479"/>
              <a:chOff x="4883984" y="2440153"/>
              <a:chExt cx="225600" cy="296479"/>
            </a:xfrm>
          </p:grpSpPr>
          <p:cxnSp>
            <p:nvCxnSpPr>
              <p:cNvPr id="7500" name="Google Shape;7500;p72"/>
              <p:cNvCxnSpPr/>
              <p:nvPr/>
            </p:nvCxnSpPr>
            <p:spPr>
              <a:xfrm>
                <a:off x="4996858" y="2637031"/>
                <a:ext cx="0" cy="99600"/>
              </a:xfrm>
              <a:prstGeom prst="straightConnector1">
                <a:avLst/>
              </a:prstGeom>
              <a:noFill/>
              <a:ln w="9525" cap="flat" cmpd="sng">
                <a:solidFill>
                  <a:schemeClr val="bg1"/>
                </a:solidFill>
                <a:prstDash val="solid"/>
                <a:round/>
                <a:headEnd type="none" w="med" len="med"/>
                <a:tailEnd type="none" w="med" len="med"/>
              </a:ln>
            </p:spPr>
          </p:cxnSp>
          <p:sp>
            <p:nvSpPr>
              <p:cNvPr id="7501" name="Google Shape;7501;p72"/>
              <p:cNvSpPr/>
              <p:nvPr/>
            </p:nvSpPr>
            <p:spPr>
              <a:xfrm>
                <a:off x="4883984" y="2440153"/>
                <a:ext cx="225600" cy="2256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02" name="Google Shape;7502;p72"/>
              <p:cNvSpPr/>
              <p:nvPr/>
            </p:nvSpPr>
            <p:spPr>
              <a:xfrm>
                <a:off x="4912810" y="2468982"/>
                <a:ext cx="168000" cy="1680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03" name="Google Shape;7503;p72"/>
            <p:cNvGrpSpPr/>
            <p:nvPr/>
          </p:nvGrpSpPr>
          <p:grpSpPr>
            <a:xfrm>
              <a:off x="3512551" y="2358356"/>
              <a:ext cx="225647" cy="307629"/>
              <a:chOff x="2182679" y="2005014"/>
              <a:chExt cx="792300" cy="1080158"/>
            </a:xfrm>
          </p:grpSpPr>
          <p:cxnSp>
            <p:nvCxnSpPr>
              <p:cNvPr id="7504" name="Google Shape;7504;p72"/>
              <p:cNvCxnSpPr>
                <a:stCxn id="7505" idx="0"/>
              </p:cNvCxnSpPr>
              <p:nvPr/>
            </p:nvCxnSpPr>
            <p:spPr>
              <a:xfrm rot="10800000">
                <a:off x="2578961" y="2005014"/>
                <a:ext cx="0" cy="388800"/>
              </a:xfrm>
              <a:prstGeom prst="straightConnector1">
                <a:avLst/>
              </a:prstGeom>
              <a:noFill/>
              <a:ln w="9525" cap="flat" cmpd="sng">
                <a:solidFill>
                  <a:schemeClr val="bg1"/>
                </a:solidFill>
                <a:prstDash val="solid"/>
                <a:round/>
                <a:headEnd type="none" w="med" len="med"/>
                <a:tailEnd type="none" w="med" len="med"/>
              </a:ln>
            </p:spPr>
          </p:cxnSp>
          <p:sp>
            <p:nvSpPr>
              <p:cNvPr id="7490" name="Google Shape;7490;p72"/>
              <p:cNvSpPr/>
              <p:nvPr/>
            </p:nvSpPr>
            <p:spPr>
              <a:xfrm>
                <a:off x="2182679" y="2292572"/>
                <a:ext cx="792300" cy="7926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05" name="Google Shape;7505;p72"/>
              <p:cNvSpPr/>
              <p:nvPr/>
            </p:nvSpPr>
            <p:spPr>
              <a:xfrm>
                <a:off x="2283911" y="2393814"/>
                <a:ext cx="590100" cy="5901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506" name="Google Shape;7506;p72"/>
          <p:cNvGrpSpPr/>
          <p:nvPr/>
        </p:nvGrpSpPr>
        <p:grpSpPr>
          <a:xfrm>
            <a:off x="9438477" y="1887048"/>
            <a:ext cx="2079745" cy="963480"/>
            <a:chOff x="634175" y="2986275"/>
            <a:chExt cx="3147949" cy="1458344"/>
          </a:xfrm>
        </p:grpSpPr>
        <p:cxnSp>
          <p:nvCxnSpPr>
            <p:cNvPr id="7507" name="Google Shape;7507;p72"/>
            <p:cNvCxnSpPr>
              <a:stCxn id="7508" idx="4"/>
              <a:endCxn id="7509" idx="0"/>
            </p:cNvCxnSpPr>
            <p:nvPr/>
          </p:nvCxnSpPr>
          <p:spPr>
            <a:xfrm>
              <a:off x="929975" y="3577875"/>
              <a:ext cx="591300" cy="275100"/>
            </a:xfrm>
            <a:prstGeom prst="straightConnector1">
              <a:avLst/>
            </a:prstGeom>
            <a:noFill/>
            <a:ln w="9525" cap="flat" cmpd="sng">
              <a:solidFill>
                <a:schemeClr val="bg1"/>
              </a:solidFill>
              <a:prstDash val="solid"/>
              <a:round/>
              <a:headEnd type="none" w="med" len="med"/>
              <a:tailEnd type="none" w="med" len="med"/>
            </a:ln>
          </p:spPr>
        </p:cxnSp>
        <p:cxnSp>
          <p:nvCxnSpPr>
            <p:cNvPr id="7510" name="Google Shape;7510;p72"/>
            <p:cNvCxnSpPr>
              <a:stCxn id="7509" idx="0"/>
              <a:endCxn id="7511" idx="4"/>
            </p:cNvCxnSpPr>
            <p:nvPr/>
          </p:nvCxnSpPr>
          <p:spPr>
            <a:xfrm rot="10800000" flipH="1">
              <a:off x="1521366" y="3577919"/>
              <a:ext cx="686700" cy="275100"/>
            </a:xfrm>
            <a:prstGeom prst="straightConnector1">
              <a:avLst/>
            </a:prstGeom>
            <a:noFill/>
            <a:ln w="9525" cap="flat" cmpd="sng">
              <a:solidFill>
                <a:schemeClr val="bg1"/>
              </a:solidFill>
              <a:prstDash val="solid"/>
              <a:round/>
              <a:headEnd type="none" w="med" len="med"/>
              <a:tailEnd type="none" w="med" len="med"/>
            </a:ln>
          </p:spPr>
        </p:cxnSp>
        <p:cxnSp>
          <p:nvCxnSpPr>
            <p:cNvPr id="7512" name="Google Shape;7512;p72"/>
            <p:cNvCxnSpPr>
              <a:stCxn id="7511" idx="4"/>
              <a:endCxn id="7513" idx="0"/>
            </p:cNvCxnSpPr>
            <p:nvPr/>
          </p:nvCxnSpPr>
          <p:spPr>
            <a:xfrm>
              <a:off x="2208152" y="3577875"/>
              <a:ext cx="686700" cy="275100"/>
            </a:xfrm>
            <a:prstGeom prst="straightConnector1">
              <a:avLst/>
            </a:prstGeom>
            <a:noFill/>
            <a:ln w="9525" cap="flat" cmpd="sng">
              <a:solidFill>
                <a:schemeClr val="bg1"/>
              </a:solidFill>
              <a:prstDash val="solid"/>
              <a:round/>
              <a:headEnd type="none" w="med" len="med"/>
              <a:tailEnd type="none" w="med" len="med"/>
            </a:ln>
          </p:spPr>
        </p:cxnSp>
        <p:cxnSp>
          <p:nvCxnSpPr>
            <p:cNvPr id="7514" name="Google Shape;7514;p72"/>
            <p:cNvCxnSpPr>
              <a:stCxn id="7513" idx="0"/>
              <a:endCxn id="7515" idx="4"/>
            </p:cNvCxnSpPr>
            <p:nvPr/>
          </p:nvCxnSpPr>
          <p:spPr>
            <a:xfrm rot="10800000" flipH="1">
              <a:off x="2894933" y="3577918"/>
              <a:ext cx="591300" cy="275100"/>
            </a:xfrm>
            <a:prstGeom prst="straightConnector1">
              <a:avLst/>
            </a:prstGeom>
            <a:noFill/>
            <a:ln w="9525" cap="flat" cmpd="sng">
              <a:solidFill>
                <a:schemeClr val="bg1"/>
              </a:solidFill>
              <a:prstDash val="solid"/>
              <a:round/>
              <a:headEnd type="none" w="med" len="med"/>
              <a:tailEnd type="none" w="med" len="med"/>
            </a:ln>
          </p:spPr>
        </p:cxnSp>
        <p:sp>
          <p:nvSpPr>
            <p:cNvPr id="7515" name="Google Shape;7515;p72"/>
            <p:cNvSpPr/>
            <p:nvPr/>
          </p:nvSpPr>
          <p:spPr>
            <a:xfrm>
              <a:off x="3190524" y="2986275"/>
              <a:ext cx="591600" cy="591600"/>
            </a:xfrm>
            <a:prstGeom prst="ellipse">
              <a:avLst/>
            </a:prstGeom>
            <a:noFill/>
            <a:ln w="9525" cap="flat" cmpd="sng">
              <a:solidFill>
                <a:schemeClr val="bg1"/>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sp>
          <p:nvSpPr>
            <p:cNvPr id="7511" name="Google Shape;7511;p72"/>
            <p:cNvSpPr/>
            <p:nvPr/>
          </p:nvSpPr>
          <p:spPr>
            <a:xfrm>
              <a:off x="1912352" y="2986275"/>
              <a:ext cx="591600" cy="591600"/>
            </a:xfrm>
            <a:prstGeom prst="ellipse">
              <a:avLst/>
            </a:prstGeom>
            <a:noFill/>
            <a:ln w="9525" cap="flat" cmpd="sng">
              <a:solidFill>
                <a:schemeClr val="bg1"/>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sp>
          <p:nvSpPr>
            <p:cNvPr id="7508" name="Google Shape;7508;p72"/>
            <p:cNvSpPr/>
            <p:nvPr/>
          </p:nvSpPr>
          <p:spPr>
            <a:xfrm>
              <a:off x="634175" y="2986275"/>
              <a:ext cx="591600" cy="591600"/>
            </a:xfrm>
            <a:prstGeom prst="ellipse">
              <a:avLst/>
            </a:prstGeom>
            <a:noFill/>
            <a:ln w="9525" cap="flat" cmpd="sng">
              <a:solidFill>
                <a:schemeClr val="bg1"/>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sp>
          <p:nvSpPr>
            <p:cNvPr id="7513" name="Google Shape;7513;p72"/>
            <p:cNvSpPr/>
            <p:nvPr/>
          </p:nvSpPr>
          <p:spPr>
            <a:xfrm>
              <a:off x="2599133" y="3853018"/>
              <a:ext cx="591600" cy="591600"/>
            </a:xfrm>
            <a:prstGeom prst="ellipse">
              <a:avLst/>
            </a:prstGeom>
            <a:noFill/>
            <a:ln w="9525" cap="flat" cmpd="sng">
              <a:solidFill>
                <a:schemeClr val="bg1"/>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sp>
          <p:nvSpPr>
            <p:cNvPr id="7509" name="Google Shape;7509;p72"/>
            <p:cNvSpPr/>
            <p:nvPr/>
          </p:nvSpPr>
          <p:spPr>
            <a:xfrm>
              <a:off x="1225566" y="3853019"/>
              <a:ext cx="591600" cy="591600"/>
            </a:xfrm>
            <a:prstGeom prst="ellipse">
              <a:avLst/>
            </a:prstGeom>
            <a:noFill/>
            <a:ln w="9525" cap="flat" cmpd="sng">
              <a:solidFill>
                <a:schemeClr val="bg1"/>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FFFFFF"/>
                </a:solidFill>
                <a:latin typeface="Calibri"/>
                <a:ea typeface="Calibri"/>
                <a:cs typeface="Calibri"/>
                <a:sym typeface="Calibri"/>
              </a:endParaRPr>
            </a:p>
          </p:txBody>
        </p:sp>
      </p:grpSp>
      <p:grpSp>
        <p:nvGrpSpPr>
          <p:cNvPr id="7516" name="Google Shape;7516;p72"/>
          <p:cNvGrpSpPr/>
          <p:nvPr/>
        </p:nvGrpSpPr>
        <p:grpSpPr>
          <a:xfrm>
            <a:off x="4976863" y="4166925"/>
            <a:ext cx="2094292" cy="392164"/>
            <a:chOff x="998425" y="1182125"/>
            <a:chExt cx="1065400" cy="199500"/>
          </a:xfrm>
        </p:grpSpPr>
        <p:sp>
          <p:nvSpPr>
            <p:cNvPr id="7517" name="Google Shape;7517;p72"/>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18" name="Google Shape;7518;p72"/>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19" name="Google Shape;7519;p72"/>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0" name="Google Shape;7520;p72"/>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1" name="Google Shape;7521;p72"/>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22" name="Google Shape;7522;p72"/>
          <p:cNvGrpSpPr/>
          <p:nvPr/>
        </p:nvGrpSpPr>
        <p:grpSpPr>
          <a:xfrm>
            <a:off x="9434538" y="2990241"/>
            <a:ext cx="2087621" cy="488972"/>
            <a:chOff x="1247650" y="2075423"/>
            <a:chExt cx="6648477" cy="1557238"/>
          </a:xfrm>
        </p:grpSpPr>
        <p:sp>
          <p:nvSpPr>
            <p:cNvPr id="7523" name="Google Shape;7523;p72"/>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4" name="Google Shape;7524;p72"/>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5" name="Google Shape;7525;p72"/>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6" name="Google Shape;7526;p72"/>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7" name="Google Shape;7527;p72"/>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8" name="Google Shape;7528;p72"/>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chemeClr val="bg1"/>
              </a:solidFill>
              <a:prstDash val="solid"/>
              <a:miter lim="13007"/>
              <a:headEnd type="none" w="sm" len="sm"/>
              <a:tailEnd type="none" w="sm" len="sm"/>
            </a:ln>
          </p:spPr>
          <p:txBody>
            <a:bodyPr spcFirstLastPara="1" wrap="square" lIns="121900" tIns="121900" rIns="121900" bIns="121900" anchor="ctr" anchorCtr="0">
              <a:noAutofit/>
            </a:bodyPr>
            <a:lstStyle/>
            <a:p>
              <a:endParaRPr sz="2400"/>
            </a:p>
          </p:txBody>
        </p:sp>
      </p:grpSp>
      <p:grpSp>
        <p:nvGrpSpPr>
          <p:cNvPr id="7529" name="Google Shape;7529;p72"/>
          <p:cNvGrpSpPr/>
          <p:nvPr/>
        </p:nvGrpSpPr>
        <p:grpSpPr>
          <a:xfrm>
            <a:off x="9413621" y="4521993"/>
            <a:ext cx="2129415" cy="884587"/>
            <a:chOff x="6796238" y="3158297"/>
            <a:chExt cx="1630319" cy="677257"/>
          </a:xfrm>
        </p:grpSpPr>
        <p:cxnSp>
          <p:nvCxnSpPr>
            <p:cNvPr id="7530" name="Google Shape;7530;p72"/>
            <p:cNvCxnSpPr/>
            <p:nvPr/>
          </p:nvCxnSpPr>
          <p:spPr>
            <a:xfrm>
              <a:off x="7012244" y="3664854"/>
              <a:ext cx="0" cy="170700"/>
            </a:xfrm>
            <a:prstGeom prst="straightConnector1">
              <a:avLst/>
            </a:prstGeom>
            <a:noFill/>
            <a:ln w="9525" cap="flat" cmpd="sng">
              <a:solidFill>
                <a:schemeClr val="bg1"/>
              </a:solidFill>
              <a:prstDash val="solid"/>
              <a:round/>
              <a:headEnd type="none" w="med" len="med"/>
              <a:tailEnd type="diamond" w="med" len="med"/>
            </a:ln>
          </p:spPr>
        </p:cxnSp>
        <p:cxnSp>
          <p:nvCxnSpPr>
            <p:cNvPr id="7531" name="Google Shape;7531;p72"/>
            <p:cNvCxnSpPr/>
            <p:nvPr/>
          </p:nvCxnSpPr>
          <p:spPr>
            <a:xfrm>
              <a:off x="7810957" y="3664854"/>
              <a:ext cx="0" cy="170700"/>
            </a:xfrm>
            <a:prstGeom prst="straightConnector1">
              <a:avLst/>
            </a:prstGeom>
            <a:noFill/>
            <a:ln w="9525" cap="flat" cmpd="sng">
              <a:solidFill>
                <a:schemeClr val="bg1"/>
              </a:solidFill>
              <a:prstDash val="solid"/>
              <a:round/>
              <a:headEnd type="none" w="med" len="med"/>
              <a:tailEnd type="diamond" w="med" len="med"/>
            </a:ln>
          </p:spPr>
        </p:cxnSp>
        <p:cxnSp>
          <p:nvCxnSpPr>
            <p:cNvPr id="7532" name="Google Shape;7532;p72"/>
            <p:cNvCxnSpPr/>
            <p:nvPr/>
          </p:nvCxnSpPr>
          <p:spPr>
            <a:xfrm rot="10800000">
              <a:off x="8196652" y="3170826"/>
              <a:ext cx="0" cy="169800"/>
            </a:xfrm>
            <a:prstGeom prst="straightConnector1">
              <a:avLst/>
            </a:prstGeom>
            <a:noFill/>
            <a:ln w="9525" cap="flat" cmpd="sng">
              <a:solidFill>
                <a:schemeClr val="bg1"/>
              </a:solidFill>
              <a:prstDash val="solid"/>
              <a:round/>
              <a:headEnd type="none" w="med" len="med"/>
              <a:tailEnd type="diamond" w="med" len="med"/>
            </a:ln>
          </p:spPr>
        </p:cxnSp>
        <p:cxnSp>
          <p:nvCxnSpPr>
            <p:cNvPr id="7533" name="Google Shape;7533;p72"/>
            <p:cNvCxnSpPr/>
            <p:nvPr/>
          </p:nvCxnSpPr>
          <p:spPr>
            <a:xfrm rot="10800000">
              <a:off x="7411601" y="3158297"/>
              <a:ext cx="0" cy="170700"/>
            </a:xfrm>
            <a:prstGeom prst="straightConnector1">
              <a:avLst/>
            </a:prstGeom>
            <a:noFill/>
            <a:ln w="9525" cap="flat" cmpd="sng">
              <a:solidFill>
                <a:schemeClr val="bg1"/>
              </a:solidFill>
              <a:prstDash val="solid"/>
              <a:round/>
              <a:headEnd type="none" w="med" len="med"/>
              <a:tailEnd type="diamond" w="med" len="med"/>
            </a:ln>
          </p:spPr>
        </p:cxnSp>
        <p:grpSp>
          <p:nvGrpSpPr>
            <p:cNvPr id="7534" name="Google Shape;7534;p72"/>
            <p:cNvGrpSpPr/>
            <p:nvPr/>
          </p:nvGrpSpPr>
          <p:grpSpPr>
            <a:xfrm>
              <a:off x="6796238" y="3311904"/>
              <a:ext cx="1630319" cy="377697"/>
              <a:chOff x="6796238" y="3311904"/>
              <a:chExt cx="1630319" cy="377697"/>
            </a:xfrm>
          </p:grpSpPr>
          <p:sp>
            <p:nvSpPr>
              <p:cNvPr id="7535" name="Google Shape;7535;p72"/>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solidFill>
                  <a:schemeClr val="bg1"/>
                </a:solidFill>
              </a:ln>
            </p:spPr>
            <p:txBody>
              <a:bodyPr spcFirstLastPara="1" wrap="square" lIns="121900" tIns="121900" rIns="121900" bIns="121900" anchor="ctr" anchorCtr="0">
                <a:noAutofit/>
              </a:bodyPr>
              <a:lstStyle/>
              <a:p>
                <a:endParaRPr sz="2400"/>
              </a:p>
            </p:txBody>
          </p:sp>
          <p:sp>
            <p:nvSpPr>
              <p:cNvPr id="7536" name="Google Shape;7536;p72"/>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solidFill>
                  <a:schemeClr val="bg1"/>
                </a:solidFill>
              </a:ln>
            </p:spPr>
            <p:txBody>
              <a:bodyPr spcFirstLastPara="1" wrap="square" lIns="121900" tIns="121900" rIns="121900" bIns="121900" anchor="ctr" anchorCtr="0">
                <a:noAutofit/>
              </a:bodyPr>
              <a:lstStyle/>
              <a:p>
                <a:endParaRPr sz="2400"/>
              </a:p>
            </p:txBody>
          </p:sp>
          <p:sp>
            <p:nvSpPr>
              <p:cNvPr id="7537" name="Google Shape;7537;p72"/>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solidFill>
                  <a:schemeClr val="bg1"/>
                </a:solidFill>
              </a:ln>
            </p:spPr>
            <p:txBody>
              <a:bodyPr spcFirstLastPara="1" wrap="square" lIns="121900" tIns="121900" rIns="121900" bIns="121900" anchor="ctr" anchorCtr="0">
                <a:noAutofit/>
              </a:bodyPr>
              <a:lstStyle/>
              <a:p>
                <a:endParaRPr sz="2400"/>
              </a:p>
            </p:txBody>
          </p:sp>
        </p:grpSp>
      </p:grpSp>
      <p:grpSp>
        <p:nvGrpSpPr>
          <p:cNvPr id="7538" name="Google Shape;7538;p72"/>
          <p:cNvGrpSpPr/>
          <p:nvPr/>
        </p:nvGrpSpPr>
        <p:grpSpPr>
          <a:xfrm>
            <a:off x="7441804" y="1883850"/>
            <a:ext cx="1824808" cy="2125073"/>
            <a:chOff x="1839112" y="2209163"/>
            <a:chExt cx="1918159" cy="2233784"/>
          </a:xfrm>
        </p:grpSpPr>
        <p:sp>
          <p:nvSpPr>
            <p:cNvPr id="7539" name="Google Shape;7539;p72"/>
            <p:cNvSpPr/>
            <p:nvPr/>
          </p:nvSpPr>
          <p:spPr>
            <a:xfrm>
              <a:off x="1839112" y="2209163"/>
              <a:ext cx="575100" cy="575100"/>
            </a:xfrm>
            <a:prstGeom prst="flowChartConnector">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0" name="Google Shape;7540;p72"/>
            <p:cNvSpPr/>
            <p:nvPr/>
          </p:nvSpPr>
          <p:spPr>
            <a:xfrm>
              <a:off x="3182171" y="2209163"/>
              <a:ext cx="575100" cy="575100"/>
            </a:xfrm>
            <a:prstGeom prst="flowChartConnector">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1" name="Google Shape;7541;p72"/>
            <p:cNvSpPr/>
            <p:nvPr/>
          </p:nvSpPr>
          <p:spPr>
            <a:xfrm>
              <a:off x="3182171" y="3040766"/>
              <a:ext cx="575100" cy="575100"/>
            </a:xfrm>
            <a:prstGeom prst="flowChartConnector">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542" name="Google Shape;7542;p72"/>
            <p:cNvCxnSpPr>
              <a:stCxn id="7539" idx="6"/>
              <a:endCxn id="7540" idx="2"/>
            </p:cNvCxnSpPr>
            <p:nvPr/>
          </p:nvCxnSpPr>
          <p:spPr>
            <a:xfrm>
              <a:off x="2414212" y="2496713"/>
              <a:ext cx="768000" cy="600"/>
            </a:xfrm>
            <a:prstGeom prst="bentConnector3">
              <a:avLst>
                <a:gd name="adj1" fmla="val 50017"/>
              </a:avLst>
            </a:prstGeom>
            <a:noFill/>
            <a:ln w="9525" cap="flat" cmpd="sng">
              <a:solidFill>
                <a:schemeClr val="bg1"/>
              </a:solidFill>
              <a:prstDash val="solid"/>
              <a:round/>
              <a:headEnd type="none" w="med" len="med"/>
              <a:tailEnd type="none" w="med" len="med"/>
            </a:ln>
          </p:spPr>
        </p:cxnSp>
        <p:cxnSp>
          <p:nvCxnSpPr>
            <p:cNvPr id="7543" name="Google Shape;7543;p72"/>
            <p:cNvCxnSpPr>
              <a:stCxn id="7540" idx="4"/>
              <a:endCxn id="7544" idx="0"/>
            </p:cNvCxnSpPr>
            <p:nvPr/>
          </p:nvCxnSpPr>
          <p:spPr>
            <a:xfrm rot="5400000">
              <a:off x="2669921" y="2240963"/>
              <a:ext cx="256500" cy="1343100"/>
            </a:xfrm>
            <a:prstGeom prst="bentConnector3">
              <a:avLst>
                <a:gd name="adj1" fmla="val 50000"/>
              </a:avLst>
            </a:prstGeom>
            <a:noFill/>
            <a:ln w="9525" cap="flat" cmpd="sng">
              <a:solidFill>
                <a:schemeClr val="bg1"/>
              </a:solidFill>
              <a:prstDash val="solid"/>
              <a:round/>
              <a:headEnd type="none" w="med" len="med"/>
              <a:tailEnd type="none" w="med" len="med"/>
            </a:ln>
          </p:spPr>
        </p:cxnSp>
        <p:cxnSp>
          <p:nvCxnSpPr>
            <p:cNvPr id="7545" name="Google Shape;7545;p72"/>
            <p:cNvCxnSpPr>
              <a:stCxn id="7544" idx="6"/>
              <a:endCxn id="7541" idx="2"/>
            </p:cNvCxnSpPr>
            <p:nvPr/>
          </p:nvCxnSpPr>
          <p:spPr>
            <a:xfrm>
              <a:off x="2414212" y="3328316"/>
              <a:ext cx="768000" cy="600"/>
            </a:xfrm>
            <a:prstGeom prst="bentConnector3">
              <a:avLst>
                <a:gd name="adj1" fmla="val 50017"/>
              </a:avLst>
            </a:prstGeom>
            <a:noFill/>
            <a:ln w="9525" cap="flat" cmpd="sng">
              <a:solidFill>
                <a:schemeClr val="bg1"/>
              </a:solidFill>
              <a:prstDash val="solid"/>
              <a:round/>
              <a:headEnd type="none" w="med" len="med"/>
              <a:tailEnd type="none" w="med" len="med"/>
            </a:ln>
          </p:spPr>
        </p:cxnSp>
        <p:cxnSp>
          <p:nvCxnSpPr>
            <p:cNvPr id="7546" name="Google Shape;7546;p72"/>
            <p:cNvCxnSpPr>
              <a:stCxn id="7541" idx="4"/>
              <a:endCxn id="7547" idx="0"/>
            </p:cNvCxnSpPr>
            <p:nvPr/>
          </p:nvCxnSpPr>
          <p:spPr>
            <a:xfrm rot="5400000">
              <a:off x="2672171" y="3070316"/>
              <a:ext cx="252000" cy="1343100"/>
            </a:xfrm>
            <a:prstGeom prst="bentConnector3">
              <a:avLst>
                <a:gd name="adj1" fmla="val 49996"/>
              </a:avLst>
            </a:prstGeom>
            <a:noFill/>
            <a:ln w="9525" cap="flat" cmpd="sng">
              <a:solidFill>
                <a:schemeClr val="bg1"/>
              </a:solidFill>
              <a:prstDash val="solid"/>
              <a:round/>
              <a:headEnd type="none" w="med" len="med"/>
              <a:tailEnd type="none" w="med" len="med"/>
            </a:ln>
          </p:spPr>
        </p:cxnSp>
        <p:sp>
          <p:nvSpPr>
            <p:cNvPr id="7544" name="Google Shape;7544;p72"/>
            <p:cNvSpPr/>
            <p:nvPr/>
          </p:nvSpPr>
          <p:spPr>
            <a:xfrm>
              <a:off x="1839112" y="3040766"/>
              <a:ext cx="575100" cy="575100"/>
            </a:xfrm>
            <a:prstGeom prst="flowChartConnector">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7" name="Google Shape;7547;p72"/>
            <p:cNvSpPr/>
            <p:nvPr/>
          </p:nvSpPr>
          <p:spPr>
            <a:xfrm>
              <a:off x="1839112" y="3867848"/>
              <a:ext cx="575100" cy="575100"/>
            </a:xfrm>
            <a:prstGeom prst="flowChartConnector">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8" name="Google Shape;7548;p72"/>
            <p:cNvSpPr/>
            <p:nvPr/>
          </p:nvSpPr>
          <p:spPr>
            <a:xfrm>
              <a:off x="3182171" y="3867848"/>
              <a:ext cx="575100" cy="575100"/>
            </a:xfrm>
            <a:prstGeom prst="flowChartConnector">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549" name="Google Shape;7549;p72"/>
            <p:cNvCxnSpPr>
              <a:endCxn id="7548" idx="2"/>
            </p:cNvCxnSpPr>
            <p:nvPr/>
          </p:nvCxnSpPr>
          <p:spPr>
            <a:xfrm>
              <a:off x="2413871" y="4154498"/>
              <a:ext cx="768300" cy="900"/>
            </a:xfrm>
            <a:prstGeom prst="bentConnector3">
              <a:avLst>
                <a:gd name="adj1" fmla="val 50000"/>
              </a:avLst>
            </a:prstGeom>
            <a:noFill/>
            <a:ln w="9525" cap="flat" cmpd="sng">
              <a:solidFill>
                <a:schemeClr val="bg1"/>
              </a:solidFill>
              <a:prstDash val="solid"/>
              <a:round/>
              <a:headEnd type="none" w="med" len="med"/>
              <a:tailEnd type="none" w="med" len="med"/>
            </a:ln>
          </p:spPr>
        </p:cxnSp>
      </p:grpSp>
      <p:grpSp>
        <p:nvGrpSpPr>
          <p:cNvPr id="7550" name="Google Shape;7550;p72"/>
          <p:cNvGrpSpPr/>
          <p:nvPr/>
        </p:nvGrpSpPr>
        <p:grpSpPr>
          <a:xfrm>
            <a:off x="4951635" y="1892164"/>
            <a:ext cx="2183957" cy="206589"/>
            <a:chOff x="238125" y="2506075"/>
            <a:chExt cx="7115411" cy="673075"/>
          </a:xfrm>
        </p:grpSpPr>
        <p:sp>
          <p:nvSpPr>
            <p:cNvPr id="7551" name="Google Shape;7551;p72"/>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2" name="Google Shape;7552;p72"/>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3" name="Google Shape;7553;p72"/>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4" name="Google Shape;7554;p72"/>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5" name="Google Shape;7555;p72"/>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56" name="Google Shape;7556;p72"/>
          <p:cNvGrpSpPr/>
          <p:nvPr/>
        </p:nvGrpSpPr>
        <p:grpSpPr>
          <a:xfrm>
            <a:off x="1269882" y="2320962"/>
            <a:ext cx="3302349" cy="122324"/>
            <a:chOff x="1464850" y="436376"/>
            <a:chExt cx="6001362" cy="222300"/>
          </a:xfrm>
        </p:grpSpPr>
        <p:sp>
          <p:nvSpPr>
            <p:cNvPr id="7557" name="Google Shape;7557;p72"/>
            <p:cNvSpPr/>
            <p:nvPr/>
          </p:nvSpPr>
          <p:spPr>
            <a:xfrm>
              <a:off x="1464850" y="436376"/>
              <a:ext cx="222300" cy="222300"/>
            </a:xfrm>
            <a:prstGeom prst="diamond">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8" name="Google Shape;7558;p72"/>
            <p:cNvSpPr/>
            <p:nvPr/>
          </p:nvSpPr>
          <p:spPr>
            <a:xfrm>
              <a:off x="4410215" y="436376"/>
              <a:ext cx="222300" cy="222300"/>
            </a:xfrm>
            <a:prstGeom prst="diamond">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9" name="Google Shape;7559;p72"/>
            <p:cNvSpPr/>
            <p:nvPr/>
          </p:nvSpPr>
          <p:spPr>
            <a:xfrm>
              <a:off x="7243912" y="436376"/>
              <a:ext cx="222300" cy="222300"/>
            </a:xfrm>
            <a:prstGeom prst="diamond">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60" name="Google Shape;7560;p72"/>
            <p:cNvSpPr/>
            <p:nvPr/>
          </p:nvSpPr>
          <p:spPr>
            <a:xfrm>
              <a:off x="2920366" y="436376"/>
              <a:ext cx="222300" cy="222300"/>
            </a:xfrm>
            <a:prstGeom prst="diamond">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61" name="Google Shape;7561;p72"/>
            <p:cNvSpPr/>
            <p:nvPr/>
          </p:nvSpPr>
          <p:spPr>
            <a:xfrm>
              <a:off x="5831847" y="436376"/>
              <a:ext cx="222300" cy="222300"/>
            </a:xfrm>
            <a:prstGeom prst="diamond">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562" name="Google Shape;7562;p72"/>
            <p:cNvCxnSpPr/>
            <p:nvPr/>
          </p:nvCxnSpPr>
          <p:spPr>
            <a:xfrm>
              <a:off x="1798637" y="547513"/>
              <a:ext cx="988200" cy="0"/>
            </a:xfrm>
            <a:prstGeom prst="straightConnector1">
              <a:avLst/>
            </a:prstGeom>
            <a:noFill/>
            <a:ln w="9525" cap="flat" cmpd="sng">
              <a:solidFill>
                <a:schemeClr val="bg1"/>
              </a:solidFill>
              <a:prstDash val="solid"/>
              <a:round/>
              <a:headEnd type="none" w="med" len="med"/>
              <a:tailEnd type="none" w="med" len="med"/>
            </a:ln>
          </p:spPr>
        </p:cxnSp>
        <p:cxnSp>
          <p:nvCxnSpPr>
            <p:cNvPr id="7563" name="Google Shape;7563;p72"/>
            <p:cNvCxnSpPr/>
            <p:nvPr/>
          </p:nvCxnSpPr>
          <p:spPr>
            <a:xfrm>
              <a:off x="3276248" y="547513"/>
              <a:ext cx="988200" cy="0"/>
            </a:xfrm>
            <a:prstGeom prst="straightConnector1">
              <a:avLst/>
            </a:prstGeom>
            <a:noFill/>
            <a:ln w="9525" cap="flat" cmpd="sng">
              <a:solidFill>
                <a:schemeClr val="bg1"/>
              </a:solidFill>
              <a:prstDash val="solid"/>
              <a:round/>
              <a:headEnd type="none" w="med" len="med"/>
              <a:tailEnd type="none" w="med" len="med"/>
            </a:ln>
          </p:spPr>
        </p:cxnSp>
        <p:cxnSp>
          <p:nvCxnSpPr>
            <p:cNvPr id="7564" name="Google Shape;7564;p72"/>
            <p:cNvCxnSpPr/>
            <p:nvPr/>
          </p:nvCxnSpPr>
          <p:spPr>
            <a:xfrm>
              <a:off x="4753898" y="547513"/>
              <a:ext cx="988200" cy="0"/>
            </a:xfrm>
            <a:prstGeom prst="straightConnector1">
              <a:avLst/>
            </a:prstGeom>
            <a:noFill/>
            <a:ln w="9525" cap="flat" cmpd="sng">
              <a:solidFill>
                <a:schemeClr val="bg1"/>
              </a:solidFill>
              <a:prstDash val="solid"/>
              <a:round/>
              <a:headEnd type="none" w="med" len="med"/>
              <a:tailEnd type="none" w="med" len="med"/>
            </a:ln>
          </p:spPr>
        </p:cxnSp>
        <p:cxnSp>
          <p:nvCxnSpPr>
            <p:cNvPr id="7565" name="Google Shape;7565;p72"/>
            <p:cNvCxnSpPr/>
            <p:nvPr/>
          </p:nvCxnSpPr>
          <p:spPr>
            <a:xfrm>
              <a:off x="6143961" y="547513"/>
              <a:ext cx="988200" cy="0"/>
            </a:xfrm>
            <a:prstGeom prst="straightConnector1">
              <a:avLst/>
            </a:prstGeom>
            <a:noFill/>
            <a:ln w="9525" cap="flat" cmpd="sng">
              <a:solidFill>
                <a:schemeClr val="bg1"/>
              </a:solidFill>
              <a:prstDash val="solid"/>
              <a:round/>
              <a:headEnd type="none" w="med" len="med"/>
              <a:tailEnd type="none" w="med" len="med"/>
            </a:ln>
          </p:spPr>
        </p:cxnSp>
      </p:grpSp>
      <p:grpSp>
        <p:nvGrpSpPr>
          <p:cNvPr id="7566" name="Google Shape;7566;p72"/>
          <p:cNvGrpSpPr/>
          <p:nvPr/>
        </p:nvGrpSpPr>
        <p:grpSpPr>
          <a:xfrm>
            <a:off x="1251571" y="3968249"/>
            <a:ext cx="1936947" cy="869231"/>
            <a:chOff x="803162" y="2667727"/>
            <a:chExt cx="1411906" cy="633611"/>
          </a:xfrm>
        </p:grpSpPr>
        <p:cxnSp>
          <p:nvCxnSpPr>
            <p:cNvPr id="7567" name="Google Shape;7567;p72"/>
            <p:cNvCxnSpPr>
              <a:stCxn id="7568" idx="2"/>
              <a:endCxn id="7569" idx="0"/>
            </p:cNvCxnSpPr>
            <p:nvPr/>
          </p:nvCxnSpPr>
          <p:spPr>
            <a:xfrm rot="-5400000" flipH="1">
              <a:off x="1629114" y="2672827"/>
              <a:ext cx="129300" cy="369300"/>
            </a:xfrm>
            <a:prstGeom prst="bentConnector3">
              <a:avLst>
                <a:gd name="adj1" fmla="val 49963"/>
              </a:avLst>
            </a:prstGeom>
            <a:noFill/>
            <a:ln w="9525" cap="flat" cmpd="sng">
              <a:solidFill>
                <a:schemeClr val="bg1"/>
              </a:solidFill>
              <a:prstDash val="solid"/>
              <a:round/>
              <a:headEnd type="none" w="sm" len="sm"/>
              <a:tailEnd type="none" w="sm" len="sm"/>
            </a:ln>
          </p:spPr>
        </p:cxnSp>
        <p:cxnSp>
          <p:nvCxnSpPr>
            <p:cNvPr id="7570" name="Google Shape;7570;p72"/>
            <p:cNvCxnSpPr>
              <a:stCxn id="7571" idx="0"/>
              <a:endCxn id="7568" idx="2"/>
            </p:cNvCxnSpPr>
            <p:nvPr/>
          </p:nvCxnSpPr>
          <p:spPr>
            <a:xfrm rot="-5400000">
              <a:off x="1259830" y="2672682"/>
              <a:ext cx="129300" cy="369300"/>
            </a:xfrm>
            <a:prstGeom prst="bentConnector3">
              <a:avLst>
                <a:gd name="adj1" fmla="val 49963"/>
              </a:avLst>
            </a:prstGeom>
            <a:noFill/>
            <a:ln w="9525" cap="flat" cmpd="sng">
              <a:solidFill>
                <a:schemeClr val="bg1"/>
              </a:solidFill>
              <a:prstDash val="solid"/>
              <a:round/>
              <a:headEnd type="none" w="sm" len="sm"/>
              <a:tailEnd type="none" w="sm" len="sm"/>
            </a:ln>
          </p:spPr>
        </p:cxnSp>
        <p:cxnSp>
          <p:nvCxnSpPr>
            <p:cNvPr id="7572" name="Google Shape;7572;p72"/>
            <p:cNvCxnSpPr>
              <a:stCxn id="7571" idx="2"/>
              <a:endCxn id="7573" idx="0"/>
            </p:cNvCxnSpPr>
            <p:nvPr/>
          </p:nvCxnSpPr>
          <p:spPr>
            <a:xfrm rot="-5400000" flipH="1">
              <a:off x="1163380" y="3023532"/>
              <a:ext cx="129300" cy="176400"/>
            </a:xfrm>
            <a:prstGeom prst="bentConnector3">
              <a:avLst>
                <a:gd name="adj1" fmla="val 49963"/>
              </a:avLst>
            </a:prstGeom>
            <a:noFill/>
            <a:ln w="9525" cap="flat" cmpd="sng">
              <a:solidFill>
                <a:schemeClr val="bg1"/>
              </a:solidFill>
              <a:prstDash val="solid"/>
              <a:round/>
              <a:headEnd type="none" w="sm" len="sm"/>
              <a:tailEnd type="none" w="sm" len="sm"/>
            </a:ln>
          </p:spPr>
        </p:cxnSp>
        <p:cxnSp>
          <p:nvCxnSpPr>
            <p:cNvPr id="7574" name="Google Shape;7574;p72"/>
            <p:cNvCxnSpPr>
              <a:stCxn id="7575" idx="0"/>
              <a:endCxn id="7571" idx="2"/>
            </p:cNvCxnSpPr>
            <p:nvPr/>
          </p:nvCxnSpPr>
          <p:spPr>
            <a:xfrm rot="-5400000">
              <a:off x="987062" y="3023388"/>
              <a:ext cx="129300" cy="176400"/>
            </a:xfrm>
            <a:prstGeom prst="bentConnector3">
              <a:avLst>
                <a:gd name="adj1" fmla="val 49963"/>
              </a:avLst>
            </a:prstGeom>
            <a:noFill/>
            <a:ln w="9525" cap="flat" cmpd="sng">
              <a:solidFill>
                <a:schemeClr val="bg1"/>
              </a:solidFill>
              <a:prstDash val="solid"/>
              <a:round/>
              <a:headEnd type="none" w="sm" len="sm"/>
              <a:tailEnd type="none" w="sm" len="sm"/>
            </a:ln>
          </p:spPr>
        </p:cxnSp>
        <p:cxnSp>
          <p:nvCxnSpPr>
            <p:cNvPr id="7576" name="Google Shape;7576;p72"/>
            <p:cNvCxnSpPr>
              <a:stCxn id="7569" idx="2"/>
              <a:endCxn id="7577" idx="0"/>
            </p:cNvCxnSpPr>
            <p:nvPr/>
          </p:nvCxnSpPr>
          <p:spPr>
            <a:xfrm rot="-5400000" flipH="1">
              <a:off x="1901948" y="3023532"/>
              <a:ext cx="129300" cy="176400"/>
            </a:xfrm>
            <a:prstGeom prst="bentConnector3">
              <a:avLst>
                <a:gd name="adj1" fmla="val 49963"/>
              </a:avLst>
            </a:prstGeom>
            <a:noFill/>
            <a:ln w="9525" cap="flat" cmpd="sng">
              <a:solidFill>
                <a:schemeClr val="bg1"/>
              </a:solidFill>
              <a:prstDash val="solid"/>
              <a:round/>
              <a:headEnd type="none" w="sm" len="sm"/>
              <a:tailEnd type="none" w="sm" len="sm"/>
            </a:ln>
          </p:spPr>
        </p:cxnSp>
        <p:cxnSp>
          <p:nvCxnSpPr>
            <p:cNvPr id="7578" name="Google Shape;7578;p72"/>
            <p:cNvCxnSpPr>
              <a:stCxn id="7579" idx="0"/>
              <a:endCxn id="7569" idx="2"/>
            </p:cNvCxnSpPr>
            <p:nvPr/>
          </p:nvCxnSpPr>
          <p:spPr>
            <a:xfrm rot="-5400000">
              <a:off x="1725631" y="3023388"/>
              <a:ext cx="129300" cy="176400"/>
            </a:xfrm>
            <a:prstGeom prst="bentConnector3">
              <a:avLst>
                <a:gd name="adj1" fmla="val 49963"/>
              </a:avLst>
            </a:prstGeom>
            <a:noFill/>
            <a:ln w="9525" cap="flat" cmpd="sng">
              <a:solidFill>
                <a:schemeClr val="bg1"/>
              </a:solidFill>
              <a:prstDash val="solid"/>
              <a:round/>
              <a:headEnd type="none" w="sm" len="sm"/>
              <a:tailEnd type="none" w="sm" len="sm"/>
            </a:ln>
          </p:spPr>
        </p:cxnSp>
        <p:sp>
          <p:nvSpPr>
            <p:cNvPr id="7575" name="Google Shape;7575;p72"/>
            <p:cNvSpPr/>
            <p:nvPr/>
          </p:nvSpPr>
          <p:spPr>
            <a:xfrm>
              <a:off x="803162" y="3176238"/>
              <a:ext cx="320700" cy="125100"/>
            </a:xfrm>
            <a:prstGeom prst="roundRect">
              <a:avLst>
                <a:gd name="adj" fmla="val 50000"/>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FFFF"/>
                </a:solidFill>
              </a:endParaRPr>
            </a:p>
          </p:txBody>
        </p:sp>
        <p:sp>
          <p:nvSpPr>
            <p:cNvPr id="7573" name="Google Shape;7573;p72"/>
            <p:cNvSpPr/>
            <p:nvPr/>
          </p:nvSpPr>
          <p:spPr>
            <a:xfrm>
              <a:off x="1155799" y="3176238"/>
              <a:ext cx="320700" cy="125100"/>
            </a:xfrm>
            <a:prstGeom prst="roundRect">
              <a:avLst>
                <a:gd name="adj" fmla="val 50000"/>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FFFF"/>
                </a:solidFill>
              </a:endParaRPr>
            </a:p>
          </p:txBody>
        </p:sp>
        <p:sp>
          <p:nvSpPr>
            <p:cNvPr id="7579" name="Google Shape;7579;p72"/>
            <p:cNvSpPr/>
            <p:nvPr/>
          </p:nvSpPr>
          <p:spPr>
            <a:xfrm>
              <a:off x="1541731" y="3176238"/>
              <a:ext cx="320700" cy="125100"/>
            </a:xfrm>
            <a:prstGeom prst="roundRect">
              <a:avLst>
                <a:gd name="adj" fmla="val 50000"/>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FFFF"/>
                </a:solidFill>
              </a:endParaRPr>
            </a:p>
          </p:txBody>
        </p:sp>
        <p:sp>
          <p:nvSpPr>
            <p:cNvPr id="7577" name="Google Shape;7577;p72"/>
            <p:cNvSpPr/>
            <p:nvPr/>
          </p:nvSpPr>
          <p:spPr>
            <a:xfrm>
              <a:off x="1894368" y="3176238"/>
              <a:ext cx="320700" cy="125100"/>
            </a:xfrm>
            <a:prstGeom prst="roundRect">
              <a:avLst>
                <a:gd name="adj" fmla="val 50000"/>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FFFF"/>
                </a:solidFill>
              </a:endParaRPr>
            </a:p>
          </p:txBody>
        </p:sp>
        <p:sp>
          <p:nvSpPr>
            <p:cNvPr id="7569" name="Google Shape;7569;p72"/>
            <p:cNvSpPr/>
            <p:nvPr/>
          </p:nvSpPr>
          <p:spPr>
            <a:xfrm>
              <a:off x="1718048" y="2921982"/>
              <a:ext cx="320700" cy="125100"/>
            </a:xfrm>
            <a:prstGeom prst="roundRect">
              <a:avLst>
                <a:gd name="adj" fmla="val 50000"/>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FFFF"/>
                </a:solidFill>
              </a:endParaRPr>
            </a:p>
          </p:txBody>
        </p:sp>
        <p:sp>
          <p:nvSpPr>
            <p:cNvPr id="7571" name="Google Shape;7571;p72"/>
            <p:cNvSpPr/>
            <p:nvPr/>
          </p:nvSpPr>
          <p:spPr>
            <a:xfrm>
              <a:off x="979480" y="2921982"/>
              <a:ext cx="320700" cy="125100"/>
            </a:xfrm>
            <a:prstGeom prst="roundRect">
              <a:avLst>
                <a:gd name="adj" fmla="val 50000"/>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FFFFFF"/>
                </a:solidFill>
              </a:endParaRPr>
            </a:p>
          </p:txBody>
        </p:sp>
        <p:sp>
          <p:nvSpPr>
            <p:cNvPr id="7568" name="Google Shape;7568;p72"/>
            <p:cNvSpPr/>
            <p:nvPr/>
          </p:nvSpPr>
          <p:spPr>
            <a:xfrm>
              <a:off x="1348764" y="2667727"/>
              <a:ext cx="320700" cy="125100"/>
            </a:xfrm>
            <a:prstGeom prst="roundRect">
              <a:avLst>
                <a:gd name="adj" fmla="val 50000"/>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FFFFFF"/>
                </a:solidFill>
              </a:endParaRPr>
            </a:p>
          </p:txBody>
        </p:sp>
      </p:grpSp>
      <p:grpSp>
        <p:nvGrpSpPr>
          <p:cNvPr id="7580" name="Google Shape;7580;p72"/>
          <p:cNvGrpSpPr/>
          <p:nvPr/>
        </p:nvGrpSpPr>
        <p:grpSpPr>
          <a:xfrm>
            <a:off x="1251574" y="1882301"/>
            <a:ext cx="3358055" cy="279079"/>
            <a:chOff x="803163" y="1111966"/>
            <a:chExt cx="2447800" cy="203430"/>
          </a:xfrm>
        </p:grpSpPr>
        <p:grpSp>
          <p:nvGrpSpPr>
            <p:cNvPr id="7581" name="Google Shape;7581;p72"/>
            <p:cNvGrpSpPr/>
            <p:nvPr/>
          </p:nvGrpSpPr>
          <p:grpSpPr>
            <a:xfrm>
              <a:off x="1958180" y="1111966"/>
              <a:ext cx="588019" cy="121396"/>
              <a:chOff x="4808316" y="2800065"/>
              <a:chExt cx="1999386" cy="412910"/>
            </a:xfrm>
          </p:grpSpPr>
          <p:sp>
            <p:nvSpPr>
              <p:cNvPr id="7582" name="Google Shape;7582;p72"/>
              <p:cNvSpPr/>
              <p:nvPr/>
            </p:nvSpPr>
            <p:spPr>
              <a:xfrm>
                <a:off x="4849302" y="3079475"/>
                <a:ext cx="1958400" cy="1335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583" name="Google Shape;7583;p72"/>
              <p:cNvGrpSpPr/>
              <p:nvPr/>
            </p:nvGrpSpPr>
            <p:grpSpPr>
              <a:xfrm>
                <a:off x="4808316" y="2800065"/>
                <a:ext cx="92400" cy="411825"/>
                <a:chOff x="845575" y="2563700"/>
                <a:chExt cx="92400" cy="411825"/>
              </a:xfrm>
            </p:grpSpPr>
            <p:cxnSp>
              <p:nvCxnSpPr>
                <p:cNvPr id="7584" name="Google Shape;7584;p72"/>
                <p:cNvCxnSpPr/>
                <p:nvPr/>
              </p:nvCxnSpPr>
              <p:spPr>
                <a:xfrm>
                  <a:off x="891775" y="2616125"/>
                  <a:ext cx="0" cy="359400"/>
                </a:xfrm>
                <a:prstGeom prst="straightConnector1">
                  <a:avLst/>
                </a:prstGeom>
                <a:noFill/>
                <a:ln w="9525" cap="flat" cmpd="sng">
                  <a:solidFill>
                    <a:schemeClr val="bg1"/>
                  </a:solidFill>
                  <a:prstDash val="solid"/>
                  <a:round/>
                  <a:headEnd type="none" w="sm" len="sm"/>
                  <a:tailEnd type="none" w="sm" len="sm"/>
                </a:ln>
              </p:spPr>
            </p:cxnSp>
            <p:sp>
              <p:nvSpPr>
                <p:cNvPr id="7585" name="Google Shape;7585;p72"/>
                <p:cNvSpPr/>
                <p:nvPr/>
              </p:nvSpPr>
              <p:spPr>
                <a:xfrm>
                  <a:off x="845575" y="2563700"/>
                  <a:ext cx="92400" cy="92400"/>
                </a:xfrm>
                <a:prstGeom prst="ellipse">
                  <a:avLst/>
                </a:prstGeom>
                <a:solidFill>
                  <a:srgbClr val="667E92"/>
                </a:solidFill>
                <a:ln>
                  <a:solidFill>
                    <a:schemeClr val="bg1"/>
                  </a:solidFill>
                </a:ln>
              </p:spPr>
              <p:txBody>
                <a:bodyPr spcFirstLastPara="1" wrap="square" lIns="121900" tIns="121900" rIns="121900" bIns="121900" anchor="ctr" anchorCtr="0">
                  <a:noAutofit/>
                </a:bodyPr>
                <a:lstStyle/>
                <a:p>
                  <a:endParaRPr sz="2400"/>
                </a:p>
              </p:txBody>
            </p:sp>
          </p:grpSp>
        </p:grpSp>
        <p:cxnSp>
          <p:nvCxnSpPr>
            <p:cNvPr id="7586" name="Google Shape;7586;p72"/>
            <p:cNvCxnSpPr/>
            <p:nvPr/>
          </p:nvCxnSpPr>
          <p:spPr>
            <a:xfrm>
              <a:off x="3237251" y="1127387"/>
              <a:ext cx="0" cy="105600"/>
            </a:xfrm>
            <a:prstGeom prst="straightConnector1">
              <a:avLst/>
            </a:prstGeom>
            <a:noFill/>
            <a:ln w="9525" cap="flat" cmpd="sng">
              <a:solidFill>
                <a:schemeClr val="bg1"/>
              </a:solidFill>
              <a:prstDash val="solid"/>
              <a:round/>
              <a:headEnd type="none" w="sm" len="sm"/>
              <a:tailEnd type="none" w="sm" len="sm"/>
            </a:ln>
          </p:spPr>
        </p:cxnSp>
        <p:sp>
          <p:nvSpPr>
            <p:cNvPr id="7587" name="Google Shape;7587;p72"/>
            <p:cNvSpPr/>
            <p:nvPr/>
          </p:nvSpPr>
          <p:spPr>
            <a:xfrm>
              <a:off x="3223663" y="1111974"/>
              <a:ext cx="27300" cy="27300"/>
            </a:xfrm>
            <a:prstGeom prst="ellipse">
              <a:avLst/>
            </a:prstGeom>
            <a:solidFill>
              <a:srgbClr val="667E92"/>
            </a:solidFill>
            <a:ln>
              <a:solidFill>
                <a:schemeClr val="bg1"/>
              </a:solidFill>
            </a:ln>
          </p:spPr>
          <p:txBody>
            <a:bodyPr spcFirstLastPara="1" wrap="square" lIns="121900" tIns="121900" rIns="121900" bIns="121900" anchor="ctr" anchorCtr="0">
              <a:noAutofit/>
            </a:bodyPr>
            <a:lstStyle/>
            <a:p>
              <a:endParaRPr sz="2400"/>
            </a:p>
          </p:txBody>
        </p:sp>
        <p:grpSp>
          <p:nvGrpSpPr>
            <p:cNvPr id="7588" name="Google Shape;7588;p72"/>
            <p:cNvGrpSpPr/>
            <p:nvPr/>
          </p:nvGrpSpPr>
          <p:grpSpPr>
            <a:xfrm>
              <a:off x="803163" y="1111974"/>
              <a:ext cx="591158" cy="121545"/>
              <a:chOff x="803163" y="1111974"/>
              <a:chExt cx="591158" cy="121545"/>
            </a:xfrm>
          </p:grpSpPr>
          <p:grpSp>
            <p:nvGrpSpPr>
              <p:cNvPr id="7589" name="Google Shape;7589;p72"/>
              <p:cNvGrpSpPr/>
              <p:nvPr/>
            </p:nvGrpSpPr>
            <p:grpSpPr>
              <a:xfrm>
                <a:off x="803163" y="1111974"/>
                <a:ext cx="27175" cy="121077"/>
                <a:chOff x="845575" y="2563700"/>
                <a:chExt cx="92400" cy="411825"/>
              </a:xfrm>
            </p:grpSpPr>
            <p:cxnSp>
              <p:nvCxnSpPr>
                <p:cNvPr id="7590" name="Google Shape;7590;p72"/>
                <p:cNvCxnSpPr/>
                <p:nvPr/>
              </p:nvCxnSpPr>
              <p:spPr>
                <a:xfrm>
                  <a:off x="891775" y="2616125"/>
                  <a:ext cx="0" cy="359400"/>
                </a:xfrm>
                <a:prstGeom prst="straightConnector1">
                  <a:avLst/>
                </a:prstGeom>
                <a:noFill/>
                <a:ln w="9525" cap="flat" cmpd="sng">
                  <a:solidFill>
                    <a:schemeClr val="bg1"/>
                  </a:solidFill>
                  <a:prstDash val="solid"/>
                  <a:round/>
                  <a:headEnd type="none" w="sm" len="sm"/>
                  <a:tailEnd type="none" w="sm" len="sm"/>
                </a:ln>
              </p:spPr>
            </p:cxnSp>
            <p:sp>
              <p:nvSpPr>
                <p:cNvPr id="7591" name="Google Shape;7591;p72"/>
                <p:cNvSpPr/>
                <p:nvPr/>
              </p:nvSpPr>
              <p:spPr>
                <a:xfrm>
                  <a:off x="845575" y="2563700"/>
                  <a:ext cx="92400" cy="92400"/>
                </a:xfrm>
                <a:prstGeom prst="ellipse">
                  <a:avLst/>
                </a:prstGeom>
                <a:solidFill>
                  <a:srgbClr val="667E92"/>
                </a:solidFill>
                <a:ln>
                  <a:solidFill>
                    <a:schemeClr val="bg1"/>
                  </a:solidFill>
                </a:ln>
              </p:spPr>
              <p:txBody>
                <a:bodyPr spcFirstLastPara="1" wrap="square" lIns="121900" tIns="121900" rIns="121900" bIns="121900" anchor="ctr" anchorCtr="0">
                  <a:noAutofit/>
                </a:bodyPr>
                <a:lstStyle/>
                <a:p>
                  <a:endParaRPr sz="2400"/>
                </a:p>
              </p:txBody>
            </p:sp>
          </p:grpSp>
          <p:sp>
            <p:nvSpPr>
              <p:cNvPr id="7592" name="Google Shape;7592;p72"/>
              <p:cNvSpPr/>
              <p:nvPr/>
            </p:nvSpPr>
            <p:spPr>
              <a:xfrm>
                <a:off x="818321" y="1194219"/>
                <a:ext cx="576000" cy="393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93" name="Google Shape;7593;p72"/>
            <p:cNvGrpSpPr/>
            <p:nvPr/>
          </p:nvGrpSpPr>
          <p:grpSpPr>
            <a:xfrm>
              <a:off x="1381910" y="1194219"/>
              <a:ext cx="588341" cy="121177"/>
              <a:chOff x="1381910" y="1194219"/>
              <a:chExt cx="588341" cy="121177"/>
            </a:xfrm>
          </p:grpSpPr>
          <p:grpSp>
            <p:nvGrpSpPr>
              <p:cNvPr id="7594" name="Google Shape;7594;p72"/>
              <p:cNvGrpSpPr/>
              <p:nvPr/>
            </p:nvGrpSpPr>
            <p:grpSpPr>
              <a:xfrm rot="10800000">
                <a:off x="1381910" y="1194319"/>
                <a:ext cx="27175" cy="121077"/>
                <a:chOff x="2070100" y="2563700"/>
                <a:chExt cx="92400" cy="411825"/>
              </a:xfrm>
            </p:grpSpPr>
            <p:cxnSp>
              <p:nvCxnSpPr>
                <p:cNvPr id="7595" name="Google Shape;7595;p72"/>
                <p:cNvCxnSpPr/>
                <p:nvPr/>
              </p:nvCxnSpPr>
              <p:spPr>
                <a:xfrm>
                  <a:off x="2116300" y="2616125"/>
                  <a:ext cx="0" cy="359400"/>
                </a:xfrm>
                <a:prstGeom prst="straightConnector1">
                  <a:avLst/>
                </a:prstGeom>
                <a:noFill/>
                <a:ln w="9525" cap="flat" cmpd="sng">
                  <a:solidFill>
                    <a:schemeClr val="bg1"/>
                  </a:solidFill>
                  <a:prstDash val="solid"/>
                  <a:round/>
                  <a:headEnd type="none" w="sm" len="sm"/>
                  <a:tailEnd type="none" w="sm" len="sm"/>
                </a:ln>
              </p:spPr>
            </p:cxnSp>
            <p:sp>
              <p:nvSpPr>
                <p:cNvPr id="7596" name="Google Shape;7596;p72"/>
                <p:cNvSpPr/>
                <p:nvPr/>
              </p:nvSpPr>
              <p:spPr>
                <a:xfrm>
                  <a:off x="2070100" y="2563700"/>
                  <a:ext cx="92400" cy="92400"/>
                </a:xfrm>
                <a:prstGeom prst="ellipse">
                  <a:avLst/>
                </a:prstGeom>
                <a:solidFill>
                  <a:srgbClr val="667E92"/>
                </a:solidFill>
                <a:ln>
                  <a:solidFill>
                    <a:schemeClr val="bg1"/>
                  </a:solidFill>
                </a:ln>
              </p:spPr>
              <p:txBody>
                <a:bodyPr spcFirstLastPara="1" wrap="square" lIns="121900" tIns="121900" rIns="121900" bIns="121900" anchor="ctr" anchorCtr="0">
                  <a:noAutofit/>
                </a:bodyPr>
                <a:lstStyle/>
                <a:p>
                  <a:endParaRPr sz="2400"/>
                </a:p>
              </p:txBody>
            </p:sp>
          </p:grpSp>
          <p:sp>
            <p:nvSpPr>
              <p:cNvPr id="7597" name="Google Shape;7597;p72"/>
              <p:cNvSpPr/>
              <p:nvPr/>
            </p:nvSpPr>
            <p:spPr>
              <a:xfrm>
                <a:off x="1394250" y="1194219"/>
                <a:ext cx="576000" cy="393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98" name="Google Shape;7598;p72"/>
            <p:cNvGrpSpPr/>
            <p:nvPr/>
          </p:nvGrpSpPr>
          <p:grpSpPr>
            <a:xfrm>
              <a:off x="2532079" y="1194219"/>
              <a:ext cx="704927" cy="121177"/>
              <a:chOff x="2532079" y="1194219"/>
              <a:chExt cx="704927" cy="121177"/>
            </a:xfrm>
          </p:grpSpPr>
          <p:grpSp>
            <p:nvGrpSpPr>
              <p:cNvPr id="7599" name="Google Shape;7599;p72"/>
              <p:cNvGrpSpPr/>
              <p:nvPr/>
            </p:nvGrpSpPr>
            <p:grpSpPr>
              <a:xfrm rot="10800000">
                <a:off x="2532079" y="1194319"/>
                <a:ext cx="27175" cy="121077"/>
                <a:chOff x="2070100" y="2563700"/>
                <a:chExt cx="92400" cy="411825"/>
              </a:xfrm>
            </p:grpSpPr>
            <p:cxnSp>
              <p:nvCxnSpPr>
                <p:cNvPr id="7600" name="Google Shape;7600;p72"/>
                <p:cNvCxnSpPr/>
                <p:nvPr/>
              </p:nvCxnSpPr>
              <p:spPr>
                <a:xfrm>
                  <a:off x="2116300" y="2616125"/>
                  <a:ext cx="0" cy="359400"/>
                </a:xfrm>
                <a:prstGeom prst="straightConnector1">
                  <a:avLst/>
                </a:prstGeom>
                <a:noFill/>
                <a:ln w="9525" cap="flat" cmpd="sng">
                  <a:solidFill>
                    <a:schemeClr val="bg1"/>
                  </a:solidFill>
                  <a:prstDash val="solid"/>
                  <a:round/>
                  <a:headEnd type="none" w="sm" len="sm"/>
                  <a:tailEnd type="none" w="sm" len="sm"/>
                </a:ln>
              </p:spPr>
            </p:cxnSp>
            <p:sp>
              <p:nvSpPr>
                <p:cNvPr id="7601" name="Google Shape;7601;p72"/>
                <p:cNvSpPr/>
                <p:nvPr/>
              </p:nvSpPr>
              <p:spPr>
                <a:xfrm>
                  <a:off x="2070100" y="2563700"/>
                  <a:ext cx="92400" cy="92400"/>
                </a:xfrm>
                <a:prstGeom prst="ellipse">
                  <a:avLst/>
                </a:prstGeom>
                <a:solidFill>
                  <a:srgbClr val="667E92"/>
                </a:solidFill>
                <a:ln>
                  <a:solidFill>
                    <a:schemeClr val="bg1"/>
                  </a:solidFill>
                </a:ln>
              </p:spPr>
              <p:txBody>
                <a:bodyPr spcFirstLastPara="1" wrap="square" lIns="121900" tIns="121900" rIns="121900" bIns="121900" anchor="ctr" anchorCtr="0">
                  <a:noAutofit/>
                </a:bodyPr>
                <a:lstStyle/>
                <a:p>
                  <a:endParaRPr sz="2400"/>
                </a:p>
              </p:txBody>
            </p:sp>
          </p:grpSp>
          <p:sp>
            <p:nvSpPr>
              <p:cNvPr id="7602" name="Google Shape;7602;p72"/>
              <p:cNvSpPr/>
              <p:nvPr/>
            </p:nvSpPr>
            <p:spPr>
              <a:xfrm>
                <a:off x="2546107" y="1194219"/>
                <a:ext cx="690900" cy="393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603" name="Google Shape;7603;p72"/>
          <p:cNvGrpSpPr/>
          <p:nvPr/>
        </p:nvGrpSpPr>
        <p:grpSpPr>
          <a:xfrm>
            <a:off x="4975587" y="5477809"/>
            <a:ext cx="2090371" cy="655569"/>
            <a:chOff x="5194708" y="3484366"/>
            <a:chExt cx="3148148" cy="987304"/>
          </a:xfrm>
        </p:grpSpPr>
        <p:grpSp>
          <p:nvGrpSpPr>
            <p:cNvPr id="7604" name="Google Shape;7604;p72"/>
            <p:cNvGrpSpPr/>
            <p:nvPr/>
          </p:nvGrpSpPr>
          <p:grpSpPr>
            <a:xfrm>
              <a:off x="7531521" y="3484366"/>
              <a:ext cx="811335" cy="987304"/>
              <a:chOff x="3379425" y="1617275"/>
              <a:chExt cx="1090650" cy="1327200"/>
            </a:xfrm>
          </p:grpSpPr>
          <p:sp>
            <p:nvSpPr>
              <p:cNvPr id="7605" name="Google Shape;7605;p72"/>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06" name="Google Shape;7606;p72"/>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solidFill>
                  <a:schemeClr val="bg1"/>
                </a:solidFill>
              </a:ln>
            </p:spPr>
            <p:txBody>
              <a:bodyPr spcFirstLastPara="1" wrap="square" lIns="121900" tIns="121900" rIns="121900" bIns="121900" anchor="ctr" anchorCtr="0">
                <a:noAutofit/>
              </a:bodyPr>
              <a:lstStyle/>
              <a:p>
                <a:endParaRPr sz="2400"/>
              </a:p>
            </p:txBody>
          </p:sp>
          <p:sp>
            <p:nvSpPr>
              <p:cNvPr id="7607" name="Google Shape;7607;p72"/>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solidFill>
                  <a:schemeClr val="bg1"/>
                </a:solidFill>
              </a:ln>
            </p:spPr>
            <p:txBody>
              <a:bodyPr spcFirstLastPara="1" wrap="square" lIns="121900" tIns="121900" rIns="121900" bIns="121900" anchor="ctr" anchorCtr="0">
                <a:noAutofit/>
              </a:bodyPr>
              <a:lstStyle/>
              <a:p>
                <a:endParaRPr sz="2400"/>
              </a:p>
            </p:txBody>
          </p:sp>
        </p:grpSp>
        <p:grpSp>
          <p:nvGrpSpPr>
            <p:cNvPr id="7608" name="Google Shape;7608;p72"/>
            <p:cNvGrpSpPr/>
            <p:nvPr/>
          </p:nvGrpSpPr>
          <p:grpSpPr>
            <a:xfrm>
              <a:off x="6752546" y="3484366"/>
              <a:ext cx="811428" cy="987304"/>
              <a:chOff x="2332275" y="1617275"/>
              <a:chExt cx="1090775" cy="1327200"/>
            </a:xfrm>
          </p:grpSpPr>
          <p:sp>
            <p:nvSpPr>
              <p:cNvPr id="7609" name="Google Shape;7609;p72"/>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10" name="Google Shape;7610;p72"/>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solidFill>
                  <a:schemeClr val="bg1"/>
                </a:solidFill>
              </a:ln>
            </p:spPr>
            <p:txBody>
              <a:bodyPr spcFirstLastPara="1" wrap="square" lIns="121900" tIns="121900" rIns="121900" bIns="121900" anchor="ctr" anchorCtr="0">
                <a:noAutofit/>
              </a:bodyPr>
              <a:lstStyle/>
              <a:p>
                <a:endParaRPr sz="2400"/>
              </a:p>
            </p:txBody>
          </p:sp>
          <p:sp>
            <p:nvSpPr>
              <p:cNvPr id="7611" name="Google Shape;7611;p72"/>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solidFill>
                  <a:schemeClr val="bg1"/>
                </a:solidFill>
              </a:ln>
            </p:spPr>
            <p:txBody>
              <a:bodyPr spcFirstLastPara="1" wrap="square" lIns="121900" tIns="121900" rIns="121900" bIns="121900" anchor="ctr" anchorCtr="0">
                <a:noAutofit/>
              </a:bodyPr>
              <a:lstStyle/>
              <a:p>
                <a:endParaRPr sz="2400"/>
              </a:p>
            </p:txBody>
          </p:sp>
        </p:grpSp>
        <p:grpSp>
          <p:nvGrpSpPr>
            <p:cNvPr id="7612" name="Google Shape;7612;p72"/>
            <p:cNvGrpSpPr/>
            <p:nvPr/>
          </p:nvGrpSpPr>
          <p:grpSpPr>
            <a:xfrm>
              <a:off x="5973664" y="3484366"/>
              <a:ext cx="811335" cy="987304"/>
              <a:chOff x="1285250" y="1617275"/>
              <a:chExt cx="1090650" cy="1327200"/>
            </a:xfrm>
          </p:grpSpPr>
          <p:sp>
            <p:nvSpPr>
              <p:cNvPr id="7613" name="Google Shape;7613;p72"/>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14" name="Google Shape;7614;p72"/>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solidFill>
                  <a:schemeClr val="bg1"/>
                </a:solidFill>
              </a:ln>
            </p:spPr>
            <p:txBody>
              <a:bodyPr spcFirstLastPara="1" wrap="square" lIns="121900" tIns="121900" rIns="121900" bIns="121900" anchor="ctr" anchorCtr="0">
                <a:noAutofit/>
              </a:bodyPr>
              <a:lstStyle/>
              <a:p>
                <a:endParaRPr sz="2400"/>
              </a:p>
            </p:txBody>
          </p:sp>
          <p:sp>
            <p:nvSpPr>
              <p:cNvPr id="7615" name="Google Shape;7615;p72"/>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solidFill>
                  <a:schemeClr val="bg1"/>
                </a:solidFill>
              </a:ln>
            </p:spPr>
            <p:txBody>
              <a:bodyPr spcFirstLastPara="1" wrap="square" lIns="121900" tIns="121900" rIns="121900" bIns="121900" anchor="ctr" anchorCtr="0">
                <a:noAutofit/>
              </a:bodyPr>
              <a:lstStyle/>
              <a:p>
                <a:endParaRPr sz="2400"/>
              </a:p>
            </p:txBody>
          </p:sp>
        </p:grpSp>
        <p:grpSp>
          <p:nvGrpSpPr>
            <p:cNvPr id="7616" name="Google Shape;7616;p72"/>
            <p:cNvGrpSpPr/>
            <p:nvPr/>
          </p:nvGrpSpPr>
          <p:grpSpPr>
            <a:xfrm>
              <a:off x="5194708" y="3484366"/>
              <a:ext cx="811409" cy="987304"/>
              <a:chOff x="238125" y="1617275"/>
              <a:chExt cx="1090750" cy="1327200"/>
            </a:xfrm>
          </p:grpSpPr>
          <p:sp>
            <p:nvSpPr>
              <p:cNvPr id="7617" name="Google Shape;7617;p72"/>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18" name="Google Shape;7618;p72"/>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7619" name="Google Shape;7619;p72"/>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grpSp>
      </p:grpSp>
      <p:grpSp>
        <p:nvGrpSpPr>
          <p:cNvPr id="7620" name="Google Shape;7620;p72"/>
          <p:cNvGrpSpPr/>
          <p:nvPr/>
        </p:nvGrpSpPr>
        <p:grpSpPr>
          <a:xfrm>
            <a:off x="4923065" y="4785023"/>
            <a:ext cx="2155952" cy="461675"/>
            <a:chOff x="1808063" y="4294338"/>
            <a:chExt cx="3370782" cy="721817"/>
          </a:xfrm>
        </p:grpSpPr>
        <p:sp>
          <p:nvSpPr>
            <p:cNvPr id="7621" name="Google Shape;7621;p72"/>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2" name="Google Shape;7622;p72"/>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3" name="Google Shape;7623;p72"/>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4" name="Google Shape;7624;p72"/>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5" name="Google Shape;7625;p72"/>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6" name="Google Shape;7626;p72"/>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7" name="Google Shape;7627;p72"/>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8" name="Google Shape;7628;p72"/>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9" name="Google Shape;7629;p72"/>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0" name="Google Shape;7630;p72"/>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631" name="Google Shape;7631;p72"/>
          <p:cNvGrpSpPr/>
          <p:nvPr/>
        </p:nvGrpSpPr>
        <p:grpSpPr>
          <a:xfrm>
            <a:off x="1294015" y="5166395"/>
            <a:ext cx="1727843" cy="862116"/>
            <a:chOff x="834100" y="3642869"/>
            <a:chExt cx="1259483" cy="628426"/>
          </a:xfrm>
        </p:grpSpPr>
        <p:sp>
          <p:nvSpPr>
            <p:cNvPr id="7632" name="Google Shape;7632;p72"/>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3" name="Google Shape;7633;p72"/>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4" name="Google Shape;7634;p72"/>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chemeClr val="bg1"/>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35" name="Google Shape;7635;p72"/>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6" name="Google Shape;7636;p72"/>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7" name="Google Shape;7637;p72"/>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8" name="Google Shape;7638;p72"/>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9" name="Google Shape;7639;p72"/>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chemeClr val="bg1"/>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0" name="Google Shape;7640;p72"/>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chemeClr val="bg1"/>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1" name="Google Shape;7641;p72"/>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2" name="Google Shape;7642;p72"/>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3" name="Google Shape;7643;p72"/>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4" name="Google Shape;7644;p72"/>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5" name="Google Shape;7645;p72"/>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chemeClr val="bg1"/>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6" name="Google Shape;7646;p72"/>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chemeClr val="bg1"/>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7" name="Google Shape;7647;p72"/>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chemeClr val="bg1"/>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8" name="Google Shape;7648;p72"/>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9" name="Google Shape;7649;p72"/>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0" name="Google Shape;7650;p72"/>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chemeClr val="bg1"/>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51" name="Google Shape;7651;p72"/>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2" name="Google Shape;7652;p72"/>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3" name="Google Shape;7653;p72"/>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chemeClr val="bg1"/>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54" name="Google Shape;7654;p72"/>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5" name="Google Shape;7655;p72"/>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6" name="Google Shape;7656;p72"/>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chemeClr val="bg1"/>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grpSp>
          <p:nvGrpSpPr>
            <p:cNvPr id="7657" name="Google Shape;7657;p72"/>
            <p:cNvGrpSpPr/>
            <p:nvPr/>
          </p:nvGrpSpPr>
          <p:grpSpPr>
            <a:xfrm>
              <a:off x="1360364" y="3847835"/>
              <a:ext cx="208119" cy="224359"/>
              <a:chOff x="1360769" y="3847100"/>
              <a:chExt cx="208119" cy="224359"/>
            </a:xfrm>
          </p:grpSpPr>
          <p:sp>
            <p:nvSpPr>
              <p:cNvPr id="7658" name="Google Shape;7658;p72"/>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chemeClr val="bg1"/>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59" name="Google Shape;7659;p72"/>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0" name="Google Shape;7660;p72"/>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1" name="Google Shape;7661;p72"/>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2" name="Google Shape;7662;p72"/>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3" name="Google Shape;7663;p72"/>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4" name="Google Shape;7664;p72"/>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5" name="Google Shape;7665;p72"/>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6" name="Google Shape;7666;p72"/>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7" name="Google Shape;7667;p72"/>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8" name="Google Shape;7668;p72"/>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chemeClr val="bg1"/>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69" name="Google Shape;7669;p72"/>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chemeClr val="bg1"/>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0" name="Google Shape;7670;p72"/>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chemeClr val="bg1"/>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1" name="Google Shape;7671;p72"/>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chemeClr val="bg1"/>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2" name="Google Shape;7672;p72"/>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chemeClr val="bg1"/>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3" name="Google Shape;7673;p72"/>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chemeClr val="bg1"/>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4" name="Google Shape;7674;p72"/>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chemeClr val="bg1"/>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5" name="Google Shape;7675;p72"/>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chemeClr val="bg1"/>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6" name="Google Shape;7676;p72"/>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chemeClr val="bg1"/>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7" name="Google Shape;7677;p72"/>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chemeClr val="bg1"/>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grpSp>
        <p:sp>
          <p:nvSpPr>
            <p:cNvPr id="7678" name="Google Shape;7678;p72"/>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solidFill>
                <a:schemeClr val="bg1"/>
              </a:solidFill>
            </a:ln>
          </p:spPr>
          <p:txBody>
            <a:bodyPr spcFirstLastPara="1" wrap="square" lIns="121900" tIns="121900" rIns="121900" bIns="121900" anchor="ctr" anchorCtr="0">
              <a:noAutofit/>
            </a:bodyPr>
            <a:lstStyle/>
            <a:p>
              <a:endParaRPr sz="2400"/>
            </a:p>
          </p:txBody>
        </p:sp>
        <p:sp>
          <p:nvSpPr>
            <p:cNvPr id="7679" name="Google Shape;7679;p72"/>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solidFill>
                <a:schemeClr val="bg1"/>
              </a:solidFill>
            </a:ln>
          </p:spPr>
          <p:txBody>
            <a:bodyPr spcFirstLastPara="1" wrap="square" lIns="121900" tIns="121900" rIns="121900" bIns="121900" anchor="ctr" anchorCtr="0">
              <a:noAutofit/>
            </a:bodyPr>
            <a:lstStyle/>
            <a:p>
              <a:endParaRPr sz="2400"/>
            </a:p>
          </p:txBody>
        </p:sp>
        <p:sp>
          <p:nvSpPr>
            <p:cNvPr id="7680" name="Google Shape;7680;p72"/>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solidFill>
                <a:schemeClr val="bg1"/>
              </a:solidFill>
            </a:ln>
          </p:spPr>
          <p:txBody>
            <a:bodyPr spcFirstLastPara="1" wrap="square" lIns="121900" tIns="121900" rIns="121900" bIns="121900" anchor="ctr" anchorCtr="0">
              <a:noAutofit/>
            </a:bodyPr>
            <a:lstStyle/>
            <a:p>
              <a:endParaRPr sz="2400"/>
            </a:p>
          </p:txBody>
        </p:sp>
        <p:sp>
          <p:nvSpPr>
            <p:cNvPr id="7681" name="Google Shape;7681;p72"/>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solidFill>
                <a:schemeClr val="bg1"/>
              </a:solidFill>
            </a:ln>
          </p:spPr>
          <p:txBody>
            <a:bodyPr spcFirstLastPara="1" wrap="square" lIns="121900" tIns="121900" rIns="121900" bIns="121900" anchor="ctr" anchorCtr="0">
              <a:noAutofit/>
            </a:bodyPr>
            <a:lstStyle/>
            <a:p>
              <a:endParaRPr sz="2400"/>
            </a:p>
          </p:txBody>
        </p:sp>
        <p:sp>
          <p:nvSpPr>
            <p:cNvPr id="7682" name="Google Shape;7682;p72"/>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solidFill>
                <a:schemeClr val="bg1"/>
              </a:solidFill>
            </a:ln>
          </p:spPr>
          <p:txBody>
            <a:bodyPr spcFirstLastPara="1" wrap="square" lIns="121900" tIns="121900" rIns="121900" bIns="121900" anchor="ctr" anchorCtr="0">
              <a:noAutofit/>
            </a:bodyPr>
            <a:lstStyle/>
            <a:p>
              <a:endParaRPr sz="2400"/>
            </a:p>
          </p:txBody>
        </p:sp>
        <p:sp>
          <p:nvSpPr>
            <p:cNvPr id="7683" name="Google Shape;7683;p72"/>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solidFill>
                <a:schemeClr val="bg1"/>
              </a:solidFill>
            </a:ln>
          </p:spPr>
          <p:txBody>
            <a:bodyPr spcFirstLastPara="1" wrap="square" lIns="121900" tIns="121900" rIns="121900" bIns="121900" anchor="ctr" anchorCtr="0">
              <a:noAutofit/>
            </a:bodyPr>
            <a:lstStyle/>
            <a:p>
              <a:endParaRPr sz="2400"/>
            </a:p>
          </p:txBody>
        </p:sp>
        <p:sp>
          <p:nvSpPr>
            <p:cNvPr id="7684" name="Google Shape;7684;p72"/>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solidFill>
                <a:schemeClr val="bg1"/>
              </a:solidFill>
            </a:ln>
          </p:spPr>
          <p:txBody>
            <a:bodyPr spcFirstLastPara="1" wrap="square" lIns="121900" tIns="121900" rIns="121900" bIns="121900" anchor="ctr" anchorCtr="0">
              <a:noAutofit/>
            </a:bodyPr>
            <a:lstStyle/>
            <a:p>
              <a:endParaRPr sz="2400"/>
            </a:p>
          </p:txBody>
        </p:sp>
        <p:sp>
          <p:nvSpPr>
            <p:cNvPr id="7685" name="Google Shape;7685;p72"/>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solidFill>
                <a:schemeClr val="bg1"/>
              </a:solidFill>
            </a:ln>
          </p:spPr>
          <p:txBody>
            <a:bodyPr spcFirstLastPara="1" wrap="square" lIns="121900" tIns="121900" rIns="121900" bIns="121900" anchor="ctr" anchorCtr="0">
              <a:noAutofit/>
            </a:bodyPr>
            <a:lstStyle/>
            <a:p>
              <a:endParaRPr sz="2400"/>
            </a:p>
          </p:txBody>
        </p:sp>
        <p:sp>
          <p:nvSpPr>
            <p:cNvPr id="7686" name="Google Shape;7686;p72"/>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solidFill>
                <a:schemeClr val="bg1"/>
              </a:solidFill>
            </a:ln>
          </p:spPr>
          <p:txBody>
            <a:bodyPr spcFirstLastPara="1" wrap="square" lIns="121900" tIns="121900" rIns="121900" bIns="121900" anchor="ctr" anchorCtr="0">
              <a:noAutofit/>
            </a:bodyPr>
            <a:lstStyle/>
            <a:p>
              <a:endParaRPr sz="2400"/>
            </a:p>
          </p:txBody>
        </p:sp>
        <p:sp>
          <p:nvSpPr>
            <p:cNvPr id="7687" name="Google Shape;7687;p72"/>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solidFill>
                <a:schemeClr val="bg1"/>
              </a:solidFill>
            </a:ln>
          </p:spPr>
          <p:txBody>
            <a:bodyPr spcFirstLastPara="1" wrap="square" lIns="121900" tIns="121900" rIns="121900" bIns="121900" anchor="ctr" anchorCtr="0">
              <a:noAutofit/>
            </a:bodyPr>
            <a:lstStyle/>
            <a:p>
              <a:endParaRPr sz="2400"/>
            </a:p>
          </p:txBody>
        </p:sp>
        <p:sp>
          <p:nvSpPr>
            <p:cNvPr id="7688" name="Google Shape;7688;p72"/>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solidFill>
                <a:schemeClr val="bg1"/>
              </a:solidFill>
            </a:ln>
          </p:spPr>
          <p:txBody>
            <a:bodyPr spcFirstLastPara="1" wrap="square" lIns="121900" tIns="121900" rIns="121900" bIns="121900" anchor="ctr" anchorCtr="0">
              <a:noAutofit/>
            </a:bodyPr>
            <a:lstStyle/>
            <a:p>
              <a:endParaRPr sz="2400"/>
            </a:p>
          </p:txBody>
        </p:sp>
        <p:sp>
          <p:nvSpPr>
            <p:cNvPr id="7689" name="Google Shape;7689;p72"/>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solidFill>
                <a:schemeClr val="bg1"/>
              </a:solidFill>
            </a:ln>
          </p:spPr>
          <p:txBody>
            <a:bodyPr spcFirstLastPara="1" wrap="square" lIns="121900" tIns="121900" rIns="121900" bIns="121900" anchor="ctr" anchorCtr="0">
              <a:noAutofit/>
            </a:bodyPr>
            <a:lstStyle/>
            <a:p>
              <a:endParaRPr sz="2400"/>
            </a:p>
          </p:txBody>
        </p:sp>
        <p:sp>
          <p:nvSpPr>
            <p:cNvPr id="7690" name="Google Shape;7690;p72"/>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solidFill>
                <a:schemeClr val="bg1"/>
              </a:solidFill>
            </a:ln>
          </p:spPr>
          <p:txBody>
            <a:bodyPr spcFirstLastPara="1" wrap="square" lIns="121900" tIns="121900" rIns="121900" bIns="121900" anchor="ctr" anchorCtr="0">
              <a:noAutofit/>
            </a:bodyPr>
            <a:lstStyle/>
            <a:p>
              <a:endParaRPr sz="2400"/>
            </a:p>
          </p:txBody>
        </p:sp>
        <p:sp>
          <p:nvSpPr>
            <p:cNvPr id="7691" name="Google Shape;7691;p72"/>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grpSp>
      <p:grpSp>
        <p:nvGrpSpPr>
          <p:cNvPr id="7692" name="Google Shape;7692;p72"/>
          <p:cNvGrpSpPr/>
          <p:nvPr/>
        </p:nvGrpSpPr>
        <p:grpSpPr>
          <a:xfrm rot="5400000">
            <a:off x="8244832" y="4895057"/>
            <a:ext cx="218752" cy="1886555"/>
            <a:chOff x="4428249" y="1369375"/>
            <a:chExt cx="36905" cy="429569"/>
          </a:xfrm>
        </p:grpSpPr>
        <p:sp>
          <p:nvSpPr>
            <p:cNvPr id="7693" name="Google Shape;7693;p72"/>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7694" name="Google Shape;7694;p72"/>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7695" name="Google Shape;7695;p72"/>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7696" name="Google Shape;7696;p72"/>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7697" name="Google Shape;7697;p72"/>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7698" name="Google Shape;7698;p72"/>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7699" name="Google Shape;7699;p72"/>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7700" name="Google Shape;7700;p72"/>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7701" name="Google Shape;7701;p72"/>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7702" name="Google Shape;7702;p72"/>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7703" name="Google Shape;7703;p72"/>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7704" name="Google Shape;7704;p72"/>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7705" name="Google Shape;7705;p72"/>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7706" name="Google Shape;7706;p72"/>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7707" name="Google Shape;7707;p72"/>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7708" name="Google Shape;7708;p72"/>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7709" name="Google Shape;7709;p72"/>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7710" name="Google Shape;7710;p72"/>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7711" name="Google Shape;7711;p72"/>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7712" name="Google Shape;7712;p72"/>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7713" name="Google Shape;7713;p72"/>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7714" name="Google Shape;7714;p72"/>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7715" name="Google Shape;7715;p72"/>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7716" name="Google Shape;7716;p72"/>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7717" name="Google Shape;7717;p72"/>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7718" name="Google Shape;7718;p72"/>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7719" name="Google Shape;7719;p72"/>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7720" name="Google Shape;7720;p72"/>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7721" name="Google Shape;7721;p72"/>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7722" name="Google Shape;7722;p72"/>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7723" name="Google Shape;7723;p72"/>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7724" name="Google Shape;7724;p72"/>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solidFill>
                <a:schemeClr val="bg1"/>
              </a:solidFill>
            </a:ln>
          </p:spPr>
          <p:txBody>
            <a:bodyPr spcFirstLastPara="1" wrap="square" lIns="121900" tIns="121900" rIns="121900" bIns="121900" anchor="ctr" anchorCtr="0">
              <a:noAutofit/>
            </a:bodyPr>
            <a:lstStyle/>
            <a:p>
              <a:endParaRPr sz="2400"/>
            </a:p>
          </p:txBody>
        </p:sp>
      </p:grpSp>
      <p:grpSp>
        <p:nvGrpSpPr>
          <p:cNvPr id="7725" name="Google Shape;7725;p72"/>
          <p:cNvGrpSpPr/>
          <p:nvPr/>
        </p:nvGrpSpPr>
        <p:grpSpPr>
          <a:xfrm rot="10800000" flipH="1">
            <a:off x="7408071" y="4346450"/>
            <a:ext cx="1892276" cy="33077"/>
            <a:chOff x="219558" y="4738465"/>
            <a:chExt cx="5852400" cy="102300"/>
          </a:xfrm>
        </p:grpSpPr>
        <p:cxnSp>
          <p:nvCxnSpPr>
            <p:cNvPr id="7726" name="Google Shape;7726;p72"/>
            <p:cNvCxnSpPr/>
            <p:nvPr/>
          </p:nvCxnSpPr>
          <p:spPr>
            <a:xfrm>
              <a:off x="219558" y="4789684"/>
              <a:ext cx="5852400" cy="0"/>
            </a:xfrm>
            <a:prstGeom prst="straightConnector1">
              <a:avLst/>
            </a:prstGeom>
            <a:noFill/>
            <a:ln w="9525" cap="flat" cmpd="sng">
              <a:solidFill>
                <a:schemeClr val="bg1"/>
              </a:solidFill>
              <a:prstDash val="solid"/>
              <a:round/>
              <a:headEnd type="oval" w="med" len="med"/>
              <a:tailEnd type="oval" w="med" len="med"/>
            </a:ln>
          </p:spPr>
        </p:cxnSp>
        <p:sp>
          <p:nvSpPr>
            <p:cNvPr id="7727" name="Google Shape;7727;p72"/>
            <p:cNvSpPr/>
            <p:nvPr/>
          </p:nvSpPr>
          <p:spPr>
            <a:xfrm>
              <a:off x="1200298" y="4738465"/>
              <a:ext cx="102300" cy="102300"/>
            </a:xfrm>
            <a:prstGeom prst="ellipse">
              <a:avLst/>
            </a:prstGeom>
            <a:solidFill>
              <a:srgbClr val="5F7D95"/>
            </a:solidFill>
            <a:ln>
              <a:solidFill>
                <a:schemeClr val="bg1"/>
              </a:solidFill>
            </a:ln>
          </p:spPr>
          <p:txBody>
            <a:bodyPr spcFirstLastPara="1" wrap="square" lIns="121900" tIns="121900" rIns="121900" bIns="121900" anchor="ctr" anchorCtr="0">
              <a:noAutofit/>
            </a:bodyPr>
            <a:lstStyle/>
            <a:p>
              <a:endParaRPr sz="2400"/>
            </a:p>
          </p:txBody>
        </p:sp>
        <p:sp>
          <p:nvSpPr>
            <p:cNvPr id="7728" name="Google Shape;7728;p72"/>
            <p:cNvSpPr/>
            <p:nvPr/>
          </p:nvSpPr>
          <p:spPr>
            <a:xfrm>
              <a:off x="2175146" y="4738465"/>
              <a:ext cx="102300" cy="102300"/>
            </a:xfrm>
            <a:prstGeom prst="ellipse">
              <a:avLst/>
            </a:prstGeom>
            <a:solidFill>
              <a:srgbClr val="5F7D95"/>
            </a:solidFill>
            <a:ln>
              <a:solidFill>
                <a:schemeClr val="bg1"/>
              </a:solidFill>
            </a:ln>
          </p:spPr>
          <p:txBody>
            <a:bodyPr spcFirstLastPara="1" wrap="square" lIns="121900" tIns="121900" rIns="121900" bIns="121900" anchor="ctr" anchorCtr="0">
              <a:noAutofit/>
            </a:bodyPr>
            <a:lstStyle/>
            <a:p>
              <a:endParaRPr sz="2400"/>
            </a:p>
          </p:txBody>
        </p:sp>
        <p:sp>
          <p:nvSpPr>
            <p:cNvPr id="7729" name="Google Shape;7729;p72"/>
            <p:cNvSpPr/>
            <p:nvPr/>
          </p:nvSpPr>
          <p:spPr>
            <a:xfrm>
              <a:off x="3040751" y="4738465"/>
              <a:ext cx="102300" cy="102300"/>
            </a:xfrm>
            <a:prstGeom prst="ellipse">
              <a:avLst/>
            </a:prstGeom>
            <a:solidFill>
              <a:srgbClr val="5F7D95"/>
            </a:solidFill>
            <a:ln>
              <a:solidFill>
                <a:schemeClr val="bg1"/>
              </a:solidFill>
            </a:ln>
          </p:spPr>
          <p:txBody>
            <a:bodyPr spcFirstLastPara="1" wrap="square" lIns="121900" tIns="121900" rIns="121900" bIns="121900" anchor="ctr" anchorCtr="0">
              <a:noAutofit/>
            </a:bodyPr>
            <a:lstStyle/>
            <a:p>
              <a:endParaRPr sz="2400"/>
            </a:p>
          </p:txBody>
        </p:sp>
        <p:sp>
          <p:nvSpPr>
            <p:cNvPr id="7730" name="Google Shape;7730;p72"/>
            <p:cNvSpPr/>
            <p:nvPr/>
          </p:nvSpPr>
          <p:spPr>
            <a:xfrm>
              <a:off x="4028157" y="4738465"/>
              <a:ext cx="102300" cy="102300"/>
            </a:xfrm>
            <a:prstGeom prst="ellipse">
              <a:avLst/>
            </a:prstGeom>
            <a:solidFill>
              <a:srgbClr val="5F7D95"/>
            </a:solidFill>
            <a:ln>
              <a:solidFill>
                <a:schemeClr val="bg1"/>
              </a:solidFill>
            </a:ln>
          </p:spPr>
          <p:txBody>
            <a:bodyPr spcFirstLastPara="1" wrap="square" lIns="121900" tIns="121900" rIns="121900" bIns="121900" anchor="ctr" anchorCtr="0">
              <a:noAutofit/>
            </a:bodyPr>
            <a:lstStyle/>
            <a:p>
              <a:endParaRPr sz="2400"/>
            </a:p>
          </p:txBody>
        </p:sp>
        <p:sp>
          <p:nvSpPr>
            <p:cNvPr id="7731" name="Google Shape;7731;p72"/>
            <p:cNvSpPr/>
            <p:nvPr/>
          </p:nvSpPr>
          <p:spPr>
            <a:xfrm>
              <a:off x="5040827" y="4738465"/>
              <a:ext cx="102300" cy="102300"/>
            </a:xfrm>
            <a:prstGeom prst="ellipse">
              <a:avLst/>
            </a:prstGeom>
            <a:solidFill>
              <a:srgbClr val="5F7D95"/>
            </a:solidFill>
            <a:ln>
              <a:solidFill>
                <a:schemeClr val="bg1"/>
              </a:solidFill>
            </a:ln>
          </p:spPr>
          <p:txBody>
            <a:bodyPr spcFirstLastPara="1" wrap="square" lIns="121900" tIns="121900" rIns="121900" bIns="121900" anchor="ctr" anchorCtr="0">
              <a:noAutofit/>
            </a:bodyPr>
            <a:lstStyle/>
            <a:p>
              <a:endParaRPr sz="2400"/>
            </a:p>
          </p:txBody>
        </p:sp>
      </p:grpSp>
      <p:grpSp>
        <p:nvGrpSpPr>
          <p:cNvPr id="7732" name="Google Shape;7732;p72"/>
          <p:cNvGrpSpPr/>
          <p:nvPr/>
        </p:nvGrpSpPr>
        <p:grpSpPr>
          <a:xfrm>
            <a:off x="7423162" y="4843867"/>
            <a:ext cx="1862093" cy="513355"/>
            <a:chOff x="5286284" y="2966544"/>
            <a:chExt cx="1396570" cy="385016"/>
          </a:xfrm>
        </p:grpSpPr>
        <p:cxnSp>
          <p:nvCxnSpPr>
            <p:cNvPr id="7733" name="Google Shape;7733;p72"/>
            <p:cNvCxnSpPr/>
            <p:nvPr/>
          </p:nvCxnSpPr>
          <p:spPr>
            <a:xfrm>
              <a:off x="5752056" y="3094781"/>
              <a:ext cx="470100" cy="0"/>
            </a:xfrm>
            <a:prstGeom prst="straightConnector1">
              <a:avLst/>
            </a:prstGeom>
            <a:noFill/>
            <a:ln w="9525" cap="flat" cmpd="sng">
              <a:solidFill>
                <a:schemeClr val="bg1"/>
              </a:solidFill>
              <a:prstDash val="solid"/>
              <a:round/>
              <a:headEnd type="oval" w="med" len="med"/>
              <a:tailEnd type="oval" w="med" len="med"/>
            </a:ln>
          </p:spPr>
        </p:cxnSp>
        <p:cxnSp>
          <p:nvCxnSpPr>
            <p:cNvPr id="7734" name="Google Shape;7734;p72"/>
            <p:cNvCxnSpPr/>
            <p:nvPr/>
          </p:nvCxnSpPr>
          <p:spPr>
            <a:xfrm>
              <a:off x="5980194" y="3351560"/>
              <a:ext cx="594300" cy="0"/>
            </a:xfrm>
            <a:prstGeom prst="straightConnector1">
              <a:avLst/>
            </a:prstGeom>
            <a:noFill/>
            <a:ln w="9525" cap="flat" cmpd="sng">
              <a:solidFill>
                <a:schemeClr val="bg1"/>
              </a:solidFill>
              <a:prstDash val="solid"/>
              <a:round/>
              <a:headEnd type="oval" w="med" len="med"/>
              <a:tailEnd type="oval" w="med" len="med"/>
            </a:ln>
          </p:spPr>
        </p:cxnSp>
        <p:grpSp>
          <p:nvGrpSpPr>
            <p:cNvPr id="7735" name="Google Shape;7735;p72"/>
            <p:cNvGrpSpPr/>
            <p:nvPr/>
          </p:nvGrpSpPr>
          <p:grpSpPr>
            <a:xfrm>
              <a:off x="5287688" y="3173364"/>
              <a:ext cx="1395166" cy="74100"/>
              <a:chOff x="5287688" y="3173364"/>
              <a:chExt cx="1395166" cy="74100"/>
            </a:xfrm>
          </p:grpSpPr>
          <p:cxnSp>
            <p:nvCxnSpPr>
              <p:cNvPr id="7736" name="Google Shape;7736;p72"/>
              <p:cNvCxnSpPr/>
              <p:nvPr/>
            </p:nvCxnSpPr>
            <p:spPr>
              <a:xfrm>
                <a:off x="6682853" y="3173540"/>
                <a:ext cx="0" cy="73800"/>
              </a:xfrm>
              <a:prstGeom prst="straightConnector1">
                <a:avLst/>
              </a:prstGeom>
              <a:noFill/>
              <a:ln w="9525" cap="flat" cmpd="sng">
                <a:solidFill>
                  <a:schemeClr val="bg1"/>
                </a:solidFill>
                <a:prstDash val="solid"/>
                <a:round/>
                <a:headEnd type="none" w="med" len="med"/>
                <a:tailEnd type="none" w="med" len="med"/>
              </a:ln>
            </p:spPr>
          </p:cxnSp>
          <p:cxnSp>
            <p:nvCxnSpPr>
              <p:cNvPr id="7737" name="Google Shape;7737;p72"/>
              <p:cNvCxnSpPr/>
              <p:nvPr/>
            </p:nvCxnSpPr>
            <p:spPr>
              <a:xfrm>
                <a:off x="5287688" y="3210371"/>
                <a:ext cx="1394700" cy="0"/>
              </a:xfrm>
              <a:prstGeom prst="straightConnector1">
                <a:avLst/>
              </a:prstGeom>
              <a:noFill/>
              <a:ln w="9525" cap="flat" cmpd="sng">
                <a:solidFill>
                  <a:schemeClr val="bg1"/>
                </a:solidFill>
                <a:prstDash val="solid"/>
                <a:round/>
                <a:headEnd type="none" w="med" len="med"/>
                <a:tailEnd type="none" w="med" len="med"/>
              </a:ln>
            </p:spPr>
          </p:cxnSp>
          <p:cxnSp>
            <p:nvCxnSpPr>
              <p:cNvPr id="7738" name="Google Shape;7738;p72"/>
              <p:cNvCxnSpPr/>
              <p:nvPr/>
            </p:nvCxnSpPr>
            <p:spPr>
              <a:xfrm>
                <a:off x="5518476" y="3173364"/>
                <a:ext cx="0" cy="74100"/>
              </a:xfrm>
              <a:prstGeom prst="straightConnector1">
                <a:avLst/>
              </a:prstGeom>
              <a:noFill/>
              <a:ln w="9525" cap="flat" cmpd="sng">
                <a:solidFill>
                  <a:schemeClr val="bg1"/>
                </a:solidFill>
                <a:prstDash val="solid"/>
                <a:round/>
                <a:headEnd type="none" w="med" len="med"/>
                <a:tailEnd type="none" w="med" len="med"/>
              </a:ln>
            </p:spPr>
          </p:cxnSp>
          <p:cxnSp>
            <p:nvCxnSpPr>
              <p:cNvPr id="7739" name="Google Shape;7739;p72"/>
              <p:cNvCxnSpPr/>
              <p:nvPr/>
            </p:nvCxnSpPr>
            <p:spPr>
              <a:xfrm>
                <a:off x="5287935" y="3173364"/>
                <a:ext cx="0" cy="74100"/>
              </a:xfrm>
              <a:prstGeom prst="straightConnector1">
                <a:avLst/>
              </a:prstGeom>
              <a:noFill/>
              <a:ln w="9525" cap="flat" cmpd="sng">
                <a:solidFill>
                  <a:schemeClr val="bg1"/>
                </a:solidFill>
                <a:prstDash val="solid"/>
                <a:round/>
                <a:headEnd type="none" w="med" len="med"/>
                <a:tailEnd type="none" w="med" len="med"/>
              </a:ln>
            </p:spPr>
          </p:cxnSp>
          <p:cxnSp>
            <p:nvCxnSpPr>
              <p:cNvPr id="7740" name="Google Shape;7740;p72"/>
              <p:cNvCxnSpPr/>
              <p:nvPr/>
            </p:nvCxnSpPr>
            <p:spPr>
              <a:xfrm>
                <a:off x="5751239" y="3173364"/>
                <a:ext cx="0" cy="74100"/>
              </a:xfrm>
              <a:prstGeom prst="straightConnector1">
                <a:avLst/>
              </a:prstGeom>
              <a:noFill/>
              <a:ln w="9525" cap="flat" cmpd="sng">
                <a:solidFill>
                  <a:schemeClr val="bg1"/>
                </a:solidFill>
                <a:prstDash val="solid"/>
                <a:round/>
                <a:headEnd type="none" w="med" len="med"/>
                <a:tailEnd type="none" w="med" len="med"/>
              </a:ln>
            </p:spPr>
          </p:cxnSp>
          <p:cxnSp>
            <p:nvCxnSpPr>
              <p:cNvPr id="7741" name="Google Shape;7741;p72"/>
              <p:cNvCxnSpPr/>
              <p:nvPr/>
            </p:nvCxnSpPr>
            <p:spPr>
              <a:xfrm>
                <a:off x="5982252" y="3173364"/>
                <a:ext cx="0" cy="74100"/>
              </a:xfrm>
              <a:prstGeom prst="straightConnector1">
                <a:avLst/>
              </a:prstGeom>
              <a:noFill/>
              <a:ln w="9525" cap="flat" cmpd="sng">
                <a:solidFill>
                  <a:schemeClr val="bg1"/>
                </a:solidFill>
                <a:prstDash val="solid"/>
                <a:round/>
                <a:headEnd type="none" w="med" len="med"/>
                <a:tailEnd type="none" w="med" len="med"/>
              </a:ln>
            </p:spPr>
          </p:cxnSp>
          <p:cxnSp>
            <p:nvCxnSpPr>
              <p:cNvPr id="7742" name="Google Shape;7742;p72"/>
              <p:cNvCxnSpPr/>
              <p:nvPr/>
            </p:nvCxnSpPr>
            <p:spPr>
              <a:xfrm>
                <a:off x="6216184" y="3173364"/>
                <a:ext cx="0" cy="74100"/>
              </a:xfrm>
              <a:prstGeom prst="straightConnector1">
                <a:avLst/>
              </a:prstGeom>
              <a:noFill/>
              <a:ln w="9525" cap="flat" cmpd="sng">
                <a:solidFill>
                  <a:schemeClr val="bg1"/>
                </a:solidFill>
                <a:prstDash val="solid"/>
                <a:round/>
                <a:headEnd type="none" w="med" len="med"/>
                <a:tailEnd type="none" w="med" len="med"/>
              </a:ln>
            </p:spPr>
          </p:cxnSp>
          <p:cxnSp>
            <p:nvCxnSpPr>
              <p:cNvPr id="7743" name="Google Shape;7743;p72"/>
              <p:cNvCxnSpPr/>
              <p:nvPr/>
            </p:nvCxnSpPr>
            <p:spPr>
              <a:xfrm>
                <a:off x="6449534" y="3173364"/>
                <a:ext cx="0" cy="74100"/>
              </a:xfrm>
              <a:prstGeom prst="straightConnector1">
                <a:avLst/>
              </a:prstGeom>
              <a:noFill/>
              <a:ln w="9525" cap="flat" cmpd="sng">
                <a:solidFill>
                  <a:schemeClr val="bg1"/>
                </a:solidFill>
                <a:prstDash val="solid"/>
                <a:round/>
                <a:headEnd type="none" w="med" len="med"/>
                <a:tailEnd type="none" w="med" len="med"/>
              </a:ln>
            </p:spPr>
          </p:cxnSp>
        </p:grpSp>
        <p:cxnSp>
          <p:nvCxnSpPr>
            <p:cNvPr id="7744" name="Google Shape;7744;p72"/>
            <p:cNvCxnSpPr/>
            <p:nvPr/>
          </p:nvCxnSpPr>
          <p:spPr>
            <a:xfrm>
              <a:off x="5286284" y="2966544"/>
              <a:ext cx="468600" cy="0"/>
            </a:xfrm>
            <a:prstGeom prst="straightConnector1">
              <a:avLst/>
            </a:prstGeom>
            <a:noFill/>
            <a:ln w="9525" cap="flat" cmpd="sng">
              <a:solidFill>
                <a:schemeClr val="bg1"/>
              </a:solidFill>
              <a:prstDash val="solid"/>
              <a:round/>
              <a:headEnd type="oval" w="med" len="med"/>
              <a:tailEnd type="oval" w="med" len="med"/>
            </a:ln>
          </p:spPr>
        </p:cxnSp>
      </p:grpSp>
      <p:grpSp>
        <p:nvGrpSpPr>
          <p:cNvPr id="7745" name="Google Shape;7745;p72"/>
          <p:cNvGrpSpPr/>
          <p:nvPr/>
        </p:nvGrpSpPr>
        <p:grpSpPr>
          <a:xfrm>
            <a:off x="3004583" y="2735569"/>
            <a:ext cx="1576368" cy="882703"/>
            <a:chOff x="2029517" y="1732295"/>
            <a:chExt cx="1149068" cy="643432"/>
          </a:xfrm>
        </p:grpSpPr>
        <p:grpSp>
          <p:nvGrpSpPr>
            <p:cNvPr id="7746" name="Google Shape;7746;p72"/>
            <p:cNvGrpSpPr/>
            <p:nvPr/>
          </p:nvGrpSpPr>
          <p:grpSpPr>
            <a:xfrm>
              <a:off x="2708660" y="1746937"/>
              <a:ext cx="455427" cy="244429"/>
              <a:chOff x="2700693" y="1746937"/>
              <a:chExt cx="455427" cy="244429"/>
            </a:xfrm>
          </p:grpSpPr>
          <p:grpSp>
            <p:nvGrpSpPr>
              <p:cNvPr id="7747" name="Google Shape;7747;p72"/>
              <p:cNvGrpSpPr/>
              <p:nvPr/>
            </p:nvGrpSpPr>
            <p:grpSpPr>
              <a:xfrm>
                <a:off x="2905682" y="1782817"/>
                <a:ext cx="250438" cy="208549"/>
                <a:chOff x="2905682" y="1782817"/>
                <a:chExt cx="250438" cy="208549"/>
              </a:xfrm>
            </p:grpSpPr>
            <p:cxnSp>
              <p:nvCxnSpPr>
                <p:cNvPr id="7748" name="Google Shape;7748;p72"/>
                <p:cNvCxnSpPr/>
                <p:nvPr/>
              </p:nvCxnSpPr>
              <p:spPr>
                <a:xfrm rot="-5400000" flipH="1">
                  <a:off x="2905682" y="1782817"/>
                  <a:ext cx="175200" cy="175200"/>
                </a:xfrm>
                <a:prstGeom prst="bentConnector3">
                  <a:avLst>
                    <a:gd name="adj1" fmla="val 50000"/>
                  </a:avLst>
                </a:prstGeom>
                <a:noFill/>
                <a:ln w="9525" cap="flat" cmpd="sng">
                  <a:solidFill>
                    <a:schemeClr val="bg1"/>
                  </a:solidFill>
                  <a:prstDash val="solid"/>
                  <a:round/>
                  <a:headEnd type="none" w="med" len="med"/>
                  <a:tailEnd type="none" w="med" len="med"/>
                </a:ln>
              </p:spPr>
            </p:cxnSp>
            <p:sp>
              <p:nvSpPr>
                <p:cNvPr id="7749" name="Google Shape;7749;p72"/>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750" name="Google Shape;7750;p72"/>
              <p:cNvGrpSpPr/>
              <p:nvPr/>
            </p:nvGrpSpPr>
            <p:grpSpPr>
              <a:xfrm>
                <a:off x="2700693" y="1746937"/>
                <a:ext cx="449967" cy="72374"/>
                <a:chOff x="2700693" y="1746937"/>
                <a:chExt cx="449967" cy="72374"/>
              </a:xfrm>
            </p:grpSpPr>
            <p:cxnSp>
              <p:nvCxnSpPr>
                <p:cNvPr id="7751" name="Google Shape;7751;p72"/>
                <p:cNvCxnSpPr/>
                <p:nvPr/>
              </p:nvCxnSpPr>
              <p:spPr>
                <a:xfrm>
                  <a:off x="2700693" y="1782453"/>
                  <a:ext cx="379800" cy="600"/>
                </a:xfrm>
                <a:prstGeom prst="bentConnector3">
                  <a:avLst>
                    <a:gd name="adj1" fmla="val 50000"/>
                  </a:avLst>
                </a:prstGeom>
                <a:noFill/>
                <a:ln w="9525" cap="flat" cmpd="sng">
                  <a:solidFill>
                    <a:schemeClr val="bg1"/>
                  </a:solidFill>
                  <a:prstDash val="solid"/>
                  <a:round/>
                  <a:headEnd type="none" w="med" len="med"/>
                  <a:tailEnd type="none" w="med" len="med"/>
                </a:ln>
              </p:spPr>
            </p:cxnSp>
            <p:sp>
              <p:nvSpPr>
                <p:cNvPr id="7752" name="Google Shape;7752;p72"/>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753" name="Google Shape;7753;p72"/>
            <p:cNvGrpSpPr/>
            <p:nvPr/>
          </p:nvGrpSpPr>
          <p:grpSpPr>
            <a:xfrm>
              <a:off x="2029517" y="1732295"/>
              <a:ext cx="1149068" cy="643432"/>
              <a:chOff x="2029517" y="1732295"/>
              <a:chExt cx="1149068" cy="643432"/>
            </a:xfrm>
          </p:grpSpPr>
          <p:grpSp>
            <p:nvGrpSpPr>
              <p:cNvPr id="7754" name="Google Shape;7754;p72"/>
              <p:cNvGrpSpPr/>
              <p:nvPr/>
            </p:nvGrpSpPr>
            <p:grpSpPr>
              <a:xfrm>
                <a:off x="2703618" y="2103152"/>
                <a:ext cx="474966" cy="260017"/>
                <a:chOff x="2703618" y="2103152"/>
                <a:chExt cx="474966" cy="260017"/>
              </a:xfrm>
            </p:grpSpPr>
            <p:grpSp>
              <p:nvGrpSpPr>
                <p:cNvPr id="7755" name="Google Shape;7755;p72"/>
                <p:cNvGrpSpPr/>
                <p:nvPr/>
              </p:nvGrpSpPr>
              <p:grpSpPr>
                <a:xfrm>
                  <a:off x="2703618" y="2290640"/>
                  <a:ext cx="450291" cy="72529"/>
                  <a:chOff x="2703618" y="2290640"/>
                  <a:chExt cx="450291" cy="72529"/>
                </a:xfrm>
              </p:grpSpPr>
              <p:cxnSp>
                <p:nvCxnSpPr>
                  <p:cNvPr id="7756" name="Google Shape;7756;p72"/>
                  <p:cNvCxnSpPr/>
                  <p:nvPr/>
                </p:nvCxnSpPr>
                <p:spPr>
                  <a:xfrm>
                    <a:off x="2703618" y="2326818"/>
                    <a:ext cx="379800" cy="600"/>
                  </a:xfrm>
                  <a:prstGeom prst="bentConnector3">
                    <a:avLst>
                      <a:gd name="adj1" fmla="val 50000"/>
                    </a:avLst>
                  </a:prstGeom>
                  <a:noFill/>
                  <a:ln w="9525" cap="flat" cmpd="sng">
                    <a:solidFill>
                      <a:schemeClr val="bg1"/>
                    </a:solidFill>
                    <a:prstDash val="solid"/>
                    <a:round/>
                    <a:headEnd type="none" w="med" len="med"/>
                    <a:tailEnd type="none" w="med" len="med"/>
                  </a:ln>
                </p:spPr>
              </p:cxnSp>
              <p:sp>
                <p:nvSpPr>
                  <p:cNvPr id="7757" name="Google Shape;7757;p72"/>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758" name="Google Shape;7758;p72"/>
                <p:cNvGrpSpPr/>
                <p:nvPr/>
              </p:nvGrpSpPr>
              <p:grpSpPr>
                <a:xfrm>
                  <a:off x="2908607" y="2103152"/>
                  <a:ext cx="269977" cy="223538"/>
                  <a:chOff x="2908607" y="2103152"/>
                  <a:chExt cx="269977" cy="223538"/>
                </a:xfrm>
              </p:grpSpPr>
              <p:cxnSp>
                <p:nvCxnSpPr>
                  <p:cNvPr id="7759" name="Google Shape;7759;p72"/>
                  <p:cNvCxnSpPr/>
                  <p:nvPr/>
                </p:nvCxnSpPr>
                <p:spPr>
                  <a:xfrm rot="10800000" flipH="1">
                    <a:off x="2908607" y="2140990"/>
                    <a:ext cx="199800" cy="185700"/>
                  </a:xfrm>
                  <a:prstGeom prst="bentConnector3">
                    <a:avLst>
                      <a:gd name="adj1" fmla="val 50000"/>
                    </a:avLst>
                  </a:prstGeom>
                  <a:noFill/>
                  <a:ln w="9525" cap="flat" cmpd="sng">
                    <a:solidFill>
                      <a:schemeClr val="bg1"/>
                    </a:solidFill>
                    <a:prstDash val="solid"/>
                    <a:round/>
                    <a:headEnd type="none" w="med" len="med"/>
                    <a:tailEnd type="none" w="med" len="med"/>
                  </a:ln>
                </p:spPr>
              </p:cxnSp>
              <p:sp>
                <p:nvSpPr>
                  <p:cNvPr id="7760" name="Google Shape;7760;p72"/>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761" name="Google Shape;7761;p72"/>
              <p:cNvGrpSpPr/>
              <p:nvPr/>
            </p:nvGrpSpPr>
            <p:grpSpPr>
              <a:xfrm>
                <a:off x="2029517" y="1732295"/>
                <a:ext cx="685827" cy="643432"/>
                <a:chOff x="2029517" y="1732295"/>
                <a:chExt cx="685827" cy="643432"/>
              </a:xfrm>
            </p:grpSpPr>
            <p:sp>
              <p:nvSpPr>
                <p:cNvPr id="7762" name="Google Shape;7762;p72"/>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763" name="Google Shape;7763;p72"/>
                <p:cNvGrpSpPr/>
                <p:nvPr/>
              </p:nvGrpSpPr>
              <p:grpSpPr>
                <a:xfrm>
                  <a:off x="2158948" y="1732295"/>
                  <a:ext cx="556396" cy="333108"/>
                  <a:chOff x="2158948" y="1732295"/>
                  <a:chExt cx="556396" cy="333108"/>
                </a:xfrm>
              </p:grpSpPr>
              <p:cxnSp>
                <p:nvCxnSpPr>
                  <p:cNvPr id="7764" name="Google Shape;7764;p72"/>
                  <p:cNvCxnSpPr/>
                  <p:nvPr/>
                </p:nvCxnSpPr>
                <p:spPr>
                  <a:xfrm rot="10800000" flipH="1">
                    <a:off x="2158948" y="1783103"/>
                    <a:ext cx="459000" cy="282300"/>
                  </a:xfrm>
                  <a:prstGeom prst="bentConnector3">
                    <a:avLst>
                      <a:gd name="adj1" fmla="val 50000"/>
                    </a:avLst>
                  </a:prstGeom>
                  <a:noFill/>
                  <a:ln w="9525" cap="flat" cmpd="sng">
                    <a:solidFill>
                      <a:schemeClr val="bg1"/>
                    </a:solidFill>
                    <a:prstDash val="solid"/>
                    <a:round/>
                    <a:headEnd type="none" w="med" len="med"/>
                    <a:tailEnd type="none" w="med" len="med"/>
                  </a:ln>
                </p:spPr>
              </p:cxnSp>
              <p:sp>
                <p:nvSpPr>
                  <p:cNvPr id="7765" name="Google Shape;7765;p72"/>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766" name="Google Shape;7766;p72"/>
                <p:cNvGrpSpPr/>
                <p:nvPr/>
              </p:nvGrpSpPr>
              <p:grpSpPr>
                <a:xfrm>
                  <a:off x="2159908" y="2065057"/>
                  <a:ext cx="550884" cy="310670"/>
                  <a:chOff x="2159908" y="2065057"/>
                  <a:chExt cx="550884" cy="310670"/>
                </a:xfrm>
              </p:grpSpPr>
              <p:cxnSp>
                <p:nvCxnSpPr>
                  <p:cNvPr id="7767" name="Google Shape;7767;p72"/>
                  <p:cNvCxnSpPr/>
                  <p:nvPr/>
                </p:nvCxnSpPr>
                <p:spPr>
                  <a:xfrm>
                    <a:off x="2159908" y="2065057"/>
                    <a:ext cx="454500" cy="262200"/>
                  </a:xfrm>
                  <a:prstGeom prst="bentConnector3">
                    <a:avLst>
                      <a:gd name="adj1" fmla="val 50000"/>
                    </a:avLst>
                  </a:prstGeom>
                  <a:noFill/>
                  <a:ln w="9525" cap="flat" cmpd="sng">
                    <a:solidFill>
                      <a:schemeClr val="bg1"/>
                    </a:solidFill>
                    <a:prstDash val="solid"/>
                    <a:round/>
                    <a:headEnd type="none" w="med" len="med"/>
                    <a:tailEnd type="none" w="med" len="med"/>
                  </a:ln>
                </p:spPr>
              </p:cxnSp>
              <p:sp>
                <p:nvSpPr>
                  <p:cNvPr id="7768" name="Google Shape;7768;p72"/>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grpSp>
      <p:grpSp>
        <p:nvGrpSpPr>
          <p:cNvPr id="7769" name="Google Shape;7769;p72"/>
          <p:cNvGrpSpPr/>
          <p:nvPr/>
        </p:nvGrpSpPr>
        <p:grpSpPr>
          <a:xfrm>
            <a:off x="1251582" y="2665719"/>
            <a:ext cx="1283535" cy="1080077"/>
            <a:chOff x="844912" y="1681380"/>
            <a:chExt cx="935611" cy="787305"/>
          </a:xfrm>
        </p:grpSpPr>
        <p:grpSp>
          <p:nvGrpSpPr>
            <p:cNvPr id="7770" name="Google Shape;7770;p72"/>
            <p:cNvGrpSpPr/>
            <p:nvPr/>
          </p:nvGrpSpPr>
          <p:grpSpPr>
            <a:xfrm>
              <a:off x="844912" y="1819635"/>
              <a:ext cx="329836" cy="510016"/>
              <a:chOff x="844912" y="1819635"/>
              <a:chExt cx="329836" cy="510016"/>
            </a:xfrm>
          </p:grpSpPr>
          <p:sp>
            <p:nvSpPr>
              <p:cNvPr id="7771" name="Google Shape;7771;p72"/>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772" name="Google Shape;7772;p72"/>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chemeClr val="bg1"/>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73" name="Google Shape;7773;p72"/>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chemeClr val="bg1"/>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74" name="Google Shape;7774;p72"/>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solidFill>
                  <a:schemeClr val="bg1"/>
                </a:solidFill>
              </a:ln>
            </p:spPr>
            <p:txBody>
              <a:bodyPr spcFirstLastPara="1" wrap="square" lIns="121900" tIns="121900" rIns="121900" bIns="121900" anchor="ctr" anchorCtr="0">
                <a:noAutofit/>
              </a:bodyPr>
              <a:lstStyle/>
              <a:p>
                <a:endParaRPr sz="2400"/>
              </a:p>
            </p:txBody>
          </p:sp>
          <p:sp>
            <p:nvSpPr>
              <p:cNvPr id="7775" name="Google Shape;7775;p72"/>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solidFill>
                  <a:schemeClr val="bg1"/>
                </a:solidFill>
              </a:ln>
            </p:spPr>
            <p:txBody>
              <a:bodyPr spcFirstLastPara="1" wrap="square" lIns="121900" tIns="121900" rIns="121900" bIns="121900" anchor="ctr" anchorCtr="0">
                <a:noAutofit/>
              </a:bodyPr>
              <a:lstStyle/>
              <a:p>
                <a:endParaRPr sz="2400"/>
              </a:p>
            </p:txBody>
          </p:sp>
          <p:sp>
            <p:nvSpPr>
              <p:cNvPr id="7776" name="Google Shape;7776;p72"/>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solidFill>
                  <a:schemeClr val="bg1"/>
                </a:solidFill>
              </a:ln>
            </p:spPr>
            <p:txBody>
              <a:bodyPr spcFirstLastPara="1" wrap="square" lIns="121900" tIns="121900" rIns="121900" bIns="121900" anchor="ctr" anchorCtr="0">
                <a:noAutofit/>
              </a:bodyPr>
              <a:lstStyle/>
              <a:p>
                <a:endParaRPr sz="2400"/>
              </a:p>
            </p:txBody>
          </p:sp>
        </p:grpSp>
        <p:grpSp>
          <p:nvGrpSpPr>
            <p:cNvPr id="7777" name="Google Shape;7777;p72"/>
            <p:cNvGrpSpPr/>
            <p:nvPr/>
          </p:nvGrpSpPr>
          <p:grpSpPr>
            <a:xfrm>
              <a:off x="1284601" y="2158168"/>
              <a:ext cx="495923" cy="310517"/>
              <a:chOff x="1284601" y="2158168"/>
              <a:chExt cx="495923" cy="310517"/>
            </a:xfrm>
          </p:grpSpPr>
          <p:sp>
            <p:nvSpPr>
              <p:cNvPr id="7778" name="Google Shape;7778;p72"/>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779" name="Google Shape;7779;p72"/>
              <p:cNvGrpSpPr/>
              <p:nvPr/>
            </p:nvGrpSpPr>
            <p:grpSpPr>
              <a:xfrm>
                <a:off x="1507666" y="2158168"/>
                <a:ext cx="272858" cy="310517"/>
                <a:chOff x="1507666" y="2158168"/>
                <a:chExt cx="272858" cy="310517"/>
              </a:xfrm>
            </p:grpSpPr>
            <p:grpSp>
              <p:nvGrpSpPr>
                <p:cNvPr id="7780" name="Google Shape;7780;p72"/>
                <p:cNvGrpSpPr/>
                <p:nvPr/>
              </p:nvGrpSpPr>
              <p:grpSpPr>
                <a:xfrm>
                  <a:off x="1507666" y="2176104"/>
                  <a:ext cx="166395" cy="273149"/>
                  <a:chOff x="1507666" y="2176104"/>
                  <a:chExt cx="166395" cy="273149"/>
                </a:xfrm>
              </p:grpSpPr>
              <p:sp>
                <p:nvSpPr>
                  <p:cNvPr id="7781" name="Google Shape;7781;p72"/>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chemeClr val="bg1"/>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2" name="Google Shape;7782;p72"/>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chemeClr val="bg1"/>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3" name="Google Shape;7783;p72"/>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chemeClr val="bg1"/>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4" name="Google Shape;7784;p72"/>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chemeClr val="bg1"/>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5" name="Google Shape;7785;p72"/>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solidFill>
                      <a:schemeClr val="bg1"/>
                    </a:solidFill>
                  </a:ln>
                </p:spPr>
                <p:txBody>
                  <a:bodyPr spcFirstLastPara="1" wrap="square" lIns="121900" tIns="121900" rIns="121900" bIns="121900" anchor="ctr" anchorCtr="0">
                    <a:noAutofit/>
                  </a:bodyPr>
                  <a:lstStyle/>
                  <a:p>
                    <a:endParaRPr sz="2400"/>
                  </a:p>
                </p:txBody>
              </p:sp>
              <p:sp>
                <p:nvSpPr>
                  <p:cNvPr id="7786" name="Google Shape;7786;p72"/>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solidFill>
                      <a:schemeClr val="bg1"/>
                    </a:solidFill>
                  </a:ln>
                </p:spPr>
                <p:txBody>
                  <a:bodyPr spcFirstLastPara="1" wrap="square" lIns="121900" tIns="121900" rIns="121900" bIns="121900" anchor="ctr" anchorCtr="0">
                    <a:noAutofit/>
                  </a:bodyPr>
                  <a:lstStyle/>
                  <a:p>
                    <a:endParaRPr sz="2400"/>
                  </a:p>
                </p:txBody>
              </p:sp>
              <p:sp>
                <p:nvSpPr>
                  <p:cNvPr id="7787" name="Google Shape;7787;p72"/>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solidFill>
                      <a:schemeClr val="bg1"/>
                    </a:solidFill>
                  </a:ln>
                </p:spPr>
                <p:txBody>
                  <a:bodyPr spcFirstLastPara="1" wrap="square" lIns="121900" tIns="121900" rIns="121900" bIns="121900" anchor="ctr" anchorCtr="0">
                    <a:noAutofit/>
                  </a:bodyPr>
                  <a:lstStyle/>
                  <a:p>
                    <a:endParaRPr sz="2400"/>
                  </a:p>
                </p:txBody>
              </p:sp>
            </p:grpSp>
            <p:sp>
              <p:nvSpPr>
                <p:cNvPr id="7788" name="Google Shape;7788;p72"/>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789" name="Google Shape;7789;p72"/>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790" name="Google Shape;7790;p72"/>
            <p:cNvGrpSpPr/>
            <p:nvPr/>
          </p:nvGrpSpPr>
          <p:grpSpPr>
            <a:xfrm>
              <a:off x="1284601" y="1681380"/>
              <a:ext cx="495923" cy="310517"/>
              <a:chOff x="1284601" y="1681380"/>
              <a:chExt cx="495923" cy="310517"/>
            </a:xfrm>
          </p:grpSpPr>
          <p:sp>
            <p:nvSpPr>
              <p:cNvPr id="7791" name="Google Shape;7791;p72"/>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792" name="Google Shape;7792;p72"/>
              <p:cNvGrpSpPr/>
              <p:nvPr/>
            </p:nvGrpSpPr>
            <p:grpSpPr>
              <a:xfrm>
                <a:off x="1507666" y="1681380"/>
                <a:ext cx="272858" cy="310517"/>
                <a:chOff x="1507666" y="1681380"/>
                <a:chExt cx="272858" cy="310517"/>
              </a:xfrm>
            </p:grpSpPr>
            <p:grpSp>
              <p:nvGrpSpPr>
                <p:cNvPr id="7793" name="Google Shape;7793;p72"/>
                <p:cNvGrpSpPr/>
                <p:nvPr/>
              </p:nvGrpSpPr>
              <p:grpSpPr>
                <a:xfrm>
                  <a:off x="1507666" y="1700120"/>
                  <a:ext cx="166395" cy="272984"/>
                  <a:chOff x="1507666" y="1700120"/>
                  <a:chExt cx="166395" cy="272984"/>
                </a:xfrm>
              </p:grpSpPr>
              <p:sp>
                <p:nvSpPr>
                  <p:cNvPr id="7794" name="Google Shape;7794;p72"/>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chemeClr val="bg1"/>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5" name="Google Shape;7795;p72"/>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chemeClr val="bg1"/>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6" name="Google Shape;7796;p72"/>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chemeClr val="bg1"/>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7" name="Google Shape;7797;p72"/>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chemeClr val="bg1"/>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8" name="Google Shape;7798;p72"/>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solidFill>
                      <a:schemeClr val="bg1"/>
                    </a:solidFill>
                  </a:ln>
                </p:spPr>
                <p:txBody>
                  <a:bodyPr spcFirstLastPara="1" wrap="square" lIns="121900" tIns="121900" rIns="121900" bIns="121900" anchor="ctr" anchorCtr="0">
                    <a:noAutofit/>
                  </a:bodyPr>
                  <a:lstStyle/>
                  <a:p>
                    <a:endParaRPr sz="2400"/>
                  </a:p>
                </p:txBody>
              </p:sp>
              <p:sp>
                <p:nvSpPr>
                  <p:cNvPr id="7799" name="Google Shape;7799;p72"/>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solidFill>
                      <a:schemeClr val="bg1"/>
                    </a:solidFill>
                  </a:ln>
                </p:spPr>
                <p:txBody>
                  <a:bodyPr spcFirstLastPara="1" wrap="square" lIns="121900" tIns="121900" rIns="121900" bIns="121900" anchor="ctr" anchorCtr="0">
                    <a:noAutofit/>
                  </a:bodyPr>
                  <a:lstStyle/>
                  <a:p>
                    <a:endParaRPr sz="2400"/>
                  </a:p>
                </p:txBody>
              </p:sp>
              <p:sp>
                <p:nvSpPr>
                  <p:cNvPr id="7800" name="Google Shape;7800;p72"/>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solidFill>
                      <a:schemeClr val="bg1"/>
                    </a:solidFill>
                  </a:ln>
                </p:spPr>
                <p:txBody>
                  <a:bodyPr spcFirstLastPara="1" wrap="square" lIns="121900" tIns="121900" rIns="121900" bIns="121900" anchor="ctr" anchorCtr="0">
                    <a:noAutofit/>
                  </a:bodyPr>
                  <a:lstStyle/>
                  <a:p>
                    <a:endParaRPr sz="2400"/>
                  </a:p>
                </p:txBody>
              </p:sp>
            </p:grpSp>
            <p:sp>
              <p:nvSpPr>
                <p:cNvPr id="7801" name="Google Shape;7801;p72"/>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2" name="Google Shape;7802;p72"/>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grpSp>
        <p:nvGrpSpPr>
          <p:cNvPr id="7803" name="Google Shape;7803;p72"/>
          <p:cNvGrpSpPr/>
          <p:nvPr/>
        </p:nvGrpSpPr>
        <p:grpSpPr>
          <a:xfrm>
            <a:off x="9396836" y="3688959"/>
            <a:ext cx="2163025" cy="736591"/>
            <a:chOff x="6894650" y="2574740"/>
            <a:chExt cx="1445100" cy="492111"/>
          </a:xfrm>
        </p:grpSpPr>
        <p:sp>
          <p:nvSpPr>
            <p:cNvPr id="7804" name="Google Shape;7804;p72"/>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5" name="Google Shape;7805;p72"/>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6" name="Google Shape;7806;p72"/>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7" name="Google Shape;7807;p72"/>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8" name="Google Shape;7808;p72"/>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809" name="Google Shape;7809;p72"/>
            <p:cNvCxnSpPr/>
            <p:nvPr/>
          </p:nvCxnSpPr>
          <p:spPr>
            <a:xfrm>
              <a:off x="6894650" y="2821921"/>
              <a:ext cx="1445100" cy="0"/>
            </a:xfrm>
            <a:prstGeom prst="straightConnector1">
              <a:avLst/>
            </a:prstGeom>
            <a:noFill/>
            <a:ln w="9525" cap="flat" cmpd="sng">
              <a:solidFill>
                <a:schemeClr val="bg1"/>
              </a:solidFill>
              <a:prstDash val="solid"/>
              <a:round/>
              <a:headEnd type="none" w="med" len="med"/>
              <a:tailEnd type="none" w="med" len="med"/>
            </a:ln>
          </p:spPr>
        </p:cxnSp>
      </p:grpSp>
      <p:grpSp>
        <p:nvGrpSpPr>
          <p:cNvPr id="7810" name="Google Shape;7810;p72"/>
          <p:cNvGrpSpPr/>
          <p:nvPr/>
        </p:nvGrpSpPr>
        <p:grpSpPr>
          <a:xfrm>
            <a:off x="9422892" y="5521300"/>
            <a:ext cx="2110941" cy="634273"/>
            <a:chOff x="6953919" y="3907920"/>
            <a:chExt cx="1377300" cy="475705"/>
          </a:xfrm>
        </p:grpSpPr>
        <p:cxnSp>
          <p:nvCxnSpPr>
            <p:cNvPr id="7811" name="Google Shape;7811;p72"/>
            <p:cNvCxnSpPr/>
            <p:nvPr/>
          </p:nvCxnSpPr>
          <p:spPr>
            <a:xfrm rot="10800000">
              <a:off x="7118546" y="4100689"/>
              <a:ext cx="0" cy="185100"/>
            </a:xfrm>
            <a:prstGeom prst="straightConnector1">
              <a:avLst/>
            </a:prstGeom>
            <a:noFill/>
            <a:ln w="19050" cap="flat" cmpd="sng">
              <a:solidFill>
                <a:schemeClr val="bg1"/>
              </a:solidFill>
              <a:prstDash val="solid"/>
              <a:round/>
              <a:headEnd type="none" w="med" len="med"/>
              <a:tailEnd type="none" w="med" len="med"/>
            </a:ln>
          </p:spPr>
        </p:cxnSp>
        <p:cxnSp>
          <p:nvCxnSpPr>
            <p:cNvPr id="7812" name="Google Shape;7812;p72"/>
            <p:cNvCxnSpPr/>
            <p:nvPr/>
          </p:nvCxnSpPr>
          <p:spPr>
            <a:xfrm>
              <a:off x="7480500" y="4197025"/>
              <a:ext cx="0" cy="186600"/>
            </a:xfrm>
            <a:prstGeom prst="straightConnector1">
              <a:avLst/>
            </a:prstGeom>
            <a:noFill/>
            <a:ln w="19050" cap="flat" cmpd="sng">
              <a:solidFill>
                <a:schemeClr val="bg1"/>
              </a:solidFill>
              <a:prstDash val="solid"/>
              <a:round/>
              <a:headEnd type="none" w="med" len="med"/>
              <a:tailEnd type="none" w="med" len="med"/>
            </a:ln>
          </p:spPr>
        </p:cxnSp>
        <p:cxnSp>
          <p:nvCxnSpPr>
            <p:cNvPr id="7813" name="Google Shape;7813;p72"/>
            <p:cNvCxnSpPr/>
            <p:nvPr/>
          </p:nvCxnSpPr>
          <p:spPr>
            <a:xfrm rot="10800000">
              <a:off x="7848574" y="3907920"/>
              <a:ext cx="0" cy="185100"/>
            </a:xfrm>
            <a:prstGeom prst="straightConnector1">
              <a:avLst/>
            </a:prstGeom>
            <a:noFill/>
            <a:ln w="19050" cap="flat" cmpd="sng">
              <a:solidFill>
                <a:schemeClr val="bg1"/>
              </a:solidFill>
              <a:prstDash val="solid"/>
              <a:round/>
              <a:headEnd type="none" w="med" len="med"/>
              <a:tailEnd type="none" w="med" len="med"/>
            </a:ln>
          </p:spPr>
        </p:cxnSp>
        <p:cxnSp>
          <p:nvCxnSpPr>
            <p:cNvPr id="7814" name="Google Shape;7814;p72"/>
            <p:cNvCxnSpPr/>
            <p:nvPr/>
          </p:nvCxnSpPr>
          <p:spPr>
            <a:xfrm>
              <a:off x="8218032" y="3997243"/>
              <a:ext cx="0" cy="197100"/>
            </a:xfrm>
            <a:prstGeom prst="straightConnector1">
              <a:avLst/>
            </a:prstGeom>
            <a:noFill/>
            <a:ln w="19050" cap="flat" cmpd="sng">
              <a:solidFill>
                <a:schemeClr val="bg1"/>
              </a:solidFill>
              <a:prstDash val="solid"/>
              <a:round/>
              <a:headEnd type="none" w="med" len="med"/>
              <a:tailEnd type="none" w="med" len="med"/>
            </a:ln>
          </p:spPr>
        </p:cxnSp>
        <p:cxnSp>
          <p:nvCxnSpPr>
            <p:cNvPr id="7815" name="Google Shape;7815;p72"/>
            <p:cNvCxnSpPr/>
            <p:nvPr/>
          </p:nvCxnSpPr>
          <p:spPr>
            <a:xfrm flipH="1">
              <a:off x="6953919" y="3961822"/>
              <a:ext cx="1377300" cy="376800"/>
            </a:xfrm>
            <a:prstGeom prst="straightConnector1">
              <a:avLst/>
            </a:prstGeom>
            <a:noFill/>
            <a:ln w="19050" cap="flat" cmpd="sng">
              <a:solidFill>
                <a:schemeClr val="bg1"/>
              </a:solidFill>
              <a:prstDash val="solid"/>
              <a:round/>
              <a:headEnd type="none" w="med" len="med"/>
              <a:tailEnd type="none" w="med" len="med"/>
            </a:ln>
          </p:spPr>
        </p:cxnSp>
      </p:grpSp>
      <p:grpSp>
        <p:nvGrpSpPr>
          <p:cNvPr id="7816" name="Google Shape;7816;p72"/>
          <p:cNvGrpSpPr/>
          <p:nvPr/>
        </p:nvGrpSpPr>
        <p:grpSpPr>
          <a:xfrm>
            <a:off x="3427676" y="3869494"/>
            <a:ext cx="1115048" cy="1099372"/>
            <a:chOff x="2389399" y="2595741"/>
            <a:chExt cx="812796" cy="801369"/>
          </a:xfrm>
        </p:grpSpPr>
        <p:grpSp>
          <p:nvGrpSpPr>
            <p:cNvPr id="7817" name="Google Shape;7817;p72"/>
            <p:cNvGrpSpPr/>
            <p:nvPr/>
          </p:nvGrpSpPr>
          <p:grpSpPr>
            <a:xfrm>
              <a:off x="2492145" y="2881565"/>
              <a:ext cx="607300" cy="229751"/>
              <a:chOff x="2492145" y="2881565"/>
              <a:chExt cx="607300" cy="229751"/>
            </a:xfrm>
          </p:grpSpPr>
          <p:sp>
            <p:nvSpPr>
              <p:cNvPr id="7818" name="Google Shape;7818;p72"/>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19" name="Google Shape;7819;p72"/>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solidFill>
                  <a:schemeClr val="bg1"/>
                </a:solidFill>
              </a:ln>
            </p:spPr>
            <p:txBody>
              <a:bodyPr spcFirstLastPara="1" wrap="square" lIns="121900" tIns="121900" rIns="121900" bIns="121900" anchor="ctr" anchorCtr="0">
                <a:noAutofit/>
              </a:bodyPr>
              <a:lstStyle/>
              <a:p>
                <a:endParaRPr sz="2400"/>
              </a:p>
            </p:txBody>
          </p:sp>
          <p:sp>
            <p:nvSpPr>
              <p:cNvPr id="7820" name="Google Shape;7820;p72"/>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solidFill>
                  <a:schemeClr val="bg1"/>
                </a:solidFill>
              </a:ln>
            </p:spPr>
            <p:txBody>
              <a:bodyPr spcFirstLastPara="1" wrap="square" lIns="121900" tIns="121900" rIns="121900" bIns="121900" anchor="ctr" anchorCtr="0">
                <a:noAutofit/>
              </a:bodyPr>
              <a:lstStyle/>
              <a:p>
                <a:endParaRPr sz="2400"/>
              </a:p>
            </p:txBody>
          </p:sp>
        </p:grpSp>
        <p:grpSp>
          <p:nvGrpSpPr>
            <p:cNvPr id="7821" name="Google Shape;7821;p72"/>
            <p:cNvGrpSpPr/>
            <p:nvPr/>
          </p:nvGrpSpPr>
          <p:grpSpPr>
            <a:xfrm>
              <a:off x="2389399" y="2595741"/>
              <a:ext cx="812796" cy="296825"/>
              <a:chOff x="2389399" y="2595741"/>
              <a:chExt cx="812796" cy="296825"/>
            </a:xfrm>
          </p:grpSpPr>
          <p:grpSp>
            <p:nvGrpSpPr>
              <p:cNvPr id="7822" name="Google Shape;7822;p72"/>
              <p:cNvGrpSpPr/>
              <p:nvPr/>
            </p:nvGrpSpPr>
            <p:grpSpPr>
              <a:xfrm>
                <a:off x="2389399" y="2595741"/>
                <a:ext cx="363638" cy="296825"/>
                <a:chOff x="2389399" y="2595741"/>
                <a:chExt cx="363638" cy="296825"/>
              </a:xfrm>
            </p:grpSpPr>
            <p:grpSp>
              <p:nvGrpSpPr>
                <p:cNvPr id="7823" name="Google Shape;7823;p72"/>
                <p:cNvGrpSpPr/>
                <p:nvPr/>
              </p:nvGrpSpPr>
              <p:grpSpPr>
                <a:xfrm>
                  <a:off x="2493852" y="2794333"/>
                  <a:ext cx="259185" cy="98232"/>
                  <a:chOff x="2493852" y="2794333"/>
                  <a:chExt cx="259185" cy="98232"/>
                </a:xfrm>
              </p:grpSpPr>
              <p:sp>
                <p:nvSpPr>
                  <p:cNvPr id="7824" name="Google Shape;7824;p72"/>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solidFill>
                      <a:schemeClr val="bg1"/>
                    </a:solidFill>
                  </a:ln>
                </p:spPr>
                <p:txBody>
                  <a:bodyPr spcFirstLastPara="1" wrap="square" lIns="121900" tIns="121900" rIns="121900" bIns="121900" anchor="ctr" anchorCtr="0">
                    <a:noAutofit/>
                  </a:bodyPr>
                  <a:lstStyle/>
                  <a:p>
                    <a:endParaRPr sz="2400"/>
                  </a:p>
                </p:txBody>
              </p:sp>
              <p:sp>
                <p:nvSpPr>
                  <p:cNvPr id="7825" name="Google Shape;7825;p72"/>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solidFill>
                      <a:schemeClr val="bg1"/>
                    </a:solidFill>
                  </a:ln>
                </p:spPr>
                <p:txBody>
                  <a:bodyPr spcFirstLastPara="1" wrap="square" lIns="121900" tIns="121900" rIns="121900" bIns="121900" anchor="ctr" anchorCtr="0">
                    <a:noAutofit/>
                  </a:bodyPr>
                  <a:lstStyle/>
                  <a:p>
                    <a:endParaRPr sz="2400"/>
                  </a:p>
                </p:txBody>
              </p:sp>
              <p:sp>
                <p:nvSpPr>
                  <p:cNvPr id="7826" name="Google Shape;7826;p72"/>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solidFill>
                      <a:schemeClr val="bg1"/>
                    </a:solidFill>
                  </a:ln>
                </p:spPr>
                <p:txBody>
                  <a:bodyPr spcFirstLastPara="1" wrap="square" lIns="121900" tIns="121900" rIns="121900" bIns="121900" anchor="ctr" anchorCtr="0">
                    <a:noAutofit/>
                  </a:bodyPr>
                  <a:lstStyle/>
                  <a:p>
                    <a:endParaRPr sz="2400"/>
                  </a:p>
                </p:txBody>
              </p:sp>
            </p:grpSp>
            <p:grpSp>
              <p:nvGrpSpPr>
                <p:cNvPr id="7827" name="Google Shape;7827;p72"/>
                <p:cNvGrpSpPr/>
                <p:nvPr/>
              </p:nvGrpSpPr>
              <p:grpSpPr>
                <a:xfrm>
                  <a:off x="2389399" y="2595741"/>
                  <a:ext cx="224343" cy="182054"/>
                  <a:chOff x="2389399" y="2595741"/>
                  <a:chExt cx="224343" cy="182054"/>
                </a:xfrm>
              </p:grpSpPr>
              <p:sp>
                <p:nvSpPr>
                  <p:cNvPr id="7828" name="Google Shape;7828;p72"/>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29" name="Google Shape;7829;p72"/>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solidFill>
                      <a:schemeClr val="bg1"/>
                    </a:solidFill>
                  </a:ln>
                </p:spPr>
                <p:txBody>
                  <a:bodyPr spcFirstLastPara="1" wrap="square" lIns="121900" tIns="121900" rIns="121900" bIns="121900" anchor="ctr" anchorCtr="0">
                    <a:noAutofit/>
                  </a:bodyPr>
                  <a:lstStyle/>
                  <a:p>
                    <a:endParaRPr sz="2400"/>
                  </a:p>
                </p:txBody>
              </p:sp>
            </p:grpSp>
          </p:grpSp>
          <p:grpSp>
            <p:nvGrpSpPr>
              <p:cNvPr id="7830" name="Google Shape;7830;p72"/>
              <p:cNvGrpSpPr/>
              <p:nvPr/>
            </p:nvGrpSpPr>
            <p:grpSpPr>
              <a:xfrm>
                <a:off x="2683630" y="2595741"/>
                <a:ext cx="224334" cy="296825"/>
                <a:chOff x="2683630" y="2595741"/>
                <a:chExt cx="224334" cy="296825"/>
              </a:xfrm>
            </p:grpSpPr>
            <p:grpSp>
              <p:nvGrpSpPr>
                <p:cNvPr id="7831" name="Google Shape;7831;p72"/>
                <p:cNvGrpSpPr/>
                <p:nvPr/>
              </p:nvGrpSpPr>
              <p:grpSpPr>
                <a:xfrm>
                  <a:off x="2788083" y="2794333"/>
                  <a:ext cx="15356" cy="98232"/>
                  <a:chOff x="2788083" y="2794333"/>
                  <a:chExt cx="15356" cy="98232"/>
                </a:xfrm>
              </p:grpSpPr>
              <p:sp>
                <p:nvSpPr>
                  <p:cNvPr id="7832" name="Google Shape;7832;p72"/>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solidFill>
                      <a:schemeClr val="bg1"/>
                    </a:solidFill>
                  </a:ln>
                </p:spPr>
                <p:txBody>
                  <a:bodyPr spcFirstLastPara="1" wrap="square" lIns="121900" tIns="121900" rIns="121900" bIns="121900" anchor="ctr" anchorCtr="0">
                    <a:noAutofit/>
                  </a:bodyPr>
                  <a:lstStyle/>
                  <a:p>
                    <a:endParaRPr sz="2400"/>
                  </a:p>
                </p:txBody>
              </p:sp>
              <p:sp>
                <p:nvSpPr>
                  <p:cNvPr id="7833" name="Google Shape;7833;p72"/>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solidFill>
                      <a:schemeClr val="bg1"/>
                    </a:solidFill>
                  </a:ln>
                </p:spPr>
                <p:txBody>
                  <a:bodyPr spcFirstLastPara="1" wrap="square" lIns="121900" tIns="121900" rIns="121900" bIns="121900" anchor="ctr" anchorCtr="0">
                    <a:noAutofit/>
                  </a:bodyPr>
                  <a:lstStyle/>
                  <a:p>
                    <a:endParaRPr sz="2400"/>
                  </a:p>
                </p:txBody>
              </p:sp>
              <p:sp>
                <p:nvSpPr>
                  <p:cNvPr id="7834" name="Google Shape;7834;p72"/>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solidFill>
                      <a:schemeClr val="bg1"/>
                    </a:solidFill>
                  </a:ln>
                </p:spPr>
                <p:txBody>
                  <a:bodyPr spcFirstLastPara="1" wrap="square" lIns="121900" tIns="121900" rIns="121900" bIns="121900" anchor="ctr" anchorCtr="0">
                    <a:noAutofit/>
                  </a:bodyPr>
                  <a:lstStyle/>
                  <a:p>
                    <a:endParaRPr sz="2400"/>
                  </a:p>
                </p:txBody>
              </p:sp>
            </p:grpSp>
            <p:grpSp>
              <p:nvGrpSpPr>
                <p:cNvPr id="7835" name="Google Shape;7835;p72"/>
                <p:cNvGrpSpPr/>
                <p:nvPr/>
              </p:nvGrpSpPr>
              <p:grpSpPr>
                <a:xfrm>
                  <a:off x="2683630" y="2595741"/>
                  <a:ext cx="224334" cy="182054"/>
                  <a:chOff x="2683630" y="2595741"/>
                  <a:chExt cx="224334" cy="182054"/>
                </a:xfrm>
              </p:grpSpPr>
              <p:sp>
                <p:nvSpPr>
                  <p:cNvPr id="7836" name="Google Shape;7836;p72"/>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37" name="Google Shape;7837;p72"/>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solidFill>
                      <a:schemeClr val="bg1"/>
                    </a:solidFill>
                  </a:ln>
                </p:spPr>
                <p:txBody>
                  <a:bodyPr spcFirstLastPara="1" wrap="square" lIns="121900" tIns="121900" rIns="121900" bIns="121900" anchor="ctr" anchorCtr="0">
                    <a:noAutofit/>
                  </a:bodyPr>
                  <a:lstStyle/>
                  <a:p>
                    <a:endParaRPr sz="2400"/>
                  </a:p>
                </p:txBody>
              </p:sp>
            </p:grpSp>
          </p:grpSp>
          <p:grpSp>
            <p:nvGrpSpPr>
              <p:cNvPr id="7838" name="Google Shape;7838;p72"/>
              <p:cNvGrpSpPr/>
              <p:nvPr/>
            </p:nvGrpSpPr>
            <p:grpSpPr>
              <a:xfrm>
                <a:off x="2838475" y="2595741"/>
                <a:ext cx="363719" cy="296825"/>
                <a:chOff x="2838475" y="2595741"/>
                <a:chExt cx="363719" cy="296825"/>
              </a:xfrm>
            </p:grpSpPr>
            <p:grpSp>
              <p:nvGrpSpPr>
                <p:cNvPr id="7839" name="Google Shape;7839;p72"/>
                <p:cNvGrpSpPr/>
                <p:nvPr/>
              </p:nvGrpSpPr>
              <p:grpSpPr>
                <a:xfrm>
                  <a:off x="2838475" y="2794333"/>
                  <a:ext cx="259185" cy="98232"/>
                  <a:chOff x="2838475" y="2794333"/>
                  <a:chExt cx="259185" cy="98232"/>
                </a:xfrm>
              </p:grpSpPr>
              <p:sp>
                <p:nvSpPr>
                  <p:cNvPr id="7840" name="Google Shape;7840;p72"/>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solidFill>
                      <a:schemeClr val="bg1"/>
                    </a:solidFill>
                  </a:ln>
                </p:spPr>
                <p:txBody>
                  <a:bodyPr spcFirstLastPara="1" wrap="square" lIns="121900" tIns="121900" rIns="121900" bIns="121900" anchor="ctr" anchorCtr="0">
                    <a:noAutofit/>
                  </a:bodyPr>
                  <a:lstStyle/>
                  <a:p>
                    <a:endParaRPr sz="2400"/>
                  </a:p>
                </p:txBody>
              </p:sp>
              <p:sp>
                <p:nvSpPr>
                  <p:cNvPr id="7841" name="Google Shape;7841;p72"/>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solidFill>
                      <a:schemeClr val="bg1"/>
                    </a:solidFill>
                  </a:ln>
                </p:spPr>
                <p:txBody>
                  <a:bodyPr spcFirstLastPara="1" wrap="square" lIns="121900" tIns="121900" rIns="121900" bIns="121900" anchor="ctr" anchorCtr="0">
                    <a:noAutofit/>
                  </a:bodyPr>
                  <a:lstStyle/>
                  <a:p>
                    <a:endParaRPr sz="2400"/>
                  </a:p>
                </p:txBody>
              </p:sp>
              <p:sp>
                <p:nvSpPr>
                  <p:cNvPr id="7842" name="Google Shape;7842;p72"/>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solidFill>
                      <a:schemeClr val="bg1"/>
                    </a:solidFill>
                  </a:ln>
                </p:spPr>
                <p:txBody>
                  <a:bodyPr spcFirstLastPara="1" wrap="square" lIns="121900" tIns="121900" rIns="121900" bIns="121900" anchor="ctr" anchorCtr="0">
                    <a:noAutofit/>
                  </a:bodyPr>
                  <a:lstStyle/>
                  <a:p>
                    <a:endParaRPr sz="2400"/>
                  </a:p>
                </p:txBody>
              </p:sp>
            </p:grpSp>
            <p:grpSp>
              <p:nvGrpSpPr>
                <p:cNvPr id="7843" name="Google Shape;7843;p72"/>
                <p:cNvGrpSpPr/>
                <p:nvPr/>
              </p:nvGrpSpPr>
              <p:grpSpPr>
                <a:xfrm>
                  <a:off x="2977852" y="2595741"/>
                  <a:ext cx="224343" cy="182054"/>
                  <a:chOff x="2977852" y="2595741"/>
                  <a:chExt cx="224343" cy="182054"/>
                </a:xfrm>
              </p:grpSpPr>
              <p:sp>
                <p:nvSpPr>
                  <p:cNvPr id="7844" name="Google Shape;7844;p72"/>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45" name="Google Shape;7845;p72"/>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solidFill>
                      <a:schemeClr val="bg1"/>
                    </a:solidFill>
                  </a:ln>
                </p:spPr>
                <p:txBody>
                  <a:bodyPr spcFirstLastPara="1" wrap="square" lIns="121900" tIns="121900" rIns="121900" bIns="121900" anchor="ctr" anchorCtr="0">
                    <a:noAutofit/>
                  </a:bodyPr>
                  <a:lstStyle/>
                  <a:p>
                    <a:endParaRPr sz="2400"/>
                  </a:p>
                </p:txBody>
              </p:sp>
            </p:grpSp>
          </p:grpSp>
        </p:grpSp>
        <p:grpSp>
          <p:nvGrpSpPr>
            <p:cNvPr id="7846" name="Google Shape;7846;p72"/>
            <p:cNvGrpSpPr/>
            <p:nvPr/>
          </p:nvGrpSpPr>
          <p:grpSpPr>
            <a:xfrm>
              <a:off x="2389399" y="3100241"/>
              <a:ext cx="812796" cy="296869"/>
              <a:chOff x="2389399" y="3100241"/>
              <a:chExt cx="812796" cy="296869"/>
            </a:xfrm>
          </p:grpSpPr>
          <p:grpSp>
            <p:nvGrpSpPr>
              <p:cNvPr id="7847" name="Google Shape;7847;p72"/>
              <p:cNvGrpSpPr/>
              <p:nvPr/>
            </p:nvGrpSpPr>
            <p:grpSpPr>
              <a:xfrm>
                <a:off x="2683630" y="3100241"/>
                <a:ext cx="224334" cy="296869"/>
                <a:chOff x="2683630" y="3100241"/>
                <a:chExt cx="224334" cy="296869"/>
              </a:xfrm>
            </p:grpSpPr>
            <p:grpSp>
              <p:nvGrpSpPr>
                <p:cNvPr id="7848" name="Google Shape;7848;p72"/>
                <p:cNvGrpSpPr/>
                <p:nvPr/>
              </p:nvGrpSpPr>
              <p:grpSpPr>
                <a:xfrm>
                  <a:off x="2788083" y="3100241"/>
                  <a:ext cx="15356" cy="98237"/>
                  <a:chOff x="2788083" y="3100241"/>
                  <a:chExt cx="15356" cy="98237"/>
                </a:xfrm>
              </p:grpSpPr>
              <p:sp>
                <p:nvSpPr>
                  <p:cNvPr id="7849" name="Google Shape;7849;p72"/>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solidFill>
                      <a:schemeClr val="bg1"/>
                    </a:solidFill>
                  </a:ln>
                </p:spPr>
                <p:txBody>
                  <a:bodyPr spcFirstLastPara="1" wrap="square" lIns="121900" tIns="121900" rIns="121900" bIns="121900" anchor="ctr" anchorCtr="0">
                    <a:noAutofit/>
                  </a:bodyPr>
                  <a:lstStyle/>
                  <a:p>
                    <a:endParaRPr sz="2400"/>
                  </a:p>
                </p:txBody>
              </p:sp>
              <p:sp>
                <p:nvSpPr>
                  <p:cNvPr id="7850" name="Google Shape;7850;p72"/>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solidFill>
                      <a:schemeClr val="bg1"/>
                    </a:solidFill>
                  </a:ln>
                </p:spPr>
                <p:txBody>
                  <a:bodyPr spcFirstLastPara="1" wrap="square" lIns="121900" tIns="121900" rIns="121900" bIns="121900" anchor="ctr" anchorCtr="0">
                    <a:noAutofit/>
                  </a:bodyPr>
                  <a:lstStyle/>
                  <a:p>
                    <a:endParaRPr sz="2400"/>
                  </a:p>
                </p:txBody>
              </p:sp>
              <p:sp>
                <p:nvSpPr>
                  <p:cNvPr id="7851" name="Google Shape;7851;p72"/>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solidFill>
                      <a:schemeClr val="bg1"/>
                    </a:solidFill>
                  </a:ln>
                </p:spPr>
                <p:txBody>
                  <a:bodyPr spcFirstLastPara="1" wrap="square" lIns="121900" tIns="121900" rIns="121900" bIns="121900" anchor="ctr" anchorCtr="0">
                    <a:noAutofit/>
                  </a:bodyPr>
                  <a:lstStyle/>
                  <a:p>
                    <a:endParaRPr sz="2400"/>
                  </a:p>
                </p:txBody>
              </p:sp>
            </p:grpSp>
            <p:grpSp>
              <p:nvGrpSpPr>
                <p:cNvPr id="7852" name="Google Shape;7852;p72"/>
                <p:cNvGrpSpPr/>
                <p:nvPr/>
              </p:nvGrpSpPr>
              <p:grpSpPr>
                <a:xfrm>
                  <a:off x="2683630" y="3215065"/>
                  <a:ext cx="224334" cy="182045"/>
                  <a:chOff x="2683630" y="3215065"/>
                  <a:chExt cx="224334" cy="182045"/>
                </a:xfrm>
              </p:grpSpPr>
              <p:sp>
                <p:nvSpPr>
                  <p:cNvPr id="7853" name="Google Shape;7853;p72"/>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54" name="Google Shape;7854;p72"/>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solidFill>
                      <a:schemeClr val="bg1"/>
                    </a:solidFill>
                  </a:ln>
                </p:spPr>
                <p:txBody>
                  <a:bodyPr spcFirstLastPara="1" wrap="square" lIns="121900" tIns="121900" rIns="121900" bIns="121900" anchor="ctr" anchorCtr="0">
                    <a:noAutofit/>
                  </a:bodyPr>
                  <a:lstStyle/>
                  <a:p>
                    <a:endParaRPr sz="2400"/>
                  </a:p>
                </p:txBody>
              </p:sp>
            </p:grpSp>
          </p:grpSp>
          <p:grpSp>
            <p:nvGrpSpPr>
              <p:cNvPr id="7855" name="Google Shape;7855;p72"/>
              <p:cNvGrpSpPr/>
              <p:nvPr/>
            </p:nvGrpSpPr>
            <p:grpSpPr>
              <a:xfrm>
                <a:off x="2389399" y="3100241"/>
                <a:ext cx="363638" cy="296869"/>
                <a:chOff x="2389399" y="3100241"/>
                <a:chExt cx="363638" cy="296869"/>
              </a:xfrm>
            </p:grpSpPr>
            <p:grpSp>
              <p:nvGrpSpPr>
                <p:cNvPr id="7856" name="Google Shape;7856;p72"/>
                <p:cNvGrpSpPr/>
                <p:nvPr/>
              </p:nvGrpSpPr>
              <p:grpSpPr>
                <a:xfrm>
                  <a:off x="2493852" y="3100241"/>
                  <a:ext cx="259185" cy="98237"/>
                  <a:chOff x="2493852" y="3100241"/>
                  <a:chExt cx="259185" cy="98237"/>
                </a:xfrm>
              </p:grpSpPr>
              <p:sp>
                <p:nvSpPr>
                  <p:cNvPr id="7857" name="Google Shape;7857;p72"/>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solidFill>
                      <a:schemeClr val="bg1"/>
                    </a:solidFill>
                  </a:ln>
                </p:spPr>
                <p:txBody>
                  <a:bodyPr spcFirstLastPara="1" wrap="square" lIns="121900" tIns="121900" rIns="121900" bIns="121900" anchor="ctr" anchorCtr="0">
                    <a:noAutofit/>
                  </a:bodyPr>
                  <a:lstStyle/>
                  <a:p>
                    <a:endParaRPr sz="2400"/>
                  </a:p>
                </p:txBody>
              </p:sp>
              <p:sp>
                <p:nvSpPr>
                  <p:cNvPr id="7858" name="Google Shape;7858;p72"/>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solidFill>
                      <a:schemeClr val="bg1"/>
                    </a:solidFill>
                  </a:ln>
                </p:spPr>
                <p:txBody>
                  <a:bodyPr spcFirstLastPara="1" wrap="square" lIns="121900" tIns="121900" rIns="121900" bIns="121900" anchor="ctr" anchorCtr="0">
                    <a:noAutofit/>
                  </a:bodyPr>
                  <a:lstStyle/>
                  <a:p>
                    <a:endParaRPr sz="2400"/>
                  </a:p>
                </p:txBody>
              </p:sp>
              <p:sp>
                <p:nvSpPr>
                  <p:cNvPr id="7859" name="Google Shape;7859;p72"/>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solidFill>
                      <a:schemeClr val="bg1"/>
                    </a:solidFill>
                  </a:ln>
                </p:spPr>
                <p:txBody>
                  <a:bodyPr spcFirstLastPara="1" wrap="square" lIns="121900" tIns="121900" rIns="121900" bIns="121900" anchor="ctr" anchorCtr="0">
                    <a:noAutofit/>
                  </a:bodyPr>
                  <a:lstStyle/>
                  <a:p>
                    <a:endParaRPr sz="2400"/>
                  </a:p>
                </p:txBody>
              </p:sp>
            </p:grpSp>
            <p:grpSp>
              <p:nvGrpSpPr>
                <p:cNvPr id="7860" name="Google Shape;7860;p72"/>
                <p:cNvGrpSpPr/>
                <p:nvPr/>
              </p:nvGrpSpPr>
              <p:grpSpPr>
                <a:xfrm>
                  <a:off x="2389399" y="3215065"/>
                  <a:ext cx="224343" cy="182045"/>
                  <a:chOff x="2389399" y="3215065"/>
                  <a:chExt cx="224343" cy="182045"/>
                </a:xfrm>
              </p:grpSpPr>
              <p:sp>
                <p:nvSpPr>
                  <p:cNvPr id="7861" name="Google Shape;7861;p72"/>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62" name="Google Shape;7862;p72"/>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solidFill>
                      <a:schemeClr val="bg1"/>
                    </a:solidFill>
                  </a:ln>
                </p:spPr>
                <p:txBody>
                  <a:bodyPr spcFirstLastPara="1" wrap="square" lIns="121900" tIns="121900" rIns="121900" bIns="121900" anchor="ctr" anchorCtr="0">
                    <a:noAutofit/>
                  </a:bodyPr>
                  <a:lstStyle/>
                  <a:p>
                    <a:endParaRPr sz="2400"/>
                  </a:p>
                </p:txBody>
              </p:sp>
            </p:grpSp>
          </p:grpSp>
          <p:grpSp>
            <p:nvGrpSpPr>
              <p:cNvPr id="7863" name="Google Shape;7863;p72"/>
              <p:cNvGrpSpPr/>
              <p:nvPr/>
            </p:nvGrpSpPr>
            <p:grpSpPr>
              <a:xfrm>
                <a:off x="2838475" y="3100241"/>
                <a:ext cx="363719" cy="296869"/>
                <a:chOff x="2838475" y="3100241"/>
                <a:chExt cx="363719" cy="296869"/>
              </a:xfrm>
            </p:grpSpPr>
            <p:grpSp>
              <p:nvGrpSpPr>
                <p:cNvPr id="7864" name="Google Shape;7864;p72"/>
                <p:cNvGrpSpPr/>
                <p:nvPr/>
              </p:nvGrpSpPr>
              <p:grpSpPr>
                <a:xfrm>
                  <a:off x="2838475" y="3100241"/>
                  <a:ext cx="259185" cy="98237"/>
                  <a:chOff x="2838475" y="3100241"/>
                  <a:chExt cx="259185" cy="98237"/>
                </a:xfrm>
              </p:grpSpPr>
              <p:sp>
                <p:nvSpPr>
                  <p:cNvPr id="7865" name="Google Shape;7865;p72"/>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solidFill>
                      <a:schemeClr val="bg1"/>
                    </a:solidFill>
                  </a:ln>
                </p:spPr>
                <p:txBody>
                  <a:bodyPr spcFirstLastPara="1" wrap="square" lIns="121900" tIns="121900" rIns="121900" bIns="121900" anchor="ctr" anchorCtr="0">
                    <a:noAutofit/>
                  </a:bodyPr>
                  <a:lstStyle/>
                  <a:p>
                    <a:endParaRPr sz="2400"/>
                  </a:p>
                </p:txBody>
              </p:sp>
              <p:sp>
                <p:nvSpPr>
                  <p:cNvPr id="7866" name="Google Shape;7866;p72"/>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solidFill>
                      <a:schemeClr val="bg1"/>
                    </a:solidFill>
                  </a:ln>
                </p:spPr>
                <p:txBody>
                  <a:bodyPr spcFirstLastPara="1" wrap="square" lIns="121900" tIns="121900" rIns="121900" bIns="121900" anchor="ctr" anchorCtr="0">
                    <a:noAutofit/>
                  </a:bodyPr>
                  <a:lstStyle/>
                  <a:p>
                    <a:endParaRPr sz="2400"/>
                  </a:p>
                </p:txBody>
              </p:sp>
              <p:sp>
                <p:nvSpPr>
                  <p:cNvPr id="7867" name="Google Shape;7867;p72"/>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solidFill>
                      <a:schemeClr val="bg1"/>
                    </a:solidFill>
                  </a:ln>
                </p:spPr>
                <p:txBody>
                  <a:bodyPr spcFirstLastPara="1" wrap="square" lIns="121900" tIns="121900" rIns="121900" bIns="121900" anchor="ctr" anchorCtr="0">
                    <a:noAutofit/>
                  </a:bodyPr>
                  <a:lstStyle/>
                  <a:p>
                    <a:endParaRPr sz="2400"/>
                  </a:p>
                </p:txBody>
              </p:sp>
            </p:grpSp>
            <p:grpSp>
              <p:nvGrpSpPr>
                <p:cNvPr id="7868" name="Google Shape;7868;p72"/>
                <p:cNvGrpSpPr/>
                <p:nvPr/>
              </p:nvGrpSpPr>
              <p:grpSpPr>
                <a:xfrm>
                  <a:off x="2977852" y="3215065"/>
                  <a:ext cx="224343" cy="182045"/>
                  <a:chOff x="2977852" y="3215065"/>
                  <a:chExt cx="224343" cy="182045"/>
                </a:xfrm>
              </p:grpSpPr>
              <p:sp>
                <p:nvSpPr>
                  <p:cNvPr id="7869" name="Google Shape;7869;p72"/>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70" name="Google Shape;7870;p72"/>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solidFill>
                      <a:schemeClr val="bg1"/>
                    </a:solidFill>
                  </a:ln>
                </p:spPr>
                <p:txBody>
                  <a:bodyPr spcFirstLastPara="1" wrap="square" lIns="121900" tIns="121900" rIns="121900" bIns="121900" anchor="ctr" anchorCtr="0">
                    <a:noAutofit/>
                  </a:bodyPr>
                  <a:lstStyle/>
                  <a:p>
                    <a:endParaRPr sz="2400"/>
                  </a:p>
                </p:txBody>
              </p:sp>
            </p:grpSp>
          </p:grpSp>
        </p:grpSp>
      </p:grpSp>
      <p:sp>
        <p:nvSpPr>
          <p:cNvPr id="2" name="Google Shape;1529;p70">
            <a:extLst>
              <a:ext uri="{FF2B5EF4-FFF2-40B4-BE49-F238E27FC236}">
                <a16:creationId xmlns:a16="http://schemas.microsoft.com/office/drawing/2014/main" id="{D03457C8-C754-BFC2-65F4-21CC25EF9414}"/>
              </a:ext>
            </a:extLst>
          </p:cNvPr>
          <p:cNvSpPr txBox="1">
            <a:spLocks/>
          </p:cNvSpPr>
          <p:nvPr/>
        </p:nvSpPr>
        <p:spPr>
          <a:xfrm>
            <a:off x="807367" y="338341"/>
            <a:ext cx="686276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400" dirty="0">
                <a:solidFill>
                  <a:schemeClr val="lt1"/>
                </a:solidFill>
                <a:cs typeface="B Nazanin" panose="00000700000000000000" pitchFamily="2" charset="-78"/>
              </a:rPr>
              <a:t>انواع جدولها و نمودارها:</a:t>
            </a:r>
            <a:endParaRPr lang="fa-IR" sz="2400"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7874"/>
        <p:cNvGrpSpPr/>
        <p:nvPr/>
      </p:nvGrpSpPr>
      <p:grpSpPr>
        <a:xfrm>
          <a:off x="0" y="0"/>
          <a:ext cx="0" cy="0"/>
          <a:chOff x="0" y="0"/>
          <a:chExt cx="0" cy="0"/>
        </a:xfrm>
      </p:grpSpPr>
      <p:grpSp>
        <p:nvGrpSpPr>
          <p:cNvPr id="7875" name="Google Shape;7875;p73"/>
          <p:cNvGrpSpPr/>
          <p:nvPr/>
        </p:nvGrpSpPr>
        <p:grpSpPr>
          <a:xfrm>
            <a:off x="936117" y="4207896"/>
            <a:ext cx="3187219" cy="1366400"/>
            <a:chOff x="728925" y="3296613"/>
            <a:chExt cx="2390414" cy="1024800"/>
          </a:xfrm>
        </p:grpSpPr>
        <p:grpSp>
          <p:nvGrpSpPr>
            <p:cNvPr id="7876" name="Google Shape;7876;p73"/>
            <p:cNvGrpSpPr/>
            <p:nvPr/>
          </p:nvGrpSpPr>
          <p:grpSpPr>
            <a:xfrm>
              <a:off x="728925" y="3619800"/>
              <a:ext cx="2390414" cy="500893"/>
              <a:chOff x="728925" y="3619800"/>
              <a:chExt cx="2390414" cy="500893"/>
            </a:xfrm>
          </p:grpSpPr>
          <p:sp>
            <p:nvSpPr>
              <p:cNvPr id="7877" name="Google Shape;7877;p73"/>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78" name="Google Shape;7878;p73"/>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grpSp>
        <p:grpSp>
          <p:nvGrpSpPr>
            <p:cNvPr id="7879" name="Google Shape;7879;p73"/>
            <p:cNvGrpSpPr/>
            <p:nvPr/>
          </p:nvGrpSpPr>
          <p:grpSpPr>
            <a:xfrm>
              <a:off x="1348050" y="3296613"/>
              <a:ext cx="1706152" cy="1024800"/>
              <a:chOff x="1348050" y="3296613"/>
              <a:chExt cx="1706152" cy="1024800"/>
            </a:xfrm>
          </p:grpSpPr>
          <p:sp>
            <p:nvSpPr>
              <p:cNvPr id="7880" name="Google Shape;7880;p73"/>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1" name="Google Shape;7881;p73"/>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2" name="Google Shape;7882;p73"/>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3" name="Google Shape;7883;p73"/>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4" name="Google Shape;7884;p73"/>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grpSp>
        <p:grpSp>
          <p:nvGrpSpPr>
            <p:cNvPr id="7885" name="Google Shape;7885;p73"/>
            <p:cNvGrpSpPr/>
            <p:nvPr/>
          </p:nvGrpSpPr>
          <p:grpSpPr>
            <a:xfrm>
              <a:off x="1455707" y="3654858"/>
              <a:ext cx="1491150" cy="417657"/>
              <a:chOff x="1455707" y="3654858"/>
              <a:chExt cx="1491150" cy="417657"/>
            </a:xfrm>
          </p:grpSpPr>
          <p:sp>
            <p:nvSpPr>
              <p:cNvPr id="7886" name="Google Shape;7886;p73"/>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87" name="Google Shape;7887;p73"/>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88" name="Google Shape;7888;p73"/>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89" name="Google Shape;7889;p73"/>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0" name="Google Shape;7890;p73"/>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1" name="Google Shape;7891;p73"/>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2" name="Google Shape;7892;p73"/>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3" name="Google Shape;7893;p73"/>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4" name="Google Shape;7894;p73"/>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5" name="Google Shape;7895;p73"/>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6" name="Google Shape;7896;p73"/>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7" name="Google Shape;7897;p73"/>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8" name="Google Shape;7898;p73"/>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9" name="Google Shape;7899;p73"/>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0" name="Google Shape;7900;p73"/>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1" name="Google Shape;7901;p73"/>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2" name="Google Shape;7902;p73"/>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3" name="Google Shape;7903;p73"/>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4" name="Google Shape;7904;p73"/>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5" name="Google Shape;7905;p73"/>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aphicFrame>
        <p:nvGraphicFramePr>
          <p:cNvPr id="7906" name="Google Shape;7906;p73"/>
          <p:cNvGraphicFramePr/>
          <p:nvPr/>
        </p:nvGraphicFramePr>
        <p:xfrm>
          <a:off x="7917049" y="2871779"/>
          <a:ext cx="3338800" cy="1158119"/>
        </p:xfrm>
        <a:graphic>
          <a:graphicData uri="http://schemas.openxmlformats.org/drawingml/2006/table">
            <a:tbl>
              <a:tblPr>
                <a:noFill/>
              </a:tblPr>
              <a:tblGrid>
                <a:gridCol w="834700">
                  <a:extLst>
                    <a:ext uri="{9D8B030D-6E8A-4147-A177-3AD203B41FA5}">
                      <a16:colId xmlns:a16="http://schemas.microsoft.com/office/drawing/2014/main" val="20000"/>
                    </a:ext>
                  </a:extLst>
                </a:gridCol>
                <a:gridCol w="834700">
                  <a:extLst>
                    <a:ext uri="{9D8B030D-6E8A-4147-A177-3AD203B41FA5}">
                      <a16:colId xmlns:a16="http://schemas.microsoft.com/office/drawing/2014/main" val="20001"/>
                    </a:ext>
                  </a:extLst>
                </a:gridCol>
                <a:gridCol w="834700">
                  <a:extLst>
                    <a:ext uri="{9D8B030D-6E8A-4147-A177-3AD203B41FA5}">
                      <a16:colId xmlns:a16="http://schemas.microsoft.com/office/drawing/2014/main" val="20002"/>
                    </a:ext>
                  </a:extLst>
                </a:gridCol>
                <a:gridCol w="834700">
                  <a:extLst>
                    <a:ext uri="{9D8B030D-6E8A-4147-A177-3AD203B41FA5}">
                      <a16:colId xmlns:a16="http://schemas.microsoft.com/office/drawing/2014/main" val="20003"/>
                    </a:ext>
                  </a:extLst>
                </a:gridCol>
              </a:tblGrid>
              <a:tr h="284440">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dirty="0">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7907" name="Google Shape;7907;p73"/>
          <p:cNvGrpSpPr/>
          <p:nvPr/>
        </p:nvGrpSpPr>
        <p:grpSpPr>
          <a:xfrm>
            <a:off x="947286" y="1308799"/>
            <a:ext cx="3195340" cy="1302003"/>
            <a:chOff x="749309" y="1112739"/>
            <a:chExt cx="2371603" cy="976502"/>
          </a:xfrm>
        </p:grpSpPr>
        <p:grpSp>
          <p:nvGrpSpPr>
            <p:cNvPr id="7908" name="Google Shape;7908;p73"/>
            <p:cNvGrpSpPr/>
            <p:nvPr/>
          </p:nvGrpSpPr>
          <p:grpSpPr>
            <a:xfrm>
              <a:off x="1092126" y="1112739"/>
              <a:ext cx="2028786" cy="975464"/>
              <a:chOff x="1092126" y="1112739"/>
              <a:chExt cx="2028786" cy="975464"/>
            </a:xfrm>
          </p:grpSpPr>
          <p:sp>
            <p:nvSpPr>
              <p:cNvPr id="7909" name="Google Shape;7909;p73"/>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0" name="Google Shape;7910;p73"/>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1" name="Google Shape;7911;p73"/>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2" name="Google Shape;7912;p73"/>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3" name="Google Shape;7913;p73"/>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4" name="Google Shape;7914;p73"/>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5" name="Google Shape;7915;p73"/>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6" name="Google Shape;7916;p73"/>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7" name="Google Shape;7917;p73"/>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8" name="Google Shape;7918;p73"/>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9" name="Google Shape;7919;p73"/>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0" name="Google Shape;7920;p73"/>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1" name="Google Shape;7921;p73"/>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2" name="Google Shape;7922;p73"/>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3" name="Google Shape;7923;p73"/>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4" name="Google Shape;7924;p73"/>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5" name="Google Shape;7925;p73"/>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6" name="Google Shape;7926;p73"/>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7" name="Google Shape;7927;p73"/>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8" name="Google Shape;7928;p73"/>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9" name="Google Shape;7929;p73"/>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0" name="Google Shape;7930;p73"/>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1" name="Google Shape;7931;p73"/>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2" name="Google Shape;7932;p73"/>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33" name="Google Shape;7933;p73"/>
            <p:cNvGrpSpPr/>
            <p:nvPr/>
          </p:nvGrpSpPr>
          <p:grpSpPr>
            <a:xfrm>
              <a:off x="749309" y="1112739"/>
              <a:ext cx="314700" cy="975464"/>
              <a:chOff x="749309" y="1112739"/>
              <a:chExt cx="314700" cy="975464"/>
            </a:xfrm>
          </p:grpSpPr>
          <p:sp>
            <p:nvSpPr>
              <p:cNvPr id="7934" name="Google Shape;7934;p73"/>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5" name="Google Shape;7935;p73"/>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6" name="Google Shape;7936;p73"/>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7" name="Google Shape;7937;p73"/>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7938" name="Google Shape;7938;p73"/>
            <p:cNvSpPr/>
            <p:nvPr/>
          </p:nvSpPr>
          <p:spPr>
            <a:xfrm>
              <a:off x="1434877" y="1258345"/>
              <a:ext cx="1685700" cy="78600"/>
            </a:xfrm>
            <a:prstGeom prst="rect">
              <a:avLst/>
            </a:prstGeom>
            <a:solidFill>
              <a:srgbClr val="7994A9"/>
            </a:solidFill>
            <a:ln>
              <a:noFill/>
            </a:ln>
          </p:spPr>
          <p:txBody>
            <a:bodyPr spcFirstLastPara="1" wrap="square" lIns="121900" tIns="121900" rIns="121900" bIns="121900" anchor="ctr" anchorCtr="0">
              <a:noAutofit/>
            </a:bodyPr>
            <a:lstStyle/>
            <a:p>
              <a:endParaRPr sz="2400"/>
            </a:p>
          </p:txBody>
        </p:sp>
        <p:sp>
          <p:nvSpPr>
            <p:cNvPr id="7939" name="Google Shape;7939;p73"/>
            <p:cNvSpPr/>
            <p:nvPr/>
          </p:nvSpPr>
          <p:spPr>
            <a:xfrm>
              <a:off x="1777683" y="2010641"/>
              <a:ext cx="1000200" cy="78600"/>
            </a:xfrm>
            <a:prstGeom prst="rect">
              <a:avLst/>
            </a:prstGeom>
            <a:solidFill>
              <a:srgbClr val="7994A9"/>
            </a:solidFill>
            <a:ln>
              <a:noFill/>
            </a:ln>
          </p:spPr>
          <p:txBody>
            <a:bodyPr spcFirstLastPara="1" wrap="square" lIns="121900" tIns="121900" rIns="121900" bIns="121900" anchor="ctr" anchorCtr="0">
              <a:noAutofit/>
            </a:bodyPr>
            <a:lstStyle/>
            <a:p>
              <a:endParaRPr sz="2400"/>
            </a:p>
          </p:txBody>
        </p:sp>
        <p:sp>
          <p:nvSpPr>
            <p:cNvPr id="7940" name="Google Shape;7940;p73"/>
            <p:cNvSpPr/>
            <p:nvPr/>
          </p:nvSpPr>
          <p:spPr>
            <a:xfrm>
              <a:off x="1092070" y="1759876"/>
              <a:ext cx="657600" cy="78600"/>
            </a:xfrm>
            <a:prstGeom prst="rect">
              <a:avLst/>
            </a:prstGeom>
            <a:solidFill>
              <a:srgbClr val="7994A9"/>
            </a:solidFill>
            <a:ln>
              <a:noFill/>
            </a:ln>
          </p:spPr>
          <p:txBody>
            <a:bodyPr spcFirstLastPara="1" wrap="square" lIns="121900" tIns="121900" rIns="121900" bIns="121900" anchor="ctr" anchorCtr="0">
              <a:noAutofit/>
            </a:bodyPr>
            <a:lstStyle/>
            <a:p>
              <a:endParaRPr sz="2400"/>
            </a:p>
          </p:txBody>
        </p:sp>
        <p:sp>
          <p:nvSpPr>
            <p:cNvPr id="7941" name="Google Shape;7941;p73"/>
            <p:cNvSpPr/>
            <p:nvPr/>
          </p:nvSpPr>
          <p:spPr>
            <a:xfrm>
              <a:off x="2463277" y="1759876"/>
              <a:ext cx="657600" cy="78600"/>
            </a:xfrm>
            <a:prstGeom prst="rect">
              <a:avLst/>
            </a:prstGeom>
            <a:solidFill>
              <a:srgbClr val="7994A9"/>
            </a:solidFill>
            <a:ln>
              <a:noFill/>
            </a:ln>
          </p:spPr>
          <p:txBody>
            <a:bodyPr spcFirstLastPara="1" wrap="square" lIns="121900" tIns="121900" rIns="121900" bIns="121900" anchor="ctr" anchorCtr="0">
              <a:noAutofit/>
            </a:bodyPr>
            <a:lstStyle/>
            <a:p>
              <a:endParaRPr sz="2400"/>
            </a:p>
          </p:txBody>
        </p:sp>
      </p:grpSp>
      <p:graphicFrame>
        <p:nvGraphicFramePr>
          <p:cNvPr id="7942" name="Google Shape;7942;p73"/>
          <p:cNvGraphicFramePr/>
          <p:nvPr/>
        </p:nvGraphicFramePr>
        <p:xfrm>
          <a:off x="7917083" y="1308779"/>
          <a:ext cx="3338800" cy="1302000"/>
        </p:xfrm>
        <a:graphic>
          <a:graphicData uri="http://schemas.openxmlformats.org/drawingml/2006/table">
            <a:tbl>
              <a:tblPr>
                <a:noFill/>
              </a:tblPr>
              <a:tblGrid>
                <a:gridCol w="834700">
                  <a:extLst>
                    <a:ext uri="{9D8B030D-6E8A-4147-A177-3AD203B41FA5}">
                      <a16:colId xmlns:a16="http://schemas.microsoft.com/office/drawing/2014/main" val="20000"/>
                    </a:ext>
                  </a:extLst>
                </a:gridCol>
                <a:gridCol w="834700">
                  <a:extLst>
                    <a:ext uri="{9D8B030D-6E8A-4147-A177-3AD203B41FA5}">
                      <a16:colId xmlns:a16="http://schemas.microsoft.com/office/drawing/2014/main" val="20001"/>
                    </a:ext>
                  </a:extLst>
                </a:gridCol>
                <a:gridCol w="834700">
                  <a:extLst>
                    <a:ext uri="{9D8B030D-6E8A-4147-A177-3AD203B41FA5}">
                      <a16:colId xmlns:a16="http://schemas.microsoft.com/office/drawing/2014/main" val="20002"/>
                    </a:ext>
                  </a:extLst>
                </a:gridCol>
                <a:gridCol w="834700">
                  <a:extLst>
                    <a:ext uri="{9D8B030D-6E8A-4147-A177-3AD203B41FA5}">
                      <a16:colId xmlns:a16="http://schemas.microsoft.com/office/drawing/2014/main" val="20003"/>
                    </a:ext>
                  </a:extLst>
                </a:gridCol>
              </a:tblGrid>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943" name="Google Shape;7943;p73"/>
          <p:cNvGraphicFramePr/>
          <p:nvPr/>
        </p:nvGraphicFramePr>
        <p:xfrm>
          <a:off x="4478233" y="2871779"/>
          <a:ext cx="3151200" cy="1158099"/>
        </p:xfrm>
        <a:graphic>
          <a:graphicData uri="http://schemas.openxmlformats.org/drawingml/2006/table">
            <a:tbl>
              <a:tblPr>
                <a:noFill/>
              </a:tblPr>
              <a:tblGrid>
                <a:gridCol w="787800">
                  <a:extLst>
                    <a:ext uri="{9D8B030D-6E8A-4147-A177-3AD203B41FA5}">
                      <a16:colId xmlns:a16="http://schemas.microsoft.com/office/drawing/2014/main" val="20000"/>
                    </a:ext>
                  </a:extLst>
                </a:gridCol>
                <a:gridCol w="787800">
                  <a:extLst>
                    <a:ext uri="{9D8B030D-6E8A-4147-A177-3AD203B41FA5}">
                      <a16:colId xmlns:a16="http://schemas.microsoft.com/office/drawing/2014/main" val="20001"/>
                    </a:ext>
                  </a:extLst>
                </a:gridCol>
                <a:gridCol w="787800">
                  <a:extLst>
                    <a:ext uri="{9D8B030D-6E8A-4147-A177-3AD203B41FA5}">
                      <a16:colId xmlns:a16="http://schemas.microsoft.com/office/drawing/2014/main" val="20002"/>
                    </a:ext>
                  </a:extLst>
                </a:gridCol>
                <a:gridCol w="787800">
                  <a:extLst>
                    <a:ext uri="{9D8B030D-6E8A-4147-A177-3AD203B41FA5}">
                      <a16:colId xmlns:a16="http://schemas.microsoft.com/office/drawing/2014/main" val="20003"/>
                    </a:ext>
                  </a:extLst>
                </a:gridCol>
              </a:tblGrid>
              <a:tr h="386033">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386033">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86033">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44" name="Google Shape;7944;p73"/>
          <p:cNvGrpSpPr/>
          <p:nvPr/>
        </p:nvGrpSpPr>
        <p:grpSpPr>
          <a:xfrm>
            <a:off x="4480882" y="4193060"/>
            <a:ext cx="3151169" cy="1396083"/>
            <a:chOff x="3358399" y="3285485"/>
            <a:chExt cx="2363377" cy="1047062"/>
          </a:xfrm>
        </p:grpSpPr>
        <p:grpSp>
          <p:nvGrpSpPr>
            <p:cNvPr id="7945" name="Google Shape;7945;p73"/>
            <p:cNvGrpSpPr/>
            <p:nvPr/>
          </p:nvGrpSpPr>
          <p:grpSpPr>
            <a:xfrm>
              <a:off x="3358412" y="3285485"/>
              <a:ext cx="2363244" cy="139500"/>
              <a:chOff x="3358412" y="3285485"/>
              <a:chExt cx="2363244" cy="139500"/>
            </a:xfrm>
          </p:grpSpPr>
          <p:sp>
            <p:nvSpPr>
              <p:cNvPr id="7946" name="Google Shape;7946;p73"/>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47" name="Google Shape;7947;p73"/>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48" name="Google Shape;7948;p73"/>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49" name="Google Shape;7949;p73"/>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0" name="Google Shape;7950;p73"/>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51" name="Google Shape;7951;p73"/>
            <p:cNvGrpSpPr/>
            <p:nvPr/>
          </p:nvGrpSpPr>
          <p:grpSpPr>
            <a:xfrm>
              <a:off x="3358412" y="3466996"/>
              <a:ext cx="2363244" cy="139500"/>
              <a:chOff x="3358412" y="3466996"/>
              <a:chExt cx="2363244" cy="139500"/>
            </a:xfrm>
          </p:grpSpPr>
          <p:sp>
            <p:nvSpPr>
              <p:cNvPr id="7952" name="Google Shape;7952;p73"/>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3" name="Google Shape;7953;p73"/>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4" name="Google Shape;7954;p73"/>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5" name="Google Shape;7955;p73"/>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6" name="Google Shape;7956;p73"/>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57" name="Google Shape;7957;p73"/>
            <p:cNvGrpSpPr/>
            <p:nvPr/>
          </p:nvGrpSpPr>
          <p:grpSpPr>
            <a:xfrm>
              <a:off x="3358412" y="3648507"/>
              <a:ext cx="2363244" cy="139500"/>
              <a:chOff x="3358412" y="3648507"/>
              <a:chExt cx="2363244" cy="139500"/>
            </a:xfrm>
          </p:grpSpPr>
          <p:sp>
            <p:nvSpPr>
              <p:cNvPr id="7958" name="Google Shape;7958;p73"/>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9" name="Google Shape;7959;p73"/>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0" name="Google Shape;7960;p73"/>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1" name="Google Shape;7961;p73"/>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2" name="Google Shape;7962;p73"/>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63" name="Google Shape;7963;p73"/>
            <p:cNvGrpSpPr/>
            <p:nvPr/>
          </p:nvGrpSpPr>
          <p:grpSpPr>
            <a:xfrm>
              <a:off x="3358412" y="3830018"/>
              <a:ext cx="2363244" cy="139500"/>
              <a:chOff x="3358412" y="3830018"/>
              <a:chExt cx="2363244" cy="139500"/>
            </a:xfrm>
          </p:grpSpPr>
          <p:sp>
            <p:nvSpPr>
              <p:cNvPr id="7964" name="Google Shape;7964;p73"/>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5" name="Google Shape;7965;p73"/>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6" name="Google Shape;7966;p73"/>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7" name="Google Shape;7967;p73"/>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8" name="Google Shape;7968;p73"/>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69" name="Google Shape;7969;p73"/>
            <p:cNvGrpSpPr/>
            <p:nvPr/>
          </p:nvGrpSpPr>
          <p:grpSpPr>
            <a:xfrm>
              <a:off x="3358399" y="4011514"/>
              <a:ext cx="2363377" cy="139537"/>
              <a:chOff x="3294800" y="4134603"/>
              <a:chExt cx="2638876" cy="152400"/>
            </a:xfrm>
          </p:grpSpPr>
          <p:sp>
            <p:nvSpPr>
              <p:cNvPr id="7970" name="Google Shape;7970;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1" name="Google Shape;7971;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2" name="Google Shape;7972;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3" name="Google Shape;7973;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4" name="Google Shape;7974;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75" name="Google Shape;7975;p73"/>
            <p:cNvGrpSpPr/>
            <p:nvPr/>
          </p:nvGrpSpPr>
          <p:grpSpPr>
            <a:xfrm>
              <a:off x="3358399" y="4193010"/>
              <a:ext cx="2363377" cy="139537"/>
              <a:chOff x="3294800" y="4134603"/>
              <a:chExt cx="2638876" cy="152400"/>
            </a:xfrm>
          </p:grpSpPr>
          <p:sp>
            <p:nvSpPr>
              <p:cNvPr id="7976" name="Google Shape;7976;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7" name="Google Shape;7977;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8" name="Google Shape;7978;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9" name="Google Shape;7979;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80" name="Google Shape;7980;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aphicFrame>
        <p:nvGraphicFramePr>
          <p:cNvPr id="7981" name="Google Shape;7981;p73"/>
          <p:cNvGraphicFramePr/>
          <p:nvPr/>
        </p:nvGraphicFramePr>
        <p:xfrm>
          <a:off x="948618" y="2871779"/>
          <a:ext cx="3159732" cy="1185801"/>
        </p:xfrm>
        <a:graphic>
          <a:graphicData uri="http://schemas.openxmlformats.org/drawingml/2006/table">
            <a:tbl>
              <a:tblPr>
                <a:noFill/>
              </a:tblPr>
              <a:tblGrid>
                <a:gridCol w="789933">
                  <a:extLst>
                    <a:ext uri="{9D8B030D-6E8A-4147-A177-3AD203B41FA5}">
                      <a16:colId xmlns:a16="http://schemas.microsoft.com/office/drawing/2014/main" val="20000"/>
                    </a:ext>
                  </a:extLst>
                </a:gridCol>
                <a:gridCol w="789933">
                  <a:extLst>
                    <a:ext uri="{9D8B030D-6E8A-4147-A177-3AD203B41FA5}">
                      <a16:colId xmlns:a16="http://schemas.microsoft.com/office/drawing/2014/main" val="20001"/>
                    </a:ext>
                  </a:extLst>
                </a:gridCol>
                <a:gridCol w="789933">
                  <a:extLst>
                    <a:ext uri="{9D8B030D-6E8A-4147-A177-3AD203B41FA5}">
                      <a16:colId xmlns:a16="http://schemas.microsoft.com/office/drawing/2014/main" val="20002"/>
                    </a:ext>
                  </a:extLst>
                </a:gridCol>
                <a:gridCol w="789933">
                  <a:extLst>
                    <a:ext uri="{9D8B030D-6E8A-4147-A177-3AD203B41FA5}">
                      <a16:colId xmlns:a16="http://schemas.microsoft.com/office/drawing/2014/main" val="20003"/>
                    </a:ext>
                  </a:extLst>
                </a:gridCol>
              </a:tblGrid>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82" name="Google Shape;7982;p73"/>
          <p:cNvGrpSpPr/>
          <p:nvPr/>
        </p:nvGrpSpPr>
        <p:grpSpPr>
          <a:xfrm>
            <a:off x="5548177" y="3410199"/>
            <a:ext cx="1736127" cy="81279"/>
            <a:chOff x="3558802" y="4011427"/>
            <a:chExt cx="1866000" cy="111300"/>
          </a:xfrm>
        </p:grpSpPr>
        <p:sp>
          <p:nvSpPr>
            <p:cNvPr id="7983" name="Google Shape;7983;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84" name="Google Shape;7984;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7985" name="Google Shape;7985;p73"/>
          <p:cNvGrpSpPr/>
          <p:nvPr/>
        </p:nvGrpSpPr>
        <p:grpSpPr>
          <a:xfrm>
            <a:off x="6275493" y="3786411"/>
            <a:ext cx="1219120" cy="81279"/>
            <a:chOff x="3558802" y="4011427"/>
            <a:chExt cx="1866000" cy="111300"/>
          </a:xfrm>
        </p:grpSpPr>
        <p:sp>
          <p:nvSpPr>
            <p:cNvPr id="7986" name="Google Shape;7986;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87" name="Google Shape;7987;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7988" name="Google Shape;7988;p73"/>
          <p:cNvGrpSpPr/>
          <p:nvPr/>
        </p:nvGrpSpPr>
        <p:grpSpPr>
          <a:xfrm>
            <a:off x="7828559" y="4223475"/>
            <a:ext cx="3363823" cy="1335272"/>
            <a:chOff x="1904318" y="789980"/>
            <a:chExt cx="1489472" cy="606868"/>
          </a:xfrm>
        </p:grpSpPr>
        <p:cxnSp>
          <p:nvCxnSpPr>
            <p:cNvPr id="7989" name="Google Shape;7989;p73"/>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0" name="Google Shape;7990;p73"/>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1" name="Google Shape;7991;p73"/>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7992" name="Google Shape;7992;p73"/>
            <p:cNvSpPr txBox="1"/>
            <p:nvPr/>
          </p:nvSpPr>
          <p:spPr>
            <a:xfrm flipH="1">
              <a:off x="2109710"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E3E9ED"/>
                  </a:solidFill>
                </a:rPr>
                <a:t>JANUARY</a:t>
              </a:r>
              <a:endParaRPr sz="533">
                <a:solidFill>
                  <a:srgbClr val="E3E9ED"/>
                </a:solidFill>
              </a:endParaRPr>
            </a:p>
          </p:txBody>
        </p:sp>
        <p:sp>
          <p:nvSpPr>
            <p:cNvPr id="7993" name="Google Shape;7993;p73"/>
            <p:cNvSpPr txBox="1"/>
            <p:nvPr/>
          </p:nvSpPr>
          <p:spPr>
            <a:xfrm flipH="1">
              <a:off x="2434275" y="789980"/>
              <a:ext cx="2892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E3E9ED"/>
                  </a:solidFill>
                </a:rPr>
                <a:t>FEBRUARY</a:t>
              </a:r>
              <a:endParaRPr sz="533">
                <a:solidFill>
                  <a:srgbClr val="E3E9ED"/>
                </a:solidFill>
              </a:endParaRPr>
            </a:p>
          </p:txBody>
        </p:sp>
        <p:sp>
          <p:nvSpPr>
            <p:cNvPr id="7994" name="Google Shape;7994;p73"/>
            <p:cNvSpPr txBox="1"/>
            <p:nvPr/>
          </p:nvSpPr>
          <p:spPr>
            <a:xfrm flipH="1">
              <a:off x="2781049"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E3E9ED"/>
                  </a:solidFill>
                </a:rPr>
                <a:t>MARCH</a:t>
              </a:r>
              <a:endParaRPr sz="533">
                <a:solidFill>
                  <a:srgbClr val="E3E9ED"/>
                </a:solidFill>
              </a:endParaRPr>
            </a:p>
          </p:txBody>
        </p:sp>
        <p:sp>
          <p:nvSpPr>
            <p:cNvPr id="7995" name="Google Shape;7995;p73"/>
            <p:cNvSpPr txBox="1"/>
            <p:nvPr/>
          </p:nvSpPr>
          <p:spPr>
            <a:xfrm flipH="1">
              <a:off x="3112690"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E3E9ED"/>
                  </a:solidFill>
                </a:rPr>
                <a:t>APRIL</a:t>
              </a:r>
              <a:endParaRPr sz="533">
                <a:solidFill>
                  <a:srgbClr val="E3E9ED"/>
                </a:solidFill>
              </a:endParaRPr>
            </a:p>
          </p:txBody>
        </p:sp>
        <p:sp>
          <p:nvSpPr>
            <p:cNvPr id="7996" name="Google Shape;7996;p73"/>
            <p:cNvSpPr/>
            <p:nvPr/>
          </p:nvSpPr>
          <p:spPr>
            <a:xfrm>
              <a:off x="2105681" y="964326"/>
              <a:ext cx="289200" cy="42600"/>
            </a:xfrm>
            <a:prstGeom prst="rect">
              <a:avLst/>
            </a:prstGeom>
            <a:solidFill>
              <a:srgbClr val="869FB2"/>
            </a:solidFill>
            <a:ln>
              <a:noFill/>
            </a:ln>
          </p:spPr>
          <p:txBody>
            <a:bodyPr spcFirstLastPara="1" wrap="square" lIns="121900" tIns="121900" rIns="121900" bIns="121900" anchor="ctr" anchorCtr="0">
              <a:noAutofit/>
            </a:bodyPr>
            <a:lstStyle/>
            <a:p>
              <a:endParaRPr sz="2400"/>
            </a:p>
          </p:txBody>
        </p:sp>
        <p:sp>
          <p:nvSpPr>
            <p:cNvPr id="7997" name="Google Shape;7997;p73"/>
            <p:cNvSpPr/>
            <p:nvPr/>
          </p:nvSpPr>
          <p:spPr>
            <a:xfrm>
              <a:off x="2109515" y="1159286"/>
              <a:ext cx="280200" cy="42600"/>
            </a:xfrm>
            <a:prstGeom prst="rect">
              <a:avLst/>
            </a:prstGeom>
            <a:solidFill>
              <a:srgbClr val="EEEEEE"/>
            </a:solidFill>
            <a:ln>
              <a:noFill/>
            </a:ln>
          </p:spPr>
          <p:txBody>
            <a:bodyPr spcFirstLastPara="1" wrap="square" lIns="121900" tIns="121900" rIns="121900" bIns="121900" anchor="ctr" anchorCtr="0">
              <a:noAutofit/>
            </a:bodyPr>
            <a:lstStyle/>
            <a:p>
              <a:endParaRPr sz="2400"/>
            </a:p>
          </p:txBody>
        </p:sp>
        <p:sp>
          <p:nvSpPr>
            <p:cNvPr id="7998" name="Google Shape;7998;p73"/>
            <p:cNvSpPr/>
            <p:nvPr/>
          </p:nvSpPr>
          <p:spPr>
            <a:xfrm>
              <a:off x="2753389" y="1353677"/>
              <a:ext cx="325500" cy="42600"/>
            </a:xfrm>
            <a:prstGeom prst="rect">
              <a:avLst/>
            </a:prstGeom>
            <a:solidFill>
              <a:srgbClr val="E3E9ED"/>
            </a:solidFill>
            <a:ln>
              <a:noFill/>
            </a:ln>
          </p:spPr>
          <p:txBody>
            <a:bodyPr spcFirstLastPara="1" wrap="square" lIns="121900" tIns="121900" rIns="121900" bIns="121900" anchor="ctr" anchorCtr="0">
              <a:noAutofit/>
            </a:bodyPr>
            <a:lstStyle/>
            <a:p>
              <a:endParaRPr sz="2400"/>
            </a:p>
          </p:txBody>
        </p:sp>
        <p:sp>
          <p:nvSpPr>
            <p:cNvPr id="7999" name="Google Shape;7999;p73"/>
            <p:cNvSpPr/>
            <p:nvPr/>
          </p:nvSpPr>
          <p:spPr>
            <a:xfrm>
              <a:off x="2105681" y="1159287"/>
              <a:ext cx="289200" cy="42600"/>
            </a:xfrm>
            <a:prstGeom prst="rect">
              <a:avLst/>
            </a:prstGeom>
            <a:solidFill>
              <a:srgbClr val="E3E9ED"/>
            </a:solidFill>
            <a:ln>
              <a:noFill/>
            </a:ln>
          </p:spPr>
          <p:txBody>
            <a:bodyPr spcFirstLastPara="1" wrap="square" lIns="121900" tIns="121900" rIns="121900" bIns="121900" anchor="ctr" anchorCtr="0">
              <a:noAutofit/>
            </a:bodyPr>
            <a:lstStyle/>
            <a:p>
              <a:endParaRPr sz="2400"/>
            </a:p>
          </p:txBody>
        </p:sp>
        <p:sp>
          <p:nvSpPr>
            <p:cNvPr id="8000" name="Google Shape;8000;p73"/>
            <p:cNvSpPr/>
            <p:nvPr/>
          </p:nvSpPr>
          <p:spPr>
            <a:xfrm>
              <a:off x="2412005" y="1354248"/>
              <a:ext cx="325500" cy="42600"/>
            </a:xfrm>
            <a:prstGeom prst="rect">
              <a:avLst/>
            </a:prstGeom>
            <a:solidFill>
              <a:srgbClr val="E3E9ED"/>
            </a:solidFill>
            <a:ln>
              <a:noFill/>
            </a:ln>
          </p:spPr>
          <p:txBody>
            <a:bodyPr spcFirstLastPara="1" wrap="square" lIns="121900" tIns="121900" rIns="121900" bIns="121900" anchor="ctr" anchorCtr="0">
              <a:noAutofit/>
            </a:bodyPr>
            <a:lstStyle/>
            <a:p>
              <a:endParaRPr sz="2400"/>
            </a:p>
          </p:txBody>
        </p:sp>
        <p:sp>
          <p:nvSpPr>
            <p:cNvPr id="8001" name="Google Shape;8001;p73"/>
            <p:cNvSpPr/>
            <p:nvPr/>
          </p:nvSpPr>
          <p:spPr>
            <a:xfrm>
              <a:off x="2410087" y="964961"/>
              <a:ext cx="325500" cy="42600"/>
            </a:xfrm>
            <a:prstGeom prst="rect">
              <a:avLst/>
            </a:prstGeom>
            <a:solidFill>
              <a:srgbClr val="869FB2"/>
            </a:solidFill>
            <a:ln>
              <a:noFill/>
            </a:ln>
          </p:spPr>
          <p:txBody>
            <a:bodyPr spcFirstLastPara="1" wrap="square" lIns="121900" tIns="121900" rIns="121900" bIns="121900" anchor="ctr" anchorCtr="0">
              <a:noAutofit/>
            </a:bodyPr>
            <a:lstStyle/>
            <a:p>
              <a:endParaRPr sz="2400"/>
            </a:p>
          </p:txBody>
        </p:sp>
        <p:sp>
          <p:nvSpPr>
            <p:cNvPr id="8002" name="Google Shape;8002;p73"/>
            <p:cNvSpPr txBox="1"/>
            <p:nvPr/>
          </p:nvSpPr>
          <p:spPr>
            <a:xfrm flipH="1">
              <a:off x="1906114" y="918164"/>
              <a:ext cx="203400" cy="106500"/>
            </a:xfrm>
            <a:prstGeom prst="rect">
              <a:avLst/>
            </a:prstGeom>
            <a:noFill/>
            <a:ln>
              <a:noFill/>
            </a:ln>
          </p:spPr>
          <p:txBody>
            <a:bodyPr spcFirstLastPara="1" wrap="square" lIns="0" tIns="121900" rIns="0" bIns="121900" anchor="t" anchorCtr="0">
              <a:noAutofit/>
            </a:bodyPr>
            <a:lstStyle/>
            <a:p>
              <a:pPr>
                <a:spcAft>
                  <a:spcPts val="2133"/>
                </a:spcAft>
              </a:pPr>
              <a:r>
                <a:rPr lang="en" sz="533">
                  <a:solidFill>
                    <a:srgbClr val="E3E9ED"/>
                  </a:solidFill>
                </a:rPr>
                <a:t>PHASE 1</a:t>
              </a:r>
              <a:endParaRPr sz="533">
                <a:solidFill>
                  <a:srgbClr val="E3E9ED"/>
                </a:solidFill>
              </a:endParaRPr>
            </a:p>
          </p:txBody>
        </p:sp>
        <p:sp>
          <p:nvSpPr>
            <p:cNvPr id="8003" name="Google Shape;8003;p73"/>
            <p:cNvSpPr txBox="1"/>
            <p:nvPr/>
          </p:nvSpPr>
          <p:spPr>
            <a:xfrm flipH="1">
              <a:off x="1904318" y="1113390"/>
              <a:ext cx="205200" cy="91200"/>
            </a:xfrm>
            <a:prstGeom prst="rect">
              <a:avLst/>
            </a:prstGeom>
            <a:noFill/>
            <a:ln>
              <a:noFill/>
            </a:ln>
          </p:spPr>
          <p:txBody>
            <a:bodyPr spcFirstLastPara="1" wrap="square" lIns="0" tIns="121900" rIns="0" bIns="121900" anchor="t" anchorCtr="0">
              <a:noAutofit/>
            </a:bodyPr>
            <a:lstStyle/>
            <a:p>
              <a:pPr>
                <a:lnSpc>
                  <a:spcPct val="115000"/>
                </a:lnSpc>
                <a:spcAft>
                  <a:spcPts val="2133"/>
                </a:spcAft>
              </a:pPr>
              <a:r>
                <a:rPr lang="en" sz="533">
                  <a:solidFill>
                    <a:srgbClr val="E3E9ED"/>
                  </a:solidFill>
                </a:rPr>
                <a:t>Task 1</a:t>
              </a:r>
              <a:endParaRPr sz="533">
                <a:solidFill>
                  <a:srgbClr val="E3E9ED"/>
                </a:solidFill>
              </a:endParaRPr>
            </a:p>
          </p:txBody>
        </p:sp>
        <p:sp>
          <p:nvSpPr>
            <p:cNvPr id="8004" name="Google Shape;8004;p73"/>
            <p:cNvSpPr txBox="1"/>
            <p:nvPr/>
          </p:nvSpPr>
          <p:spPr>
            <a:xfrm flipH="1">
              <a:off x="1906118" y="1304527"/>
              <a:ext cx="203400" cy="91200"/>
            </a:xfrm>
            <a:prstGeom prst="rect">
              <a:avLst/>
            </a:prstGeom>
            <a:noFill/>
            <a:ln>
              <a:noFill/>
            </a:ln>
          </p:spPr>
          <p:txBody>
            <a:bodyPr spcFirstLastPara="1" wrap="square" lIns="0" tIns="121900" rIns="0" bIns="121900" anchor="t" anchorCtr="0">
              <a:noAutofit/>
            </a:bodyPr>
            <a:lstStyle/>
            <a:p>
              <a:pPr>
                <a:lnSpc>
                  <a:spcPct val="115000"/>
                </a:lnSpc>
                <a:spcAft>
                  <a:spcPts val="2133"/>
                </a:spcAft>
              </a:pPr>
              <a:r>
                <a:rPr lang="en" sz="533">
                  <a:solidFill>
                    <a:srgbClr val="E3E9ED"/>
                  </a:solidFill>
                </a:rPr>
                <a:t>Task 2</a:t>
              </a:r>
              <a:endParaRPr sz="533">
                <a:solidFill>
                  <a:srgbClr val="E3E9ED"/>
                </a:solidFill>
              </a:endParaRPr>
            </a:p>
          </p:txBody>
        </p:sp>
        <p:sp>
          <p:nvSpPr>
            <p:cNvPr id="8005" name="Google Shape;8005;p73"/>
            <p:cNvSpPr/>
            <p:nvPr/>
          </p:nvSpPr>
          <p:spPr>
            <a:xfrm>
              <a:off x="2750975" y="964961"/>
              <a:ext cx="325500" cy="42600"/>
            </a:xfrm>
            <a:prstGeom prst="rect">
              <a:avLst/>
            </a:prstGeom>
            <a:solidFill>
              <a:srgbClr val="869FB2"/>
            </a:solidFill>
            <a:ln>
              <a:noFill/>
            </a:ln>
          </p:spPr>
          <p:txBody>
            <a:bodyPr spcFirstLastPara="1" wrap="square" lIns="121900" tIns="121900" rIns="121900" bIns="121900" anchor="ctr" anchorCtr="0">
              <a:noAutofit/>
            </a:bodyPr>
            <a:lstStyle/>
            <a:p>
              <a:endParaRPr sz="2400"/>
            </a:p>
          </p:txBody>
        </p:sp>
      </p:grpSp>
      <p:grpSp>
        <p:nvGrpSpPr>
          <p:cNvPr id="8006" name="Google Shape;8006;p73"/>
          <p:cNvGrpSpPr/>
          <p:nvPr/>
        </p:nvGrpSpPr>
        <p:grpSpPr>
          <a:xfrm>
            <a:off x="4474433" y="1268857"/>
            <a:ext cx="3151191" cy="1341153"/>
            <a:chOff x="3292400" y="1193188"/>
            <a:chExt cx="2615240" cy="1131075"/>
          </a:xfrm>
        </p:grpSpPr>
        <p:sp>
          <p:nvSpPr>
            <p:cNvPr id="8007" name="Google Shape;8007;p73"/>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121900" tIns="121900" rIns="121900" bIns="121900" anchor="ctr" anchorCtr="0">
              <a:noAutofit/>
            </a:bodyPr>
            <a:lstStyle/>
            <a:p>
              <a:endParaRPr sz="533">
                <a:solidFill>
                  <a:srgbClr val="FFFFFF"/>
                </a:solidFill>
              </a:endParaRPr>
            </a:p>
          </p:txBody>
        </p:sp>
        <p:sp>
          <p:nvSpPr>
            <p:cNvPr id="8008" name="Google Shape;8008;p73"/>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533">
                <a:solidFill>
                  <a:srgbClr val="FFFFFF"/>
                </a:solidFill>
              </a:endParaRPr>
            </a:p>
          </p:txBody>
        </p:sp>
        <p:sp>
          <p:nvSpPr>
            <p:cNvPr id="8009" name="Google Shape;8009;p73"/>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JANUARY</a:t>
              </a:r>
              <a:endParaRPr sz="533">
                <a:solidFill>
                  <a:srgbClr val="FFFFFF"/>
                </a:solidFill>
              </a:endParaRPr>
            </a:p>
          </p:txBody>
        </p:sp>
        <p:sp>
          <p:nvSpPr>
            <p:cNvPr id="8010" name="Google Shape;8010;p73"/>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FEBRUARY</a:t>
              </a:r>
              <a:endParaRPr sz="533">
                <a:solidFill>
                  <a:srgbClr val="FFFFFF"/>
                </a:solidFill>
              </a:endParaRPr>
            </a:p>
          </p:txBody>
        </p:sp>
        <p:sp>
          <p:nvSpPr>
            <p:cNvPr id="8011" name="Google Shape;8011;p73"/>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MARCH</a:t>
              </a:r>
              <a:endParaRPr sz="533">
                <a:solidFill>
                  <a:srgbClr val="FFFFFF"/>
                </a:solidFill>
              </a:endParaRPr>
            </a:p>
          </p:txBody>
        </p:sp>
        <p:sp>
          <p:nvSpPr>
            <p:cNvPr id="8012" name="Google Shape;8012;p73"/>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APRIL</a:t>
              </a:r>
              <a:endParaRPr sz="533">
                <a:solidFill>
                  <a:srgbClr val="FFFFFF"/>
                </a:solidFill>
              </a:endParaRPr>
            </a:p>
          </p:txBody>
        </p:sp>
        <p:sp>
          <p:nvSpPr>
            <p:cNvPr id="8013" name="Google Shape;8013;p73"/>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MAY</a:t>
              </a:r>
              <a:endParaRPr sz="533">
                <a:solidFill>
                  <a:srgbClr val="FFFFFF"/>
                </a:solidFill>
              </a:endParaRPr>
            </a:p>
          </p:txBody>
        </p:sp>
        <p:sp>
          <p:nvSpPr>
            <p:cNvPr id="8014" name="Google Shape;8014;p73"/>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JUNE</a:t>
              </a:r>
              <a:endParaRPr sz="533">
                <a:solidFill>
                  <a:srgbClr val="FFFFFF"/>
                </a:solidFill>
              </a:endParaRPr>
            </a:p>
          </p:txBody>
        </p:sp>
        <p:sp>
          <p:nvSpPr>
            <p:cNvPr id="8015" name="Google Shape;8015;p73"/>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algn="r">
                <a:spcAft>
                  <a:spcPts val="2133"/>
                </a:spcAft>
              </a:pPr>
              <a:r>
                <a:rPr lang="en" sz="533">
                  <a:solidFill>
                    <a:srgbClr val="FFFFFF"/>
                  </a:solidFill>
                </a:rPr>
                <a:t>PHASE 1</a:t>
              </a:r>
              <a:endParaRPr sz="533">
                <a:solidFill>
                  <a:srgbClr val="FFFFFF"/>
                </a:solidFill>
              </a:endParaRPr>
            </a:p>
          </p:txBody>
        </p:sp>
        <p:sp>
          <p:nvSpPr>
            <p:cNvPr id="8016" name="Google Shape;8016;p73"/>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algn="r">
                <a:spcAft>
                  <a:spcPts val="2133"/>
                </a:spcAft>
              </a:pPr>
              <a:r>
                <a:rPr lang="en" sz="533">
                  <a:solidFill>
                    <a:srgbClr val="FFFFFF"/>
                  </a:solidFill>
                </a:rPr>
                <a:t>PHASE 2</a:t>
              </a:r>
              <a:endParaRPr sz="533">
                <a:solidFill>
                  <a:srgbClr val="FFFFFF"/>
                </a:solidFill>
              </a:endParaRPr>
            </a:p>
          </p:txBody>
        </p:sp>
        <p:sp>
          <p:nvSpPr>
            <p:cNvPr id="8017" name="Google Shape;8017;p73"/>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FFFFFF"/>
                  </a:solidFill>
                </a:rPr>
                <a:t>Task 1</a:t>
              </a:r>
              <a:endParaRPr sz="533">
                <a:solidFill>
                  <a:srgbClr val="FFFFFF"/>
                </a:solidFill>
              </a:endParaRPr>
            </a:p>
          </p:txBody>
        </p:sp>
        <p:sp>
          <p:nvSpPr>
            <p:cNvPr id="8018" name="Google Shape;8018;p73"/>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FFFFFF"/>
                  </a:solidFill>
                </a:rPr>
                <a:t>Task 2</a:t>
              </a:r>
              <a:endParaRPr sz="533">
                <a:solidFill>
                  <a:srgbClr val="FFFFFF"/>
                </a:solidFill>
              </a:endParaRPr>
            </a:p>
          </p:txBody>
        </p:sp>
        <p:sp>
          <p:nvSpPr>
            <p:cNvPr id="8019" name="Google Shape;8019;p73"/>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FFFFFF"/>
                  </a:solidFill>
                </a:rPr>
                <a:t>Task 1</a:t>
              </a:r>
              <a:endParaRPr sz="533">
                <a:solidFill>
                  <a:srgbClr val="FFFFFF"/>
                </a:solidFill>
              </a:endParaRPr>
            </a:p>
          </p:txBody>
        </p:sp>
        <p:sp>
          <p:nvSpPr>
            <p:cNvPr id="8020" name="Google Shape;8020;p73"/>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FFFFFF"/>
                  </a:solidFill>
                </a:rPr>
                <a:t>Task 2</a:t>
              </a:r>
              <a:endParaRPr sz="533">
                <a:solidFill>
                  <a:srgbClr val="FFFFFF"/>
                </a:solidFill>
              </a:endParaRPr>
            </a:p>
          </p:txBody>
        </p:sp>
        <p:grpSp>
          <p:nvGrpSpPr>
            <p:cNvPr id="8021" name="Google Shape;8021;p73"/>
            <p:cNvGrpSpPr/>
            <p:nvPr/>
          </p:nvGrpSpPr>
          <p:grpSpPr>
            <a:xfrm>
              <a:off x="3748438" y="1378608"/>
              <a:ext cx="2159202" cy="903971"/>
              <a:chOff x="1683525" y="2179850"/>
              <a:chExt cx="4519050" cy="2134525"/>
            </a:xfrm>
          </p:grpSpPr>
          <p:sp>
            <p:nvSpPr>
              <p:cNvPr id="8022" name="Google Shape;8022;p73"/>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3" name="Google Shape;8023;p73"/>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4" name="Google Shape;8024;p73"/>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5" name="Google Shape;8025;p73"/>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6" name="Google Shape;8026;p73"/>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7" name="Google Shape;8027;p73"/>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8" name="Google Shape;8028;p73"/>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9" name="Google Shape;8029;p73"/>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30" name="Google Shape;8030;p73"/>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31" name="Google Shape;8031;p73"/>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32" name="Google Shape;8032;p73"/>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33" name="Google Shape;8033;p73"/>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solidFill>
                    <a:srgbClr val="FFFFFF"/>
                  </a:solidFill>
                </a:endParaRPr>
              </a:p>
            </p:txBody>
          </p:sp>
        </p:grpSp>
      </p:grpSp>
      <p:sp>
        <p:nvSpPr>
          <p:cNvPr id="2" name="Google Shape;1529;p70">
            <a:extLst>
              <a:ext uri="{FF2B5EF4-FFF2-40B4-BE49-F238E27FC236}">
                <a16:creationId xmlns:a16="http://schemas.microsoft.com/office/drawing/2014/main" id="{32BD9BC6-8107-9167-8DA1-43D7FC31F453}"/>
              </a:ext>
            </a:extLst>
          </p:cNvPr>
          <p:cNvSpPr txBox="1">
            <a:spLocks/>
          </p:cNvSpPr>
          <p:nvPr/>
        </p:nvSpPr>
        <p:spPr>
          <a:xfrm>
            <a:off x="1019667" y="499183"/>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2133" dirty="0">
                <a:solidFill>
                  <a:schemeClr val="lt1"/>
                </a:solidFill>
                <a:cs typeface="B Nazanin" panose="00000700000000000000" pitchFamily="2" charset="-78"/>
              </a:rPr>
              <a:t>جدولهای و نمودار</a:t>
            </a:r>
            <a:endParaRPr lang="fa-IR" sz="2133"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8037"/>
        <p:cNvGrpSpPr/>
        <p:nvPr/>
      </p:nvGrpSpPr>
      <p:grpSpPr>
        <a:xfrm>
          <a:off x="0" y="0"/>
          <a:ext cx="0" cy="0"/>
          <a:chOff x="0" y="0"/>
          <a:chExt cx="0" cy="0"/>
        </a:xfrm>
      </p:grpSpPr>
      <p:grpSp>
        <p:nvGrpSpPr>
          <p:cNvPr id="8038" name="Google Shape;8038;p74"/>
          <p:cNvGrpSpPr/>
          <p:nvPr/>
        </p:nvGrpSpPr>
        <p:grpSpPr>
          <a:xfrm>
            <a:off x="6414637" y="1909179"/>
            <a:ext cx="993908" cy="958484"/>
            <a:chOff x="4249973" y="1201875"/>
            <a:chExt cx="1958568" cy="1888762"/>
          </a:xfrm>
        </p:grpSpPr>
        <p:sp>
          <p:nvSpPr>
            <p:cNvPr id="8039" name="Google Shape;8039;p74"/>
            <p:cNvSpPr/>
            <p:nvPr/>
          </p:nvSpPr>
          <p:spPr>
            <a:xfrm>
              <a:off x="4468527" y="1411932"/>
              <a:ext cx="1528500" cy="1452600"/>
            </a:xfrm>
            <a:prstGeom prst="pentagon">
              <a:avLst>
                <a:gd name="hf" fmla="val 105146"/>
                <a:gd name="vf" fmla="val 110557"/>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040" name="Google Shape;8040;p74"/>
            <p:cNvGrpSpPr/>
            <p:nvPr/>
          </p:nvGrpSpPr>
          <p:grpSpPr>
            <a:xfrm>
              <a:off x="5853086" y="1789142"/>
              <a:ext cx="355454" cy="1048099"/>
              <a:chOff x="5576108" y="2016725"/>
              <a:chExt cx="565200" cy="1666560"/>
            </a:xfrm>
          </p:grpSpPr>
          <p:sp>
            <p:nvSpPr>
              <p:cNvPr id="8041" name="Google Shape;8041;p74"/>
              <p:cNvSpPr/>
              <p:nvPr/>
            </p:nvSpPr>
            <p:spPr>
              <a:xfrm>
                <a:off x="5576108" y="2016725"/>
                <a:ext cx="565200" cy="5655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8042" name="Google Shape;8042;p74"/>
              <p:cNvSpPr/>
              <p:nvPr/>
            </p:nvSpPr>
            <p:spPr>
              <a:xfrm rot="6479001">
                <a:off x="5275897" y="3050667"/>
                <a:ext cx="1119386" cy="152834"/>
              </a:xfrm>
              <a:prstGeom prst="rightArrow">
                <a:avLst>
                  <a:gd name="adj1" fmla="val 25514"/>
                  <a:gd name="adj2" fmla="val 64322"/>
                </a:avLst>
              </a:prstGeom>
              <a:solidFill>
                <a:srgbClr val="667E92"/>
              </a:solidFill>
              <a:ln>
                <a:solidFill>
                  <a:schemeClr val="bg1"/>
                </a:solidFill>
              </a:ln>
            </p:spPr>
            <p:txBody>
              <a:bodyPr spcFirstLastPara="1" wrap="square" lIns="121900" tIns="121900" rIns="121900" bIns="121900" anchor="ctr" anchorCtr="0">
                <a:noAutofit/>
              </a:bodyPr>
              <a:lstStyle/>
              <a:p>
                <a:endParaRPr sz="2400"/>
              </a:p>
            </p:txBody>
          </p:sp>
        </p:grpSp>
        <p:grpSp>
          <p:nvGrpSpPr>
            <p:cNvPr id="8043" name="Google Shape;8043;p74"/>
            <p:cNvGrpSpPr/>
            <p:nvPr/>
          </p:nvGrpSpPr>
          <p:grpSpPr>
            <a:xfrm>
              <a:off x="4869455" y="2691676"/>
              <a:ext cx="1013897" cy="398961"/>
              <a:chOff x="4012057" y="3451825"/>
              <a:chExt cx="1612175" cy="634379"/>
            </a:xfrm>
          </p:grpSpPr>
          <p:sp>
            <p:nvSpPr>
              <p:cNvPr id="8044" name="Google Shape;8044;p74"/>
              <p:cNvSpPr/>
              <p:nvPr/>
            </p:nvSpPr>
            <p:spPr>
              <a:xfrm>
                <a:off x="5059033" y="3451825"/>
                <a:ext cx="565200" cy="5655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8045" name="Google Shape;8045;p74"/>
              <p:cNvSpPr/>
              <p:nvPr/>
            </p:nvSpPr>
            <p:spPr>
              <a:xfrm rot="10799079">
                <a:off x="4012507" y="3933353"/>
                <a:ext cx="1119600" cy="152703"/>
              </a:xfrm>
              <a:prstGeom prst="rightArrow">
                <a:avLst>
                  <a:gd name="adj1" fmla="val 25514"/>
                  <a:gd name="adj2" fmla="val 64322"/>
                </a:avLst>
              </a:prstGeom>
              <a:solidFill>
                <a:srgbClr val="667E92"/>
              </a:solidFill>
              <a:ln>
                <a:solidFill>
                  <a:schemeClr val="bg1"/>
                </a:solidFill>
              </a:ln>
            </p:spPr>
            <p:txBody>
              <a:bodyPr spcFirstLastPara="1" wrap="square" lIns="121900" tIns="121900" rIns="121900" bIns="121900" anchor="ctr" anchorCtr="0">
                <a:noAutofit/>
              </a:bodyPr>
              <a:lstStyle/>
              <a:p>
                <a:endParaRPr sz="2400"/>
              </a:p>
            </p:txBody>
          </p:sp>
        </p:grpSp>
        <p:grpSp>
          <p:nvGrpSpPr>
            <p:cNvPr id="8046" name="Google Shape;8046;p74"/>
            <p:cNvGrpSpPr/>
            <p:nvPr/>
          </p:nvGrpSpPr>
          <p:grpSpPr>
            <a:xfrm>
              <a:off x="4276937" y="2155961"/>
              <a:ext cx="651965" cy="891358"/>
              <a:chOff x="3069908" y="2599997"/>
              <a:chExt cx="1036675" cy="1417328"/>
            </a:xfrm>
          </p:grpSpPr>
          <p:sp>
            <p:nvSpPr>
              <p:cNvPr id="8047" name="Google Shape;8047;p74"/>
              <p:cNvSpPr/>
              <p:nvPr/>
            </p:nvSpPr>
            <p:spPr>
              <a:xfrm>
                <a:off x="3541383" y="3451825"/>
                <a:ext cx="565200" cy="5655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8048" name="Google Shape;8048;p74"/>
              <p:cNvSpPr/>
              <p:nvPr/>
            </p:nvSpPr>
            <p:spPr>
              <a:xfrm rot="-6478717">
                <a:off x="2755922" y="3079191"/>
                <a:ext cx="1119672" cy="153413"/>
              </a:xfrm>
              <a:prstGeom prst="rightArrow">
                <a:avLst>
                  <a:gd name="adj1" fmla="val 25514"/>
                  <a:gd name="adj2" fmla="val 64322"/>
                </a:avLst>
              </a:prstGeom>
              <a:solidFill>
                <a:srgbClr val="667E92"/>
              </a:solidFill>
              <a:ln>
                <a:solidFill>
                  <a:schemeClr val="bg1"/>
                </a:solidFill>
              </a:ln>
            </p:spPr>
            <p:txBody>
              <a:bodyPr spcFirstLastPara="1" wrap="square" lIns="121900" tIns="121900" rIns="121900" bIns="121900" anchor="ctr" anchorCtr="0">
                <a:noAutofit/>
              </a:bodyPr>
              <a:lstStyle/>
              <a:p>
                <a:endParaRPr sz="2400"/>
              </a:p>
            </p:txBody>
          </p:sp>
        </p:grpSp>
        <p:grpSp>
          <p:nvGrpSpPr>
            <p:cNvPr id="8049" name="Google Shape;8049;p74"/>
            <p:cNvGrpSpPr/>
            <p:nvPr/>
          </p:nvGrpSpPr>
          <p:grpSpPr>
            <a:xfrm>
              <a:off x="5054918" y="1201875"/>
              <a:ext cx="999548" cy="602711"/>
              <a:chOff x="4306958" y="1082925"/>
              <a:chExt cx="1589359" cy="958358"/>
            </a:xfrm>
          </p:grpSpPr>
          <p:sp>
            <p:nvSpPr>
              <p:cNvPr id="8050" name="Google Shape;8050;p74"/>
              <p:cNvSpPr/>
              <p:nvPr/>
            </p:nvSpPr>
            <p:spPr>
              <a:xfrm>
                <a:off x="4306958" y="1082925"/>
                <a:ext cx="565200" cy="5655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8051" name="Google Shape;8051;p74"/>
              <p:cNvSpPr/>
              <p:nvPr/>
            </p:nvSpPr>
            <p:spPr>
              <a:xfrm rot="2159678">
                <a:off x="4838902" y="1574444"/>
                <a:ext cx="1119431" cy="152476"/>
              </a:xfrm>
              <a:prstGeom prst="rightArrow">
                <a:avLst>
                  <a:gd name="adj1" fmla="val 25514"/>
                  <a:gd name="adj2" fmla="val 64322"/>
                </a:avLst>
              </a:prstGeom>
              <a:solidFill>
                <a:srgbClr val="5F7D95"/>
              </a:solidFill>
              <a:ln>
                <a:solidFill>
                  <a:schemeClr val="bg1"/>
                </a:solidFill>
              </a:ln>
            </p:spPr>
            <p:txBody>
              <a:bodyPr spcFirstLastPara="1" wrap="square" lIns="121900" tIns="121900" rIns="121900" bIns="121900" anchor="ctr" anchorCtr="0">
                <a:noAutofit/>
              </a:bodyPr>
              <a:lstStyle/>
              <a:p>
                <a:endParaRPr sz="2400"/>
              </a:p>
            </p:txBody>
          </p:sp>
        </p:grpSp>
        <p:grpSp>
          <p:nvGrpSpPr>
            <p:cNvPr id="8052" name="Google Shape;8052;p74"/>
            <p:cNvGrpSpPr/>
            <p:nvPr/>
          </p:nvGrpSpPr>
          <p:grpSpPr>
            <a:xfrm>
              <a:off x="4249973" y="1303451"/>
              <a:ext cx="799317" cy="841334"/>
              <a:chOff x="3027033" y="1244439"/>
              <a:chExt cx="1270977" cy="1337786"/>
            </a:xfrm>
          </p:grpSpPr>
          <p:sp>
            <p:nvSpPr>
              <p:cNvPr id="8053" name="Google Shape;8053;p74"/>
              <p:cNvSpPr/>
              <p:nvPr/>
            </p:nvSpPr>
            <p:spPr>
              <a:xfrm>
                <a:off x="3027033" y="2016725"/>
                <a:ext cx="565200" cy="5655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8054" name="Google Shape;8054;p74"/>
              <p:cNvSpPr/>
              <p:nvPr/>
            </p:nvSpPr>
            <p:spPr>
              <a:xfrm rot="-2159137">
                <a:off x="3240473" y="1559002"/>
                <a:ext cx="1119673" cy="153273"/>
              </a:xfrm>
              <a:prstGeom prst="rightArrow">
                <a:avLst>
                  <a:gd name="adj1" fmla="val 25514"/>
                  <a:gd name="adj2" fmla="val 64322"/>
                </a:avLst>
              </a:prstGeom>
              <a:solidFill>
                <a:srgbClr val="667E92"/>
              </a:solidFill>
              <a:ln>
                <a:solidFill>
                  <a:schemeClr val="bg1"/>
                </a:solidFill>
              </a:ln>
            </p:spPr>
            <p:txBody>
              <a:bodyPr spcFirstLastPara="1" wrap="square" lIns="121900" tIns="121900" rIns="121900" bIns="121900" anchor="ctr" anchorCtr="0">
                <a:noAutofit/>
              </a:bodyPr>
              <a:lstStyle/>
              <a:p>
                <a:endParaRPr sz="2400"/>
              </a:p>
            </p:txBody>
          </p:sp>
        </p:grpSp>
      </p:grpSp>
      <p:grpSp>
        <p:nvGrpSpPr>
          <p:cNvPr id="8055" name="Google Shape;8055;p74"/>
          <p:cNvGrpSpPr/>
          <p:nvPr/>
        </p:nvGrpSpPr>
        <p:grpSpPr>
          <a:xfrm>
            <a:off x="969802" y="3080445"/>
            <a:ext cx="1015689" cy="973195"/>
            <a:chOff x="2657744" y="2337745"/>
            <a:chExt cx="832987" cy="798137"/>
          </a:xfrm>
        </p:grpSpPr>
        <p:sp>
          <p:nvSpPr>
            <p:cNvPr id="8056" name="Google Shape;8056;p74"/>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57" name="Google Shape;8057;p74"/>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58" name="Google Shape;8058;p74"/>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59" name="Google Shape;8059;p74"/>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60" name="Google Shape;8060;p74"/>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61" name="Google Shape;8061;p74"/>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062" name="Google Shape;8062;p74"/>
          <p:cNvGrpSpPr/>
          <p:nvPr/>
        </p:nvGrpSpPr>
        <p:grpSpPr>
          <a:xfrm>
            <a:off x="4317753" y="3084720"/>
            <a:ext cx="914092" cy="964781"/>
            <a:chOff x="3398134" y="2057755"/>
            <a:chExt cx="704087" cy="743130"/>
          </a:xfrm>
        </p:grpSpPr>
        <p:grpSp>
          <p:nvGrpSpPr>
            <p:cNvPr id="8063" name="Google Shape;8063;p74"/>
            <p:cNvGrpSpPr/>
            <p:nvPr/>
          </p:nvGrpSpPr>
          <p:grpSpPr>
            <a:xfrm>
              <a:off x="3398134" y="2290183"/>
              <a:ext cx="315300" cy="219900"/>
              <a:chOff x="3398134" y="2290183"/>
              <a:chExt cx="315300" cy="219900"/>
            </a:xfrm>
          </p:grpSpPr>
          <p:sp>
            <p:nvSpPr>
              <p:cNvPr id="8064" name="Google Shape;8064;p74"/>
              <p:cNvSpPr/>
              <p:nvPr/>
            </p:nvSpPr>
            <p:spPr>
              <a:xfrm>
                <a:off x="3493534" y="2290183"/>
                <a:ext cx="219900" cy="219900"/>
              </a:xfrm>
              <a:prstGeom prst="ellipse">
                <a:avLst/>
              </a:prstGeom>
              <a:noFill/>
              <a:ln w="9525" cap="flat" cmpd="sng">
                <a:solidFill>
                  <a:schemeClr val="bg1"/>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cxnSp>
            <p:nvCxnSpPr>
              <p:cNvPr id="8065" name="Google Shape;8065;p74"/>
              <p:cNvCxnSpPr>
                <a:stCxn id="8064" idx="2"/>
              </p:cNvCxnSpPr>
              <p:nvPr/>
            </p:nvCxnSpPr>
            <p:spPr>
              <a:xfrm rot="10800000">
                <a:off x="3398134" y="2400133"/>
                <a:ext cx="95400" cy="0"/>
              </a:xfrm>
              <a:prstGeom prst="straightConnector1">
                <a:avLst/>
              </a:prstGeom>
              <a:noFill/>
              <a:ln w="9525" cap="flat" cmpd="sng">
                <a:solidFill>
                  <a:schemeClr val="bg1"/>
                </a:solidFill>
                <a:prstDash val="solid"/>
                <a:round/>
                <a:headEnd type="none" w="med" len="med"/>
                <a:tailEnd type="none" w="med" len="med"/>
              </a:ln>
            </p:spPr>
          </p:cxnSp>
        </p:grpSp>
        <p:grpSp>
          <p:nvGrpSpPr>
            <p:cNvPr id="8066" name="Google Shape;8066;p74"/>
            <p:cNvGrpSpPr/>
            <p:nvPr/>
          </p:nvGrpSpPr>
          <p:grpSpPr>
            <a:xfrm>
              <a:off x="3547823" y="2467358"/>
              <a:ext cx="219900" cy="333527"/>
              <a:chOff x="3547823" y="2467358"/>
              <a:chExt cx="219900" cy="333527"/>
            </a:xfrm>
          </p:grpSpPr>
          <p:sp>
            <p:nvSpPr>
              <p:cNvPr id="8067" name="Google Shape;8067;p74"/>
              <p:cNvSpPr/>
              <p:nvPr/>
            </p:nvSpPr>
            <p:spPr>
              <a:xfrm>
                <a:off x="3547823" y="2467358"/>
                <a:ext cx="219900" cy="219900"/>
              </a:xfrm>
              <a:prstGeom prst="ellipse">
                <a:avLst/>
              </a:prstGeom>
              <a:noFill/>
              <a:ln w="9525" cap="flat" cmpd="sng">
                <a:solidFill>
                  <a:schemeClr val="bg1"/>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cxnSp>
            <p:nvCxnSpPr>
              <p:cNvPr id="8068" name="Google Shape;8068;p74"/>
              <p:cNvCxnSpPr/>
              <p:nvPr/>
            </p:nvCxnSpPr>
            <p:spPr>
              <a:xfrm rot="10800000">
                <a:off x="3657701" y="2687185"/>
                <a:ext cx="0" cy="113700"/>
              </a:xfrm>
              <a:prstGeom prst="straightConnector1">
                <a:avLst/>
              </a:prstGeom>
              <a:noFill/>
              <a:ln w="9525" cap="flat" cmpd="sng">
                <a:solidFill>
                  <a:schemeClr val="bg1"/>
                </a:solidFill>
                <a:prstDash val="solid"/>
                <a:round/>
                <a:headEnd type="none" w="med" len="med"/>
                <a:tailEnd type="none" w="med" len="med"/>
              </a:ln>
            </p:spPr>
          </p:cxnSp>
        </p:grpSp>
        <p:grpSp>
          <p:nvGrpSpPr>
            <p:cNvPr id="8069" name="Google Shape;8069;p74"/>
            <p:cNvGrpSpPr/>
            <p:nvPr/>
          </p:nvGrpSpPr>
          <p:grpSpPr>
            <a:xfrm>
              <a:off x="3734138" y="2467358"/>
              <a:ext cx="219900" cy="333527"/>
              <a:chOff x="3734138" y="2467358"/>
              <a:chExt cx="219900" cy="333527"/>
            </a:xfrm>
          </p:grpSpPr>
          <p:sp>
            <p:nvSpPr>
              <p:cNvPr id="8070" name="Google Shape;8070;p74"/>
              <p:cNvSpPr/>
              <p:nvPr/>
            </p:nvSpPr>
            <p:spPr>
              <a:xfrm>
                <a:off x="3734138" y="2467358"/>
                <a:ext cx="219900" cy="219900"/>
              </a:xfrm>
              <a:prstGeom prst="ellipse">
                <a:avLst/>
              </a:prstGeom>
              <a:noFill/>
              <a:ln w="9525" cap="flat" cmpd="sng">
                <a:solidFill>
                  <a:schemeClr val="bg1"/>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cxnSp>
            <p:nvCxnSpPr>
              <p:cNvPr id="8071" name="Google Shape;8071;p74"/>
              <p:cNvCxnSpPr/>
              <p:nvPr/>
            </p:nvCxnSpPr>
            <p:spPr>
              <a:xfrm rot="10800000">
                <a:off x="3844020" y="2687185"/>
                <a:ext cx="0" cy="113700"/>
              </a:xfrm>
              <a:prstGeom prst="straightConnector1">
                <a:avLst/>
              </a:prstGeom>
              <a:noFill/>
              <a:ln w="9525" cap="flat" cmpd="sng">
                <a:solidFill>
                  <a:schemeClr val="bg1"/>
                </a:solidFill>
                <a:prstDash val="solid"/>
                <a:round/>
                <a:headEnd type="none" w="med" len="med"/>
                <a:tailEnd type="none" w="med" len="med"/>
              </a:ln>
            </p:spPr>
          </p:cxnSp>
        </p:grpSp>
        <p:grpSp>
          <p:nvGrpSpPr>
            <p:cNvPr id="8072" name="Google Shape;8072;p74"/>
            <p:cNvGrpSpPr/>
            <p:nvPr/>
          </p:nvGrpSpPr>
          <p:grpSpPr>
            <a:xfrm>
              <a:off x="3787560" y="2288011"/>
              <a:ext cx="314661" cy="219900"/>
              <a:chOff x="3787560" y="2288011"/>
              <a:chExt cx="314661" cy="219900"/>
            </a:xfrm>
          </p:grpSpPr>
          <p:sp>
            <p:nvSpPr>
              <p:cNvPr id="8073" name="Google Shape;8073;p74"/>
              <p:cNvSpPr/>
              <p:nvPr/>
            </p:nvSpPr>
            <p:spPr>
              <a:xfrm>
                <a:off x="3787560" y="2288011"/>
                <a:ext cx="219900" cy="219900"/>
              </a:xfrm>
              <a:prstGeom prst="ellipse">
                <a:avLst/>
              </a:prstGeom>
              <a:noFill/>
              <a:ln w="9525" cap="flat" cmpd="sng">
                <a:solidFill>
                  <a:schemeClr val="bg1"/>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cxnSp>
            <p:nvCxnSpPr>
              <p:cNvPr id="8074" name="Google Shape;8074;p74"/>
              <p:cNvCxnSpPr/>
              <p:nvPr/>
            </p:nvCxnSpPr>
            <p:spPr>
              <a:xfrm rot="10800000">
                <a:off x="4007421" y="2400064"/>
                <a:ext cx="94800" cy="0"/>
              </a:xfrm>
              <a:prstGeom prst="straightConnector1">
                <a:avLst/>
              </a:prstGeom>
              <a:noFill/>
              <a:ln w="9525" cap="flat" cmpd="sng">
                <a:solidFill>
                  <a:schemeClr val="bg1"/>
                </a:solidFill>
                <a:prstDash val="solid"/>
                <a:round/>
                <a:headEnd type="none" w="med" len="med"/>
                <a:tailEnd type="none" w="med" len="med"/>
              </a:ln>
            </p:spPr>
          </p:cxnSp>
        </p:grpSp>
        <p:grpSp>
          <p:nvGrpSpPr>
            <p:cNvPr id="8075" name="Google Shape;8075;p74"/>
            <p:cNvGrpSpPr/>
            <p:nvPr/>
          </p:nvGrpSpPr>
          <p:grpSpPr>
            <a:xfrm>
              <a:off x="3637290" y="2057755"/>
              <a:ext cx="219900" cy="335499"/>
              <a:chOff x="3637290" y="2057755"/>
              <a:chExt cx="219900" cy="335499"/>
            </a:xfrm>
          </p:grpSpPr>
          <p:sp>
            <p:nvSpPr>
              <p:cNvPr id="8076" name="Google Shape;8076;p74"/>
              <p:cNvSpPr/>
              <p:nvPr/>
            </p:nvSpPr>
            <p:spPr>
              <a:xfrm>
                <a:off x="3637290" y="2173354"/>
                <a:ext cx="219900" cy="219900"/>
              </a:xfrm>
              <a:prstGeom prst="ellipse">
                <a:avLst/>
              </a:prstGeom>
              <a:noFill/>
              <a:ln w="9525" cap="flat" cmpd="sng">
                <a:solidFill>
                  <a:schemeClr val="bg1"/>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FFFFFF"/>
                  </a:solidFill>
                  <a:latin typeface="Calibri"/>
                  <a:ea typeface="Calibri"/>
                  <a:cs typeface="Calibri"/>
                  <a:sym typeface="Calibri"/>
                </a:endParaRPr>
              </a:p>
            </p:txBody>
          </p:sp>
          <p:cxnSp>
            <p:nvCxnSpPr>
              <p:cNvPr id="8077" name="Google Shape;8077;p74"/>
              <p:cNvCxnSpPr/>
              <p:nvPr/>
            </p:nvCxnSpPr>
            <p:spPr>
              <a:xfrm rot="10800000">
                <a:off x="3747169" y="2057755"/>
                <a:ext cx="0" cy="113700"/>
              </a:xfrm>
              <a:prstGeom prst="straightConnector1">
                <a:avLst/>
              </a:prstGeom>
              <a:noFill/>
              <a:ln w="9525" cap="flat" cmpd="sng">
                <a:solidFill>
                  <a:schemeClr val="bg1"/>
                </a:solidFill>
                <a:prstDash val="solid"/>
                <a:round/>
                <a:headEnd type="none" w="med" len="med"/>
                <a:tailEnd type="none" w="med" len="med"/>
              </a:ln>
            </p:spPr>
          </p:cxnSp>
        </p:grpSp>
      </p:grpSp>
      <p:grpSp>
        <p:nvGrpSpPr>
          <p:cNvPr id="8078" name="Google Shape;8078;p74"/>
          <p:cNvGrpSpPr/>
          <p:nvPr/>
        </p:nvGrpSpPr>
        <p:grpSpPr>
          <a:xfrm>
            <a:off x="6551383" y="3093648"/>
            <a:ext cx="946871" cy="946871"/>
            <a:chOff x="5007123" y="2079403"/>
            <a:chExt cx="687600" cy="687600"/>
          </a:xfrm>
        </p:grpSpPr>
        <p:sp>
          <p:nvSpPr>
            <p:cNvPr id="8079" name="Google Shape;8079;p74"/>
            <p:cNvSpPr/>
            <p:nvPr/>
          </p:nvSpPr>
          <p:spPr>
            <a:xfrm>
              <a:off x="5007123" y="2079403"/>
              <a:ext cx="687600" cy="6876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0" name="Google Shape;8080;p74"/>
            <p:cNvSpPr/>
            <p:nvPr/>
          </p:nvSpPr>
          <p:spPr>
            <a:xfrm>
              <a:off x="5069448" y="2141702"/>
              <a:ext cx="563100" cy="5628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1" name="Google Shape;8081;p74"/>
            <p:cNvSpPr/>
            <p:nvPr/>
          </p:nvSpPr>
          <p:spPr>
            <a:xfrm>
              <a:off x="5146403" y="2218605"/>
              <a:ext cx="409200" cy="4092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2" name="Google Shape;8082;p74"/>
            <p:cNvSpPr/>
            <p:nvPr/>
          </p:nvSpPr>
          <p:spPr>
            <a:xfrm>
              <a:off x="5221891" y="2294066"/>
              <a:ext cx="258300" cy="2583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083" name="Google Shape;8083;p74"/>
          <p:cNvGrpSpPr/>
          <p:nvPr/>
        </p:nvGrpSpPr>
        <p:grpSpPr>
          <a:xfrm>
            <a:off x="7630633" y="3086323"/>
            <a:ext cx="961331" cy="961577"/>
            <a:chOff x="5797446" y="2063053"/>
            <a:chExt cx="698100" cy="698280"/>
          </a:xfrm>
        </p:grpSpPr>
        <p:sp>
          <p:nvSpPr>
            <p:cNvPr id="8084" name="Google Shape;8084;p74"/>
            <p:cNvSpPr/>
            <p:nvPr/>
          </p:nvSpPr>
          <p:spPr>
            <a:xfrm>
              <a:off x="5797446" y="2063053"/>
              <a:ext cx="698100" cy="6981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5" name="Google Shape;8085;p74"/>
            <p:cNvSpPr/>
            <p:nvPr/>
          </p:nvSpPr>
          <p:spPr>
            <a:xfrm>
              <a:off x="5872067" y="2212295"/>
              <a:ext cx="549000" cy="5490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6" name="Google Shape;8086;p74"/>
            <p:cNvSpPr/>
            <p:nvPr/>
          </p:nvSpPr>
          <p:spPr>
            <a:xfrm>
              <a:off x="5921353" y="2310867"/>
              <a:ext cx="450300" cy="4503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7" name="Google Shape;8087;p74"/>
            <p:cNvSpPr/>
            <p:nvPr/>
          </p:nvSpPr>
          <p:spPr>
            <a:xfrm>
              <a:off x="5967936" y="2404033"/>
              <a:ext cx="357300" cy="3573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088" name="Google Shape;8088;p74"/>
          <p:cNvGrpSpPr/>
          <p:nvPr/>
        </p:nvGrpSpPr>
        <p:grpSpPr>
          <a:xfrm>
            <a:off x="10890830" y="5280462"/>
            <a:ext cx="374113" cy="897552"/>
            <a:chOff x="8075075" y="3754290"/>
            <a:chExt cx="255612" cy="613194"/>
          </a:xfrm>
        </p:grpSpPr>
        <p:grpSp>
          <p:nvGrpSpPr>
            <p:cNvPr id="8089" name="Google Shape;8089;p74"/>
            <p:cNvGrpSpPr/>
            <p:nvPr/>
          </p:nvGrpSpPr>
          <p:grpSpPr>
            <a:xfrm>
              <a:off x="8075075" y="3754290"/>
              <a:ext cx="255612" cy="613194"/>
              <a:chOff x="8075075" y="3754290"/>
              <a:chExt cx="255612" cy="613194"/>
            </a:xfrm>
          </p:grpSpPr>
          <p:sp>
            <p:nvSpPr>
              <p:cNvPr id="8090" name="Google Shape;8090;p74"/>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91" name="Google Shape;8091;p74"/>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092" name="Google Shape;8092;p74"/>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093" name="Google Shape;8093;p74"/>
          <p:cNvGrpSpPr/>
          <p:nvPr/>
        </p:nvGrpSpPr>
        <p:grpSpPr>
          <a:xfrm>
            <a:off x="7046906" y="5265526"/>
            <a:ext cx="627136" cy="911660"/>
            <a:chOff x="1697726" y="3244179"/>
            <a:chExt cx="788124" cy="1146069"/>
          </a:xfrm>
        </p:grpSpPr>
        <p:sp>
          <p:nvSpPr>
            <p:cNvPr id="8094" name="Google Shape;8094;p74"/>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95" name="Google Shape;8095;p74"/>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096" name="Google Shape;8096;p74"/>
          <p:cNvSpPr/>
          <p:nvPr/>
        </p:nvSpPr>
        <p:spPr>
          <a:xfrm>
            <a:off x="10856859" y="5150861"/>
            <a:ext cx="272" cy="5"/>
          </a:xfrm>
          <a:custGeom>
            <a:avLst/>
            <a:gdLst/>
            <a:ahLst/>
            <a:cxnLst/>
            <a:rect l="l" t="t" r="r" b="b"/>
            <a:pathLst>
              <a:path w="48" h="1" extrusionOk="0">
                <a:moveTo>
                  <a:pt x="48" y="0"/>
                </a:moveTo>
                <a:lnTo>
                  <a:pt x="1" y="0"/>
                </a:lnTo>
                <a:close/>
              </a:path>
            </a:pathLst>
          </a:custGeom>
          <a:solidFill>
            <a:srgbClr val="FFFFFF"/>
          </a:solidFill>
          <a:ln>
            <a:solidFill>
              <a:schemeClr val="bg1"/>
            </a:solidFill>
          </a:ln>
        </p:spPr>
        <p:txBody>
          <a:bodyPr spcFirstLastPara="1" wrap="square" lIns="121900" tIns="121900" rIns="121900" bIns="121900" anchor="ctr" anchorCtr="0">
            <a:noAutofit/>
          </a:bodyPr>
          <a:lstStyle/>
          <a:p>
            <a:endParaRPr sz="2400"/>
          </a:p>
        </p:txBody>
      </p:sp>
      <p:grpSp>
        <p:nvGrpSpPr>
          <p:cNvPr id="8097" name="Google Shape;8097;p74"/>
          <p:cNvGrpSpPr/>
          <p:nvPr/>
        </p:nvGrpSpPr>
        <p:grpSpPr>
          <a:xfrm>
            <a:off x="7875108" y="5280462"/>
            <a:ext cx="391855" cy="391793"/>
            <a:chOff x="6134814" y="3754290"/>
            <a:chExt cx="293891" cy="293845"/>
          </a:xfrm>
        </p:grpSpPr>
        <p:sp>
          <p:nvSpPr>
            <p:cNvPr id="8098" name="Google Shape;8098;p74"/>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99" name="Google Shape;8099;p74"/>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100" name="Google Shape;8100;p74"/>
          <p:cNvGrpSpPr/>
          <p:nvPr/>
        </p:nvGrpSpPr>
        <p:grpSpPr>
          <a:xfrm>
            <a:off x="7875108" y="5785356"/>
            <a:ext cx="391855" cy="391855"/>
            <a:chOff x="6134814" y="4086186"/>
            <a:chExt cx="293891" cy="293891"/>
          </a:xfrm>
        </p:grpSpPr>
        <p:sp>
          <p:nvSpPr>
            <p:cNvPr id="8101" name="Google Shape;8101;p74"/>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2" name="Google Shape;8102;p74"/>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103" name="Google Shape;8103;p74"/>
          <p:cNvSpPr/>
          <p:nvPr/>
        </p:nvSpPr>
        <p:spPr>
          <a:xfrm>
            <a:off x="9259677" y="5279391"/>
            <a:ext cx="812924" cy="897533"/>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4" name="Google Shape;8104;p74"/>
          <p:cNvSpPr/>
          <p:nvPr/>
        </p:nvSpPr>
        <p:spPr>
          <a:xfrm rot="10800000">
            <a:off x="8468027" y="5276374"/>
            <a:ext cx="590585" cy="900851"/>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105" name="Google Shape;8105;p74"/>
          <p:cNvGrpSpPr/>
          <p:nvPr/>
        </p:nvGrpSpPr>
        <p:grpSpPr>
          <a:xfrm>
            <a:off x="10441741" y="4223613"/>
            <a:ext cx="830511" cy="829259"/>
            <a:chOff x="1187048" y="238125"/>
            <a:chExt cx="5256397" cy="5248476"/>
          </a:xfrm>
        </p:grpSpPr>
        <p:sp>
          <p:nvSpPr>
            <p:cNvPr id="8106" name="Google Shape;8106;p74"/>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7" name="Google Shape;8107;p74"/>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8" name="Google Shape;8108;p74"/>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9" name="Google Shape;8109;p74"/>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110" name="Google Shape;8110;p74"/>
          <p:cNvGrpSpPr/>
          <p:nvPr/>
        </p:nvGrpSpPr>
        <p:grpSpPr>
          <a:xfrm>
            <a:off x="3051215" y="4236424"/>
            <a:ext cx="1747983" cy="816543"/>
            <a:chOff x="238125" y="1188750"/>
            <a:chExt cx="7140450" cy="3335550"/>
          </a:xfrm>
        </p:grpSpPr>
        <p:sp>
          <p:nvSpPr>
            <p:cNvPr id="8111" name="Google Shape;8111;p74"/>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2" name="Google Shape;8112;p74"/>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3" name="Google Shape;8113;p74"/>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4" name="Google Shape;8114;p74"/>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5" name="Google Shape;8115;p74"/>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116" name="Google Shape;8116;p74"/>
          <p:cNvGrpSpPr/>
          <p:nvPr/>
        </p:nvGrpSpPr>
        <p:grpSpPr>
          <a:xfrm>
            <a:off x="8819044" y="4223830"/>
            <a:ext cx="1480399" cy="828936"/>
            <a:chOff x="238125" y="1335475"/>
            <a:chExt cx="5418735" cy="3034175"/>
          </a:xfrm>
        </p:grpSpPr>
        <p:sp>
          <p:nvSpPr>
            <p:cNvPr id="8117" name="Google Shape;8117;p74"/>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8" name="Google Shape;8118;p74"/>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9" name="Google Shape;8119;p74"/>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120" name="Google Shape;8120;p74"/>
          <p:cNvGrpSpPr/>
          <p:nvPr/>
        </p:nvGrpSpPr>
        <p:grpSpPr>
          <a:xfrm>
            <a:off x="7242591" y="4219694"/>
            <a:ext cx="1432601" cy="836241"/>
            <a:chOff x="5359127" y="2910889"/>
            <a:chExt cx="1097723" cy="640831"/>
          </a:xfrm>
        </p:grpSpPr>
        <p:grpSp>
          <p:nvGrpSpPr>
            <p:cNvPr id="8121" name="Google Shape;8121;p74"/>
            <p:cNvGrpSpPr/>
            <p:nvPr/>
          </p:nvGrpSpPr>
          <p:grpSpPr>
            <a:xfrm>
              <a:off x="5929791" y="3263088"/>
              <a:ext cx="527060" cy="287097"/>
              <a:chOff x="5929791" y="3263088"/>
              <a:chExt cx="527060" cy="287097"/>
            </a:xfrm>
          </p:grpSpPr>
          <p:sp>
            <p:nvSpPr>
              <p:cNvPr id="8122" name="Google Shape;8122;p74"/>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chemeClr val="bg1"/>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23" name="Google Shape;8123;p74"/>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chemeClr val="bg1"/>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8124" name="Google Shape;8124;p74"/>
            <p:cNvGrpSpPr/>
            <p:nvPr/>
          </p:nvGrpSpPr>
          <p:grpSpPr>
            <a:xfrm>
              <a:off x="5359127" y="3263089"/>
              <a:ext cx="526428" cy="288631"/>
              <a:chOff x="5359127" y="3263089"/>
              <a:chExt cx="526428" cy="288631"/>
            </a:xfrm>
          </p:grpSpPr>
          <p:sp>
            <p:nvSpPr>
              <p:cNvPr id="8125" name="Google Shape;8125;p74"/>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chemeClr val="bg1"/>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26" name="Google Shape;8126;p74"/>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chemeClr val="bg1"/>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8127" name="Google Shape;8127;p74"/>
            <p:cNvGrpSpPr/>
            <p:nvPr/>
          </p:nvGrpSpPr>
          <p:grpSpPr>
            <a:xfrm>
              <a:off x="5551525" y="2910889"/>
              <a:ext cx="520901" cy="610283"/>
              <a:chOff x="5551525" y="2910889"/>
              <a:chExt cx="520901" cy="610283"/>
            </a:xfrm>
          </p:grpSpPr>
          <p:sp>
            <p:nvSpPr>
              <p:cNvPr id="8128" name="Google Shape;8128;p74"/>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chemeClr val="bg1"/>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29" name="Google Shape;8129;p74"/>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chemeClr val="bg1"/>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8130" name="Google Shape;8130;p74"/>
            <p:cNvGrpSpPr/>
            <p:nvPr/>
          </p:nvGrpSpPr>
          <p:grpSpPr>
            <a:xfrm>
              <a:off x="5743962" y="2919100"/>
              <a:ext cx="623674" cy="284502"/>
              <a:chOff x="5743962" y="2919100"/>
              <a:chExt cx="623674" cy="284502"/>
            </a:xfrm>
          </p:grpSpPr>
          <p:sp>
            <p:nvSpPr>
              <p:cNvPr id="8131" name="Google Shape;8131;p74"/>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chemeClr val="bg1"/>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32" name="Google Shape;8132;p74"/>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chemeClr val="bg1"/>
                </a:solidFill>
                <a:prstDash val="solid"/>
                <a:round/>
                <a:headEnd type="none" w="sm" len="sm"/>
                <a:tailEnd type="none" w="sm" len="sm"/>
              </a:ln>
            </p:spPr>
            <p:txBody>
              <a:bodyPr spcFirstLastPara="1" wrap="square" lIns="0" tIns="0" rIns="0" bIns="0" anchor="t" anchorCtr="0">
                <a:noAutofit/>
              </a:bodyPr>
              <a:lstStyle/>
              <a:p>
                <a:endParaRPr sz="1200"/>
              </a:p>
            </p:txBody>
          </p:sp>
        </p:grpSp>
      </p:grpSp>
      <p:grpSp>
        <p:nvGrpSpPr>
          <p:cNvPr id="8133" name="Google Shape;8133;p74"/>
          <p:cNvGrpSpPr/>
          <p:nvPr/>
        </p:nvGrpSpPr>
        <p:grpSpPr>
          <a:xfrm>
            <a:off x="10110874" y="3087309"/>
            <a:ext cx="1166635" cy="959467"/>
            <a:chOff x="7608988" y="2093194"/>
            <a:chExt cx="817276" cy="672147"/>
          </a:xfrm>
        </p:grpSpPr>
        <p:cxnSp>
          <p:nvCxnSpPr>
            <p:cNvPr id="8134" name="Google Shape;8134;p74"/>
            <p:cNvCxnSpPr/>
            <p:nvPr/>
          </p:nvCxnSpPr>
          <p:spPr>
            <a:xfrm rot="5400000" flipH="1">
              <a:off x="7620257" y="2136491"/>
              <a:ext cx="129900" cy="111300"/>
            </a:xfrm>
            <a:prstGeom prst="bentConnector3">
              <a:avLst>
                <a:gd name="adj1" fmla="val 50000"/>
              </a:avLst>
            </a:prstGeom>
            <a:noFill/>
            <a:ln w="9525" cap="flat" cmpd="sng">
              <a:solidFill>
                <a:schemeClr val="bg1"/>
              </a:solidFill>
              <a:prstDash val="solid"/>
              <a:round/>
              <a:headEnd type="none" w="med" len="med"/>
              <a:tailEnd type="none" w="med" len="med"/>
            </a:ln>
          </p:spPr>
        </p:cxnSp>
        <p:cxnSp>
          <p:nvCxnSpPr>
            <p:cNvPr id="8135" name="Google Shape;8135;p74"/>
            <p:cNvCxnSpPr/>
            <p:nvPr/>
          </p:nvCxnSpPr>
          <p:spPr>
            <a:xfrm rot="-5400000">
              <a:off x="8285120" y="2136491"/>
              <a:ext cx="129900" cy="111300"/>
            </a:xfrm>
            <a:prstGeom prst="bentConnector3">
              <a:avLst>
                <a:gd name="adj1" fmla="val 50000"/>
              </a:avLst>
            </a:prstGeom>
            <a:noFill/>
            <a:ln w="9525" cap="flat" cmpd="sng">
              <a:solidFill>
                <a:schemeClr val="bg1"/>
              </a:solidFill>
              <a:prstDash val="solid"/>
              <a:round/>
              <a:headEnd type="none" w="med" len="med"/>
              <a:tailEnd type="none" w="med" len="med"/>
            </a:ln>
          </p:spPr>
        </p:cxnSp>
        <p:cxnSp>
          <p:nvCxnSpPr>
            <p:cNvPr id="8136" name="Google Shape;8136;p74"/>
            <p:cNvCxnSpPr/>
            <p:nvPr/>
          </p:nvCxnSpPr>
          <p:spPr>
            <a:xfrm rot="5400000">
              <a:off x="7620257" y="2644741"/>
              <a:ext cx="129900" cy="111300"/>
            </a:xfrm>
            <a:prstGeom prst="bentConnector3">
              <a:avLst>
                <a:gd name="adj1" fmla="val 50000"/>
              </a:avLst>
            </a:prstGeom>
            <a:noFill/>
            <a:ln w="9525" cap="flat" cmpd="sng">
              <a:solidFill>
                <a:schemeClr val="bg1"/>
              </a:solidFill>
              <a:prstDash val="solid"/>
              <a:round/>
              <a:headEnd type="none" w="med" len="med"/>
              <a:tailEnd type="none" w="med" len="med"/>
            </a:ln>
          </p:spPr>
        </p:cxnSp>
        <p:cxnSp>
          <p:nvCxnSpPr>
            <p:cNvPr id="8137" name="Google Shape;8137;p74"/>
            <p:cNvCxnSpPr/>
            <p:nvPr/>
          </p:nvCxnSpPr>
          <p:spPr>
            <a:xfrm rot="-5400000" flipH="1">
              <a:off x="8285120" y="2644741"/>
              <a:ext cx="129900" cy="111300"/>
            </a:xfrm>
            <a:prstGeom prst="bentConnector3">
              <a:avLst>
                <a:gd name="adj1" fmla="val 50000"/>
              </a:avLst>
            </a:prstGeom>
            <a:noFill/>
            <a:ln w="9525" cap="flat" cmpd="sng">
              <a:solidFill>
                <a:schemeClr val="bg1"/>
              </a:solidFill>
              <a:prstDash val="solid"/>
              <a:round/>
              <a:headEnd type="none" w="med" len="med"/>
              <a:tailEnd type="none" w="med" len="med"/>
            </a:ln>
          </p:spPr>
        </p:cxnSp>
        <p:cxnSp>
          <p:nvCxnSpPr>
            <p:cNvPr id="8138" name="Google Shape;8138;p74"/>
            <p:cNvCxnSpPr/>
            <p:nvPr/>
          </p:nvCxnSpPr>
          <p:spPr>
            <a:xfrm rot="10800000">
              <a:off x="7608988" y="2425132"/>
              <a:ext cx="83400" cy="0"/>
            </a:xfrm>
            <a:prstGeom prst="straightConnector1">
              <a:avLst/>
            </a:prstGeom>
            <a:noFill/>
            <a:ln w="9525" cap="flat" cmpd="sng">
              <a:solidFill>
                <a:schemeClr val="bg1"/>
              </a:solidFill>
              <a:prstDash val="solid"/>
              <a:round/>
              <a:headEnd type="none" w="med" len="med"/>
              <a:tailEnd type="none" w="med" len="med"/>
            </a:ln>
          </p:spPr>
        </p:cxnSp>
        <p:cxnSp>
          <p:nvCxnSpPr>
            <p:cNvPr id="8139" name="Google Shape;8139;p74"/>
            <p:cNvCxnSpPr/>
            <p:nvPr/>
          </p:nvCxnSpPr>
          <p:spPr>
            <a:xfrm rot="10800000">
              <a:off x="8342865" y="2425132"/>
              <a:ext cx="83400" cy="0"/>
            </a:xfrm>
            <a:prstGeom prst="straightConnector1">
              <a:avLst/>
            </a:prstGeom>
            <a:noFill/>
            <a:ln w="9525" cap="flat" cmpd="sng">
              <a:solidFill>
                <a:schemeClr val="bg1"/>
              </a:solidFill>
              <a:prstDash val="solid"/>
              <a:round/>
              <a:headEnd type="none" w="med" len="med"/>
              <a:tailEnd type="none" w="med" len="med"/>
            </a:ln>
          </p:spPr>
        </p:cxnSp>
        <p:grpSp>
          <p:nvGrpSpPr>
            <p:cNvPr id="8140" name="Google Shape;8140;p74"/>
            <p:cNvGrpSpPr/>
            <p:nvPr/>
          </p:nvGrpSpPr>
          <p:grpSpPr>
            <a:xfrm>
              <a:off x="7721175" y="2093194"/>
              <a:ext cx="599587" cy="623846"/>
              <a:chOff x="7721175" y="2093194"/>
              <a:chExt cx="599587" cy="623846"/>
            </a:xfrm>
          </p:grpSpPr>
          <p:grpSp>
            <p:nvGrpSpPr>
              <p:cNvPr id="8141" name="Google Shape;8141;p74"/>
              <p:cNvGrpSpPr/>
              <p:nvPr/>
            </p:nvGrpSpPr>
            <p:grpSpPr>
              <a:xfrm>
                <a:off x="7721175" y="2093194"/>
                <a:ext cx="291605" cy="623846"/>
                <a:chOff x="9405575" y="2061418"/>
                <a:chExt cx="291605" cy="623846"/>
              </a:xfrm>
            </p:grpSpPr>
            <p:sp>
              <p:nvSpPr>
                <p:cNvPr id="8142" name="Google Shape;8142;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solidFill>
                    <a:schemeClr val="bg1"/>
                  </a:solidFill>
                </a:ln>
              </p:spPr>
              <p:txBody>
                <a:bodyPr spcFirstLastPara="1" wrap="square" lIns="121900" tIns="121900" rIns="121900" bIns="121900" anchor="ctr" anchorCtr="0">
                  <a:noAutofit/>
                </a:bodyPr>
                <a:lstStyle/>
                <a:p>
                  <a:endParaRPr sz="2400"/>
                </a:p>
              </p:txBody>
            </p:sp>
            <p:sp>
              <p:nvSpPr>
                <p:cNvPr id="8143" name="Google Shape;8143;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solidFill>
                    <a:schemeClr val="bg1"/>
                  </a:solidFill>
                </a:ln>
              </p:spPr>
              <p:txBody>
                <a:bodyPr spcFirstLastPara="1" wrap="square" lIns="121900" tIns="121900" rIns="121900" bIns="121900" anchor="ctr" anchorCtr="0">
                  <a:noAutofit/>
                </a:bodyPr>
                <a:lstStyle/>
                <a:p>
                  <a:endParaRPr sz="2400"/>
                </a:p>
              </p:txBody>
            </p:sp>
            <p:sp>
              <p:nvSpPr>
                <p:cNvPr id="8144" name="Google Shape;8144;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solidFill>
                    <a:schemeClr val="bg1"/>
                  </a:solidFill>
                </a:ln>
              </p:spPr>
              <p:txBody>
                <a:bodyPr spcFirstLastPara="1" wrap="square" lIns="121900" tIns="121900" rIns="121900" bIns="121900" anchor="ctr" anchorCtr="0">
                  <a:noAutofit/>
                </a:bodyPr>
                <a:lstStyle/>
                <a:p>
                  <a:endParaRPr sz="2400"/>
                </a:p>
              </p:txBody>
            </p:sp>
            <p:sp>
              <p:nvSpPr>
                <p:cNvPr id="8145" name="Google Shape;8145;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solidFill>
                    <a:schemeClr val="bg1"/>
                  </a:solidFill>
                </a:ln>
              </p:spPr>
              <p:txBody>
                <a:bodyPr spcFirstLastPara="1" wrap="square" lIns="121900" tIns="121900" rIns="121900" bIns="121900" anchor="ctr" anchorCtr="0">
                  <a:noAutofit/>
                </a:bodyPr>
                <a:lstStyle/>
                <a:p>
                  <a:endParaRPr sz="2400"/>
                </a:p>
              </p:txBody>
            </p:sp>
            <p:sp>
              <p:nvSpPr>
                <p:cNvPr id="8146" name="Google Shape;8146;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solidFill>
                    <a:schemeClr val="bg1"/>
                  </a:solidFill>
                </a:ln>
              </p:spPr>
              <p:txBody>
                <a:bodyPr spcFirstLastPara="1" wrap="square" lIns="121900" tIns="121900" rIns="121900" bIns="121900" anchor="ctr" anchorCtr="0">
                  <a:noAutofit/>
                </a:bodyPr>
                <a:lstStyle/>
                <a:p>
                  <a:endParaRPr sz="2400"/>
                </a:p>
              </p:txBody>
            </p:sp>
            <p:sp>
              <p:nvSpPr>
                <p:cNvPr id="8147" name="Google Shape;8147;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solidFill>
                    <a:schemeClr val="bg1"/>
                  </a:solidFill>
                </a:ln>
              </p:spPr>
              <p:txBody>
                <a:bodyPr spcFirstLastPara="1" wrap="square" lIns="121900" tIns="121900" rIns="121900" bIns="121900" anchor="ctr" anchorCtr="0">
                  <a:noAutofit/>
                </a:bodyPr>
                <a:lstStyle/>
                <a:p>
                  <a:endParaRPr sz="2400"/>
                </a:p>
              </p:txBody>
            </p:sp>
            <p:sp>
              <p:nvSpPr>
                <p:cNvPr id="8148" name="Google Shape;8148;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solidFill>
                    <a:schemeClr val="bg1"/>
                  </a:solidFill>
                </a:ln>
              </p:spPr>
              <p:txBody>
                <a:bodyPr spcFirstLastPara="1" wrap="square" lIns="121900" tIns="121900" rIns="121900" bIns="121900" anchor="ctr" anchorCtr="0">
                  <a:noAutofit/>
                </a:bodyPr>
                <a:lstStyle/>
                <a:p>
                  <a:endParaRPr sz="2400"/>
                </a:p>
              </p:txBody>
            </p:sp>
          </p:grpSp>
          <p:grpSp>
            <p:nvGrpSpPr>
              <p:cNvPr id="8149" name="Google Shape;8149;p74"/>
              <p:cNvGrpSpPr/>
              <p:nvPr/>
            </p:nvGrpSpPr>
            <p:grpSpPr>
              <a:xfrm flipH="1">
                <a:off x="8029157" y="2093194"/>
                <a:ext cx="291605" cy="623846"/>
                <a:chOff x="9405575" y="2061418"/>
                <a:chExt cx="291605" cy="623846"/>
              </a:xfrm>
            </p:grpSpPr>
            <p:sp>
              <p:nvSpPr>
                <p:cNvPr id="8150" name="Google Shape;8150;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solidFill>
                    <a:schemeClr val="bg1"/>
                  </a:solidFill>
                </a:ln>
              </p:spPr>
              <p:txBody>
                <a:bodyPr spcFirstLastPara="1" wrap="square" lIns="121900" tIns="121900" rIns="121900" bIns="121900" anchor="ctr" anchorCtr="0">
                  <a:noAutofit/>
                </a:bodyPr>
                <a:lstStyle/>
                <a:p>
                  <a:endParaRPr sz="2400"/>
                </a:p>
              </p:txBody>
            </p:sp>
            <p:sp>
              <p:nvSpPr>
                <p:cNvPr id="8151" name="Google Shape;8151;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solidFill>
                    <a:schemeClr val="bg1"/>
                  </a:solidFill>
                </a:ln>
              </p:spPr>
              <p:txBody>
                <a:bodyPr spcFirstLastPara="1" wrap="square" lIns="121900" tIns="121900" rIns="121900" bIns="121900" anchor="ctr" anchorCtr="0">
                  <a:noAutofit/>
                </a:bodyPr>
                <a:lstStyle/>
                <a:p>
                  <a:endParaRPr sz="2400"/>
                </a:p>
              </p:txBody>
            </p:sp>
            <p:sp>
              <p:nvSpPr>
                <p:cNvPr id="8152" name="Google Shape;8152;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solidFill>
                    <a:schemeClr val="bg1"/>
                  </a:solidFill>
                </a:ln>
              </p:spPr>
              <p:txBody>
                <a:bodyPr spcFirstLastPara="1" wrap="square" lIns="121900" tIns="121900" rIns="121900" bIns="121900" anchor="ctr" anchorCtr="0">
                  <a:noAutofit/>
                </a:bodyPr>
                <a:lstStyle/>
                <a:p>
                  <a:endParaRPr sz="2400"/>
                </a:p>
              </p:txBody>
            </p:sp>
            <p:sp>
              <p:nvSpPr>
                <p:cNvPr id="8153" name="Google Shape;8153;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solidFill>
                    <a:schemeClr val="bg1"/>
                  </a:solidFill>
                </a:ln>
              </p:spPr>
              <p:txBody>
                <a:bodyPr spcFirstLastPara="1" wrap="square" lIns="121900" tIns="121900" rIns="121900" bIns="121900" anchor="ctr" anchorCtr="0">
                  <a:noAutofit/>
                </a:bodyPr>
                <a:lstStyle/>
                <a:p>
                  <a:endParaRPr sz="2400"/>
                </a:p>
              </p:txBody>
            </p:sp>
            <p:sp>
              <p:nvSpPr>
                <p:cNvPr id="8154" name="Google Shape;8154;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solidFill>
                    <a:schemeClr val="bg1"/>
                  </a:solidFill>
                </a:ln>
              </p:spPr>
              <p:txBody>
                <a:bodyPr spcFirstLastPara="1" wrap="square" lIns="121900" tIns="121900" rIns="121900" bIns="121900" anchor="ctr" anchorCtr="0">
                  <a:noAutofit/>
                </a:bodyPr>
                <a:lstStyle/>
                <a:p>
                  <a:endParaRPr sz="2400"/>
                </a:p>
              </p:txBody>
            </p:sp>
            <p:sp>
              <p:nvSpPr>
                <p:cNvPr id="8155" name="Google Shape;8155;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solidFill>
                    <a:schemeClr val="bg1"/>
                  </a:solidFill>
                </a:ln>
              </p:spPr>
              <p:txBody>
                <a:bodyPr spcFirstLastPara="1" wrap="square" lIns="121900" tIns="121900" rIns="121900" bIns="121900" anchor="ctr" anchorCtr="0">
                  <a:noAutofit/>
                </a:bodyPr>
                <a:lstStyle/>
                <a:p>
                  <a:endParaRPr sz="2400"/>
                </a:p>
              </p:txBody>
            </p:sp>
            <p:sp>
              <p:nvSpPr>
                <p:cNvPr id="8156" name="Google Shape;8156;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solidFill>
                    <a:schemeClr val="bg1"/>
                  </a:solidFill>
                </a:ln>
              </p:spPr>
              <p:txBody>
                <a:bodyPr spcFirstLastPara="1" wrap="square" lIns="121900" tIns="121900" rIns="121900" bIns="121900" anchor="ctr" anchorCtr="0">
                  <a:noAutofit/>
                </a:bodyPr>
                <a:lstStyle/>
                <a:p>
                  <a:endParaRPr sz="2400"/>
                </a:p>
              </p:txBody>
            </p:sp>
          </p:grpSp>
        </p:grpSp>
      </p:grpSp>
      <p:grpSp>
        <p:nvGrpSpPr>
          <p:cNvPr id="8157" name="Google Shape;8157;p74"/>
          <p:cNvGrpSpPr/>
          <p:nvPr/>
        </p:nvGrpSpPr>
        <p:grpSpPr>
          <a:xfrm>
            <a:off x="5370123" y="1909179"/>
            <a:ext cx="950076" cy="1047868"/>
            <a:chOff x="4206459" y="1191441"/>
            <a:chExt cx="712557" cy="785901"/>
          </a:xfrm>
        </p:grpSpPr>
        <p:sp>
          <p:nvSpPr>
            <p:cNvPr id="8158" name="Google Shape;8158;p74"/>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59" name="Google Shape;8159;p74"/>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60" name="Google Shape;8160;p74"/>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61" name="Google Shape;8161;p74"/>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162" name="Google Shape;8162;p74"/>
            <p:cNvGrpSpPr/>
            <p:nvPr/>
          </p:nvGrpSpPr>
          <p:grpSpPr>
            <a:xfrm>
              <a:off x="4644280" y="1290523"/>
              <a:ext cx="143716" cy="29463"/>
              <a:chOff x="4644280" y="1290523"/>
              <a:chExt cx="143716" cy="29463"/>
            </a:xfrm>
          </p:grpSpPr>
          <p:sp>
            <p:nvSpPr>
              <p:cNvPr id="8163" name="Google Shape;8163;p74"/>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solidFill>
                  <a:schemeClr val="bg1"/>
                </a:solidFill>
              </a:ln>
            </p:spPr>
            <p:txBody>
              <a:bodyPr spcFirstLastPara="1" wrap="square" lIns="121900" tIns="121900" rIns="121900" bIns="121900" anchor="ctr" anchorCtr="0">
                <a:noAutofit/>
              </a:bodyPr>
              <a:lstStyle/>
              <a:p>
                <a:endParaRPr sz="2400"/>
              </a:p>
            </p:txBody>
          </p:sp>
          <p:sp>
            <p:nvSpPr>
              <p:cNvPr id="8164" name="Google Shape;8164;p74"/>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solidFill>
                  <a:schemeClr val="bg1"/>
                </a:solidFill>
              </a:ln>
            </p:spPr>
            <p:txBody>
              <a:bodyPr spcFirstLastPara="1" wrap="square" lIns="121900" tIns="121900" rIns="121900" bIns="121900" anchor="ctr" anchorCtr="0">
                <a:noAutofit/>
              </a:bodyPr>
              <a:lstStyle/>
              <a:p>
                <a:endParaRPr sz="2400"/>
              </a:p>
            </p:txBody>
          </p:sp>
          <p:sp>
            <p:nvSpPr>
              <p:cNvPr id="8165" name="Google Shape;8165;p74"/>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solidFill>
                  <a:schemeClr val="bg1"/>
                </a:solidFill>
              </a:ln>
            </p:spPr>
            <p:txBody>
              <a:bodyPr spcFirstLastPara="1" wrap="square" lIns="121900" tIns="121900" rIns="121900" bIns="121900" anchor="ctr" anchorCtr="0">
                <a:noAutofit/>
              </a:bodyPr>
              <a:lstStyle/>
              <a:p>
                <a:endParaRPr sz="2400"/>
              </a:p>
            </p:txBody>
          </p:sp>
          <p:sp>
            <p:nvSpPr>
              <p:cNvPr id="8166" name="Google Shape;8166;p74"/>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solidFill>
                  <a:schemeClr val="bg1"/>
                </a:solidFill>
              </a:ln>
            </p:spPr>
            <p:txBody>
              <a:bodyPr spcFirstLastPara="1" wrap="square" lIns="121900" tIns="121900" rIns="121900" bIns="121900" anchor="ctr" anchorCtr="0">
                <a:noAutofit/>
              </a:bodyPr>
              <a:lstStyle/>
              <a:p>
                <a:endParaRPr sz="2400"/>
              </a:p>
            </p:txBody>
          </p:sp>
        </p:grpSp>
        <p:grpSp>
          <p:nvGrpSpPr>
            <p:cNvPr id="8167" name="Google Shape;8167;p74"/>
            <p:cNvGrpSpPr/>
            <p:nvPr/>
          </p:nvGrpSpPr>
          <p:grpSpPr>
            <a:xfrm>
              <a:off x="4356567" y="1191441"/>
              <a:ext cx="143690" cy="29488"/>
              <a:chOff x="4356567" y="1191441"/>
              <a:chExt cx="143690" cy="29488"/>
            </a:xfrm>
          </p:grpSpPr>
          <p:sp>
            <p:nvSpPr>
              <p:cNvPr id="8168" name="Google Shape;8168;p74"/>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solidFill>
                  <a:schemeClr val="bg1"/>
                </a:solidFill>
              </a:ln>
            </p:spPr>
            <p:txBody>
              <a:bodyPr spcFirstLastPara="1" wrap="square" lIns="121900" tIns="121900" rIns="121900" bIns="121900" anchor="ctr" anchorCtr="0">
                <a:noAutofit/>
              </a:bodyPr>
              <a:lstStyle/>
              <a:p>
                <a:endParaRPr sz="2400"/>
              </a:p>
            </p:txBody>
          </p:sp>
          <p:sp>
            <p:nvSpPr>
              <p:cNvPr id="8169" name="Google Shape;8169;p74"/>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solidFill>
                  <a:schemeClr val="bg1"/>
                </a:solidFill>
              </a:ln>
            </p:spPr>
            <p:txBody>
              <a:bodyPr spcFirstLastPara="1" wrap="square" lIns="121900" tIns="121900" rIns="121900" bIns="121900" anchor="ctr" anchorCtr="0">
                <a:noAutofit/>
              </a:bodyPr>
              <a:lstStyle/>
              <a:p>
                <a:endParaRPr sz="2400"/>
              </a:p>
            </p:txBody>
          </p:sp>
          <p:sp>
            <p:nvSpPr>
              <p:cNvPr id="8170" name="Google Shape;8170;p74"/>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solidFill>
                  <a:schemeClr val="bg1"/>
                </a:solidFill>
              </a:ln>
            </p:spPr>
            <p:txBody>
              <a:bodyPr spcFirstLastPara="1" wrap="square" lIns="121900" tIns="121900" rIns="121900" bIns="121900" anchor="ctr" anchorCtr="0">
                <a:noAutofit/>
              </a:bodyPr>
              <a:lstStyle/>
              <a:p>
                <a:endParaRPr sz="2400"/>
              </a:p>
            </p:txBody>
          </p:sp>
          <p:sp>
            <p:nvSpPr>
              <p:cNvPr id="8171" name="Google Shape;8171;p74"/>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solidFill>
                  <a:schemeClr val="bg1"/>
                </a:solidFill>
              </a:ln>
            </p:spPr>
            <p:txBody>
              <a:bodyPr spcFirstLastPara="1" wrap="square" lIns="121900" tIns="121900" rIns="121900" bIns="121900" anchor="ctr" anchorCtr="0">
                <a:noAutofit/>
              </a:bodyPr>
              <a:lstStyle/>
              <a:p>
                <a:endParaRPr sz="2400"/>
              </a:p>
            </p:txBody>
          </p:sp>
        </p:grpSp>
        <p:grpSp>
          <p:nvGrpSpPr>
            <p:cNvPr id="8172" name="Google Shape;8172;p74"/>
            <p:cNvGrpSpPr/>
            <p:nvPr/>
          </p:nvGrpSpPr>
          <p:grpSpPr>
            <a:xfrm>
              <a:off x="4339009" y="1863727"/>
              <a:ext cx="143703" cy="29476"/>
              <a:chOff x="4339009" y="1863727"/>
              <a:chExt cx="143703" cy="29476"/>
            </a:xfrm>
          </p:grpSpPr>
          <p:sp>
            <p:nvSpPr>
              <p:cNvPr id="8173" name="Google Shape;8173;p74"/>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solidFill>
                  <a:schemeClr val="bg1"/>
                </a:solidFill>
              </a:ln>
            </p:spPr>
            <p:txBody>
              <a:bodyPr spcFirstLastPara="1" wrap="square" lIns="121900" tIns="121900" rIns="121900" bIns="121900" anchor="ctr" anchorCtr="0">
                <a:noAutofit/>
              </a:bodyPr>
              <a:lstStyle/>
              <a:p>
                <a:endParaRPr sz="2400"/>
              </a:p>
            </p:txBody>
          </p:sp>
          <p:sp>
            <p:nvSpPr>
              <p:cNvPr id="8174" name="Google Shape;8174;p74"/>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solidFill>
                  <a:schemeClr val="bg1"/>
                </a:solidFill>
              </a:ln>
            </p:spPr>
            <p:txBody>
              <a:bodyPr spcFirstLastPara="1" wrap="square" lIns="121900" tIns="121900" rIns="121900" bIns="121900" anchor="ctr" anchorCtr="0">
                <a:noAutofit/>
              </a:bodyPr>
              <a:lstStyle/>
              <a:p>
                <a:endParaRPr sz="2400"/>
              </a:p>
            </p:txBody>
          </p:sp>
          <p:sp>
            <p:nvSpPr>
              <p:cNvPr id="8175" name="Google Shape;8175;p74"/>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solidFill>
                  <a:schemeClr val="bg1"/>
                </a:solidFill>
              </a:ln>
            </p:spPr>
            <p:txBody>
              <a:bodyPr spcFirstLastPara="1" wrap="square" lIns="121900" tIns="121900" rIns="121900" bIns="121900" anchor="ctr" anchorCtr="0">
                <a:noAutofit/>
              </a:bodyPr>
              <a:lstStyle/>
              <a:p>
                <a:endParaRPr sz="2400"/>
              </a:p>
            </p:txBody>
          </p:sp>
          <p:sp>
            <p:nvSpPr>
              <p:cNvPr id="8176" name="Google Shape;8176;p74"/>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solidFill>
                  <a:schemeClr val="bg1"/>
                </a:solidFill>
              </a:ln>
            </p:spPr>
            <p:txBody>
              <a:bodyPr spcFirstLastPara="1" wrap="square" lIns="121900" tIns="121900" rIns="121900" bIns="121900" anchor="ctr" anchorCtr="0">
                <a:noAutofit/>
              </a:bodyPr>
              <a:lstStyle/>
              <a:p>
                <a:endParaRPr sz="2400"/>
              </a:p>
            </p:txBody>
          </p:sp>
        </p:grpSp>
        <p:grpSp>
          <p:nvGrpSpPr>
            <p:cNvPr id="8177" name="Google Shape;8177;p74"/>
            <p:cNvGrpSpPr/>
            <p:nvPr/>
          </p:nvGrpSpPr>
          <p:grpSpPr>
            <a:xfrm>
              <a:off x="4206459" y="1607315"/>
              <a:ext cx="29539" cy="142899"/>
              <a:chOff x="4206459" y="1607315"/>
              <a:chExt cx="29539" cy="142899"/>
            </a:xfrm>
          </p:grpSpPr>
          <p:sp>
            <p:nvSpPr>
              <p:cNvPr id="8178" name="Google Shape;8178;p74"/>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solidFill>
                  <a:schemeClr val="bg1"/>
                </a:solidFill>
              </a:ln>
            </p:spPr>
            <p:txBody>
              <a:bodyPr spcFirstLastPara="1" wrap="square" lIns="121900" tIns="121900" rIns="121900" bIns="121900" anchor="ctr" anchorCtr="0">
                <a:noAutofit/>
              </a:bodyPr>
              <a:lstStyle/>
              <a:p>
                <a:endParaRPr sz="2400"/>
              </a:p>
            </p:txBody>
          </p:sp>
          <p:sp>
            <p:nvSpPr>
              <p:cNvPr id="8179" name="Google Shape;8179;p74"/>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solidFill>
                  <a:schemeClr val="bg1"/>
                </a:solidFill>
              </a:ln>
            </p:spPr>
            <p:txBody>
              <a:bodyPr spcFirstLastPara="1" wrap="square" lIns="121900" tIns="121900" rIns="121900" bIns="121900" anchor="ctr" anchorCtr="0">
                <a:noAutofit/>
              </a:bodyPr>
              <a:lstStyle/>
              <a:p>
                <a:endParaRPr sz="2400"/>
              </a:p>
            </p:txBody>
          </p:sp>
          <p:sp>
            <p:nvSpPr>
              <p:cNvPr id="8180" name="Google Shape;8180;p74"/>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solidFill>
                  <a:schemeClr val="bg1"/>
                </a:solidFill>
              </a:ln>
            </p:spPr>
            <p:txBody>
              <a:bodyPr spcFirstLastPara="1" wrap="square" lIns="121900" tIns="121900" rIns="121900" bIns="121900" anchor="ctr" anchorCtr="0">
                <a:noAutofit/>
              </a:bodyPr>
              <a:lstStyle/>
              <a:p>
                <a:endParaRPr sz="2400"/>
              </a:p>
            </p:txBody>
          </p:sp>
          <p:sp>
            <p:nvSpPr>
              <p:cNvPr id="8181" name="Google Shape;8181;p74"/>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solidFill>
                  <a:schemeClr val="bg1"/>
                </a:solidFill>
              </a:ln>
            </p:spPr>
            <p:txBody>
              <a:bodyPr spcFirstLastPara="1" wrap="square" lIns="121900" tIns="121900" rIns="121900" bIns="121900" anchor="ctr" anchorCtr="0">
                <a:noAutofit/>
              </a:bodyPr>
              <a:lstStyle/>
              <a:p>
                <a:endParaRPr sz="2400"/>
              </a:p>
            </p:txBody>
          </p:sp>
        </p:grpSp>
        <p:sp>
          <p:nvSpPr>
            <p:cNvPr id="8182" name="Google Shape;8182;p74"/>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solidFill>
                <a:schemeClr val="bg1"/>
              </a:solidFill>
            </a:ln>
          </p:spPr>
          <p:txBody>
            <a:bodyPr spcFirstLastPara="1" wrap="square" lIns="121900" tIns="121900" rIns="121900" bIns="121900" anchor="ctr" anchorCtr="0">
              <a:noAutofit/>
            </a:bodyPr>
            <a:lstStyle/>
            <a:p>
              <a:endParaRPr sz="2400"/>
            </a:p>
          </p:txBody>
        </p:sp>
        <p:sp>
          <p:nvSpPr>
            <p:cNvPr id="8183" name="Google Shape;8183;p74"/>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solidFill>
                <a:schemeClr val="bg1"/>
              </a:solidFill>
            </a:ln>
          </p:spPr>
          <p:txBody>
            <a:bodyPr spcFirstLastPara="1" wrap="square" lIns="121900" tIns="121900" rIns="121900" bIns="121900" anchor="ctr" anchorCtr="0">
              <a:noAutofit/>
            </a:bodyPr>
            <a:lstStyle/>
            <a:p>
              <a:endParaRPr sz="2400"/>
            </a:p>
          </p:txBody>
        </p:sp>
        <p:sp>
          <p:nvSpPr>
            <p:cNvPr id="8184" name="Google Shape;8184;p74"/>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solidFill>
                <a:schemeClr val="bg1"/>
              </a:solidFill>
            </a:ln>
          </p:spPr>
          <p:txBody>
            <a:bodyPr spcFirstLastPara="1" wrap="square" lIns="121900" tIns="121900" rIns="121900" bIns="121900" anchor="ctr" anchorCtr="0">
              <a:noAutofit/>
            </a:bodyPr>
            <a:lstStyle/>
            <a:p>
              <a:endParaRPr sz="2400"/>
            </a:p>
          </p:txBody>
        </p:sp>
        <p:sp>
          <p:nvSpPr>
            <p:cNvPr id="8185" name="Google Shape;8185;p74"/>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solidFill>
                <a:schemeClr val="bg1"/>
              </a:solidFill>
            </a:ln>
          </p:spPr>
          <p:txBody>
            <a:bodyPr spcFirstLastPara="1" wrap="square" lIns="121900" tIns="121900" rIns="121900" bIns="121900" anchor="ctr" anchorCtr="0">
              <a:noAutofit/>
            </a:bodyPr>
            <a:lstStyle/>
            <a:p>
              <a:endParaRPr sz="2400"/>
            </a:p>
          </p:txBody>
        </p:sp>
        <p:grpSp>
          <p:nvGrpSpPr>
            <p:cNvPr id="8186" name="Google Shape;8186;p74"/>
            <p:cNvGrpSpPr/>
            <p:nvPr/>
          </p:nvGrpSpPr>
          <p:grpSpPr>
            <a:xfrm>
              <a:off x="4889463" y="1423737"/>
              <a:ext cx="29552" cy="142899"/>
              <a:chOff x="4889463" y="1423737"/>
              <a:chExt cx="29552" cy="142899"/>
            </a:xfrm>
          </p:grpSpPr>
          <p:sp>
            <p:nvSpPr>
              <p:cNvPr id="8187" name="Google Shape;8187;p74"/>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solidFill>
                  <a:schemeClr val="bg1"/>
                </a:solidFill>
              </a:ln>
            </p:spPr>
            <p:txBody>
              <a:bodyPr spcFirstLastPara="1" wrap="square" lIns="121900" tIns="121900" rIns="121900" bIns="121900" anchor="ctr" anchorCtr="0">
                <a:noAutofit/>
              </a:bodyPr>
              <a:lstStyle/>
              <a:p>
                <a:endParaRPr sz="2400"/>
              </a:p>
            </p:txBody>
          </p:sp>
          <p:sp>
            <p:nvSpPr>
              <p:cNvPr id="8188" name="Google Shape;8188;p74"/>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solidFill>
                  <a:schemeClr val="bg1"/>
                </a:solidFill>
              </a:ln>
            </p:spPr>
            <p:txBody>
              <a:bodyPr spcFirstLastPara="1" wrap="square" lIns="121900" tIns="121900" rIns="121900" bIns="121900" anchor="ctr" anchorCtr="0">
                <a:noAutofit/>
              </a:bodyPr>
              <a:lstStyle/>
              <a:p>
                <a:endParaRPr sz="2400"/>
              </a:p>
            </p:txBody>
          </p:sp>
          <p:sp>
            <p:nvSpPr>
              <p:cNvPr id="8189" name="Google Shape;8189;p74"/>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solidFill>
                  <a:schemeClr val="bg1"/>
                </a:solidFill>
              </a:ln>
            </p:spPr>
            <p:txBody>
              <a:bodyPr spcFirstLastPara="1" wrap="square" lIns="121900" tIns="121900" rIns="121900" bIns="121900" anchor="ctr" anchorCtr="0">
                <a:noAutofit/>
              </a:bodyPr>
              <a:lstStyle/>
              <a:p>
                <a:endParaRPr sz="2400"/>
              </a:p>
            </p:txBody>
          </p:sp>
          <p:sp>
            <p:nvSpPr>
              <p:cNvPr id="8190" name="Google Shape;8190;p74"/>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solidFill>
                  <a:schemeClr val="bg1"/>
                </a:solidFill>
              </a:ln>
            </p:spPr>
            <p:txBody>
              <a:bodyPr spcFirstLastPara="1" wrap="square" lIns="121900" tIns="121900" rIns="121900" bIns="121900" anchor="ctr" anchorCtr="0">
                <a:noAutofit/>
              </a:bodyPr>
              <a:lstStyle/>
              <a:p>
                <a:endParaRPr sz="2400"/>
              </a:p>
            </p:txBody>
          </p:sp>
        </p:grpSp>
        <p:grpSp>
          <p:nvGrpSpPr>
            <p:cNvPr id="8191" name="Google Shape;8191;p74"/>
            <p:cNvGrpSpPr/>
            <p:nvPr/>
          </p:nvGrpSpPr>
          <p:grpSpPr>
            <a:xfrm>
              <a:off x="4771663" y="1876896"/>
              <a:ext cx="108651" cy="100447"/>
              <a:chOff x="4771663" y="1876896"/>
              <a:chExt cx="108651" cy="100447"/>
            </a:xfrm>
          </p:grpSpPr>
          <p:sp>
            <p:nvSpPr>
              <p:cNvPr id="8192" name="Google Shape;8192;p74"/>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solidFill>
                  <a:schemeClr val="bg1"/>
                </a:solidFill>
              </a:ln>
            </p:spPr>
            <p:txBody>
              <a:bodyPr spcFirstLastPara="1" wrap="square" lIns="121900" tIns="121900" rIns="121900" bIns="121900" anchor="ctr" anchorCtr="0">
                <a:noAutofit/>
              </a:bodyPr>
              <a:lstStyle/>
              <a:p>
                <a:endParaRPr sz="2400"/>
              </a:p>
            </p:txBody>
          </p:sp>
          <p:sp>
            <p:nvSpPr>
              <p:cNvPr id="8193" name="Google Shape;8193;p74"/>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solidFill>
                  <a:schemeClr val="bg1"/>
                </a:solidFill>
              </a:ln>
            </p:spPr>
            <p:txBody>
              <a:bodyPr spcFirstLastPara="1" wrap="square" lIns="121900" tIns="121900" rIns="121900" bIns="121900" anchor="ctr" anchorCtr="0">
                <a:noAutofit/>
              </a:bodyPr>
              <a:lstStyle/>
              <a:p>
                <a:endParaRPr sz="2400"/>
              </a:p>
            </p:txBody>
          </p:sp>
          <p:sp>
            <p:nvSpPr>
              <p:cNvPr id="8194" name="Google Shape;8194;p74"/>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solidFill>
                  <a:schemeClr val="bg1"/>
                </a:solidFill>
              </a:ln>
            </p:spPr>
            <p:txBody>
              <a:bodyPr spcFirstLastPara="1" wrap="square" lIns="121900" tIns="121900" rIns="121900" bIns="121900" anchor="ctr" anchorCtr="0">
                <a:noAutofit/>
              </a:bodyPr>
              <a:lstStyle/>
              <a:p>
                <a:endParaRPr sz="2400"/>
              </a:p>
            </p:txBody>
          </p:sp>
          <p:sp>
            <p:nvSpPr>
              <p:cNvPr id="8195" name="Google Shape;8195;p74"/>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solidFill>
                  <a:schemeClr val="bg1"/>
                </a:solidFill>
              </a:ln>
            </p:spPr>
            <p:txBody>
              <a:bodyPr spcFirstLastPara="1" wrap="square" lIns="121900" tIns="121900" rIns="121900" bIns="121900" anchor="ctr" anchorCtr="0">
                <a:noAutofit/>
              </a:bodyPr>
              <a:lstStyle/>
              <a:p>
                <a:endParaRPr sz="2400"/>
              </a:p>
            </p:txBody>
          </p:sp>
        </p:grpSp>
      </p:grpSp>
      <p:grpSp>
        <p:nvGrpSpPr>
          <p:cNvPr id="8196" name="Google Shape;8196;p74"/>
          <p:cNvGrpSpPr/>
          <p:nvPr/>
        </p:nvGrpSpPr>
        <p:grpSpPr>
          <a:xfrm>
            <a:off x="5364091" y="3086809"/>
            <a:ext cx="1055049" cy="960467"/>
            <a:chOff x="267375" y="1071875"/>
            <a:chExt cx="470500" cy="428550"/>
          </a:xfrm>
        </p:grpSpPr>
        <p:sp>
          <p:nvSpPr>
            <p:cNvPr id="8197" name="Google Shape;8197;p74"/>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98" name="Google Shape;8198;p74"/>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99" name="Google Shape;8199;p74"/>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0" name="Google Shape;8200;p74"/>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1" name="Google Shape;8201;p74"/>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2" name="Google Shape;8202;p74"/>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3" name="Google Shape;8203;p74"/>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4" name="Google Shape;8204;p74"/>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05" name="Google Shape;8205;p74"/>
          <p:cNvGrpSpPr/>
          <p:nvPr/>
        </p:nvGrpSpPr>
        <p:grpSpPr>
          <a:xfrm>
            <a:off x="964750" y="5279649"/>
            <a:ext cx="1877925" cy="897555"/>
            <a:chOff x="712664" y="3693287"/>
            <a:chExt cx="1460738" cy="698160"/>
          </a:xfrm>
        </p:grpSpPr>
        <p:grpSp>
          <p:nvGrpSpPr>
            <p:cNvPr id="8206" name="Google Shape;8206;p74"/>
            <p:cNvGrpSpPr/>
            <p:nvPr/>
          </p:nvGrpSpPr>
          <p:grpSpPr>
            <a:xfrm>
              <a:off x="1380079" y="4133090"/>
              <a:ext cx="234048" cy="258099"/>
              <a:chOff x="1380079" y="4133090"/>
              <a:chExt cx="234048" cy="258099"/>
            </a:xfrm>
          </p:grpSpPr>
          <p:sp>
            <p:nvSpPr>
              <p:cNvPr id="8207" name="Google Shape;8207;p74"/>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8" name="Google Shape;8208;p74"/>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solidFill>
                  <a:schemeClr val="bg1"/>
                </a:solidFill>
              </a:ln>
            </p:spPr>
            <p:txBody>
              <a:bodyPr spcFirstLastPara="1" wrap="square" lIns="121900" tIns="121900" rIns="121900" bIns="121900" anchor="ctr" anchorCtr="0">
                <a:noAutofit/>
              </a:bodyPr>
              <a:lstStyle/>
              <a:p>
                <a:endParaRPr sz="2400"/>
              </a:p>
            </p:txBody>
          </p:sp>
          <p:sp>
            <p:nvSpPr>
              <p:cNvPr id="8209" name="Google Shape;8209;p74"/>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solidFill>
                  <a:schemeClr val="bg1"/>
                </a:solidFill>
              </a:ln>
            </p:spPr>
            <p:txBody>
              <a:bodyPr spcFirstLastPara="1" wrap="square" lIns="121900" tIns="121900" rIns="121900" bIns="121900" anchor="ctr" anchorCtr="0">
                <a:noAutofit/>
              </a:bodyPr>
              <a:lstStyle/>
              <a:p>
                <a:endParaRPr sz="2400"/>
              </a:p>
            </p:txBody>
          </p:sp>
        </p:grpSp>
        <p:grpSp>
          <p:nvGrpSpPr>
            <p:cNvPr id="8210" name="Google Shape;8210;p74"/>
            <p:cNvGrpSpPr/>
            <p:nvPr/>
          </p:nvGrpSpPr>
          <p:grpSpPr>
            <a:xfrm>
              <a:off x="884610" y="3864082"/>
              <a:ext cx="1118566" cy="527275"/>
              <a:chOff x="890961" y="3865463"/>
              <a:chExt cx="1115221" cy="525698"/>
            </a:xfrm>
          </p:grpSpPr>
          <p:sp>
            <p:nvSpPr>
              <p:cNvPr id="8211" name="Google Shape;8211;p74"/>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2" name="Google Shape;8212;p74"/>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3" name="Google Shape;8213;p74"/>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14" name="Google Shape;8214;p74"/>
            <p:cNvGrpSpPr/>
            <p:nvPr/>
          </p:nvGrpSpPr>
          <p:grpSpPr>
            <a:xfrm>
              <a:off x="712664" y="3693287"/>
              <a:ext cx="1460738" cy="698160"/>
              <a:chOff x="712664" y="3693025"/>
              <a:chExt cx="1460738" cy="698160"/>
            </a:xfrm>
          </p:grpSpPr>
          <p:sp>
            <p:nvSpPr>
              <p:cNvPr id="8215" name="Google Shape;8215;p74"/>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6" name="Google Shape;8216;p74"/>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7" name="Google Shape;8217;p74"/>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8" name="Google Shape;8218;p74"/>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9" name="Google Shape;8219;p74"/>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20" name="Google Shape;8220;p74"/>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221" name="Google Shape;8221;p74"/>
          <p:cNvGrpSpPr/>
          <p:nvPr/>
        </p:nvGrpSpPr>
        <p:grpSpPr>
          <a:xfrm>
            <a:off x="4215037" y="1909179"/>
            <a:ext cx="1060647" cy="985108"/>
            <a:chOff x="3348603" y="1236445"/>
            <a:chExt cx="749256" cy="695894"/>
          </a:xfrm>
        </p:grpSpPr>
        <p:grpSp>
          <p:nvGrpSpPr>
            <p:cNvPr id="8222" name="Google Shape;8222;p74"/>
            <p:cNvGrpSpPr/>
            <p:nvPr/>
          </p:nvGrpSpPr>
          <p:grpSpPr>
            <a:xfrm>
              <a:off x="3583779" y="1236445"/>
              <a:ext cx="293795" cy="285811"/>
              <a:chOff x="3750225" y="1774000"/>
              <a:chExt cx="149575" cy="145525"/>
            </a:xfrm>
          </p:grpSpPr>
          <p:sp>
            <p:nvSpPr>
              <p:cNvPr id="8223" name="Google Shape;8223;p74"/>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24" name="Google Shape;8224;p74"/>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25" name="Google Shape;8225;p74"/>
            <p:cNvGrpSpPr/>
            <p:nvPr/>
          </p:nvGrpSpPr>
          <p:grpSpPr>
            <a:xfrm>
              <a:off x="3775534" y="1462599"/>
              <a:ext cx="322325" cy="285958"/>
              <a:chOff x="3847850" y="1889150"/>
              <a:chExt cx="164100" cy="145600"/>
            </a:xfrm>
          </p:grpSpPr>
          <p:sp>
            <p:nvSpPr>
              <p:cNvPr id="8226" name="Google Shape;8226;p74"/>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27" name="Google Shape;8227;p74"/>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28" name="Google Shape;8228;p74"/>
            <p:cNvGrpSpPr/>
            <p:nvPr/>
          </p:nvGrpSpPr>
          <p:grpSpPr>
            <a:xfrm>
              <a:off x="3545329" y="1646528"/>
              <a:ext cx="293746" cy="285811"/>
              <a:chOff x="3730650" y="1982800"/>
              <a:chExt cx="149550" cy="145525"/>
            </a:xfrm>
          </p:grpSpPr>
          <p:sp>
            <p:nvSpPr>
              <p:cNvPr id="8229" name="Google Shape;8229;p74"/>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30" name="Google Shape;8230;p74"/>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31" name="Google Shape;8231;p74"/>
            <p:cNvGrpSpPr/>
            <p:nvPr/>
          </p:nvGrpSpPr>
          <p:grpSpPr>
            <a:xfrm>
              <a:off x="3348603" y="1415046"/>
              <a:ext cx="294384" cy="284387"/>
              <a:chOff x="3630494" y="1864938"/>
              <a:chExt cx="149875" cy="144800"/>
            </a:xfrm>
          </p:grpSpPr>
          <p:sp>
            <p:nvSpPr>
              <p:cNvPr id="8232" name="Google Shape;8232;p74"/>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33" name="Google Shape;8233;p74"/>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234" name="Google Shape;8234;p74"/>
          <p:cNvGrpSpPr/>
          <p:nvPr/>
        </p:nvGrpSpPr>
        <p:grpSpPr>
          <a:xfrm>
            <a:off x="3043740" y="5273040"/>
            <a:ext cx="1766565" cy="904111"/>
            <a:chOff x="2413923" y="3711366"/>
            <a:chExt cx="1374117" cy="703260"/>
          </a:xfrm>
        </p:grpSpPr>
        <p:grpSp>
          <p:nvGrpSpPr>
            <p:cNvPr id="8235" name="Google Shape;8235;p74"/>
            <p:cNvGrpSpPr/>
            <p:nvPr/>
          </p:nvGrpSpPr>
          <p:grpSpPr>
            <a:xfrm>
              <a:off x="2413923" y="3711366"/>
              <a:ext cx="1374117" cy="703260"/>
              <a:chOff x="2413923" y="3711366"/>
              <a:chExt cx="1374117" cy="703260"/>
            </a:xfrm>
          </p:grpSpPr>
          <p:sp>
            <p:nvSpPr>
              <p:cNvPr id="8236" name="Google Shape;8236;p74"/>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solidFill>
                  <a:schemeClr val="bg1"/>
                </a:solidFill>
              </a:ln>
            </p:spPr>
            <p:txBody>
              <a:bodyPr spcFirstLastPara="1" wrap="square" lIns="121900" tIns="121900" rIns="121900" bIns="121900" anchor="ctr" anchorCtr="0">
                <a:noAutofit/>
              </a:bodyPr>
              <a:lstStyle/>
              <a:p>
                <a:endParaRPr sz="2400"/>
              </a:p>
            </p:txBody>
          </p:sp>
          <p:grpSp>
            <p:nvGrpSpPr>
              <p:cNvPr id="8237" name="Google Shape;8237;p74"/>
              <p:cNvGrpSpPr/>
              <p:nvPr/>
            </p:nvGrpSpPr>
            <p:grpSpPr>
              <a:xfrm>
                <a:off x="2600284" y="3808654"/>
                <a:ext cx="234506" cy="138009"/>
                <a:chOff x="2600284" y="3808654"/>
                <a:chExt cx="234506" cy="138009"/>
              </a:xfrm>
            </p:grpSpPr>
            <p:sp>
              <p:nvSpPr>
                <p:cNvPr id="8238" name="Google Shape;8238;p74"/>
                <p:cNvSpPr/>
                <p:nvPr/>
              </p:nvSpPr>
              <p:spPr>
                <a:xfrm>
                  <a:off x="2767890" y="3879764"/>
                  <a:ext cx="66900" cy="66900"/>
                </a:xfrm>
                <a:prstGeom prst="ellipse">
                  <a:avLst/>
                </a:prstGeom>
                <a:solidFill>
                  <a:srgbClr val="869FB2"/>
                </a:solidFill>
                <a:ln>
                  <a:solidFill>
                    <a:schemeClr val="bg1"/>
                  </a:solidFill>
                </a:ln>
              </p:spPr>
              <p:txBody>
                <a:bodyPr spcFirstLastPara="1" wrap="square" lIns="121900" tIns="121900" rIns="121900" bIns="121900" anchor="ctr" anchorCtr="0">
                  <a:noAutofit/>
                </a:bodyPr>
                <a:lstStyle/>
                <a:p>
                  <a:endParaRPr sz="2400"/>
                </a:p>
              </p:txBody>
            </p:sp>
            <p:cxnSp>
              <p:nvCxnSpPr>
                <p:cNvPr id="8239" name="Google Shape;8239;p74"/>
                <p:cNvCxnSpPr/>
                <p:nvPr/>
              </p:nvCxnSpPr>
              <p:spPr>
                <a:xfrm rot="10800000">
                  <a:off x="2600284" y="3808654"/>
                  <a:ext cx="201000" cy="72300"/>
                </a:xfrm>
                <a:prstGeom prst="bentConnector3">
                  <a:avLst>
                    <a:gd name="adj1" fmla="val 50000"/>
                  </a:avLst>
                </a:prstGeom>
                <a:noFill/>
                <a:ln w="19050" cap="flat" cmpd="sng">
                  <a:solidFill>
                    <a:schemeClr val="bg1"/>
                  </a:solidFill>
                  <a:prstDash val="solid"/>
                  <a:round/>
                  <a:headEnd type="none" w="med" len="med"/>
                  <a:tailEnd type="none" w="med" len="med"/>
                </a:ln>
              </p:spPr>
            </p:cxnSp>
          </p:grpSp>
          <p:grpSp>
            <p:nvGrpSpPr>
              <p:cNvPr id="8240" name="Google Shape;8240;p74"/>
              <p:cNvGrpSpPr/>
              <p:nvPr/>
            </p:nvGrpSpPr>
            <p:grpSpPr>
              <a:xfrm>
                <a:off x="3359659" y="3805664"/>
                <a:ext cx="232294" cy="141000"/>
                <a:chOff x="3359659" y="3805664"/>
                <a:chExt cx="232294" cy="141000"/>
              </a:xfrm>
            </p:grpSpPr>
            <p:sp>
              <p:nvSpPr>
                <p:cNvPr id="8241" name="Google Shape;8241;p74"/>
                <p:cNvSpPr/>
                <p:nvPr/>
              </p:nvSpPr>
              <p:spPr>
                <a:xfrm>
                  <a:off x="3359659" y="3879764"/>
                  <a:ext cx="66900" cy="66900"/>
                </a:xfrm>
                <a:prstGeom prst="ellipse">
                  <a:avLst/>
                </a:prstGeom>
                <a:solidFill>
                  <a:srgbClr val="869FB2"/>
                </a:solidFill>
                <a:ln>
                  <a:solidFill>
                    <a:schemeClr val="bg1"/>
                  </a:solidFill>
                </a:ln>
              </p:spPr>
              <p:txBody>
                <a:bodyPr spcFirstLastPara="1" wrap="square" lIns="121900" tIns="121900" rIns="121900" bIns="121900" anchor="ctr" anchorCtr="0">
                  <a:noAutofit/>
                </a:bodyPr>
                <a:lstStyle/>
                <a:p>
                  <a:endParaRPr sz="2400"/>
                </a:p>
              </p:txBody>
            </p:sp>
            <p:cxnSp>
              <p:nvCxnSpPr>
                <p:cNvPr id="8242" name="Google Shape;8242;p74"/>
                <p:cNvCxnSpPr/>
                <p:nvPr/>
              </p:nvCxnSpPr>
              <p:spPr>
                <a:xfrm rot="10800000" flipH="1">
                  <a:off x="3393053" y="3805664"/>
                  <a:ext cx="198900" cy="78000"/>
                </a:xfrm>
                <a:prstGeom prst="bentConnector3">
                  <a:avLst>
                    <a:gd name="adj1" fmla="val 50000"/>
                  </a:avLst>
                </a:prstGeom>
                <a:noFill/>
                <a:ln w="19050" cap="flat" cmpd="sng">
                  <a:solidFill>
                    <a:schemeClr val="bg1"/>
                  </a:solidFill>
                  <a:prstDash val="solid"/>
                  <a:round/>
                  <a:headEnd type="none" w="med" len="med"/>
                  <a:tailEnd type="none" w="med" len="med"/>
                </a:ln>
              </p:spPr>
            </p:cxnSp>
          </p:grpSp>
          <p:grpSp>
            <p:nvGrpSpPr>
              <p:cNvPr id="8243" name="Google Shape;8243;p74"/>
              <p:cNvGrpSpPr/>
              <p:nvPr/>
            </p:nvGrpSpPr>
            <p:grpSpPr>
              <a:xfrm>
                <a:off x="3067316" y="3711366"/>
                <a:ext cx="66900" cy="166809"/>
                <a:chOff x="3067316" y="3711366"/>
                <a:chExt cx="66900" cy="166809"/>
              </a:xfrm>
            </p:grpSpPr>
            <p:sp>
              <p:nvSpPr>
                <p:cNvPr id="8244" name="Google Shape;8244;p74"/>
                <p:cNvSpPr/>
                <p:nvPr/>
              </p:nvSpPr>
              <p:spPr>
                <a:xfrm>
                  <a:off x="3067316" y="3811276"/>
                  <a:ext cx="66900" cy="66900"/>
                </a:xfrm>
                <a:prstGeom prst="ellipse">
                  <a:avLst/>
                </a:prstGeom>
                <a:solidFill>
                  <a:srgbClr val="869FB2"/>
                </a:solidFill>
                <a:ln>
                  <a:solidFill>
                    <a:schemeClr val="bg1"/>
                  </a:solidFill>
                </a:ln>
              </p:spPr>
              <p:txBody>
                <a:bodyPr spcFirstLastPara="1" wrap="square" lIns="121900" tIns="121900" rIns="121900" bIns="121900" anchor="ctr" anchorCtr="0">
                  <a:noAutofit/>
                </a:bodyPr>
                <a:lstStyle/>
                <a:p>
                  <a:endParaRPr sz="2400"/>
                </a:p>
              </p:txBody>
            </p:sp>
            <p:cxnSp>
              <p:nvCxnSpPr>
                <p:cNvPr id="8245" name="Google Shape;8245;p74"/>
                <p:cNvCxnSpPr/>
                <p:nvPr/>
              </p:nvCxnSpPr>
              <p:spPr>
                <a:xfrm rot="-5400000">
                  <a:off x="3050460" y="3761616"/>
                  <a:ext cx="101100" cy="600"/>
                </a:xfrm>
                <a:prstGeom prst="bentConnector3">
                  <a:avLst>
                    <a:gd name="adj1" fmla="val 50000"/>
                  </a:avLst>
                </a:prstGeom>
                <a:noFill/>
                <a:ln w="19050" cap="flat" cmpd="sng">
                  <a:solidFill>
                    <a:schemeClr val="bg1"/>
                  </a:solidFill>
                  <a:prstDash val="solid"/>
                  <a:round/>
                  <a:headEnd type="none" w="med" len="med"/>
                  <a:tailEnd type="none" w="med" len="med"/>
                </a:ln>
              </p:spPr>
            </p:cxnSp>
          </p:grpSp>
          <p:grpSp>
            <p:nvGrpSpPr>
              <p:cNvPr id="8246" name="Google Shape;8246;p74"/>
              <p:cNvGrpSpPr/>
              <p:nvPr/>
            </p:nvGrpSpPr>
            <p:grpSpPr>
              <a:xfrm>
                <a:off x="2413923" y="4058666"/>
                <a:ext cx="224119" cy="66900"/>
                <a:chOff x="2413923" y="4058666"/>
                <a:chExt cx="224119" cy="66900"/>
              </a:xfrm>
            </p:grpSpPr>
            <p:sp>
              <p:nvSpPr>
                <p:cNvPr id="8247" name="Google Shape;8247;p74"/>
                <p:cNvSpPr/>
                <p:nvPr/>
              </p:nvSpPr>
              <p:spPr>
                <a:xfrm>
                  <a:off x="2571142" y="4058666"/>
                  <a:ext cx="66900" cy="66900"/>
                </a:xfrm>
                <a:prstGeom prst="ellipse">
                  <a:avLst/>
                </a:prstGeom>
                <a:solidFill>
                  <a:srgbClr val="869FB2"/>
                </a:solidFill>
                <a:ln>
                  <a:solidFill>
                    <a:schemeClr val="bg1"/>
                  </a:solidFill>
                </a:ln>
              </p:spPr>
              <p:txBody>
                <a:bodyPr spcFirstLastPara="1" wrap="square" lIns="121900" tIns="121900" rIns="121900" bIns="121900" anchor="ctr" anchorCtr="0">
                  <a:noAutofit/>
                </a:bodyPr>
                <a:lstStyle/>
                <a:p>
                  <a:endParaRPr sz="2400"/>
                </a:p>
              </p:txBody>
            </p:sp>
            <p:cxnSp>
              <p:nvCxnSpPr>
                <p:cNvPr id="8248" name="Google Shape;8248;p74"/>
                <p:cNvCxnSpPr/>
                <p:nvPr/>
              </p:nvCxnSpPr>
              <p:spPr>
                <a:xfrm flipH="1">
                  <a:off x="2413923" y="4092060"/>
                  <a:ext cx="159600" cy="600"/>
                </a:xfrm>
                <a:prstGeom prst="bentConnector3">
                  <a:avLst>
                    <a:gd name="adj1" fmla="val 50000"/>
                  </a:avLst>
                </a:prstGeom>
                <a:noFill/>
                <a:ln w="19050" cap="flat" cmpd="sng">
                  <a:solidFill>
                    <a:schemeClr val="bg1"/>
                  </a:solidFill>
                  <a:prstDash val="solid"/>
                  <a:round/>
                  <a:headEnd type="none" w="med" len="med"/>
                  <a:tailEnd type="none" w="med" len="med"/>
                </a:ln>
              </p:spPr>
            </p:cxnSp>
          </p:grpSp>
          <p:grpSp>
            <p:nvGrpSpPr>
              <p:cNvPr id="8249" name="Google Shape;8249;p74"/>
              <p:cNvGrpSpPr/>
              <p:nvPr/>
            </p:nvGrpSpPr>
            <p:grpSpPr>
              <a:xfrm>
                <a:off x="3564643" y="4058666"/>
                <a:ext cx="223397" cy="66900"/>
                <a:chOff x="3564643" y="4058666"/>
                <a:chExt cx="223397" cy="66900"/>
              </a:xfrm>
            </p:grpSpPr>
            <p:sp>
              <p:nvSpPr>
                <p:cNvPr id="8250" name="Google Shape;8250;p74"/>
                <p:cNvSpPr/>
                <p:nvPr/>
              </p:nvSpPr>
              <p:spPr>
                <a:xfrm>
                  <a:off x="3564643" y="4058666"/>
                  <a:ext cx="66900" cy="66900"/>
                </a:xfrm>
                <a:prstGeom prst="ellipse">
                  <a:avLst/>
                </a:prstGeom>
                <a:solidFill>
                  <a:srgbClr val="869FB2"/>
                </a:solidFill>
                <a:ln>
                  <a:solidFill>
                    <a:schemeClr val="bg1"/>
                  </a:solidFill>
                </a:ln>
              </p:spPr>
              <p:txBody>
                <a:bodyPr spcFirstLastPara="1" wrap="square" lIns="121900" tIns="121900" rIns="121900" bIns="121900" anchor="ctr" anchorCtr="0">
                  <a:noAutofit/>
                </a:bodyPr>
                <a:lstStyle/>
                <a:p>
                  <a:endParaRPr sz="2400"/>
                </a:p>
              </p:txBody>
            </p:sp>
            <p:cxnSp>
              <p:nvCxnSpPr>
                <p:cNvPr id="8251" name="Google Shape;8251;p74"/>
                <p:cNvCxnSpPr/>
                <p:nvPr/>
              </p:nvCxnSpPr>
              <p:spPr>
                <a:xfrm>
                  <a:off x="3630240" y="4092060"/>
                  <a:ext cx="157800" cy="600"/>
                </a:xfrm>
                <a:prstGeom prst="bentConnector3">
                  <a:avLst>
                    <a:gd name="adj1" fmla="val 50000"/>
                  </a:avLst>
                </a:prstGeom>
                <a:noFill/>
                <a:ln w="19050" cap="flat" cmpd="sng">
                  <a:solidFill>
                    <a:schemeClr val="bg1"/>
                  </a:solidFill>
                  <a:prstDash val="solid"/>
                  <a:round/>
                  <a:headEnd type="none" w="med" len="med"/>
                  <a:tailEnd type="none" w="med" len="med"/>
                </a:ln>
              </p:spPr>
            </p:cxnSp>
          </p:grpSp>
        </p:grpSp>
        <p:grpSp>
          <p:nvGrpSpPr>
            <p:cNvPr id="8252" name="Google Shape;8252;p74"/>
            <p:cNvGrpSpPr/>
            <p:nvPr/>
          </p:nvGrpSpPr>
          <p:grpSpPr>
            <a:xfrm>
              <a:off x="2633353" y="3965763"/>
              <a:ext cx="933975" cy="445687"/>
              <a:chOff x="2633353" y="3965763"/>
              <a:chExt cx="933975" cy="445687"/>
            </a:xfrm>
          </p:grpSpPr>
          <p:sp>
            <p:nvSpPr>
              <p:cNvPr id="8253" name="Google Shape;8253;p74"/>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solidFill>
                  <a:schemeClr val="bg1"/>
                </a:solidFill>
              </a:ln>
            </p:spPr>
            <p:txBody>
              <a:bodyPr spcFirstLastPara="1" wrap="square" lIns="121900" tIns="121900" rIns="121900" bIns="121900" anchor="ctr" anchorCtr="0">
                <a:noAutofit/>
              </a:bodyPr>
              <a:lstStyle/>
              <a:p>
                <a:endParaRPr sz="2400"/>
              </a:p>
            </p:txBody>
          </p:sp>
          <p:sp>
            <p:nvSpPr>
              <p:cNvPr id="8254" name="Google Shape;8254;p74"/>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solidFill>
                  <a:schemeClr val="bg1"/>
                </a:solidFill>
              </a:ln>
            </p:spPr>
            <p:txBody>
              <a:bodyPr spcFirstLastPara="1" wrap="square" lIns="121900" tIns="121900" rIns="121900" bIns="121900" anchor="ctr" anchorCtr="0">
                <a:noAutofit/>
              </a:bodyPr>
              <a:lstStyle/>
              <a:p>
                <a:endParaRPr sz="2400"/>
              </a:p>
            </p:txBody>
          </p:sp>
        </p:grpSp>
      </p:grpSp>
      <p:grpSp>
        <p:nvGrpSpPr>
          <p:cNvPr id="8255" name="Google Shape;8255;p74"/>
          <p:cNvGrpSpPr/>
          <p:nvPr/>
        </p:nvGrpSpPr>
        <p:grpSpPr>
          <a:xfrm>
            <a:off x="8542769" y="2007105"/>
            <a:ext cx="1508116" cy="783177"/>
            <a:chOff x="238125" y="999450"/>
            <a:chExt cx="7140700" cy="3708225"/>
          </a:xfrm>
        </p:grpSpPr>
        <p:sp>
          <p:nvSpPr>
            <p:cNvPr id="8256" name="Google Shape;8256;p74"/>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57" name="Google Shape;8257;p74"/>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58" name="Google Shape;8258;p74"/>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59" name="Google Shape;8259;p74"/>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0" name="Google Shape;8260;p74"/>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1" name="Google Shape;8261;p74"/>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2" name="Google Shape;8262;p74"/>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3" name="Google Shape;8263;p74"/>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4" name="Google Shape;8264;p74"/>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65" name="Google Shape;8265;p74"/>
          <p:cNvGrpSpPr/>
          <p:nvPr/>
        </p:nvGrpSpPr>
        <p:grpSpPr>
          <a:xfrm>
            <a:off x="5011370" y="5273096"/>
            <a:ext cx="1834472" cy="904175"/>
            <a:chOff x="3913765" y="3641905"/>
            <a:chExt cx="1522805" cy="750560"/>
          </a:xfrm>
        </p:grpSpPr>
        <p:grpSp>
          <p:nvGrpSpPr>
            <p:cNvPr id="8266" name="Google Shape;8266;p74"/>
            <p:cNvGrpSpPr/>
            <p:nvPr/>
          </p:nvGrpSpPr>
          <p:grpSpPr>
            <a:xfrm>
              <a:off x="3913765" y="3997002"/>
              <a:ext cx="1522805" cy="395463"/>
              <a:chOff x="3913765" y="3997002"/>
              <a:chExt cx="1522805" cy="395463"/>
            </a:xfrm>
          </p:grpSpPr>
          <p:grpSp>
            <p:nvGrpSpPr>
              <p:cNvPr id="8267" name="Google Shape;8267;p74"/>
              <p:cNvGrpSpPr/>
              <p:nvPr/>
            </p:nvGrpSpPr>
            <p:grpSpPr>
              <a:xfrm>
                <a:off x="3913765" y="4138659"/>
                <a:ext cx="507602" cy="253806"/>
                <a:chOff x="3913765" y="4138659"/>
                <a:chExt cx="507602" cy="253806"/>
              </a:xfrm>
            </p:grpSpPr>
            <p:sp>
              <p:nvSpPr>
                <p:cNvPr id="8268" name="Google Shape;8268;p74"/>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9" name="Google Shape;8269;p74"/>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chemeClr val="bg1"/>
                  </a:solidFill>
                  <a:prstDash val="solid"/>
                  <a:miter lim="2676"/>
                  <a:headEnd type="none" w="sm" len="sm"/>
                  <a:tailEnd type="none" w="sm" len="sm"/>
                </a:ln>
              </p:spPr>
              <p:txBody>
                <a:bodyPr spcFirstLastPara="1" wrap="square" lIns="121900" tIns="121900" rIns="121900" bIns="121900" anchor="ctr" anchorCtr="0">
                  <a:noAutofit/>
                </a:bodyPr>
                <a:lstStyle/>
                <a:p>
                  <a:r>
                    <a:rPr lang="en" sz="2400"/>
                    <a:t>     </a:t>
                  </a:r>
                  <a:endParaRPr sz="2400"/>
                </a:p>
              </p:txBody>
            </p:sp>
          </p:grpSp>
          <p:grpSp>
            <p:nvGrpSpPr>
              <p:cNvPr id="8270" name="Google Shape;8270;p74"/>
              <p:cNvGrpSpPr/>
              <p:nvPr/>
            </p:nvGrpSpPr>
            <p:grpSpPr>
              <a:xfrm>
                <a:off x="4421361" y="3997002"/>
                <a:ext cx="507618" cy="395463"/>
                <a:chOff x="4421361" y="3997002"/>
                <a:chExt cx="507618" cy="395463"/>
              </a:xfrm>
            </p:grpSpPr>
            <p:sp>
              <p:nvSpPr>
                <p:cNvPr id="8271" name="Google Shape;8271;p74"/>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72" name="Google Shape;8272;p74"/>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chemeClr val="bg1"/>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grpSp>
          <p:grpSp>
            <p:nvGrpSpPr>
              <p:cNvPr id="8273" name="Google Shape;8273;p74"/>
              <p:cNvGrpSpPr/>
              <p:nvPr/>
            </p:nvGrpSpPr>
            <p:grpSpPr>
              <a:xfrm>
                <a:off x="4928973" y="4189418"/>
                <a:ext cx="507596" cy="203047"/>
                <a:chOff x="4928973" y="4189418"/>
                <a:chExt cx="507596" cy="203047"/>
              </a:xfrm>
            </p:grpSpPr>
            <p:sp>
              <p:nvSpPr>
                <p:cNvPr id="8274" name="Google Shape;8274;p74"/>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75" name="Google Shape;8275;p74"/>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chemeClr val="bg1"/>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276" name="Google Shape;8276;p74"/>
            <p:cNvGrpSpPr/>
            <p:nvPr/>
          </p:nvGrpSpPr>
          <p:grpSpPr>
            <a:xfrm>
              <a:off x="4482186" y="3641905"/>
              <a:ext cx="397605" cy="349784"/>
              <a:chOff x="2906375" y="1159725"/>
              <a:chExt cx="1860575" cy="1636800"/>
            </a:xfrm>
          </p:grpSpPr>
          <p:sp>
            <p:nvSpPr>
              <p:cNvPr id="8277" name="Google Shape;8277;p74"/>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78" name="Google Shape;8278;p74"/>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chemeClr val="bg1"/>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sp>
            <p:nvSpPr>
              <p:cNvPr id="8279" name="Google Shape;8279;p74"/>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chemeClr val="bg1"/>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sp>
            <p:nvSpPr>
              <p:cNvPr id="8280" name="Google Shape;8280;p74"/>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chemeClr val="bg1"/>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281" name="Google Shape;8281;p74"/>
          <p:cNvGrpSpPr/>
          <p:nvPr/>
        </p:nvGrpSpPr>
        <p:grpSpPr>
          <a:xfrm>
            <a:off x="8724316" y="3086332"/>
            <a:ext cx="1254316" cy="961423"/>
            <a:chOff x="6599718" y="2068734"/>
            <a:chExt cx="940737" cy="721067"/>
          </a:xfrm>
        </p:grpSpPr>
        <p:sp>
          <p:nvSpPr>
            <p:cNvPr id="8282" name="Google Shape;8282;p74"/>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chemeClr val="bg1"/>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3" name="Google Shape;8283;p74"/>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chemeClr val="bg1"/>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4" name="Google Shape;8284;p74"/>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chemeClr val="bg1"/>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5" name="Google Shape;8285;p74"/>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chemeClr val="bg1"/>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6" name="Google Shape;8286;p74"/>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chemeClr val="bg1"/>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7" name="Google Shape;8287;p74"/>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chemeClr val="bg1"/>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grpSp>
          <p:nvGrpSpPr>
            <p:cNvPr id="8288" name="Google Shape;8288;p74"/>
            <p:cNvGrpSpPr/>
            <p:nvPr/>
          </p:nvGrpSpPr>
          <p:grpSpPr>
            <a:xfrm>
              <a:off x="6836957" y="2068734"/>
              <a:ext cx="461892" cy="721067"/>
              <a:chOff x="6836957" y="2068734"/>
              <a:chExt cx="461892" cy="721067"/>
            </a:xfrm>
          </p:grpSpPr>
          <p:sp>
            <p:nvSpPr>
              <p:cNvPr id="8289" name="Google Shape;8289;p74"/>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chemeClr val="bg1"/>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0" name="Google Shape;8290;p74"/>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chemeClr val="bg1"/>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1" name="Google Shape;8291;p74"/>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chemeClr val="bg1"/>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2" name="Google Shape;8292;p74"/>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chemeClr val="bg1"/>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3" name="Google Shape;8293;p74"/>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chemeClr val="bg1"/>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4" name="Google Shape;8294;p74"/>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chemeClr val="bg1"/>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grpSp>
            <p:nvGrpSpPr>
              <p:cNvPr id="8295" name="Google Shape;8295;p74"/>
              <p:cNvGrpSpPr/>
              <p:nvPr/>
            </p:nvGrpSpPr>
            <p:grpSpPr>
              <a:xfrm>
                <a:off x="6836957" y="2068734"/>
                <a:ext cx="461892" cy="721067"/>
                <a:chOff x="6836957" y="2068734"/>
                <a:chExt cx="461892" cy="721067"/>
              </a:xfrm>
            </p:grpSpPr>
            <p:sp>
              <p:nvSpPr>
                <p:cNvPr id="8296" name="Google Shape;8296;p74"/>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chemeClr val="bg1"/>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7" name="Google Shape;8297;p74"/>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chemeClr val="bg1"/>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8" name="Google Shape;8298;p74"/>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chemeClr val="bg1"/>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9" name="Google Shape;8299;p74"/>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chemeClr val="bg1"/>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300" name="Google Shape;8300;p74"/>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chemeClr val="bg1"/>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301" name="Google Shape;8301;p74"/>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chemeClr val="bg1"/>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302" name="Google Shape;8302;p74"/>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chemeClr val="bg1"/>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grpSp>
        </p:grpSp>
      </p:grpSp>
      <p:grpSp>
        <p:nvGrpSpPr>
          <p:cNvPr id="8303" name="Google Shape;8303;p74"/>
          <p:cNvGrpSpPr/>
          <p:nvPr/>
        </p:nvGrpSpPr>
        <p:grpSpPr>
          <a:xfrm>
            <a:off x="3235407" y="3092126"/>
            <a:ext cx="950103" cy="949832"/>
            <a:chOff x="2559249" y="2069323"/>
            <a:chExt cx="685566" cy="685634"/>
          </a:xfrm>
        </p:grpSpPr>
        <p:sp>
          <p:nvSpPr>
            <p:cNvPr id="8304" name="Google Shape;8304;p74"/>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5" name="Google Shape;8305;p74"/>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6" name="Google Shape;8306;p74"/>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7" name="Google Shape;8307;p74"/>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8" name="Google Shape;8308;p74"/>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9" name="Google Shape;8309;p74"/>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0" name="Google Shape;8310;p74"/>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1" name="Google Shape;8311;p74"/>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2" name="Google Shape;8312;p74"/>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3" name="Google Shape;8313;p74"/>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4" name="Google Shape;8314;p74"/>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5" name="Google Shape;8315;p74"/>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6" name="Google Shape;8316;p74"/>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17" name="Google Shape;8317;p74"/>
          <p:cNvGrpSpPr/>
          <p:nvPr/>
        </p:nvGrpSpPr>
        <p:grpSpPr>
          <a:xfrm>
            <a:off x="10145324" y="1909179"/>
            <a:ext cx="1127527" cy="949215"/>
            <a:chOff x="951975" y="315800"/>
            <a:chExt cx="5860325" cy="4933550"/>
          </a:xfrm>
        </p:grpSpPr>
        <p:sp>
          <p:nvSpPr>
            <p:cNvPr id="8318" name="Google Shape;8318;p74"/>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9" name="Google Shape;8319;p74"/>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20" name="Google Shape;8320;p74"/>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21" name="Google Shape;8321;p74"/>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chemeClr val="bg1"/>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22" name="Google Shape;8322;p74"/>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chemeClr val="bg1"/>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23" name="Google Shape;8323;p74"/>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chemeClr val="bg1"/>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24" name="Google Shape;8324;p74"/>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chemeClr val="bg1"/>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25" name="Google Shape;8325;p74"/>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26" name="Google Shape;8326;p74"/>
          <p:cNvGrpSpPr/>
          <p:nvPr/>
        </p:nvGrpSpPr>
        <p:grpSpPr>
          <a:xfrm>
            <a:off x="4941495" y="4223991"/>
            <a:ext cx="2157243" cy="828965"/>
            <a:chOff x="3862800" y="3038525"/>
            <a:chExt cx="1329006" cy="510698"/>
          </a:xfrm>
        </p:grpSpPr>
        <p:sp>
          <p:nvSpPr>
            <p:cNvPr id="8327" name="Google Shape;8327;p74"/>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28" name="Google Shape;8328;p74"/>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329" name="Google Shape;8329;p74"/>
            <p:cNvGrpSpPr/>
            <p:nvPr/>
          </p:nvGrpSpPr>
          <p:grpSpPr>
            <a:xfrm>
              <a:off x="3967075" y="3040337"/>
              <a:ext cx="1019927" cy="402126"/>
              <a:chOff x="3967075" y="3040337"/>
              <a:chExt cx="1019927" cy="402126"/>
            </a:xfrm>
          </p:grpSpPr>
          <p:sp>
            <p:nvSpPr>
              <p:cNvPr id="8330" name="Google Shape;8330;p74"/>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chemeClr val="bg1"/>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8331" name="Google Shape;8331;p74"/>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chemeClr val="bg1"/>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nvGrpSpPr>
            <p:cNvPr id="8332" name="Google Shape;8332;p74"/>
            <p:cNvGrpSpPr/>
            <p:nvPr/>
          </p:nvGrpSpPr>
          <p:grpSpPr>
            <a:xfrm>
              <a:off x="4186700" y="3040337"/>
              <a:ext cx="390475" cy="183289"/>
              <a:chOff x="4186700" y="3040337"/>
              <a:chExt cx="390475" cy="183289"/>
            </a:xfrm>
          </p:grpSpPr>
          <p:sp>
            <p:nvSpPr>
              <p:cNvPr id="8333" name="Google Shape;8333;p74"/>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chemeClr val="bg1"/>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8334" name="Google Shape;8334;p74"/>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chemeClr val="bg1"/>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nvGrpSpPr>
            <p:cNvPr id="8335" name="Google Shape;8335;p74"/>
            <p:cNvGrpSpPr/>
            <p:nvPr/>
          </p:nvGrpSpPr>
          <p:grpSpPr>
            <a:xfrm>
              <a:off x="4073727" y="3040337"/>
              <a:ext cx="697794" cy="296263"/>
              <a:chOff x="4073727" y="3040337"/>
              <a:chExt cx="697794" cy="296263"/>
            </a:xfrm>
          </p:grpSpPr>
          <p:sp>
            <p:nvSpPr>
              <p:cNvPr id="8336" name="Google Shape;8336;p74"/>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chemeClr val="bg1"/>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8337" name="Google Shape;8337;p74"/>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chemeClr val="bg1"/>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nvGrpSpPr>
            <p:cNvPr id="8338" name="Google Shape;8338;p74"/>
            <p:cNvGrpSpPr/>
            <p:nvPr/>
          </p:nvGrpSpPr>
          <p:grpSpPr>
            <a:xfrm>
              <a:off x="3862800" y="3038525"/>
              <a:ext cx="1329006" cy="510698"/>
              <a:chOff x="3862800" y="3038525"/>
              <a:chExt cx="1329006" cy="510698"/>
            </a:xfrm>
          </p:grpSpPr>
          <p:sp>
            <p:nvSpPr>
              <p:cNvPr id="8339" name="Google Shape;8339;p74"/>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chemeClr val="bg1"/>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8340" name="Google Shape;8340;p74"/>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chemeClr val="bg1"/>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341" name="Google Shape;8341;p74"/>
          <p:cNvGrpSpPr/>
          <p:nvPr/>
        </p:nvGrpSpPr>
        <p:grpSpPr>
          <a:xfrm>
            <a:off x="952592" y="1909178"/>
            <a:ext cx="1177607" cy="1033568"/>
            <a:chOff x="649648" y="271400"/>
            <a:chExt cx="6215377" cy="5455143"/>
          </a:xfrm>
        </p:grpSpPr>
        <p:sp>
          <p:nvSpPr>
            <p:cNvPr id="8342" name="Google Shape;8342;p74"/>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chemeClr val="bg1"/>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3" name="Google Shape;8343;p74"/>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chemeClr val="bg1"/>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4" name="Google Shape;8344;p74"/>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chemeClr val="bg1"/>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5" name="Google Shape;8345;p74"/>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chemeClr val="bg1"/>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6" name="Google Shape;8346;p74"/>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chemeClr val="bg1"/>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7" name="Google Shape;8347;p74"/>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chemeClr val="bg1"/>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8" name="Google Shape;8348;p74"/>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chemeClr val="bg1"/>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9" name="Google Shape;8349;p74"/>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chemeClr val="bg1"/>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50" name="Google Shape;8350;p74"/>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chemeClr val="bg1"/>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51" name="Google Shape;8351;p74"/>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chemeClr val="bg1"/>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52" name="Google Shape;8352;p74"/>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chemeClr val="bg1"/>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53" name="Google Shape;8353;p74"/>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chemeClr val="bg1"/>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grpSp>
      <p:grpSp>
        <p:nvGrpSpPr>
          <p:cNvPr id="8354" name="Google Shape;8354;p74"/>
          <p:cNvGrpSpPr/>
          <p:nvPr/>
        </p:nvGrpSpPr>
        <p:grpSpPr>
          <a:xfrm>
            <a:off x="3096993" y="1909179"/>
            <a:ext cx="1023605" cy="1087319"/>
            <a:chOff x="2499700" y="1135950"/>
            <a:chExt cx="732402" cy="777990"/>
          </a:xfrm>
        </p:grpSpPr>
        <p:grpSp>
          <p:nvGrpSpPr>
            <p:cNvPr id="8355" name="Google Shape;8355;p74"/>
            <p:cNvGrpSpPr/>
            <p:nvPr/>
          </p:nvGrpSpPr>
          <p:grpSpPr>
            <a:xfrm>
              <a:off x="2499700" y="1135950"/>
              <a:ext cx="732402" cy="694705"/>
              <a:chOff x="2499700" y="1135950"/>
              <a:chExt cx="732402" cy="694705"/>
            </a:xfrm>
          </p:grpSpPr>
          <p:sp>
            <p:nvSpPr>
              <p:cNvPr id="8356" name="Google Shape;8356;p74"/>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57" name="Google Shape;8357;p74"/>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58" name="Google Shape;8358;p74"/>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59" name="Google Shape;8359;p74"/>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0" name="Google Shape;8360;p74"/>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1" name="Google Shape;8361;p74"/>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2" name="Google Shape;8362;p74"/>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3" name="Google Shape;8363;p74"/>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4" name="Google Shape;8364;p74"/>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5" name="Google Shape;8365;p74"/>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6" name="Google Shape;8366;p74"/>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7" name="Google Shape;8367;p74"/>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8" name="Google Shape;8368;p74"/>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9" name="Google Shape;8369;p74"/>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0" name="Google Shape;8370;p74"/>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1" name="Google Shape;8371;p74"/>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2" name="Google Shape;8372;p74"/>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3" name="Google Shape;8373;p74"/>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4" name="Google Shape;8374;p74"/>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5" name="Google Shape;8375;p74"/>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6" name="Google Shape;8376;p74"/>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7" name="Google Shape;8377;p74"/>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8" name="Google Shape;8378;p74"/>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9" name="Google Shape;8379;p74"/>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80" name="Google Shape;8380;p74"/>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81" name="Google Shape;8381;p74"/>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82" name="Google Shape;8382;p74"/>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chemeClr val="bg1"/>
                </a:solidFill>
                <a:prstDash val="solid"/>
                <a:miter lim="201878"/>
                <a:headEnd type="none" w="sm" len="sm"/>
                <a:tailEnd type="none" w="sm" len="sm"/>
              </a:ln>
            </p:spPr>
            <p:txBody>
              <a:bodyPr spcFirstLastPara="1" wrap="square" lIns="121900" tIns="121900" rIns="121900" bIns="121900" anchor="ctr" anchorCtr="0">
                <a:noAutofit/>
              </a:bodyPr>
              <a:lstStyle/>
              <a:p>
                <a:endParaRPr sz="2400"/>
              </a:p>
            </p:txBody>
          </p:sp>
        </p:grpSp>
        <p:grpSp>
          <p:nvGrpSpPr>
            <p:cNvPr id="8383" name="Google Shape;8383;p74"/>
            <p:cNvGrpSpPr/>
            <p:nvPr/>
          </p:nvGrpSpPr>
          <p:grpSpPr>
            <a:xfrm>
              <a:off x="2517909" y="1188726"/>
              <a:ext cx="702702" cy="725214"/>
              <a:chOff x="2517909" y="1188726"/>
              <a:chExt cx="702702" cy="725214"/>
            </a:xfrm>
          </p:grpSpPr>
          <p:sp>
            <p:nvSpPr>
              <p:cNvPr id="8384" name="Google Shape;8384;p74"/>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solidFill>
                  <a:schemeClr val="bg1"/>
                </a:solidFill>
              </a:ln>
            </p:spPr>
            <p:txBody>
              <a:bodyPr spcFirstLastPara="1" wrap="square" lIns="121900" tIns="121900" rIns="121900" bIns="121900" anchor="ctr" anchorCtr="0">
                <a:noAutofit/>
              </a:bodyPr>
              <a:lstStyle/>
              <a:p>
                <a:endParaRPr sz="2400"/>
              </a:p>
            </p:txBody>
          </p:sp>
          <p:sp>
            <p:nvSpPr>
              <p:cNvPr id="8385" name="Google Shape;8385;p74"/>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solidFill>
                  <a:schemeClr val="bg1"/>
                </a:solidFill>
              </a:ln>
            </p:spPr>
            <p:txBody>
              <a:bodyPr spcFirstLastPara="1" wrap="square" lIns="121900" tIns="121900" rIns="121900" bIns="121900" anchor="ctr" anchorCtr="0">
                <a:noAutofit/>
              </a:bodyPr>
              <a:lstStyle/>
              <a:p>
                <a:endParaRPr sz="2400"/>
              </a:p>
            </p:txBody>
          </p:sp>
          <p:sp>
            <p:nvSpPr>
              <p:cNvPr id="8386" name="Google Shape;8386;p74"/>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solidFill>
                  <a:schemeClr val="bg1"/>
                </a:solidFill>
              </a:ln>
            </p:spPr>
            <p:txBody>
              <a:bodyPr spcFirstLastPara="1" wrap="square" lIns="121900" tIns="121900" rIns="121900" bIns="121900" anchor="ctr" anchorCtr="0">
                <a:noAutofit/>
              </a:bodyPr>
              <a:lstStyle/>
              <a:p>
                <a:endParaRPr sz="2400"/>
              </a:p>
            </p:txBody>
          </p:sp>
          <p:sp>
            <p:nvSpPr>
              <p:cNvPr id="8387" name="Google Shape;8387;p74"/>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solidFill>
                  <a:schemeClr val="bg1"/>
                </a:solidFill>
              </a:ln>
            </p:spPr>
            <p:txBody>
              <a:bodyPr spcFirstLastPara="1" wrap="square" lIns="121900" tIns="121900" rIns="121900" bIns="121900" anchor="ctr" anchorCtr="0">
                <a:noAutofit/>
              </a:bodyPr>
              <a:lstStyle/>
              <a:p>
                <a:endParaRPr sz="2400"/>
              </a:p>
            </p:txBody>
          </p:sp>
          <p:sp>
            <p:nvSpPr>
              <p:cNvPr id="8388" name="Google Shape;8388;p74"/>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solidFill>
                  <a:schemeClr val="bg1"/>
                </a:solidFill>
              </a:ln>
            </p:spPr>
            <p:txBody>
              <a:bodyPr spcFirstLastPara="1" wrap="square" lIns="121900" tIns="121900" rIns="121900" bIns="121900" anchor="ctr" anchorCtr="0">
                <a:noAutofit/>
              </a:bodyPr>
              <a:lstStyle/>
              <a:p>
                <a:endParaRPr sz="2400"/>
              </a:p>
            </p:txBody>
          </p:sp>
        </p:grpSp>
      </p:grpSp>
      <p:grpSp>
        <p:nvGrpSpPr>
          <p:cNvPr id="8389" name="Google Shape;8389;p74"/>
          <p:cNvGrpSpPr/>
          <p:nvPr/>
        </p:nvGrpSpPr>
        <p:grpSpPr>
          <a:xfrm>
            <a:off x="2224636" y="1909179"/>
            <a:ext cx="777919" cy="1160305"/>
            <a:chOff x="1716825" y="1121550"/>
            <a:chExt cx="622800" cy="928938"/>
          </a:xfrm>
        </p:grpSpPr>
        <p:grpSp>
          <p:nvGrpSpPr>
            <p:cNvPr id="8390" name="Google Shape;8390;p74"/>
            <p:cNvGrpSpPr/>
            <p:nvPr/>
          </p:nvGrpSpPr>
          <p:grpSpPr>
            <a:xfrm>
              <a:off x="1716825" y="1121550"/>
              <a:ext cx="622800" cy="928938"/>
              <a:chOff x="1716825" y="1121550"/>
              <a:chExt cx="622800" cy="928938"/>
            </a:xfrm>
          </p:grpSpPr>
          <p:cxnSp>
            <p:nvCxnSpPr>
              <p:cNvPr id="8391" name="Google Shape;8391;p74"/>
              <p:cNvCxnSpPr/>
              <p:nvPr/>
            </p:nvCxnSpPr>
            <p:spPr>
              <a:xfrm>
                <a:off x="1954750" y="1738188"/>
                <a:ext cx="0" cy="312300"/>
              </a:xfrm>
              <a:prstGeom prst="straightConnector1">
                <a:avLst/>
              </a:prstGeom>
              <a:noFill/>
              <a:ln w="9525" cap="flat" cmpd="sng">
                <a:solidFill>
                  <a:schemeClr val="bg1"/>
                </a:solidFill>
                <a:prstDash val="solid"/>
                <a:round/>
                <a:headEnd type="none" w="med" len="med"/>
                <a:tailEnd type="none" w="med" len="med"/>
              </a:ln>
            </p:spPr>
          </p:cxnSp>
          <p:sp>
            <p:nvSpPr>
              <p:cNvPr id="8392" name="Google Shape;8392;p74"/>
              <p:cNvSpPr/>
              <p:nvPr/>
            </p:nvSpPr>
            <p:spPr>
              <a:xfrm>
                <a:off x="1716825" y="1121550"/>
                <a:ext cx="622800" cy="6228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93" name="Google Shape;8393;p74"/>
            <p:cNvGrpSpPr/>
            <p:nvPr/>
          </p:nvGrpSpPr>
          <p:grpSpPr>
            <a:xfrm>
              <a:off x="1768050" y="1172775"/>
              <a:ext cx="520200" cy="832000"/>
              <a:chOff x="1768050" y="1172775"/>
              <a:chExt cx="520200" cy="832000"/>
            </a:xfrm>
          </p:grpSpPr>
          <p:cxnSp>
            <p:nvCxnSpPr>
              <p:cNvPr id="8394" name="Google Shape;8394;p74"/>
              <p:cNvCxnSpPr/>
              <p:nvPr/>
            </p:nvCxnSpPr>
            <p:spPr>
              <a:xfrm>
                <a:off x="2003025" y="1692475"/>
                <a:ext cx="0" cy="312300"/>
              </a:xfrm>
              <a:prstGeom prst="straightConnector1">
                <a:avLst/>
              </a:prstGeom>
              <a:noFill/>
              <a:ln w="9525" cap="flat" cmpd="sng">
                <a:solidFill>
                  <a:schemeClr val="bg1"/>
                </a:solidFill>
                <a:prstDash val="solid"/>
                <a:round/>
                <a:headEnd type="none" w="med" len="med"/>
                <a:tailEnd type="none" w="med" len="med"/>
              </a:ln>
            </p:spPr>
          </p:cxnSp>
          <p:sp>
            <p:nvSpPr>
              <p:cNvPr id="8395" name="Google Shape;8395;p74"/>
              <p:cNvSpPr/>
              <p:nvPr/>
            </p:nvSpPr>
            <p:spPr>
              <a:xfrm>
                <a:off x="1768050" y="1172775"/>
                <a:ext cx="520200" cy="5202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96" name="Google Shape;8396;p74"/>
            <p:cNvGrpSpPr/>
            <p:nvPr/>
          </p:nvGrpSpPr>
          <p:grpSpPr>
            <a:xfrm>
              <a:off x="1820100" y="1225475"/>
              <a:ext cx="416400" cy="729575"/>
              <a:chOff x="1820100" y="1225475"/>
              <a:chExt cx="416400" cy="729575"/>
            </a:xfrm>
          </p:grpSpPr>
          <p:cxnSp>
            <p:nvCxnSpPr>
              <p:cNvPr id="8397" name="Google Shape;8397;p74"/>
              <p:cNvCxnSpPr/>
              <p:nvPr/>
            </p:nvCxnSpPr>
            <p:spPr>
              <a:xfrm>
                <a:off x="2051300" y="1642750"/>
                <a:ext cx="0" cy="312300"/>
              </a:xfrm>
              <a:prstGeom prst="straightConnector1">
                <a:avLst/>
              </a:prstGeom>
              <a:noFill/>
              <a:ln w="9525" cap="flat" cmpd="sng">
                <a:solidFill>
                  <a:schemeClr val="bg1"/>
                </a:solidFill>
                <a:prstDash val="solid"/>
                <a:round/>
                <a:headEnd type="none" w="med" len="med"/>
                <a:tailEnd type="none" w="med" len="med"/>
              </a:ln>
            </p:spPr>
          </p:cxnSp>
          <p:sp>
            <p:nvSpPr>
              <p:cNvPr id="8398" name="Google Shape;8398;p74"/>
              <p:cNvSpPr/>
              <p:nvPr/>
            </p:nvSpPr>
            <p:spPr>
              <a:xfrm>
                <a:off x="1820100" y="1225475"/>
                <a:ext cx="416400" cy="4164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99" name="Google Shape;8399;p74"/>
            <p:cNvGrpSpPr/>
            <p:nvPr/>
          </p:nvGrpSpPr>
          <p:grpSpPr>
            <a:xfrm>
              <a:off x="1874250" y="1278825"/>
              <a:ext cx="308100" cy="605275"/>
              <a:chOff x="1874250" y="1278825"/>
              <a:chExt cx="308100" cy="605275"/>
            </a:xfrm>
          </p:grpSpPr>
          <p:cxnSp>
            <p:nvCxnSpPr>
              <p:cNvPr id="8400" name="Google Shape;8400;p74"/>
              <p:cNvCxnSpPr/>
              <p:nvPr/>
            </p:nvCxnSpPr>
            <p:spPr>
              <a:xfrm>
                <a:off x="2099575" y="1571800"/>
                <a:ext cx="0" cy="312300"/>
              </a:xfrm>
              <a:prstGeom prst="straightConnector1">
                <a:avLst/>
              </a:prstGeom>
              <a:noFill/>
              <a:ln w="9525" cap="flat" cmpd="sng">
                <a:solidFill>
                  <a:schemeClr val="bg1"/>
                </a:solidFill>
                <a:prstDash val="solid"/>
                <a:round/>
                <a:headEnd type="none" w="med" len="med"/>
                <a:tailEnd type="none" w="med" len="med"/>
              </a:ln>
            </p:spPr>
          </p:cxnSp>
          <p:sp>
            <p:nvSpPr>
              <p:cNvPr id="8401" name="Google Shape;8401;p74"/>
              <p:cNvSpPr/>
              <p:nvPr/>
            </p:nvSpPr>
            <p:spPr>
              <a:xfrm>
                <a:off x="1874250" y="1278825"/>
                <a:ext cx="308100" cy="3081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402" name="Google Shape;8402;p74"/>
            <p:cNvSpPr/>
            <p:nvPr/>
          </p:nvSpPr>
          <p:spPr>
            <a:xfrm>
              <a:off x="1920625" y="1326000"/>
              <a:ext cx="215400" cy="2154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03" name="Google Shape;8403;p74"/>
          <p:cNvGrpSpPr/>
          <p:nvPr/>
        </p:nvGrpSpPr>
        <p:grpSpPr>
          <a:xfrm>
            <a:off x="2117733" y="3090941"/>
            <a:ext cx="985429" cy="952203"/>
            <a:chOff x="4334725" y="1355875"/>
            <a:chExt cx="3106650" cy="3001900"/>
          </a:xfrm>
        </p:grpSpPr>
        <p:grpSp>
          <p:nvGrpSpPr>
            <p:cNvPr id="8404" name="Google Shape;8404;p74"/>
            <p:cNvGrpSpPr/>
            <p:nvPr/>
          </p:nvGrpSpPr>
          <p:grpSpPr>
            <a:xfrm>
              <a:off x="4516050" y="1724875"/>
              <a:ext cx="2693725" cy="2632900"/>
              <a:chOff x="4516050" y="1724875"/>
              <a:chExt cx="2693725" cy="2632900"/>
            </a:xfrm>
          </p:grpSpPr>
          <p:sp>
            <p:nvSpPr>
              <p:cNvPr id="8405" name="Google Shape;8405;p74"/>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06" name="Google Shape;8406;p74"/>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07" name="Google Shape;8407;p74"/>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08" name="Google Shape;8408;p74"/>
            <p:cNvGrpSpPr/>
            <p:nvPr/>
          </p:nvGrpSpPr>
          <p:grpSpPr>
            <a:xfrm>
              <a:off x="4334725" y="1355875"/>
              <a:ext cx="3106650" cy="2709650"/>
              <a:chOff x="4334725" y="1355875"/>
              <a:chExt cx="3106650" cy="2709650"/>
            </a:xfrm>
          </p:grpSpPr>
          <p:sp>
            <p:nvSpPr>
              <p:cNvPr id="8409" name="Google Shape;8409;p74"/>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chemeClr val="bg1"/>
                </a:solidFill>
                <a:prstDash val="solid"/>
                <a:miter lim="2452"/>
                <a:headEnd type="none" w="sm" len="sm"/>
                <a:tailEnd type="none" w="sm" len="sm"/>
              </a:ln>
            </p:spPr>
            <p:txBody>
              <a:bodyPr spcFirstLastPara="1" wrap="square" lIns="121900" tIns="121900" rIns="121900" bIns="121900" anchor="ctr" anchorCtr="0">
                <a:noAutofit/>
              </a:bodyPr>
              <a:lstStyle/>
              <a:p>
                <a:endParaRPr sz="2400"/>
              </a:p>
            </p:txBody>
          </p:sp>
          <p:sp>
            <p:nvSpPr>
              <p:cNvPr id="8410" name="Google Shape;8410;p74"/>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chemeClr val="bg1"/>
                </a:solidFill>
                <a:prstDash val="solid"/>
                <a:miter lim="2452"/>
                <a:headEnd type="none" w="sm" len="sm"/>
                <a:tailEnd type="none" w="sm" len="sm"/>
              </a:ln>
            </p:spPr>
            <p:txBody>
              <a:bodyPr spcFirstLastPara="1" wrap="square" lIns="121900" tIns="121900" rIns="121900" bIns="121900" anchor="ctr" anchorCtr="0">
                <a:noAutofit/>
              </a:bodyPr>
              <a:lstStyle/>
              <a:p>
                <a:endParaRPr sz="2400"/>
              </a:p>
            </p:txBody>
          </p:sp>
          <p:sp>
            <p:nvSpPr>
              <p:cNvPr id="8411" name="Google Shape;8411;p74"/>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chemeClr val="bg1"/>
                </a:solidFill>
                <a:prstDash val="solid"/>
                <a:miter lim="2452"/>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412" name="Google Shape;8412;p74"/>
          <p:cNvGrpSpPr/>
          <p:nvPr/>
        </p:nvGrpSpPr>
        <p:grpSpPr>
          <a:xfrm>
            <a:off x="10273665" y="5265303"/>
            <a:ext cx="416099" cy="912231"/>
            <a:chOff x="7645573" y="3754300"/>
            <a:chExt cx="293855" cy="644170"/>
          </a:xfrm>
        </p:grpSpPr>
        <p:sp>
          <p:nvSpPr>
            <p:cNvPr id="8413" name="Google Shape;8413;p74"/>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14" name="Google Shape;8414;p74"/>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15" name="Google Shape;8415;p74"/>
          <p:cNvGrpSpPr/>
          <p:nvPr/>
        </p:nvGrpSpPr>
        <p:grpSpPr>
          <a:xfrm>
            <a:off x="7502983" y="1909179"/>
            <a:ext cx="945348" cy="985812"/>
            <a:chOff x="5830645" y="1256617"/>
            <a:chExt cx="530340" cy="553040"/>
          </a:xfrm>
        </p:grpSpPr>
        <p:grpSp>
          <p:nvGrpSpPr>
            <p:cNvPr id="8416" name="Google Shape;8416;p74"/>
            <p:cNvGrpSpPr/>
            <p:nvPr/>
          </p:nvGrpSpPr>
          <p:grpSpPr>
            <a:xfrm>
              <a:off x="5830645" y="1256617"/>
              <a:ext cx="259743" cy="269909"/>
              <a:chOff x="5830645" y="1256617"/>
              <a:chExt cx="259743" cy="269909"/>
            </a:xfrm>
          </p:grpSpPr>
          <p:sp>
            <p:nvSpPr>
              <p:cNvPr id="8417" name="Google Shape;8417;p74"/>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18" name="Google Shape;8418;p74"/>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19" name="Google Shape;8419;p74"/>
            <p:cNvGrpSpPr/>
            <p:nvPr/>
          </p:nvGrpSpPr>
          <p:grpSpPr>
            <a:xfrm>
              <a:off x="6101293" y="1256617"/>
              <a:ext cx="259692" cy="269909"/>
              <a:chOff x="6101293" y="1256617"/>
              <a:chExt cx="259692" cy="269909"/>
            </a:xfrm>
          </p:grpSpPr>
          <p:sp>
            <p:nvSpPr>
              <p:cNvPr id="8420" name="Google Shape;8420;p74"/>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21" name="Google Shape;8421;p74"/>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22" name="Google Shape;8422;p74"/>
            <p:cNvGrpSpPr/>
            <p:nvPr/>
          </p:nvGrpSpPr>
          <p:grpSpPr>
            <a:xfrm>
              <a:off x="5830645" y="1539749"/>
              <a:ext cx="259692" cy="269909"/>
              <a:chOff x="5830645" y="1539749"/>
              <a:chExt cx="259692" cy="269909"/>
            </a:xfrm>
          </p:grpSpPr>
          <p:sp>
            <p:nvSpPr>
              <p:cNvPr id="8423" name="Google Shape;8423;p74"/>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24" name="Google Shape;8424;p74"/>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25" name="Google Shape;8425;p74"/>
            <p:cNvGrpSpPr/>
            <p:nvPr/>
          </p:nvGrpSpPr>
          <p:grpSpPr>
            <a:xfrm>
              <a:off x="6101293" y="1539749"/>
              <a:ext cx="259692" cy="269909"/>
              <a:chOff x="6101293" y="1539749"/>
              <a:chExt cx="259692" cy="269909"/>
            </a:xfrm>
          </p:grpSpPr>
          <p:sp>
            <p:nvSpPr>
              <p:cNvPr id="8426" name="Google Shape;8426;p74"/>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27" name="Google Shape;8427;p74"/>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428" name="Google Shape;8428;p74"/>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29" name="Google Shape;8429;p74"/>
          <p:cNvGrpSpPr/>
          <p:nvPr/>
        </p:nvGrpSpPr>
        <p:grpSpPr>
          <a:xfrm>
            <a:off x="971643" y="4224000"/>
            <a:ext cx="1937273" cy="828480"/>
            <a:chOff x="732422" y="2990152"/>
            <a:chExt cx="1337773" cy="572102"/>
          </a:xfrm>
        </p:grpSpPr>
        <p:sp>
          <p:nvSpPr>
            <p:cNvPr id="8430" name="Google Shape;8430;p74"/>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1" name="Google Shape;8431;p74"/>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2" name="Google Shape;8432;p74"/>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3" name="Google Shape;8433;p74"/>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4" name="Google Shape;8434;p74"/>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5" name="Google Shape;8435;p74"/>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2" name="Google Shape;1529;p70">
            <a:extLst>
              <a:ext uri="{FF2B5EF4-FFF2-40B4-BE49-F238E27FC236}">
                <a16:creationId xmlns:a16="http://schemas.microsoft.com/office/drawing/2014/main" id="{7ADDA8D3-5239-87FC-6B32-D24F2191C39E}"/>
              </a:ext>
            </a:extLst>
          </p:cNvPr>
          <p:cNvSpPr txBox="1">
            <a:spLocks/>
          </p:cNvSpPr>
          <p:nvPr/>
        </p:nvSpPr>
        <p:spPr>
          <a:xfrm>
            <a:off x="952592" y="399997"/>
            <a:ext cx="7536809"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667" dirty="0">
                <a:solidFill>
                  <a:schemeClr val="lt1"/>
                </a:solidFill>
                <a:cs typeface="B Nazanin" panose="00000700000000000000" pitchFamily="2" charset="-78"/>
              </a:rPr>
              <a:t>انواع نمودارهای خلاقانه:</a:t>
            </a:r>
            <a:endParaRPr lang="fa-IR" sz="2667"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8439"/>
        <p:cNvGrpSpPr/>
        <p:nvPr/>
      </p:nvGrpSpPr>
      <p:grpSpPr>
        <a:xfrm>
          <a:off x="0" y="0"/>
          <a:ext cx="0" cy="0"/>
          <a:chOff x="0" y="0"/>
          <a:chExt cx="0" cy="0"/>
        </a:xfrm>
      </p:grpSpPr>
      <p:grpSp>
        <p:nvGrpSpPr>
          <p:cNvPr id="8440" name="Google Shape;8440;p75"/>
          <p:cNvGrpSpPr/>
          <p:nvPr/>
        </p:nvGrpSpPr>
        <p:grpSpPr>
          <a:xfrm>
            <a:off x="955016" y="1936758"/>
            <a:ext cx="2181489" cy="2034859"/>
            <a:chOff x="729238" y="1179665"/>
            <a:chExt cx="1636117" cy="1526144"/>
          </a:xfrm>
        </p:grpSpPr>
        <p:grpSp>
          <p:nvGrpSpPr>
            <p:cNvPr id="8441" name="Google Shape;8441;p75"/>
            <p:cNvGrpSpPr/>
            <p:nvPr/>
          </p:nvGrpSpPr>
          <p:grpSpPr>
            <a:xfrm>
              <a:off x="729238" y="1179665"/>
              <a:ext cx="80700" cy="1526144"/>
              <a:chOff x="729238" y="1179665"/>
              <a:chExt cx="80700" cy="1526144"/>
            </a:xfrm>
          </p:grpSpPr>
          <p:sp>
            <p:nvSpPr>
              <p:cNvPr id="8442" name="Google Shape;8442;p75"/>
              <p:cNvSpPr/>
              <p:nvPr/>
            </p:nvSpPr>
            <p:spPr>
              <a:xfrm>
                <a:off x="729238" y="1179665"/>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3" name="Google Shape;8443;p75"/>
              <p:cNvSpPr/>
              <p:nvPr/>
            </p:nvSpPr>
            <p:spPr>
              <a:xfrm>
                <a:off x="729238" y="1340360"/>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4" name="Google Shape;8444;p75"/>
              <p:cNvSpPr/>
              <p:nvPr/>
            </p:nvSpPr>
            <p:spPr>
              <a:xfrm>
                <a:off x="729238" y="1501056"/>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5" name="Google Shape;8445;p75"/>
              <p:cNvSpPr/>
              <p:nvPr/>
            </p:nvSpPr>
            <p:spPr>
              <a:xfrm>
                <a:off x="729238" y="1661752"/>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6" name="Google Shape;8446;p75"/>
              <p:cNvSpPr/>
              <p:nvPr/>
            </p:nvSpPr>
            <p:spPr>
              <a:xfrm>
                <a:off x="729238" y="1821630"/>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sp>
            <p:nvSpPr>
              <p:cNvPr id="8447" name="Google Shape;8447;p75"/>
              <p:cNvSpPr/>
              <p:nvPr/>
            </p:nvSpPr>
            <p:spPr>
              <a:xfrm>
                <a:off x="729238" y="1982326"/>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sp>
            <p:nvSpPr>
              <p:cNvPr id="8448" name="Google Shape;8448;p75"/>
              <p:cNvSpPr/>
              <p:nvPr/>
            </p:nvSpPr>
            <p:spPr>
              <a:xfrm>
                <a:off x="729238" y="2143022"/>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sp>
            <p:nvSpPr>
              <p:cNvPr id="8449" name="Google Shape;8449;p75"/>
              <p:cNvSpPr/>
              <p:nvPr/>
            </p:nvSpPr>
            <p:spPr>
              <a:xfrm>
                <a:off x="729238" y="2303717"/>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sp>
            <p:nvSpPr>
              <p:cNvPr id="8450" name="Google Shape;8450;p75"/>
              <p:cNvSpPr/>
              <p:nvPr/>
            </p:nvSpPr>
            <p:spPr>
              <a:xfrm>
                <a:off x="729238" y="2464413"/>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sp>
            <p:nvSpPr>
              <p:cNvPr id="8451" name="Google Shape;8451;p75"/>
              <p:cNvSpPr/>
              <p:nvPr/>
            </p:nvSpPr>
            <p:spPr>
              <a:xfrm>
                <a:off x="729238" y="2625109"/>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grpSp>
        <p:grpSp>
          <p:nvGrpSpPr>
            <p:cNvPr id="8452" name="Google Shape;8452;p75"/>
            <p:cNvGrpSpPr/>
            <p:nvPr/>
          </p:nvGrpSpPr>
          <p:grpSpPr>
            <a:xfrm>
              <a:off x="903098" y="1179665"/>
              <a:ext cx="80700" cy="1526144"/>
              <a:chOff x="903098" y="1179665"/>
              <a:chExt cx="80700" cy="1526144"/>
            </a:xfrm>
          </p:grpSpPr>
          <p:sp>
            <p:nvSpPr>
              <p:cNvPr id="8453" name="Google Shape;8453;p75"/>
              <p:cNvSpPr/>
              <p:nvPr/>
            </p:nvSpPr>
            <p:spPr>
              <a:xfrm>
                <a:off x="903098" y="1179665"/>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4" name="Google Shape;8454;p75"/>
              <p:cNvSpPr/>
              <p:nvPr/>
            </p:nvSpPr>
            <p:spPr>
              <a:xfrm>
                <a:off x="903098" y="1340360"/>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5" name="Google Shape;8455;p75"/>
              <p:cNvSpPr/>
              <p:nvPr/>
            </p:nvSpPr>
            <p:spPr>
              <a:xfrm>
                <a:off x="903098" y="1501056"/>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6" name="Google Shape;8456;p75"/>
              <p:cNvSpPr/>
              <p:nvPr/>
            </p:nvSpPr>
            <p:spPr>
              <a:xfrm>
                <a:off x="903098" y="1661752"/>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7" name="Google Shape;8457;p75"/>
              <p:cNvSpPr/>
              <p:nvPr/>
            </p:nvSpPr>
            <p:spPr>
              <a:xfrm>
                <a:off x="903098" y="1821630"/>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8" name="Google Shape;8458;p75"/>
              <p:cNvSpPr/>
              <p:nvPr/>
            </p:nvSpPr>
            <p:spPr>
              <a:xfrm>
                <a:off x="903098" y="1982326"/>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9" name="Google Shape;8459;p75"/>
              <p:cNvSpPr/>
              <p:nvPr/>
            </p:nvSpPr>
            <p:spPr>
              <a:xfrm>
                <a:off x="903098" y="2143022"/>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sp>
            <p:nvSpPr>
              <p:cNvPr id="8460" name="Google Shape;8460;p75"/>
              <p:cNvSpPr/>
              <p:nvPr/>
            </p:nvSpPr>
            <p:spPr>
              <a:xfrm>
                <a:off x="903098" y="2303717"/>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sp>
            <p:nvSpPr>
              <p:cNvPr id="8461" name="Google Shape;8461;p75"/>
              <p:cNvSpPr/>
              <p:nvPr/>
            </p:nvSpPr>
            <p:spPr>
              <a:xfrm>
                <a:off x="903098" y="2464413"/>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sp>
            <p:nvSpPr>
              <p:cNvPr id="8462" name="Google Shape;8462;p75"/>
              <p:cNvSpPr/>
              <p:nvPr/>
            </p:nvSpPr>
            <p:spPr>
              <a:xfrm>
                <a:off x="903098" y="2625109"/>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grpSp>
        <p:grpSp>
          <p:nvGrpSpPr>
            <p:cNvPr id="8463" name="Google Shape;8463;p75"/>
            <p:cNvGrpSpPr/>
            <p:nvPr/>
          </p:nvGrpSpPr>
          <p:grpSpPr>
            <a:xfrm>
              <a:off x="1076958" y="1179665"/>
              <a:ext cx="80700" cy="1526144"/>
              <a:chOff x="1076958" y="1179665"/>
              <a:chExt cx="80700" cy="1526144"/>
            </a:xfrm>
          </p:grpSpPr>
          <p:sp>
            <p:nvSpPr>
              <p:cNvPr id="8464" name="Google Shape;8464;p75"/>
              <p:cNvSpPr/>
              <p:nvPr/>
            </p:nvSpPr>
            <p:spPr>
              <a:xfrm>
                <a:off x="1076958" y="1179665"/>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5" name="Google Shape;8465;p75"/>
              <p:cNvSpPr/>
              <p:nvPr/>
            </p:nvSpPr>
            <p:spPr>
              <a:xfrm>
                <a:off x="1076958" y="1340360"/>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6" name="Google Shape;8466;p75"/>
              <p:cNvSpPr/>
              <p:nvPr/>
            </p:nvSpPr>
            <p:spPr>
              <a:xfrm>
                <a:off x="1076958" y="1501056"/>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7" name="Google Shape;8467;p75"/>
              <p:cNvSpPr/>
              <p:nvPr/>
            </p:nvSpPr>
            <p:spPr>
              <a:xfrm>
                <a:off x="1076958" y="1661752"/>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8" name="Google Shape;8468;p75"/>
              <p:cNvSpPr/>
              <p:nvPr/>
            </p:nvSpPr>
            <p:spPr>
              <a:xfrm>
                <a:off x="1076958" y="1821630"/>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9" name="Google Shape;8469;p75"/>
              <p:cNvSpPr/>
              <p:nvPr/>
            </p:nvSpPr>
            <p:spPr>
              <a:xfrm>
                <a:off x="1076958" y="1982326"/>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0" name="Google Shape;8470;p75"/>
              <p:cNvSpPr/>
              <p:nvPr/>
            </p:nvSpPr>
            <p:spPr>
              <a:xfrm>
                <a:off x="1076958" y="2143022"/>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1" name="Google Shape;8471;p75"/>
              <p:cNvSpPr/>
              <p:nvPr/>
            </p:nvSpPr>
            <p:spPr>
              <a:xfrm>
                <a:off x="1076958" y="2303717"/>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sp>
            <p:nvSpPr>
              <p:cNvPr id="8472" name="Google Shape;8472;p75"/>
              <p:cNvSpPr/>
              <p:nvPr/>
            </p:nvSpPr>
            <p:spPr>
              <a:xfrm>
                <a:off x="1076958" y="2464413"/>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sp>
            <p:nvSpPr>
              <p:cNvPr id="8473" name="Google Shape;8473;p75"/>
              <p:cNvSpPr/>
              <p:nvPr/>
            </p:nvSpPr>
            <p:spPr>
              <a:xfrm>
                <a:off x="1076958" y="2625109"/>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grpSp>
        <p:grpSp>
          <p:nvGrpSpPr>
            <p:cNvPr id="8474" name="Google Shape;8474;p75"/>
            <p:cNvGrpSpPr/>
            <p:nvPr/>
          </p:nvGrpSpPr>
          <p:grpSpPr>
            <a:xfrm>
              <a:off x="1247707" y="1179665"/>
              <a:ext cx="80700" cy="1526144"/>
              <a:chOff x="1247707" y="1179665"/>
              <a:chExt cx="80700" cy="1526144"/>
            </a:xfrm>
          </p:grpSpPr>
          <p:sp>
            <p:nvSpPr>
              <p:cNvPr id="8475" name="Google Shape;8475;p75"/>
              <p:cNvSpPr/>
              <p:nvPr/>
            </p:nvSpPr>
            <p:spPr>
              <a:xfrm>
                <a:off x="1247707" y="1179665"/>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6" name="Google Shape;8476;p75"/>
              <p:cNvSpPr/>
              <p:nvPr/>
            </p:nvSpPr>
            <p:spPr>
              <a:xfrm>
                <a:off x="1247707" y="1340360"/>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7" name="Google Shape;8477;p75"/>
              <p:cNvSpPr/>
              <p:nvPr/>
            </p:nvSpPr>
            <p:spPr>
              <a:xfrm>
                <a:off x="1247707" y="1501056"/>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8" name="Google Shape;8478;p75"/>
              <p:cNvSpPr/>
              <p:nvPr/>
            </p:nvSpPr>
            <p:spPr>
              <a:xfrm>
                <a:off x="1247707" y="1661752"/>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sp>
            <p:nvSpPr>
              <p:cNvPr id="8479" name="Google Shape;8479;p75"/>
              <p:cNvSpPr/>
              <p:nvPr/>
            </p:nvSpPr>
            <p:spPr>
              <a:xfrm>
                <a:off x="1247707" y="1821630"/>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sp>
            <p:nvSpPr>
              <p:cNvPr id="8480" name="Google Shape;8480;p75"/>
              <p:cNvSpPr/>
              <p:nvPr/>
            </p:nvSpPr>
            <p:spPr>
              <a:xfrm>
                <a:off x="1247707" y="1982326"/>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sp>
            <p:nvSpPr>
              <p:cNvPr id="8481" name="Google Shape;8481;p75"/>
              <p:cNvSpPr/>
              <p:nvPr/>
            </p:nvSpPr>
            <p:spPr>
              <a:xfrm>
                <a:off x="1247707" y="2143022"/>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sp>
            <p:nvSpPr>
              <p:cNvPr id="8482" name="Google Shape;8482;p75"/>
              <p:cNvSpPr/>
              <p:nvPr/>
            </p:nvSpPr>
            <p:spPr>
              <a:xfrm>
                <a:off x="1247707" y="2303717"/>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sp>
            <p:nvSpPr>
              <p:cNvPr id="8483" name="Google Shape;8483;p75"/>
              <p:cNvSpPr/>
              <p:nvPr/>
            </p:nvSpPr>
            <p:spPr>
              <a:xfrm>
                <a:off x="1247707" y="2464413"/>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sp>
            <p:nvSpPr>
              <p:cNvPr id="8484" name="Google Shape;8484;p75"/>
              <p:cNvSpPr/>
              <p:nvPr/>
            </p:nvSpPr>
            <p:spPr>
              <a:xfrm>
                <a:off x="1247707" y="2625109"/>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grpSp>
        <p:grpSp>
          <p:nvGrpSpPr>
            <p:cNvPr id="8485" name="Google Shape;8485;p75"/>
            <p:cNvGrpSpPr/>
            <p:nvPr/>
          </p:nvGrpSpPr>
          <p:grpSpPr>
            <a:xfrm>
              <a:off x="1421567" y="1179665"/>
              <a:ext cx="80700" cy="1526144"/>
              <a:chOff x="1421567" y="1179665"/>
              <a:chExt cx="80700" cy="1526144"/>
            </a:xfrm>
          </p:grpSpPr>
          <p:sp>
            <p:nvSpPr>
              <p:cNvPr id="8486" name="Google Shape;8486;p75"/>
              <p:cNvSpPr/>
              <p:nvPr/>
            </p:nvSpPr>
            <p:spPr>
              <a:xfrm>
                <a:off x="1421567" y="1179665"/>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87" name="Google Shape;8487;p75"/>
              <p:cNvSpPr/>
              <p:nvPr/>
            </p:nvSpPr>
            <p:spPr>
              <a:xfrm>
                <a:off x="1421567" y="1340360"/>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88" name="Google Shape;8488;p75"/>
              <p:cNvSpPr/>
              <p:nvPr/>
            </p:nvSpPr>
            <p:spPr>
              <a:xfrm>
                <a:off x="1421567" y="1501056"/>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89" name="Google Shape;8489;p75"/>
              <p:cNvSpPr/>
              <p:nvPr/>
            </p:nvSpPr>
            <p:spPr>
              <a:xfrm>
                <a:off x="1421567" y="1661752"/>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0" name="Google Shape;8490;p75"/>
              <p:cNvSpPr/>
              <p:nvPr/>
            </p:nvSpPr>
            <p:spPr>
              <a:xfrm>
                <a:off x="1421567" y="1821630"/>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1" name="Google Shape;8491;p75"/>
              <p:cNvSpPr/>
              <p:nvPr/>
            </p:nvSpPr>
            <p:spPr>
              <a:xfrm>
                <a:off x="1421567" y="1982326"/>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2" name="Google Shape;8492;p75"/>
              <p:cNvSpPr/>
              <p:nvPr/>
            </p:nvSpPr>
            <p:spPr>
              <a:xfrm>
                <a:off x="1421567" y="2143022"/>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3" name="Google Shape;8493;p75"/>
              <p:cNvSpPr/>
              <p:nvPr/>
            </p:nvSpPr>
            <p:spPr>
              <a:xfrm>
                <a:off x="1421567" y="2303717"/>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4" name="Google Shape;8494;p75"/>
              <p:cNvSpPr/>
              <p:nvPr/>
            </p:nvSpPr>
            <p:spPr>
              <a:xfrm>
                <a:off x="1421567" y="2464413"/>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sp>
            <p:nvSpPr>
              <p:cNvPr id="8495" name="Google Shape;8495;p75"/>
              <p:cNvSpPr/>
              <p:nvPr/>
            </p:nvSpPr>
            <p:spPr>
              <a:xfrm>
                <a:off x="1421567" y="2625109"/>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grpSp>
        <p:grpSp>
          <p:nvGrpSpPr>
            <p:cNvPr id="8496" name="Google Shape;8496;p75"/>
            <p:cNvGrpSpPr/>
            <p:nvPr/>
          </p:nvGrpSpPr>
          <p:grpSpPr>
            <a:xfrm>
              <a:off x="1592327" y="1179665"/>
              <a:ext cx="80700" cy="1526144"/>
              <a:chOff x="1592327" y="1179665"/>
              <a:chExt cx="80700" cy="1526144"/>
            </a:xfrm>
          </p:grpSpPr>
          <p:sp>
            <p:nvSpPr>
              <p:cNvPr id="8497" name="Google Shape;8497;p75"/>
              <p:cNvSpPr/>
              <p:nvPr/>
            </p:nvSpPr>
            <p:spPr>
              <a:xfrm>
                <a:off x="1592327" y="1179665"/>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8" name="Google Shape;8498;p75"/>
              <p:cNvSpPr/>
              <p:nvPr/>
            </p:nvSpPr>
            <p:spPr>
              <a:xfrm>
                <a:off x="1592327" y="1340360"/>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9" name="Google Shape;8499;p75"/>
              <p:cNvSpPr/>
              <p:nvPr/>
            </p:nvSpPr>
            <p:spPr>
              <a:xfrm>
                <a:off x="1592327" y="1501056"/>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0" name="Google Shape;8500;p75"/>
              <p:cNvSpPr/>
              <p:nvPr/>
            </p:nvSpPr>
            <p:spPr>
              <a:xfrm>
                <a:off x="1592327" y="1661752"/>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1" name="Google Shape;8501;p75"/>
              <p:cNvSpPr/>
              <p:nvPr/>
            </p:nvSpPr>
            <p:spPr>
              <a:xfrm>
                <a:off x="1592327" y="1821630"/>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2" name="Google Shape;8502;p75"/>
              <p:cNvSpPr/>
              <p:nvPr/>
            </p:nvSpPr>
            <p:spPr>
              <a:xfrm>
                <a:off x="1592327" y="1982326"/>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3" name="Google Shape;8503;p75"/>
              <p:cNvSpPr/>
              <p:nvPr/>
            </p:nvSpPr>
            <p:spPr>
              <a:xfrm>
                <a:off x="1592327" y="2143022"/>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sp>
            <p:nvSpPr>
              <p:cNvPr id="8504" name="Google Shape;8504;p75"/>
              <p:cNvSpPr/>
              <p:nvPr/>
            </p:nvSpPr>
            <p:spPr>
              <a:xfrm>
                <a:off x="1592327" y="2303717"/>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sp>
            <p:nvSpPr>
              <p:cNvPr id="8505" name="Google Shape;8505;p75"/>
              <p:cNvSpPr/>
              <p:nvPr/>
            </p:nvSpPr>
            <p:spPr>
              <a:xfrm>
                <a:off x="1592327" y="2464413"/>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sp>
            <p:nvSpPr>
              <p:cNvPr id="8506" name="Google Shape;8506;p75"/>
              <p:cNvSpPr/>
              <p:nvPr/>
            </p:nvSpPr>
            <p:spPr>
              <a:xfrm>
                <a:off x="1592327" y="2625109"/>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grpSp>
        <p:grpSp>
          <p:nvGrpSpPr>
            <p:cNvPr id="8507" name="Google Shape;8507;p75"/>
            <p:cNvGrpSpPr/>
            <p:nvPr/>
          </p:nvGrpSpPr>
          <p:grpSpPr>
            <a:xfrm>
              <a:off x="1766187" y="1179665"/>
              <a:ext cx="80700" cy="1526144"/>
              <a:chOff x="1766187" y="1179665"/>
              <a:chExt cx="80700" cy="1526144"/>
            </a:xfrm>
          </p:grpSpPr>
          <p:sp>
            <p:nvSpPr>
              <p:cNvPr id="8508" name="Google Shape;8508;p75"/>
              <p:cNvSpPr/>
              <p:nvPr/>
            </p:nvSpPr>
            <p:spPr>
              <a:xfrm>
                <a:off x="1766187" y="1179665"/>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9" name="Google Shape;8509;p75"/>
              <p:cNvSpPr/>
              <p:nvPr/>
            </p:nvSpPr>
            <p:spPr>
              <a:xfrm>
                <a:off x="1766187" y="1340360"/>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0" name="Google Shape;8510;p75"/>
              <p:cNvSpPr/>
              <p:nvPr/>
            </p:nvSpPr>
            <p:spPr>
              <a:xfrm>
                <a:off x="1766187" y="1501056"/>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1" name="Google Shape;8511;p75"/>
              <p:cNvSpPr/>
              <p:nvPr/>
            </p:nvSpPr>
            <p:spPr>
              <a:xfrm>
                <a:off x="1766187" y="1661752"/>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2" name="Google Shape;8512;p75"/>
              <p:cNvSpPr/>
              <p:nvPr/>
            </p:nvSpPr>
            <p:spPr>
              <a:xfrm>
                <a:off x="1766187" y="1821630"/>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3" name="Google Shape;8513;p75"/>
              <p:cNvSpPr/>
              <p:nvPr/>
            </p:nvSpPr>
            <p:spPr>
              <a:xfrm>
                <a:off x="1766187" y="1982326"/>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4" name="Google Shape;8514;p75"/>
              <p:cNvSpPr/>
              <p:nvPr/>
            </p:nvSpPr>
            <p:spPr>
              <a:xfrm>
                <a:off x="1766187" y="2143022"/>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5" name="Google Shape;8515;p75"/>
              <p:cNvSpPr/>
              <p:nvPr/>
            </p:nvSpPr>
            <p:spPr>
              <a:xfrm>
                <a:off x="1766187" y="2303717"/>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6" name="Google Shape;8516;p75"/>
              <p:cNvSpPr/>
              <p:nvPr/>
            </p:nvSpPr>
            <p:spPr>
              <a:xfrm>
                <a:off x="1766187" y="2464413"/>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7" name="Google Shape;8517;p75"/>
              <p:cNvSpPr/>
              <p:nvPr/>
            </p:nvSpPr>
            <p:spPr>
              <a:xfrm>
                <a:off x="1766187" y="2625109"/>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grpSp>
        <p:grpSp>
          <p:nvGrpSpPr>
            <p:cNvPr id="8518" name="Google Shape;8518;p75"/>
            <p:cNvGrpSpPr/>
            <p:nvPr/>
          </p:nvGrpSpPr>
          <p:grpSpPr>
            <a:xfrm>
              <a:off x="1936935" y="1179665"/>
              <a:ext cx="80700" cy="1526144"/>
              <a:chOff x="1936935" y="1179665"/>
              <a:chExt cx="80700" cy="1526144"/>
            </a:xfrm>
          </p:grpSpPr>
          <p:sp>
            <p:nvSpPr>
              <p:cNvPr id="8519" name="Google Shape;8519;p75"/>
              <p:cNvSpPr/>
              <p:nvPr/>
            </p:nvSpPr>
            <p:spPr>
              <a:xfrm>
                <a:off x="1936935" y="1179665"/>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0" name="Google Shape;8520;p75"/>
              <p:cNvSpPr/>
              <p:nvPr/>
            </p:nvSpPr>
            <p:spPr>
              <a:xfrm>
                <a:off x="1936935" y="1340360"/>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1" name="Google Shape;8521;p75"/>
              <p:cNvSpPr/>
              <p:nvPr/>
            </p:nvSpPr>
            <p:spPr>
              <a:xfrm>
                <a:off x="1936935" y="1501056"/>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2" name="Google Shape;8522;p75"/>
              <p:cNvSpPr/>
              <p:nvPr/>
            </p:nvSpPr>
            <p:spPr>
              <a:xfrm>
                <a:off x="1936935" y="1661752"/>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3" name="Google Shape;8523;p75"/>
              <p:cNvSpPr/>
              <p:nvPr/>
            </p:nvSpPr>
            <p:spPr>
              <a:xfrm>
                <a:off x="1936935" y="1821630"/>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4" name="Google Shape;8524;p75"/>
              <p:cNvSpPr/>
              <p:nvPr/>
            </p:nvSpPr>
            <p:spPr>
              <a:xfrm>
                <a:off x="1936935" y="1982326"/>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sp>
            <p:nvSpPr>
              <p:cNvPr id="8525" name="Google Shape;8525;p75"/>
              <p:cNvSpPr/>
              <p:nvPr/>
            </p:nvSpPr>
            <p:spPr>
              <a:xfrm>
                <a:off x="1936935" y="2143022"/>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sp>
            <p:nvSpPr>
              <p:cNvPr id="8526" name="Google Shape;8526;p75"/>
              <p:cNvSpPr/>
              <p:nvPr/>
            </p:nvSpPr>
            <p:spPr>
              <a:xfrm>
                <a:off x="1936935" y="2303717"/>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sp>
            <p:nvSpPr>
              <p:cNvPr id="8527" name="Google Shape;8527;p75"/>
              <p:cNvSpPr/>
              <p:nvPr/>
            </p:nvSpPr>
            <p:spPr>
              <a:xfrm>
                <a:off x="1936935" y="2464413"/>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sp>
            <p:nvSpPr>
              <p:cNvPr id="8528" name="Google Shape;8528;p75"/>
              <p:cNvSpPr/>
              <p:nvPr/>
            </p:nvSpPr>
            <p:spPr>
              <a:xfrm>
                <a:off x="1936935" y="2625109"/>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grpSp>
        <p:grpSp>
          <p:nvGrpSpPr>
            <p:cNvPr id="8529" name="Google Shape;8529;p75"/>
            <p:cNvGrpSpPr/>
            <p:nvPr/>
          </p:nvGrpSpPr>
          <p:grpSpPr>
            <a:xfrm>
              <a:off x="2110795" y="1179665"/>
              <a:ext cx="80700" cy="1526144"/>
              <a:chOff x="2110795" y="1179665"/>
              <a:chExt cx="80700" cy="1526144"/>
            </a:xfrm>
          </p:grpSpPr>
          <p:sp>
            <p:nvSpPr>
              <p:cNvPr id="8530" name="Google Shape;8530;p75"/>
              <p:cNvSpPr/>
              <p:nvPr/>
            </p:nvSpPr>
            <p:spPr>
              <a:xfrm>
                <a:off x="2110795" y="1179665"/>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1" name="Google Shape;8531;p75"/>
              <p:cNvSpPr/>
              <p:nvPr/>
            </p:nvSpPr>
            <p:spPr>
              <a:xfrm>
                <a:off x="2110795" y="1340360"/>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2" name="Google Shape;8532;p75"/>
              <p:cNvSpPr/>
              <p:nvPr/>
            </p:nvSpPr>
            <p:spPr>
              <a:xfrm>
                <a:off x="2110795" y="1501056"/>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3" name="Google Shape;8533;p75"/>
              <p:cNvSpPr/>
              <p:nvPr/>
            </p:nvSpPr>
            <p:spPr>
              <a:xfrm>
                <a:off x="2110795" y="1661752"/>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4" name="Google Shape;8534;p75"/>
              <p:cNvSpPr/>
              <p:nvPr/>
            </p:nvSpPr>
            <p:spPr>
              <a:xfrm>
                <a:off x="2110795" y="1821630"/>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sp>
            <p:nvSpPr>
              <p:cNvPr id="8535" name="Google Shape;8535;p75"/>
              <p:cNvSpPr/>
              <p:nvPr/>
            </p:nvSpPr>
            <p:spPr>
              <a:xfrm>
                <a:off x="2110795" y="1982326"/>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sp>
            <p:nvSpPr>
              <p:cNvPr id="8536" name="Google Shape;8536;p75"/>
              <p:cNvSpPr/>
              <p:nvPr/>
            </p:nvSpPr>
            <p:spPr>
              <a:xfrm>
                <a:off x="2110795" y="2143022"/>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sp>
            <p:nvSpPr>
              <p:cNvPr id="8537" name="Google Shape;8537;p75"/>
              <p:cNvSpPr/>
              <p:nvPr/>
            </p:nvSpPr>
            <p:spPr>
              <a:xfrm>
                <a:off x="2110795" y="2303717"/>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sp>
            <p:nvSpPr>
              <p:cNvPr id="8538" name="Google Shape;8538;p75"/>
              <p:cNvSpPr/>
              <p:nvPr/>
            </p:nvSpPr>
            <p:spPr>
              <a:xfrm>
                <a:off x="2110795" y="2464413"/>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sp>
            <p:nvSpPr>
              <p:cNvPr id="8539" name="Google Shape;8539;p75"/>
              <p:cNvSpPr/>
              <p:nvPr/>
            </p:nvSpPr>
            <p:spPr>
              <a:xfrm>
                <a:off x="2110795" y="2625109"/>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grpSp>
        <p:grpSp>
          <p:nvGrpSpPr>
            <p:cNvPr id="8540" name="Google Shape;8540;p75"/>
            <p:cNvGrpSpPr/>
            <p:nvPr/>
          </p:nvGrpSpPr>
          <p:grpSpPr>
            <a:xfrm>
              <a:off x="2284655" y="1179665"/>
              <a:ext cx="80700" cy="1526144"/>
              <a:chOff x="2284655" y="1179665"/>
              <a:chExt cx="80700" cy="1526144"/>
            </a:xfrm>
          </p:grpSpPr>
          <p:sp>
            <p:nvSpPr>
              <p:cNvPr id="8541" name="Google Shape;8541;p75"/>
              <p:cNvSpPr/>
              <p:nvPr/>
            </p:nvSpPr>
            <p:spPr>
              <a:xfrm>
                <a:off x="2284655" y="1179665"/>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2" name="Google Shape;8542;p75"/>
              <p:cNvSpPr/>
              <p:nvPr/>
            </p:nvSpPr>
            <p:spPr>
              <a:xfrm>
                <a:off x="2284655" y="1340360"/>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3" name="Google Shape;8543;p75"/>
              <p:cNvSpPr/>
              <p:nvPr/>
            </p:nvSpPr>
            <p:spPr>
              <a:xfrm>
                <a:off x="2284655" y="1501056"/>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4" name="Google Shape;8544;p75"/>
              <p:cNvSpPr/>
              <p:nvPr/>
            </p:nvSpPr>
            <p:spPr>
              <a:xfrm>
                <a:off x="2284655" y="1661752"/>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5" name="Google Shape;8545;p75"/>
              <p:cNvSpPr/>
              <p:nvPr/>
            </p:nvSpPr>
            <p:spPr>
              <a:xfrm>
                <a:off x="2284655" y="1821630"/>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6" name="Google Shape;8546;p75"/>
              <p:cNvSpPr/>
              <p:nvPr/>
            </p:nvSpPr>
            <p:spPr>
              <a:xfrm>
                <a:off x="2284655" y="1982326"/>
                <a:ext cx="80700" cy="807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7" name="Google Shape;8547;p75"/>
              <p:cNvSpPr/>
              <p:nvPr/>
            </p:nvSpPr>
            <p:spPr>
              <a:xfrm>
                <a:off x="2284655" y="2143022"/>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sp>
            <p:nvSpPr>
              <p:cNvPr id="8548" name="Google Shape;8548;p75"/>
              <p:cNvSpPr/>
              <p:nvPr/>
            </p:nvSpPr>
            <p:spPr>
              <a:xfrm>
                <a:off x="2284655" y="2303717"/>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sp>
            <p:nvSpPr>
              <p:cNvPr id="8549" name="Google Shape;8549;p75"/>
              <p:cNvSpPr/>
              <p:nvPr/>
            </p:nvSpPr>
            <p:spPr>
              <a:xfrm>
                <a:off x="2284655" y="2464413"/>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sp>
            <p:nvSpPr>
              <p:cNvPr id="8550" name="Google Shape;8550;p75"/>
              <p:cNvSpPr/>
              <p:nvPr/>
            </p:nvSpPr>
            <p:spPr>
              <a:xfrm>
                <a:off x="2284655" y="2625109"/>
                <a:ext cx="80700" cy="80700"/>
              </a:xfrm>
              <a:prstGeom prst="rect">
                <a:avLst/>
              </a:prstGeom>
              <a:solidFill>
                <a:srgbClr val="657E93"/>
              </a:solidFill>
              <a:ln>
                <a:solidFill>
                  <a:schemeClr val="bg1"/>
                </a:solidFill>
              </a:ln>
            </p:spPr>
            <p:txBody>
              <a:bodyPr spcFirstLastPara="1" wrap="square" lIns="121900" tIns="121900" rIns="121900" bIns="121900" anchor="ctr" anchorCtr="0">
                <a:noAutofit/>
              </a:bodyPr>
              <a:lstStyle/>
              <a:p>
                <a:endParaRPr sz="2400"/>
              </a:p>
            </p:txBody>
          </p:sp>
        </p:grpSp>
      </p:grpSp>
      <p:grpSp>
        <p:nvGrpSpPr>
          <p:cNvPr id="8551" name="Google Shape;8551;p75"/>
          <p:cNvGrpSpPr/>
          <p:nvPr/>
        </p:nvGrpSpPr>
        <p:grpSpPr>
          <a:xfrm>
            <a:off x="3481237" y="1962278"/>
            <a:ext cx="1818997" cy="1469511"/>
            <a:chOff x="2623904" y="1198803"/>
            <a:chExt cx="1364248" cy="1102133"/>
          </a:xfrm>
        </p:grpSpPr>
        <p:grpSp>
          <p:nvGrpSpPr>
            <p:cNvPr id="8552" name="Google Shape;8552;p75"/>
            <p:cNvGrpSpPr/>
            <p:nvPr/>
          </p:nvGrpSpPr>
          <p:grpSpPr>
            <a:xfrm>
              <a:off x="2623907" y="1198803"/>
              <a:ext cx="1364245" cy="273000"/>
              <a:chOff x="2623907" y="1198803"/>
              <a:chExt cx="1364245" cy="273000"/>
            </a:xfrm>
          </p:grpSpPr>
          <p:sp>
            <p:nvSpPr>
              <p:cNvPr id="8553" name="Google Shape;8553;p75"/>
              <p:cNvSpPr/>
              <p:nvPr/>
            </p:nvSpPr>
            <p:spPr>
              <a:xfrm>
                <a:off x="3715152" y="1198803"/>
                <a:ext cx="273000" cy="273000"/>
              </a:xfrm>
              <a:prstGeom prst="diamond">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54" name="Google Shape;8554;p75"/>
              <p:cNvSpPr/>
              <p:nvPr/>
            </p:nvSpPr>
            <p:spPr>
              <a:xfrm>
                <a:off x="2623907" y="1198803"/>
                <a:ext cx="273000" cy="273000"/>
              </a:xfrm>
              <a:prstGeom prst="diamond">
                <a:avLst/>
              </a:prstGeom>
              <a:solidFill>
                <a:srgbClr val="5F7D95"/>
              </a:solidFill>
              <a:ln>
                <a:solidFill>
                  <a:schemeClr val="bg1"/>
                </a:solidFill>
              </a:ln>
            </p:spPr>
            <p:txBody>
              <a:bodyPr spcFirstLastPara="1" wrap="square" lIns="121900" tIns="121900" rIns="121900" bIns="121900" anchor="ctr" anchorCtr="0">
                <a:noAutofit/>
              </a:bodyPr>
              <a:lstStyle/>
              <a:p>
                <a:endParaRPr sz="2400"/>
              </a:p>
            </p:txBody>
          </p:sp>
          <p:sp>
            <p:nvSpPr>
              <p:cNvPr id="8555" name="Google Shape;8555;p75"/>
              <p:cNvSpPr/>
              <p:nvPr/>
            </p:nvSpPr>
            <p:spPr>
              <a:xfrm>
                <a:off x="2896718" y="1198803"/>
                <a:ext cx="273000" cy="273000"/>
              </a:xfrm>
              <a:prstGeom prst="diamond">
                <a:avLst/>
              </a:prstGeom>
              <a:solidFill>
                <a:srgbClr val="5F7D95"/>
              </a:solidFill>
              <a:ln>
                <a:solidFill>
                  <a:schemeClr val="bg1"/>
                </a:solidFill>
              </a:ln>
            </p:spPr>
            <p:txBody>
              <a:bodyPr spcFirstLastPara="1" wrap="square" lIns="121900" tIns="121900" rIns="121900" bIns="121900" anchor="ctr" anchorCtr="0">
                <a:noAutofit/>
              </a:bodyPr>
              <a:lstStyle/>
              <a:p>
                <a:endParaRPr sz="2400"/>
              </a:p>
            </p:txBody>
          </p:sp>
          <p:sp>
            <p:nvSpPr>
              <p:cNvPr id="8556" name="Google Shape;8556;p75"/>
              <p:cNvSpPr/>
              <p:nvPr/>
            </p:nvSpPr>
            <p:spPr>
              <a:xfrm>
                <a:off x="3169529" y="1198803"/>
                <a:ext cx="273000" cy="273000"/>
              </a:xfrm>
              <a:prstGeom prst="diamond">
                <a:avLst/>
              </a:prstGeom>
              <a:solidFill>
                <a:srgbClr val="5F7D95"/>
              </a:solidFill>
              <a:ln>
                <a:solidFill>
                  <a:schemeClr val="bg1"/>
                </a:solidFill>
              </a:ln>
            </p:spPr>
            <p:txBody>
              <a:bodyPr spcFirstLastPara="1" wrap="square" lIns="121900" tIns="121900" rIns="121900" bIns="121900" anchor="ctr" anchorCtr="0">
                <a:noAutofit/>
              </a:bodyPr>
              <a:lstStyle/>
              <a:p>
                <a:endParaRPr sz="2400"/>
              </a:p>
            </p:txBody>
          </p:sp>
          <p:sp>
            <p:nvSpPr>
              <p:cNvPr id="8557" name="Google Shape;8557;p75"/>
              <p:cNvSpPr/>
              <p:nvPr/>
            </p:nvSpPr>
            <p:spPr>
              <a:xfrm>
                <a:off x="3442341" y="1198803"/>
                <a:ext cx="273000" cy="273000"/>
              </a:xfrm>
              <a:prstGeom prst="diamond">
                <a:avLst/>
              </a:prstGeom>
              <a:solidFill>
                <a:srgbClr val="5F7D95"/>
              </a:solidFill>
              <a:ln>
                <a:solidFill>
                  <a:schemeClr val="bg1"/>
                </a:solidFill>
              </a:ln>
            </p:spPr>
            <p:txBody>
              <a:bodyPr spcFirstLastPara="1" wrap="square" lIns="121900" tIns="121900" rIns="121900" bIns="121900" anchor="ctr" anchorCtr="0">
                <a:noAutofit/>
              </a:bodyPr>
              <a:lstStyle/>
              <a:p>
                <a:endParaRPr sz="2400"/>
              </a:p>
            </p:txBody>
          </p:sp>
        </p:grpSp>
        <p:grpSp>
          <p:nvGrpSpPr>
            <p:cNvPr id="8558" name="Google Shape;8558;p75"/>
            <p:cNvGrpSpPr/>
            <p:nvPr/>
          </p:nvGrpSpPr>
          <p:grpSpPr>
            <a:xfrm>
              <a:off x="2623904" y="1476964"/>
              <a:ext cx="1364245" cy="273000"/>
              <a:chOff x="2623904" y="1476964"/>
              <a:chExt cx="1364245" cy="273000"/>
            </a:xfrm>
          </p:grpSpPr>
          <p:sp>
            <p:nvSpPr>
              <p:cNvPr id="8559" name="Google Shape;8559;p75"/>
              <p:cNvSpPr/>
              <p:nvPr/>
            </p:nvSpPr>
            <p:spPr>
              <a:xfrm>
                <a:off x="3169527" y="1476964"/>
                <a:ext cx="273000" cy="273000"/>
              </a:xfrm>
              <a:prstGeom prst="diamond">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0" name="Google Shape;8560;p75"/>
              <p:cNvSpPr/>
              <p:nvPr/>
            </p:nvSpPr>
            <p:spPr>
              <a:xfrm>
                <a:off x="3442338" y="1476964"/>
                <a:ext cx="273000" cy="273000"/>
              </a:xfrm>
              <a:prstGeom prst="diamond">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1" name="Google Shape;8561;p75"/>
              <p:cNvSpPr/>
              <p:nvPr/>
            </p:nvSpPr>
            <p:spPr>
              <a:xfrm>
                <a:off x="3715149" y="1476964"/>
                <a:ext cx="273000" cy="273000"/>
              </a:xfrm>
              <a:prstGeom prst="diamond">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2" name="Google Shape;8562;p75"/>
              <p:cNvSpPr/>
              <p:nvPr/>
            </p:nvSpPr>
            <p:spPr>
              <a:xfrm>
                <a:off x="2623904" y="1476964"/>
                <a:ext cx="273000" cy="273000"/>
              </a:xfrm>
              <a:prstGeom prst="diamond">
                <a:avLst/>
              </a:prstGeom>
              <a:solidFill>
                <a:srgbClr val="5F7D95"/>
              </a:solidFill>
              <a:ln>
                <a:solidFill>
                  <a:schemeClr val="bg1"/>
                </a:solidFill>
              </a:ln>
            </p:spPr>
            <p:txBody>
              <a:bodyPr spcFirstLastPara="1" wrap="square" lIns="121900" tIns="121900" rIns="121900" bIns="121900" anchor="ctr" anchorCtr="0">
                <a:noAutofit/>
              </a:bodyPr>
              <a:lstStyle/>
              <a:p>
                <a:endParaRPr sz="2400"/>
              </a:p>
            </p:txBody>
          </p:sp>
          <p:sp>
            <p:nvSpPr>
              <p:cNvPr id="8563" name="Google Shape;8563;p75"/>
              <p:cNvSpPr/>
              <p:nvPr/>
            </p:nvSpPr>
            <p:spPr>
              <a:xfrm>
                <a:off x="2896716" y="1476964"/>
                <a:ext cx="273000" cy="273000"/>
              </a:xfrm>
              <a:prstGeom prst="diamond">
                <a:avLst/>
              </a:prstGeom>
              <a:solidFill>
                <a:srgbClr val="5F7D95"/>
              </a:solidFill>
              <a:ln>
                <a:solidFill>
                  <a:schemeClr val="bg1"/>
                </a:solidFill>
              </a:ln>
            </p:spPr>
            <p:txBody>
              <a:bodyPr spcFirstLastPara="1" wrap="square" lIns="121900" tIns="121900" rIns="121900" bIns="121900" anchor="ctr" anchorCtr="0">
                <a:noAutofit/>
              </a:bodyPr>
              <a:lstStyle/>
              <a:p>
                <a:endParaRPr sz="2400"/>
              </a:p>
            </p:txBody>
          </p:sp>
        </p:grpSp>
        <p:grpSp>
          <p:nvGrpSpPr>
            <p:cNvPr id="8564" name="Google Shape;8564;p75"/>
            <p:cNvGrpSpPr/>
            <p:nvPr/>
          </p:nvGrpSpPr>
          <p:grpSpPr>
            <a:xfrm>
              <a:off x="2623907" y="1749775"/>
              <a:ext cx="1364245" cy="273000"/>
              <a:chOff x="2623907" y="1749775"/>
              <a:chExt cx="1364245" cy="273000"/>
            </a:xfrm>
          </p:grpSpPr>
          <p:sp>
            <p:nvSpPr>
              <p:cNvPr id="8565" name="Google Shape;8565;p75"/>
              <p:cNvSpPr/>
              <p:nvPr/>
            </p:nvSpPr>
            <p:spPr>
              <a:xfrm>
                <a:off x="3442341" y="1749775"/>
                <a:ext cx="273000" cy="273000"/>
              </a:xfrm>
              <a:prstGeom prst="diamond">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6" name="Google Shape;8566;p75"/>
              <p:cNvSpPr/>
              <p:nvPr/>
            </p:nvSpPr>
            <p:spPr>
              <a:xfrm>
                <a:off x="3715152" y="1749775"/>
                <a:ext cx="273000" cy="273000"/>
              </a:xfrm>
              <a:prstGeom prst="diamond">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7" name="Google Shape;8567;p75"/>
              <p:cNvSpPr/>
              <p:nvPr/>
            </p:nvSpPr>
            <p:spPr>
              <a:xfrm>
                <a:off x="2623907" y="1749775"/>
                <a:ext cx="273000" cy="273000"/>
              </a:xfrm>
              <a:prstGeom prst="diamond">
                <a:avLst/>
              </a:prstGeom>
              <a:solidFill>
                <a:srgbClr val="5F7D95"/>
              </a:solidFill>
              <a:ln>
                <a:solidFill>
                  <a:schemeClr val="bg1"/>
                </a:solidFill>
              </a:ln>
            </p:spPr>
            <p:txBody>
              <a:bodyPr spcFirstLastPara="1" wrap="square" lIns="121900" tIns="121900" rIns="121900" bIns="121900" anchor="ctr" anchorCtr="0">
                <a:noAutofit/>
              </a:bodyPr>
              <a:lstStyle/>
              <a:p>
                <a:endParaRPr sz="2400"/>
              </a:p>
            </p:txBody>
          </p:sp>
          <p:sp>
            <p:nvSpPr>
              <p:cNvPr id="8568" name="Google Shape;8568;p75"/>
              <p:cNvSpPr/>
              <p:nvPr/>
            </p:nvSpPr>
            <p:spPr>
              <a:xfrm>
                <a:off x="2896718" y="1749775"/>
                <a:ext cx="273000" cy="273000"/>
              </a:xfrm>
              <a:prstGeom prst="diamond">
                <a:avLst/>
              </a:prstGeom>
              <a:solidFill>
                <a:srgbClr val="5F7D95"/>
              </a:solidFill>
              <a:ln>
                <a:solidFill>
                  <a:schemeClr val="bg1"/>
                </a:solidFill>
              </a:ln>
            </p:spPr>
            <p:txBody>
              <a:bodyPr spcFirstLastPara="1" wrap="square" lIns="121900" tIns="121900" rIns="121900" bIns="121900" anchor="ctr" anchorCtr="0">
                <a:noAutofit/>
              </a:bodyPr>
              <a:lstStyle/>
              <a:p>
                <a:endParaRPr sz="2400"/>
              </a:p>
            </p:txBody>
          </p:sp>
          <p:sp>
            <p:nvSpPr>
              <p:cNvPr id="8569" name="Google Shape;8569;p75"/>
              <p:cNvSpPr/>
              <p:nvPr/>
            </p:nvSpPr>
            <p:spPr>
              <a:xfrm>
                <a:off x="3169529" y="1749775"/>
                <a:ext cx="273000" cy="273000"/>
              </a:xfrm>
              <a:prstGeom prst="diamond">
                <a:avLst/>
              </a:prstGeom>
              <a:solidFill>
                <a:srgbClr val="5F7D95"/>
              </a:solidFill>
              <a:ln>
                <a:solidFill>
                  <a:schemeClr val="bg1"/>
                </a:solidFill>
              </a:ln>
            </p:spPr>
            <p:txBody>
              <a:bodyPr spcFirstLastPara="1" wrap="square" lIns="121900" tIns="121900" rIns="121900" bIns="121900" anchor="ctr" anchorCtr="0">
                <a:noAutofit/>
              </a:bodyPr>
              <a:lstStyle/>
              <a:p>
                <a:endParaRPr sz="2400"/>
              </a:p>
            </p:txBody>
          </p:sp>
        </p:grpSp>
        <p:grpSp>
          <p:nvGrpSpPr>
            <p:cNvPr id="8570" name="Google Shape;8570;p75"/>
            <p:cNvGrpSpPr/>
            <p:nvPr/>
          </p:nvGrpSpPr>
          <p:grpSpPr>
            <a:xfrm>
              <a:off x="2623904" y="2027936"/>
              <a:ext cx="1364245" cy="273000"/>
              <a:chOff x="2623904" y="2027936"/>
              <a:chExt cx="1364245" cy="273000"/>
            </a:xfrm>
          </p:grpSpPr>
          <p:sp>
            <p:nvSpPr>
              <p:cNvPr id="8571" name="Google Shape;8571;p75"/>
              <p:cNvSpPr/>
              <p:nvPr/>
            </p:nvSpPr>
            <p:spPr>
              <a:xfrm>
                <a:off x="2623904" y="2027936"/>
                <a:ext cx="273000" cy="273000"/>
              </a:xfrm>
              <a:prstGeom prst="diamond">
                <a:avLst/>
              </a:prstGeom>
              <a:solidFill>
                <a:srgbClr val="5F7D95"/>
              </a:solidFill>
              <a:ln>
                <a:solidFill>
                  <a:schemeClr val="bg1"/>
                </a:solidFill>
              </a:ln>
            </p:spPr>
            <p:txBody>
              <a:bodyPr spcFirstLastPara="1" wrap="square" lIns="121900" tIns="121900" rIns="121900" bIns="121900" anchor="ctr" anchorCtr="0">
                <a:noAutofit/>
              </a:bodyPr>
              <a:lstStyle/>
              <a:p>
                <a:endParaRPr sz="2400"/>
              </a:p>
            </p:txBody>
          </p:sp>
          <p:sp>
            <p:nvSpPr>
              <p:cNvPr id="8572" name="Google Shape;8572;p75"/>
              <p:cNvSpPr/>
              <p:nvPr/>
            </p:nvSpPr>
            <p:spPr>
              <a:xfrm>
                <a:off x="2896716" y="2027936"/>
                <a:ext cx="273000" cy="273000"/>
              </a:xfrm>
              <a:prstGeom prst="diamond">
                <a:avLst/>
              </a:prstGeom>
              <a:solidFill>
                <a:srgbClr val="5F7D95"/>
              </a:solidFill>
              <a:ln>
                <a:solidFill>
                  <a:schemeClr val="bg1"/>
                </a:solidFill>
              </a:ln>
            </p:spPr>
            <p:txBody>
              <a:bodyPr spcFirstLastPara="1" wrap="square" lIns="121900" tIns="121900" rIns="121900" bIns="121900" anchor="ctr" anchorCtr="0">
                <a:noAutofit/>
              </a:bodyPr>
              <a:lstStyle/>
              <a:p>
                <a:endParaRPr sz="2400"/>
              </a:p>
            </p:txBody>
          </p:sp>
          <p:sp>
            <p:nvSpPr>
              <p:cNvPr id="8573" name="Google Shape;8573;p75"/>
              <p:cNvSpPr/>
              <p:nvPr/>
            </p:nvSpPr>
            <p:spPr>
              <a:xfrm>
                <a:off x="3169527" y="2027936"/>
                <a:ext cx="273000" cy="273000"/>
              </a:xfrm>
              <a:prstGeom prst="diamond">
                <a:avLst/>
              </a:prstGeom>
              <a:solidFill>
                <a:srgbClr val="5F7D95"/>
              </a:solidFill>
              <a:ln>
                <a:solidFill>
                  <a:schemeClr val="bg1"/>
                </a:solidFill>
              </a:ln>
            </p:spPr>
            <p:txBody>
              <a:bodyPr spcFirstLastPara="1" wrap="square" lIns="121900" tIns="121900" rIns="121900" bIns="121900" anchor="ctr" anchorCtr="0">
                <a:noAutofit/>
              </a:bodyPr>
              <a:lstStyle/>
              <a:p>
                <a:endParaRPr sz="2400"/>
              </a:p>
            </p:txBody>
          </p:sp>
          <p:sp>
            <p:nvSpPr>
              <p:cNvPr id="8574" name="Google Shape;8574;p75"/>
              <p:cNvSpPr/>
              <p:nvPr/>
            </p:nvSpPr>
            <p:spPr>
              <a:xfrm>
                <a:off x="3442338" y="2027936"/>
                <a:ext cx="273000" cy="273000"/>
              </a:xfrm>
              <a:prstGeom prst="diamond">
                <a:avLst/>
              </a:prstGeom>
              <a:solidFill>
                <a:srgbClr val="5F7D95"/>
              </a:solidFill>
              <a:ln>
                <a:solidFill>
                  <a:schemeClr val="bg1"/>
                </a:solidFill>
              </a:ln>
            </p:spPr>
            <p:txBody>
              <a:bodyPr spcFirstLastPara="1" wrap="square" lIns="121900" tIns="121900" rIns="121900" bIns="121900" anchor="ctr" anchorCtr="0">
                <a:noAutofit/>
              </a:bodyPr>
              <a:lstStyle/>
              <a:p>
                <a:endParaRPr sz="2400"/>
              </a:p>
            </p:txBody>
          </p:sp>
          <p:sp>
            <p:nvSpPr>
              <p:cNvPr id="8575" name="Google Shape;8575;p75"/>
              <p:cNvSpPr/>
              <p:nvPr/>
            </p:nvSpPr>
            <p:spPr>
              <a:xfrm>
                <a:off x="3715149" y="2027936"/>
                <a:ext cx="273000" cy="273000"/>
              </a:xfrm>
              <a:prstGeom prst="diamond">
                <a:avLst/>
              </a:prstGeom>
              <a:solidFill>
                <a:srgbClr val="5F7D95"/>
              </a:solidFill>
              <a:ln>
                <a:solidFill>
                  <a:schemeClr val="bg1"/>
                </a:solidFill>
              </a:ln>
            </p:spPr>
            <p:txBody>
              <a:bodyPr spcFirstLastPara="1" wrap="square" lIns="121900" tIns="121900" rIns="121900" bIns="121900" anchor="ctr" anchorCtr="0">
                <a:noAutofit/>
              </a:bodyPr>
              <a:lstStyle/>
              <a:p>
                <a:endParaRPr sz="2400"/>
              </a:p>
            </p:txBody>
          </p:sp>
        </p:grpSp>
      </p:grpSp>
      <p:grpSp>
        <p:nvGrpSpPr>
          <p:cNvPr id="8576" name="Google Shape;8576;p75"/>
          <p:cNvGrpSpPr/>
          <p:nvPr/>
        </p:nvGrpSpPr>
        <p:grpSpPr>
          <a:xfrm>
            <a:off x="3467185" y="3907853"/>
            <a:ext cx="1850055" cy="212165"/>
            <a:chOff x="3200660" y="2180272"/>
            <a:chExt cx="2563824" cy="378237"/>
          </a:xfrm>
        </p:grpSpPr>
        <p:sp>
          <p:nvSpPr>
            <p:cNvPr id="8577" name="Google Shape;8577;p75"/>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78" name="Google Shape;8578;p75"/>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79" name="Google Shape;8579;p75"/>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0" name="Google Shape;8580;p75"/>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1" name="Google Shape;8581;p75"/>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2" name="Google Shape;8582;p75"/>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3" name="Google Shape;8583;p75"/>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4" name="Google Shape;8584;p75"/>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5" name="Google Shape;8585;p75"/>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6" name="Google Shape;8586;p75"/>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7" name="Google Shape;8587;p75"/>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8" name="Google Shape;8588;p75"/>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9" name="Google Shape;8589;p75"/>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0" name="Google Shape;8590;p75"/>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1" name="Google Shape;8591;p75"/>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2" name="Google Shape;8592;p75"/>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3" name="Google Shape;8593;p75"/>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4" name="Google Shape;8594;p75"/>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595" name="Google Shape;8595;p75"/>
          <p:cNvGrpSpPr/>
          <p:nvPr/>
        </p:nvGrpSpPr>
        <p:grpSpPr>
          <a:xfrm>
            <a:off x="3462551" y="4278287"/>
            <a:ext cx="1854003" cy="212833"/>
            <a:chOff x="3530150" y="2790075"/>
            <a:chExt cx="1962600" cy="225300"/>
          </a:xfrm>
        </p:grpSpPr>
        <p:sp>
          <p:nvSpPr>
            <p:cNvPr id="8596" name="Google Shape;8596;p75"/>
            <p:cNvSpPr/>
            <p:nvPr/>
          </p:nvSpPr>
          <p:spPr>
            <a:xfrm>
              <a:off x="3530150" y="2790075"/>
              <a:ext cx="1962600" cy="2253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7" name="Google Shape;8597;p75"/>
            <p:cNvSpPr/>
            <p:nvPr/>
          </p:nvSpPr>
          <p:spPr>
            <a:xfrm>
              <a:off x="3535069" y="2794464"/>
              <a:ext cx="1104900" cy="216900"/>
            </a:xfrm>
            <a:prstGeom prst="rect">
              <a:avLst/>
            </a:prstGeom>
            <a:solidFill>
              <a:srgbClr val="5F7D95"/>
            </a:solidFill>
            <a:ln>
              <a:solidFill>
                <a:schemeClr val="bg1"/>
              </a:solidFill>
            </a:ln>
          </p:spPr>
          <p:txBody>
            <a:bodyPr spcFirstLastPara="1" wrap="square" lIns="121900" tIns="121900" rIns="121900" bIns="121900" anchor="ctr" anchorCtr="0">
              <a:noAutofit/>
            </a:bodyPr>
            <a:lstStyle/>
            <a:p>
              <a:endParaRPr sz="2400"/>
            </a:p>
          </p:txBody>
        </p:sp>
      </p:grpSp>
      <p:grpSp>
        <p:nvGrpSpPr>
          <p:cNvPr id="8598" name="Google Shape;8598;p75"/>
          <p:cNvGrpSpPr/>
          <p:nvPr/>
        </p:nvGrpSpPr>
        <p:grpSpPr>
          <a:xfrm>
            <a:off x="3463422" y="4649388"/>
            <a:ext cx="1882172" cy="205015"/>
            <a:chOff x="3558802" y="4011427"/>
            <a:chExt cx="1866000" cy="111300"/>
          </a:xfrm>
        </p:grpSpPr>
        <p:sp>
          <p:nvSpPr>
            <p:cNvPr id="8599" name="Google Shape;8599;p75"/>
            <p:cNvSpPr/>
            <p:nvPr/>
          </p:nvSpPr>
          <p:spPr>
            <a:xfrm rot="5400000" flipH="1">
              <a:off x="4436152" y="3134077"/>
              <a:ext cx="111300" cy="1866000"/>
            </a:xfrm>
            <a:prstGeom prst="round2SameRect">
              <a:avLst>
                <a:gd name="adj1" fmla="val 50000"/>
                <a:gd name="adj2" fmla="val 50000"/>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0" name="Google Shape;8600;p75"/>
            <p:cNvSpPr/>
            <p:nvPr/>
          </p:nvSpPr>
          <p:spPr>
            <a:xfrm rot="5400000" flipH="1">
              <a:off x="4162472" y="3415277"/>
              <a:ext cx="104700" cy="1304700"/>
            </a:xfrm>
            <a:prstGeom prst="round2SameRect">
              <a:avLst>
                <a:gd name="adj1" fmla="val 50000"/>
                <a:gd name="adj2" fmla="val 50000"/>
              </a:avLst>
            </a:prstGeom>
            <a:solidFill>
              <a:srgbClr val="5F7D95"/>
            </a:solidFill>
            <a:ln>
              <a:solidFill>
                <a:schemeClr val="bg1"/>
              </a:solidFill>
            </a:ln>
          </p:spPr>
          <p:txBody>
            <a:bodyPr spcFirstLastPara="1" wrap="square" lIns="121900" tIns="121900" rIns="121900" bIns="121900" anchor="ctr" anchorCtr="0">
              <a:noAutofit/>
            </a:bodyPr>
            <a:lstStyle/>
            <a:p>
              <a:endParaRPr sz="2400"/>
            </a:p>
          </p:txBody>
        </p:sp>
      </p:grpSp>
      <p:grpSp>
        <p:nvGrpSpPr>
          <p:cNvPr id="8601" name="Google Shape;8601;p75"/>
          <p:cNvGrpSpPr/>
          <p:nvPr/>
        </p:nvGrpSpPr>
        <p:grpSpPr>
          <a:xfrm>
            <a:off x="3463012" y="3589922"/>
            <a:ext cx="1844671" cy="159665"/>
            <a:chOff x="3465975" y="2270276"/>
            <a:chExt cx="1986364" cy="171929"/>
          </a:xfrm>
        </p:grpSpPr>
        <p:sp>
          <p:nvSpPr>
            <p:cNvPr id="8602" name="Google Shape;8602;p75"/>
            <p:cNvSpPr/>
            <p:nvPr/>
          </p:nvSpPr>
          <p:spPr>
            <a:xfrm rot="-5400000">
              <a:off x="3725184" y="2270305"/>
              <a:ext cx="171900" cy="171900"/>
            </a:xfrm>
            <a:prstGeom prst="ellipse">
              <a:avLst/>
            </a:prstGeom>
            <a:solidFill>
              <a:srgbClr val="5F7D95"/>
            </a:solidFill>
            <a:ln w="19050"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3" name="Google Shape;8603;p75"/>
            <p:cNvSpPr/>
            <p:nvPr/>
          </p:nvSpPr>
          <p:spPr>
            <a:xfrm rot="-5400000">
              <a:off x="3984394" y="2270305"/>
              <a:ext cx="171900" cy="171900"/>
            </a:xfrm>
            <a:prstGeom prst="ellipse">
              <a:avLst/>
            </a:prstGeom>
            <a:solidFill>
              <a:srgbClr val="5F7D95"/>
            </a:solidFill>
            <a:ln w="19050"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4" name="Google Shape;8604;p75"/>
            <p:cNvSpPr/>
            <p:nvPr/>
          </p:nvSpPr>
          <p:spPr>
            <a:xfrm rot="-5400000">
              <a:off x="4243603" y="2270305"/>
              <a:ext cx="171900" cy="1719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5" name="Google Shape;8605;p75"/>
            <p:cNvSpPr/>
            <p:nvPr/>
          </p:nvSpPr>
          <p:spPr>
            <a:xfrm rot="-5400000">
              <a:off x="4502812" y="2270305"/>
              <a:ext cx="171900" cy="1719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6" name="Google Shape;8606;p75"/>
            <p:cNvSpPr/>
            <p:nvPr/>
          </p:nvSpPr>
          <p:spPr>
            <a:xfrm rot="-5400000">
              <a:off x="4762021" y="2270305"/>
              <a:ext cx="171900" cy="1719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7" name="Google Shape;8607;p75"/>
            <p:cNvSpPr/>
            <p:nvPr/>
          </p:nvSpPr>
          <p:spPr>
            <a:xfrm rot="-5400000">
              <a:off x="3465975" y="2270305"/>
              <a:ext cx="171900" cy="171900"/>
            </a:xfrm>
            <a:prstGeom prst="ellipse">
              <a:avLst/>
            </a:prstGeom>
            <a:solidFill>
              <a:srgbClr val="5F7D95"/>
            </a:solidFill>
            <a:ln w="19050"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8" name="Google Shape;8608;p75"/>
            <p:cNvSpPr/>
            <p:nvPr/>
          </p:nvSpPr>
          <p:spPr>
            <a:xfrm rot="-5400000">
              <a:off x="5021230" y="2270276"/>
              <a:ext cx="171900" cy="1719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9" name="Google Shape;8609;p75"/>
            <p:cNvSpPr/>
            <p:nvPr/>
          </p:nvSpPr>
          <p:spPr>
            <a:xfrm rot="-5400000">
              <a:off x="5280440" y="2270276"/>
              <a:ext cx="171900" cy="171900"/>
            </a:xfrm>
            <a:prstGeom prst="ellipse">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10" name="Google Shape;8610;p75"/>
          <p:cNvGrpSpPr/>
          <p:nvPr/>
        </p:nvGrpSpPr>
        <p:grpSpPr>
          <a:xfrm>
            <a:off x="3477689" y="5408121"/>
            <a:ext cx="1826041" cy="260613"/>
            <a:chOff x="723300" y="4253549"/>
            <a:chExt cx="2276482" cy="324900"/>
          </a:xfrm>
        </p:grpSpPr>
        <p:sp>
          <p:nvSpPr>
            <p:cNvPr id="8611" name="Google Shape;8611;p75"/>
            <p:cNvSpPr/>
            <p:nvPr/>
          </p:nvSpPr>
          <p:spPr>
            <a:xfrm>
              <a:off x="723300" y="4253549"/>
              <a:ext cx="341700" cy="324900"/>
            </a:xfrm>
            <a:prstGeom prst="star5">
              <a:avLst>
                <a:gd name="adj" fmla="val 19098"/>
                <a:gd name="hf" fmla="val 105146"/>
                <a:gd name="vf" fmla="val 110557"/>
              </a:avLst>
            </a:pr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8612" name="Google Shape;8612;p75"/>
            <p:cNvSpPr/>
            <p:nvPr/>
          </p:nvSpPr>
          <p:spPr>
            <a:xfrm>
              <a:off x="1206995" y="4253549"/>
              <a:ext cx="341700" cy="324900"/>
            </a:xfrm>
            <a:prstGeom prst="star5">
              <a:avLst>
                <a:gd name="adj" fmla="val 19098"/>
                <a:gd name="hf" fmla="val 105146"/>
                <a:gd name="vf" fmla="val 110557"/>
              </a:avLst>
            </a:pr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8613" name="Google Shape;8613;p75"/>
            <p:cNvSpPr/>
            <p:nvPr/>
          </p:nvSpPr>
          <p:spPr>
            <a:xfrm>
              <a:off x="1690691" y="4253549"/>
              <a:ext cx="341700" cy="324900"/>
            </a:xfrm>
            <a:prstGeom prst="star5">
              <a:avLst>
                <a:gd name="adj" fmla="val 19098"/>
                <a:gd name="hf" fmla="val 105146"/>
                <a:gd name="vf" fmla="val 110557"/>
              </a:avLst>
            </a:pr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8614" name="Google Shape;8614;p75"/>
            <p:cNvSpPr/>
            <p:nvPr/>
          </p:nvSpPr>
          <p:spPr>
            <a:xfrm>
              <a:off x="2174386" y="4253549"/>
              <a:ext cx="341700" cy="324900"/>
            </a:xfrm>
            <a:prstGeom prst="star5">
              <a:avLst>
                <a:gd name="adj" fmla="val 19098"/>
                <a:gd name="hf" fmla="val 105146"/>
                <a:gd name="vf" fmla="val 110557"/>
              </a:avLst>
            </a:pr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8615" name="Google Shape;8615;p75"/>
            <p:cNvSpPr/>
            <p:nvPr/>
          </p:nvSpPr>
          <p:spPr>
            <a:xfrm>
              <a:off x="2658082" y="4253549"/>
              <a:ext cx="341700" cy="324900"/>
            </a:xfrm>
            <a:prstGeom prst="star5">
              <a:avLst>
                <a:gd name="adj" fmla="val 19098"/>
                <a:gd name="hf" fmla="val 105146"/>
                <a:gd name="vf" fmla="val 110557"/>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16" name="Google Shape;8616;p75"/>
          <p:cNvGrpSpPr/>
          <p:nvPr/>
        </p:nvGrpSpPr>
        <p:grpSpPr>
          <a:xfrm>
            <a:off x="3463770" y="5009695"/>
            <a:ext cx="1852088" cy="240159"/>
            <a:chOff x="705948" y="3788465"/>
            <a:chExt cx="2308953" cy="299400"/>
          </a:xfrm>
        </p:grpSpPr>
        <p:sp>
          <p:nvSpPr>
            <p:cNvPr id="8617" name="Google Shape;8617;p75"/>
            <p:cNvSpPr/>
            <p:nvPr/>
          </p:nvSpPr>
          <p:spPr>
            <a:xfrm>
              <a:off x="705948" y="3788465"/>
              <a:ext cx="335400" cy="299400"/>
            </a:xfrm>
            <a:prstGeom prst="heart">
              <a:avLst/>
            </a:pr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8618" name="Google Shape;8618;p75"/>
            <p:cNvSpPr/>
            <p:nvPr/>
          </p:nvSpPr>
          <p:spPr>
            <a:xfrm>
              <a:off x="1209923" y="3788465"/>
              <a:ext cx="335400" cy="299400"/>
            </a:xfrm>
            <a:prstGeom prst="heart">
              <a:avLst/>
            </a:pr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8619" name="Google Shape;8619;p75"/>
            <p:cNvSpPr/>
            <p:nvPr/>
          </p:nvSpPr>
          <p:spPr>
            <a:xfrm>
              <a:off x="1713905" y="3788465"/>
              <a:ext cx="335400" cy="299400"/>
            </a:xfrm>
            <a:prstGeom prst="heart">
              <a:avLst/>
            </a:prstGeom>
            <a:solidFill>
              <a:srgbClr val="869FB1"/>
            </a:solidFill>
            <a:ln>
              <a:solidFill>
                <a:schemeClr val="bg1"/>
              </a:solidFill>
            </a:ln>
          </p:spPr>
          <p:txBody>
            <a:bodyPr spcFirstLastPara="1" wrap="square" lIns="121900" tIns="121900" rIns="121900" bIns="121900" anchor="ctr" anchorCtr="0">
              <a:noAutofit/>
            </a:bodyPr>
            <a:lstStyle/>
            <a:p>
              <a:endParaRPr sz="2400"/>
            </a:p>
          </p:txBody>
        </p:sp>
        <p:sp>
          <p:nvSpPr>
            <p:cNvPr id="8620" name="Google Shape;8620;p75"/>
            <p:cNvSpPr/>
            <p:nvPr/>
          </p:nvSpPr>
          <p:spPr>
            <a:xfrm>
              <a:off x="2189639" y="3788465"/>
              <a:ext cx="335400" cy="299400"/>
            </a:xfrm>
            <a:prstGeom prst="hear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21" name="Google Shape;8621;p75"/>
            <p:cNvSpPr/>
            <p:nvPr/>
          </p:nvSpPr>
          <p:spPr>
            <a:xfrm>
              <a:off x="2679500" y="3788465"/>
              <a:ext cx="335400" cy="299400"/>
            </a:xfrm>
            <a:prstGeom prst="hear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22" name="Google Shape;8622;p75"/>
          <p:cNvGrpSpPr/>
          <p:nvPr/>
        </p:nvGrpSpPr>
        <p:grpSpPr>
          <a:xfrm>
            <a:off x="3527686" y="5827001"/>
            <a:ext cx="1739479" cy="392099"/>
            <a:chOff x="2658741" y="4097347"/>
            <a:chExt cx="1304609" cy="294074"/>
          </a:xfrm>
        </p:grpSpPr>
        <p:grpSp>
          <p:nvGrpSpPr>
            <p:cNvPr id="8623" name="Google Shape;8623;p75"/>
            <p:cNvGrpSpPr/>
            <p:nvPr/>
          </p:nvGrpSpPr>
          <p:grpSpPr>
            <a:xfrm>
              <a:off x="2658741" y="4097347"/>
              <a:ext cx="118572" cy="294074"/>
              <a:chOff x="3343310" y="4475555"/>
              <a:chExt cx="127717" cy="316753"/>
            </a:xfrm>
          </p:grpSpPr>
          <p:sp>
            <p:nvSpPr>
              <p:cNvPr id="8624" name="Google Shape;8624;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solidFill>
                  <a:schemeClr val="bg1"/>
                </a:solidFill>
              </a:ln>
            </p:spPr>
            <p:txBody>
              <a:bodyPr spcFirstLastPara="1" wrap="square" lIns="121900" tIns="121900" rIns="121900" bIns="121900" anchor="ctr" anchorCtr="0">
                <a:noAutofit/>
              </a:bodyPr>
              <a:lstStyle/>
              <a:p>
                <a:endParaRPr sz="2400"/>
              </a:p>
            </p:txBody>
          </p:sp>
          <p:sp>
            <p:nvSpPr>
              <p:cNvPr id="8625" name="Google Shape;8625;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solidFill>
                  <a:schemeClr val="bg1"/>
                </a:solidFill>
              </a:ln>
            </p:spPr>
            <p:txBody>
              <a:bodyPr spcFirstLastPara="1" wrap="square" lIns="121900" tIns="121900" rIns="121900" bIns="121900" anchor="ctr" anchorCtr="0">
                <a:noAutofit/>
              </a:bodyPr>
              <a:lstStyle/>
              <a:p>
                <a:endParaRPr sz="2400"/>
              </a:p>
            </p:txBody>
          </p:sp>
        </p:grpSp>
        <p:grpSp>
          <p:nvGrpSpPr>
            <p:cNvPr id="8626" name="Google Shape;8626;p75"/>
            <p:cNvGrpSpPr/>
            <p:nvPr/>
          </p:nvGrpSpPr>
          <p:grpSpPr>
            <a:xfrm>
              <a:off x="3815519" y="4098388"/>
              <a:ext cx="147831" cy="291991"/>
              <a:chOff x="3527539" y="4476677"/>
              <a:chExt cx="159232" cy="314510"/>
            </a:xfrm>
          </p:grpSpPr>
          <p:sp>
            <p:nvSpPr>
              <p:cNvPr id="8627" name="Google Shape;8627;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28" name="Google Shape;8628;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29" name="Google Shape;8629;p75"/>
            <p:cNvGrpSpPr/>
            <p:nvPr/>
          </p:nvGrpSpPr>
          <p:grpSpPr>
            <a:xfrm>
              <a:off x="3511696" y="4098388"/>
              <a:ext cx="147831" cy="291991"/>
              <a:chOff x="3527539" y="4476677"/>
              <a:chExt cx="159232" cy="314510"/>
            </a:xfrm>
          </p:grpSpPr>
          <p:sp>
            <p:nvSpPr>
              <p:cNvPr id="8630" name="Google Shape;8630;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31" name="Google Shape;8631;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32" name="Google Shape;8632;p75"/>
            <p:cNvGrpSpPr/>
            <p:nvPr/>
          </p:nvGrpSpPr>
          <p:grpSpPr>
            <a:xfrm>
              <a:off x="3207874" y="4098388"/>
              <a:ext cx="147831" cy="291991"/>
              <a:chOff x="3527539" y="4476677"/>
              <a:chExt cx="159232" cy="314510"/>
            </a:xfrm>
          </p:grpSpPr>
          <p:sp>
            <p:nvSpPr>
              <p:cNvPr id="8633" name="Google Shape;8633;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solidFill>
                  <a:schemeClr val="bg1"/>
                </a:solidFill>
              </a:ln>
            </p:spPr>
            <p:txBody>
              <a:bodyPr spcFirstLastPara="1" wrap="square" lIns="121900" tIns="121900" rIns="121900" bIns="121900" anchor="ctr" anchorCtr="0">
                <a:noAutofit/>
              </a:bodyPr>
              <a:lstStyle/>
              <a:p>
                <a:endParaRPr sz="2400"/>
              </a:p>
            </p:txBody>
          </p:sp>
          <p:sp>
            <p:nvSpPr>
              <p:cNvPr id="8634" name="Google Shape;8634;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solidFill>
                  <a:schemeClr val="bg1"/>
                </a:solidFill>
              </a:ln>
            </p:spPr>
            <p:txBody>
              <a:bodyPr spcFirstLastPara="1" wrap="square" lIns="121900" tIns="121900" rIns="121900" bIns="121900" anchor="ctr" anchorCtr="0">
                <a:noAutofit/>
              </a:bodyPr>
              <a:lstStyle/>
              <a:p>
                <a:endParaRPr sz="2400"/>
              </a:p>
            </p:txBody>
          </p:sp>
        </p:grpSp>
        <p:grpSp>
          <p:nvGrpSpPr>
            <p:cNvPr id="8635" name="Google Shape;8635;p75"/>
            <p:cNvGrpSpPr/>
            <p:nvPr/>
          </p:nvGrpSpPr>
          <p:grpSpPr>
            <a:xfrm>
              <a:off x="2933305" y="4097347"/>
              <a:ext cx="118572" cy="294074"/>
              <a:chOff x="3343310" y="4475555"/>
              <a:chExt cx="127717" cy="316753"/>
            </a:xfrm>
          </p:grpSpPr>
          <p:sp>
            <p:nvSpPr>
              <p:cNvPr id="8636" name="Google Shape;8636;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solidFill>
                  <a:schemeClr val="bg1"/>
                </a:solidFill>
              </a:ln>
            </p:spPr>
            <p:txBody>
              <a:bodyPr spcFirstLastPara="1" wrap="square" lIns="121900" tIns="121900" rIns="121900" bIns="121900" anchor="ctr" anchorCtr="0">
                <a:noAutofit/>
              </a:bodyPr>
              <a:lstStyle/>
              <a:p>
                <a:endParaRPr sz="2400"/>
              </a:p>
            </p:txBody>
          </p:sp>
          <p:sp>
            <p:nvSpPr>
              <p:cNvPr id="8637" name="Google Shape;8637;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solidFill>
                  <a:schemeClr val="bg1"/>
                </a:solidFill>
              </a:ln>
            </p:spPr>
            <p:txBody>
              <a:bodyPr spcFirstLastPara="1" wrap="square" lIns="121900" tIns="121900" rIns="121900" bIns="121900" anchor="ctr" anchorCtr="0">
                <a:noAutofit/>
              </a:bodyPr>
              <a:lstStyle/>
              <a:p>
                <a:endParaRPr sz="2400"/>
              </a:p>
            </p:txBody>
          </p:sp>
        </p:grpSp>
      </p:grpSp>
      <p:grpSp>
        <p:nvGrpSpPr>
          <p:cNvPr id="8638" name="Google Shape;8638;p75"/>
          <p:cNvGrpSpPr/>
          <p:nvPr/>
        </p:nvGrpSpPr>
        <p:grpSpPr>
          <a:xfrm>
            <a:off x="5686127" y="3137831"/>
            <a:ext cx="1911761" cy="255335"/>
            <a:chOff x="4273350" y="2080469"/>
            <a:chExt cx="1433821" cy="191501"/>
          </a:xfrm>
        </p:grpSpPr>
        <p:grpSp>
          <p:nvGrpSpPr>
            <p:cNvPr id="8639" name="Google Shape;8639;p75"/>
            <p:cNvGrpSpPr/>
            <p:nvPr/>
          </p:nvGrpSpPr>
          <p:grpSpPr>
            <a:xfrm>
              <a:off x="4273350" y="2080469"/>
              <a:ext cx="1433821" cy="0"/>
              <a:chOff x="5224975" y="2962250"/>
              <a:chExt cx="1544400" cy="0"/>
            </a:xfrm>
          </p:grpSpPr>
          <p:cxnSp>
            <p:nvCxnSpPr>
              <p:cNvPr id="8640" name="Google Shape;8640;p75"/>
              <p:cNvCxnSpPr/>
              <p:nvPr/>
            </p:nvCxnSpPr>
            <p:spPr>
              <a:xfrm>
                <a:off x="5224975" y="2962250"/>
                <a:ext cx="1544400" cy="0"/>
              </a:xfrm>
              <a:prstGeom prst="straightConnector1">
                <a:avLst/>
              </a:prstGeom>
              <a:noFill/>
              <a:ln w="9525" cap="flat" cmpd="sng">
                <a:solidFill>
                  <a:schemeClr val="bg1"/>
                </a:solidFill>
                <a:prstDash val="solid"/>
                <a:round/>
                <a:headEnd type="none" w="med" len="med"/>
                <a:tailEnd type="none" w="med" len="med"/>
              </a:ln>
            </p:spPr>
          </p:cxnSp>
          <p:cxnSp>
            <p:nvCxnSpPr>
              <p:cNvPr id="8641" name="Google Shape;8641;p75"/>
              <p:cNvCxnSpPr/>
              <p:nvPr/>
            </p:nvCxnSpPr>
            <p:spPr>
              <a:xfrm>
                <a:off x="5225150" y="2962250"/>
                <a:ext cx="453300" cy="0"/>
              </a:xfrm>
              <a:prstGeom prst="straightConnector1">
                <a:avLst/>
              </a:prstGeom>
              <a:noFill/>
              <a:ln w="9525" cap="flat" cmpd="sng">
                <a:solidFill>
                  <a:schemeClr val="bg1"/>
                </a:solidFill>
                <a:prstDash val="solid"/>
                <a:round/>
                <a:headEnd type="none" w="med" len="med"/>
                <a:tailEnd type="oval" w="med" len="med"/>
              </a:ln>
            </p:spPr>
          </p:cxnSp>
        </p:grpSp>
        <p:grpSp>
          <p:nvGrpSpPr>
            <p:cNvPr id="8642" name="Google Shape;8642;p75"/>
            <p:cNvGrpSpPr/>
            <p:nvPr/>
          </p:nvGrpSpPr>
          <p:grpSpPr>
            <a:xfrm>
              <a:off x="4273350" y="2271969"/>
              <a:ext cx="1433821" cy="0"/>
              <a:chOff x="5224975" y="2962250"/>
              <a:chExt cx="1544400" cy="0"/>
            </a:xfrm>
          </p:grpSpPr>
          <p:cxnSp>
            <p:nvCxnSpPr>
              <p:cNvPr id="8643" name="Google Shape;8643;p75"/>
              <p:cNvCxnSpPr/>
              <p:nvPr/>
            </p:nvCxnSpPr>
            <p:spPr>
              <a:xfrm>
                <a:off x="5224975" y="2962250"/>
                <a:ext cx="1544400" cy="0"/>
              </a:xfrm>
              <a:prstGeom prst="straightConnector1">
                <a:avLst/>
              </a:prstGeom>
              <a:noFill/>
              <a:ln w="9525" cap="flat" cmpd="sng">
                <a:solidFill>
                  <a:schemeClr val="bg1"/>
                </a:solidFill>
                <a:prstDash val="solid"/>
                <a:round/>
                <a:headEnd type="none" w="med" len="med"/>
                <a:tailEnd type="none" w="med" len="med"/>
              </a:ln>
            </p:spPr>
          </p:cxnSp>
          <p:cxnSp>
            <p:nvCxnSpPr>
              <p:cNvPr id="8644" name="Google Shape;8644;p75"/>
              <p:cNvCxnSpPr/>
              <p:nvPr/>
            </p:nvCxnSpPr>
            <p:spPr>
              <a:xfrm>
                <a:off x="5225150" y="2962250"/>
                <a:ext cx="998700" cy="0"/>
              </a:xfrm>
              <a:prstGeom prst="straightConnector1">
                <a:avLst/>
              </a:prstGeom>
              <a:noFill/>
              <a:ln w="9525" cap="flat" cmpd="sng">
                <a:solidFill>
                  <a:schemeClr val="bg1"/>
                </a:solidFill>
                <a:prstDash val="solid"/>
                <a:round/>
                <a:headEnd type="none" w="med" len="med"/>
                <a:tailEnd type="oval" w="med" len="med"/>
              </a:ln>
            </p:spPr>
          </p:cxnSp>
        </p:grpSp>
      </p:grpSp>
      <p:grpSp>
        <p:nvGrpSpPr>
          <p:cNvPr id="8645" name="Google Shape;8645;p75"/>
          <p:cNvGrpSpPr/>
          <p:nvPr/>
        </p:nvGrpSpPr>
        <p:grpSpPr>
          <a:xfrm>
            <a:off x="5688200" y="1941255"/>
            <a:ext cx="1907615" cy="991185"/>
            <a:chOff x="5159450" y="1919950"/>
            <a:chExt cx="1541050" cy="862500"/>
          </a:xfrm>
        </p:grpSpPr>
        <p:sp>
          <p:nvSpPr>
            <p:cNvPr id="8646" name="Google Shape;8646;p75"/>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chemeClr val="bg1"/>
              </a:solidFill>
              <a:prstDash val="solid"/>
              <a:round/>
              <a:headEnd type="oval" w="med" len="med"/>
              <a:tailEnd type="oval" w="med" len="med"/>
            </a:ln>
          </p:spPr>
          <p:txBody>
            <a:bodyPr/>
            <a:lstStyle/>
            <a:p>
              <a:endParaRPr lang="en-US" sz="2400"/>
            </a:p>
          </p:txBody>
        </p:sp>
        <p:grpSp>
          <p:nvGrpSpPr>
            <p:cNvPr id="8647" name="Google Shape;8647;p75"/>
            <p:cNvGrpSpPr/>
            <p:nvPr/>
          </p:nvGrpSpPr>
          <p:grpSpPr>
            <a:xfrm>
              <a:off x="5159450" y="1919950"/>
              <a:ext cx="1541050" cy="862500"/>
              <a:chOff x="5159450" y="1919950"/>
              <a:chExt cx="1541050" cy="862500"/>
            </a:xfrm>
          </p:grpSpPr>
          <p:cxnSp>
            <p:nvCxnSpPr>
              <p:cNvPr id="8648" name="Google Shape;8648;p75"/>
              <p:cNvCxnSpPr/>
              <p:nvPr/>
            </p:nvCxnSpPr>
            <p:spPr>
              <a:xfrm>
                <a:off x="5159450" y="1919950"/>
                <a:ext cx="0" cy="862500"/>
              </a:xfrm>
              <a:prstGeom prst="straightConnector1">
                <a:avLst/>
              </a:prstGeom>
              <a:noFill/>
              <a:ln w="9525" cap="flat" cmpd="sng">
                <a:solidFill>
                  <a:schemeClr val="bg1"/>
                </a:solidFill>
                <a:prstDash val="solid"/>
                <a:round/>
                <a:headEnd type="none" w="med" len="med"/>
                <a:tailEnd type="none" w="med" len="med"/>
              </a:ln>
            </p:spPr>
          </p:cxnSp>
          <p:cxnSp>
            <p:nvCxnSpPr>
              <p:cNvPr id="8649" name="Google Shape;8649;p75"/>
              <p:cNvCxnSpPr/>
              <p:nvPr/>
            </p:nvCxnSpPr>
            <p:spPr>
              <a:xfrm>
                <a:off x="5161200" y="2778975"/>
                <a:ext cx="1539300" cy="0"/>
              </a:xfrm>
              <a:prstGeom prst="straightConnector1">
                <a:avLst/>
              </a:prstGeom>
              <a:noFill/>
              <a:ln w="9525" cap="flat" cmpd="sng">
                <a:solidFill>
                  <a:schemeClr val="bg1"/>
                </a:solidFill>
                <a:prstDash val="solid"/>
                <a:round/>
                <a:headEnd type="none" w="med" len="med"/>
                <a:tailEnd type="none" w="med" len="med"/>
              </a:ln>
            </p:spPr>
          </p:cxnSp>
        </p:grpSp>
      </p:grpSp>
      <p:grpSp>
        <p:nvGrpSpPr>
          <p:cNvPr id="8650" name="Google Shape;8650;p75"/>
          <p:cNvGrpSpPr/>
          <p:nvPr/>
        </p:nvGrpSpPr>
        <p:grpSpPr>
          <a:xfrm>
            <a:off x="5675018" y="3572358"/>
            <a:ext cx="1933979" cy="1402783"/>
            <a:chOff x="5230575" y="1554475"/>
            <a:chExt cx="2137150" cy="1550150"/>
          </a:xfrm>
        </p:grpSpPr>
        <p:sp>
          <p:nvSpPr>
            <p:cNvPr id="8651" name="Google Shape;8651;p75"/>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2" name="Google Shape;8652;p75"/>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3" name="Google Shape;8653;p75"/>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4" name="Google Shape;8654;p75"/>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5" name="Google Shape;8655;p75"/>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6" name="Google Shape;8656;p75"/>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7" name="Google Shape;8657;p75"/>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8" name="Google Shape;8658;p75"/>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9" name="Google Shape;8659;p75"/>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0" name="Google Shape;8660;p75"/>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1" name="Google Shape;8661;p75"/>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2" name="Google Shape;8662;p75"/>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3" name="Google Shape;8663;p75"/>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chemeClr val="bg1"/>
              </a:solidFill>
              <a:prstDash val="solid"/>
              <a:miter lim="2997"/>
              <a:headEnd type="none" w="sm" len="sm"/>
              <a:tailEnd type="none" w="sm" len="sm"/>
            </a:ln>
          </p:spPr>
          <p:txBody>
            <a:bodyPr spcFirstLastPara="1" wrap="square" lIns="121900" tIns="121900" rIns="121900" bIns="121900" anchor="ctr" anchorCtr="0">
              <a:noAutofit/>
            </a:bodyPr>
            <a:lstStyle/>
            <a:p>
              <a:endParaRPr sz="2400"/>
            </a:p>
          </p:txBody>
        </p:sp>
      </p:grpSp>
      <p:grpSp>
        <p:nvGrpSpPr>
          <p:cNvPr id="8664" name="Google Shape;8664;p75"/>
          <p:cNvGrpSpPr/>
          <p:nvPr/>
        </p:nvGrpSpPr>
        <p:grpSpPr>
          <a:xfrm rot="10800000">
            <a:off x="5697085" y="5028610"/>
            <a:ext cx="1889844" cy="1183928"/>
            <a:chOff x="5645403" y="2920021"/>
            <a:chExt cx="2650800" cy="2180614"/>
          </a:xfrm>
        </p:grpSpPr>
        <p:sp>
          <p:nvSpPr>
            <p:cNvPr id="8665" name="Google Shape;8665;p75"/>
            <p:cNvSpPr/>
            <p:nvPr/>
          </p:nvSpPr>
          <p:spPr>
            <a:xfrm>
              <a:off x="5772903" y="2920021"/>
              <a:ext cx="2523300" cy="4692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66" name="Google Shape;8666;p75"/>
            <p:cNvCxnSpPr>
              <a:stCxn id="8665" idx="1"/>
            </p:cNvCxnSpPr>
            <p:nvPr/>
          </p:nvCxnSpPr>
          <p:spPr>
            <a:xfrm rot="10800000">
              <a:off x="5645403" y="3154021"/>
              <a:ext cx="127500" cy="600"/>
            </a:xfrm>
            <a:prstGeom prst="straightConnector1">
              <a:avLst/>
            </a:prstGeom>
            <a:noFill/>
            <a:ln w="9525" cap="flat" cmpd="sng">
              <a:solidFill>
                <a:schemeClr val="bg1"/>
              </a:solidFill>
              <a:prstDash val="solid"/>
              <a:round/>
              <a:headEnd type="none" w="med" len="med"/>
              <a:tailEnd type="none" w="med" len="med"/>
            </a:ln>
          </p:spPr>
        </p:cxnSp>
        <p:sp>
          <p:nvSpPr>
            <p:cNvPr id="8667" name="Google Shape;8667;p75"/>
            <p:cNvSpPr/>
            <p:nvPr/>
          </p:nvSpPr>
          <p:spPr>
            <a:xfrm>
              <a:off x="6010040" y="3500932"/>
              <a:ext cx="2049000" cy="4692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68" name="Google Shape;8668;p75"/>
            <p:cNvCxnSpPr>
              <a:endCxn id="8667" idx="3"/>
            </p:cNvCxnSpPr>
            <p:nvPr/>
          </p:nvCxnSpPr>
          <p:spPr>
            <a:xfrm rot="10800000">
              <a:off x="8059040" y="3735532"/>
              <a:ext cx="135300" cy="0"/>
            </a:xfrm>
            <a:prstGeom prst="straightConnector1">
              <a:avLst/>
            </a:prstGeom>
            <a:noFill/>
            <a:ln w="9525" cap="flat" cmpd="sng">
              <a:solidFill>
                <a:schemeClr val="bg1"/>
              </a:solidFill>
              <a:prstDash val="solid"/>
              <a:round/>
              <a:headEnd type="none" w="med" len="med"/>
              <a:tailEnd type="none" w="med" len="med"/>
            </a:ln>
          </p:spPr>
        </p:cxnSp>
        <p:sp>
          <p:nvSpPr>
            <p:cNvPr id="8669" name="Google Shape;8669;p75"/>
            <p:cNvSpPr/>
            <p:nvPr/>
          </p:nvSpPr>
          <p:spPr>
            <a:xfrm>
              <a:off x="6299123" y="4066183"/>
              <a:ext cx="1470600" cy="4692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70" name="Google Shape;8670;p75"/>
            <p:cNvCxnSpPr>
              <a:stCxn id="8669" idx="1"/>
            </p:cNvCxnSpPr>
            <p:nvPr/>
          </p:nvCxnSpPr>
          <p:spPr>
            <a:xfrm rot="10800000">
              <a:off x="6175223" y="4300183"/>
              <a:ext cx="123900" cy="600"/>
            </a:xfrm>
            <a:prstGeom prst="straightConnector1">
              <a:avLst/>
            </a:prstGeom>
            <a:noFill/>
            <a:ln w="9525" cap="flat" cmpd="sng">
              <a:solidFill>
                <a:schemeClr val="bg1"/>
              </a:solidFill>
              <a:prstDash val="solid"/>
              <a:round/>
              <a:headEnd type="none" w="med" len="med"/>
              <a:tailEnd type="none" w="med" len="med"/>
            </a:ln>
          </p:spPr>
        </p:cxnSp>
        <p:sp>
          <p:nvSpPr>
            <p:cNvPr id="8671" name="Google Shape;8671;p75"/>
            <p:cNvSpPr/>
            <p:nvPr/>
          </p:nvSpPr>
          <p:spPr>
            <a:xfrm>
              <a:off x="6629161" y="4631435"/>
              <a:ext cx="810600" cy="469200"/>
            </a:xfrm>
            <a:prstGeom prst="rect">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72" name="Google Shape;8672;p75"/>
            <p:cNvCxnSpPr>
              <a:endCxn id="8671" idx="3"/>
            </p:cNvCxnSpPr>
            <p:nvPr/>
          </p:nvCxnSpPr>
          <p:spPr>
            <a:xfrm flipH="1">
              <a:off x="7439761" y="4864535"/>
              <a:ext cx="104400" cy="1500"/>
            </a:xfrm>
            <a:prstGeom prst="straightConnector1">
              <a:avLst/>
            </a:prstGeom>
            <a:noFill/>
            <a:ln w="9525" cap="flat" cmpd="sng">
              <a:solidFill>
                <a:schemeClr val="bg1"/>
              </a:solidFill>
              <a:prstDash val="solid"/>
              <a:round/>
              <a:headEnd type="none" w="med" len="med"/>
              <a:tailEnd type="none" w="med" len="med"/>
            </a:ln>
          </p:spPr>
        </p:cxnSp>
      </p:grpSp>
      <p:grpSp>
        <p:nvGrpSpPr>
          <p:cNvPr id="8673" name="Google Shape;8673;p75"/>
          <p:cNvGrpSpPr/>
          <p:nvPr/>
        </p:nvGrpSpPr>
        <p:grpSpPr>
          <a:xfrm>
            <a:off x="9830898" y="3566418"/>
            <a:ext cx="1428991" cy="1362105"/>
            <a:chOff x="7189833" y="2022667"/>
            <a:chExt cx="1251159" cy="1192597"/>
          </a:xfrm>
        </p:grpSpPr>
        <p:sp>
          <p:nvSpPr>
            <p:cNvPr id="8674" name="Google Shape;8674;p75"/>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75" name="Google Shape;8675;p75"/>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76" name="Google Shape;8676;p75"/>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77" name="Google Shape;8677;p75"/>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78" name="Google Shape;8678;p75"/>
          <p:cNvGrpSpPr/>
          <p:nvPr/>
        </p:nvGrpSpPr>
        <p:grpSpPr>
          <a:xfrm>
            <a:off x="952592" y="4134960"/>
            <a:ext cx="2260499" cy="2081116"/>
            <a:chOff x="727421" y="2828315"/>
            <a:chExt cx="1695374" cy="1560837"/>
          </a:xfrm>
        </p:grpSpPr>
        <p:grpSp>
          <p:nvGrpSpPr>
            <p:cNvPr id="8679" name="Google Shape;8679;p75"/>
            <p:cNvGrpSpPr/>
            <p:nvPr/>
          </p:nvGrpSpPr>
          <p:grpSpPr>
            <a:xfrm>
              <a:off x="819108" y="2882501"/>
              <a:ext cx="103104" cy="1426186"/>
              <a:chOff x="4674013" y="3100904"/>
              <a:chExt cx="122758" cy="1698043"/>
            </a:xfrm>
          </p:grpSpPr>
          <p:sp>
            <p:nvSpPr>
              <p:cNvPr id="8680" name="Google Shape;8680;p75"/>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1" name="Google Shape;8681;p75"/>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2" name="Google Shape;8682;p75"/>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3" name="Google Shape;8683;p75"/>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4" name="Google Shape;8684;p75"/>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5" name="Google Shape;8685;p75"/>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6" name="Google Shape;8686;p75"/>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87" name="Google Shape;8687;p75"/>
            <p:cNvGrpSpPr/>
            <p:nvPr/>
          </p:nvGrpSpPr>
          <p:grpSpPr>
            <a:xfrm>
              <a:off x="1062475" y="2882501"/>
              <a:ext cx="103104" cy="1426186"/>
              <a:chOff x="4940438" y="3100904"/>
              <a:chExt cx="122758" cy="1698043"/>
            </a:xfrm>
          </p:grpSpPr>
          <p:sp>
            <p:nvSpPr>
              <p:cNvPr id="8688" name="Google Shape;8688;p75"/>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9" name="Google Shape;8689;p75"/>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0" name="Google Shape;8690;p75"/>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1" name="Google Shape;8691;p75"/>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2" name="Google Shape;8692;p75"/>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3" name="Google Shape;8693;p75"/>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4" name="Google Shape;8694;p75"/>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95" name="Google Shape;8695;p75"/>
            <p:cNvGrpSpPr/>
            <p:nvPr/>
          </p:nvGrpSpPr>
          <p:grpSpPr>
            <a:xfrm>
              <a:off x="1299324" y="2882501"/>
              <a:ext cx="103104" cy="1426186"/>
              <a:chOff x="5206863" y="3100904"/>
              <a:chExt cx="122758" cy="1698043"/>
            </a:xfrm>
          </p:grpSpPr>
          <p:sp>
            <p:nvSpPr>
              <p:cNvPr id="8696" name="Google Shape;8696;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7" name="Google Shape;8697;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8" name="Google Shape;8698;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9" name="Google Shape;8699;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0" name="Google Shape;8700;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1" name="Google Shape;8701;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2" name="Google Shape;8702;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03" name="Google Shape;8703;p75"/>
            <p:cNvGrpSpPr/>
            <p:nvPr/>
          </p:nvGrpSpPr>
          <p:grpSpPr>
            <a:xfrm>
              <a:off x="1786057" y="2882501"/>
              <a:ext cx="103104" cy="1426186"/>
              <a:chOff x="6006138" y="3143629"/>
              <a:chExt cx="122758" cy="1698043"/>
            </a:xfrm>
          </p:grpSpPr>
          <p:sp>
            <p:nvSpPr>
              <p:cNvPr id="8704" name="Google Shape;8704;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5" name="Google Shape;8705;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6" name="Google Shape;8706;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7" name="Google Shape;8707;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8" name="Google Shape;8708;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9" name="Google Shape;8709;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0" name="Google Shape;8710;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11" name="Google Shape;8711;p75"/>
            <p:cNvGrpSpPr/>
            <p:nvPr/>
          </p:nvGrpSpPr>
          <p:grpSpPr>
            <a:xfrm>
              <a:off x="2029422" y="2882501"/>
              <a:ext cx="103104" cy="1426186"/>
              <a:chOff x="6805413" y="3100904"/>
              <a:chExt cx="122758" cy="1698043"/>
            </a:xfrm>
          </p:grpSpPr>
          <p:sp>
            <p:nvSpPr>
              <p:cNvPr id="8712" name="Google Shape;8712;p75"/>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3" name="Google Shape;8713;p75"/>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4" name="Google Shape;8714;p75"/>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5" name="Google Shape;8715;p75"/>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6" name="Google Shape;8716;p75"/>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7" name="Google Shape;8717;p75"/>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8" name="Google Shape;8718;p75"/>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19" name="Google Shape;8719;p75"/>
            <p:cNvGrpSpPr/>
            <p:nvPr/>
          </p:nvGrpSpPr>
          <p:grpSpPr>
            <a:xfrm>
              <a:off x="727421" y="2828315"/>
              <a:ext cx="1695374" cy="1560837"/>
              <a:chOff x="734799" y="2782450"/>
              <a:chExt cx="1571100" cy="1577400"/>
            </a:xfrm>
          </p:grpSpPr>
          <p:cxnSp>
            <p:nvCxnSpPr>
              <p:cNvPr id="8720" name="Google Shape;8720;p75"/>
              <p:cNvCxnSpPr/>
              <p:nvPr/>
            </p:nvCxnSpPr>
            <p:spPr>
              <a:xfrm>
                <a:off x="743025" y="2782450"/>
                <a:ext cx="0" cy="1577400"/>
              </a:xfrm>
              <a:prstGeom prst="straightConnector1">
                <a:avLst/>
              </a:prstGeom>
              <a:noFill/>
              <a:ln w="19050" cap="flat" cmpd="sng">
                <a:solidFill>
                  <a:schemeClr val="bg1"/>
                </a:solidFill>
                <a:prstDash val="solid"/>
                <a:round/>
                <a:headEnd type="none" w="med" len="med"/>
                <a:tailEnd type="none" w="med" len="med"/>
              </a:ln>
            </p:spPr>
          </p:cxnSp>
          <p:cxnSp>
            <p:nvCxnSpPr>
              <p:cNvPr id="8721" name="Google Shape;8721;p75"/>
              <p:cNvCxnSpPr/>
              <p:nvPr/>
            </p:nvCxnSpPr>
            <p:spPr>
              <a:xfrm rot="10800000">
                <a:off x="734799" y="4359850"/>
                <a:ext cx="1571100" cy="0"/>
              </a:xfrm>
              <a:prstGeom prst="straightConnector1">
                <a:avLst/>
              </a:prstGeom>
              <a:noFill/>
              <a:ln w="19050" cap="flat" cmpd="sng">
                <a:solidFill>
                  <a:schemeClr val="bg1"/>
                </a:solidFill>
                <a:prstDash val="solid"/>
                <a:round/>
                <a:headEnd type="none" w="med" len="med"/>
                <a:tailEnd type="none" w="med" len="med"/>
              </a:ln>
            </p:spPr>
          </p:cxnSp>
        </p:grpSp>
        <p:grpSp>
          <p:nvGrpSpPr>
            <p:cNvPr id="8722" name="Google Shape;8722;p75"/>
            <p:cNvGrpSpPr/>
            <p:nvPr/>
          </p:nvGrpSpPr>
          <p:grpSpPr>
            <a:xfrm>
              <a:off x="2272795" y="2882501"/>
              <a:ext cx="103104" cy="1426186"/>
              <a:chOff x="5206863" y="3100904"/>
              <a:chExt cx="122758" cy="1698043"/>
            </a:xfrm>
          </p:grpSpPr>
          <p:sp>
            <p:nvSpPr>
              <p:cNvPr id="8723" name="Google Shape;8723;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4" name="Google Shape;8724;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5" name="Google Shape;8725;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6" name="Google Shape;8726;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7" name="Google Shape;8727;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8" name="Google Shape;8728;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9" name="Google Shape;8729;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30" name="Google Shape;8730;p75"/>
            <p:cNvGrpSpPr/>
            <p:nvPr/>
          </p:nvGrpSpPr>
          <p:grpSpPr>
            <a:xfrm>
              <a:off x="1542694" y="2882501"/>
              <a:ext cx="103104" cy="1426186"/>
              <a:chOff x="6006138" y="3143629"/>
              <a:chExt cx="122758" cy="1698043"/>
            </a:xfrm>
          </p:grpSpPr>
          <p:sp>
            <p:nvSpPr>
              <p:cNvPr id="8731" name="Google Shape;8731;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32" name="Google Shape;8732;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33" name="Google Shape;8733;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solidFill>
                  <a:schemeClr val="bg1"/>
                </a:solidFill>
              </a:ln>
            </p:spPr>
            <p:txBody>
              <a:bodyPr spcFirstLastPara="1" wrap="square" lIns="121900" tIns="121900" rIns="121900" bIns="121900" anchor="ctr" anchorCtr="0">
                <a:noAutofit/>
              </a:bodyPr>
              <a:lstStyle/>
              <a:p>
                <a:endParaRPr sz="2400"/>
              </a:p>
            </p:txBody>
          </p:sp>
          <p:sp>
            <p:nvSpPr>
              <p:cNvPr id="8734" name="Google Shape;8734;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solidFill>
                  <a:schemeClr val="bg1"/>
                </a:solidFill>
              </a:ln>
            </p:spPr>
            <p:txBody>
              <a:bodyPr spcFirstLastPara="1" wrap="square" lIns="121900" tIns="121900" rIns="121900" bIns="121900" anchor="ctr" anchorCtr="0">
                <a:noAutofit/>
              </a:bodyPr>
              <a:lstStyle/>
              <a:p>
                <a:endParaRPr sz="2400"/>
              </a:p>
            </p:txBody>
          </p:sp>
          <p:sp>
            <p:nvSpPr>
              <p:cNvPr id="8735" name="Google Shape;8735;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solidFill>
                  <a:schemeClr val="bg1"/>
                </a:solidFill>
              </a:ln>
            </p:spPr>
            <p:txBody>
              <a:bodyPr spcFirstLastPara="1" wrap="square" lIns="121900" tIns="121900" rIns="121900" bIns="121900" anchor="ctr" anchorCtr="0">
                <a:noAutofit/>
              </a:bodyPr>
              <a:lstStyle/>
              <a:p>
                <a:endParaRPr sz="2400"/>
              </a:p>
            </p:txBody>
          </p:sp>
          <p:sp>
            <p:nvSpPr>
              <p:cNvPr id="8736" name="Google Shape;8736;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solidFill>
                  <a:schemeClr val="bg1"/>
                </a:solidFill>
              </a:ln>
            </p:spPr>
            <p:txBody>
              <a:bodyPr spcFirstLastPara="1" wrap="square" lIns="121900" tIns="121900" rIns="121900" bIns="121900" anchor="ctr" anchorCtr="0">
                <a:noAutofit/>
              </a:bodyPr>
              <a:lstStyle/>
              <a:p>
                <a:endParaRPr sz="2400"/>
              </a:p>
            </p:txBody>
          </p:sp>
          <p:sp>
            <p:nvSpPr>
              <p:cNvPr id="8737" name="Google Shape;8737;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solidFill>
                  <a:schemeClr val="bg1"/>
                </a:solidFill>
              </a:ln>
            </p:spPr>
            <p:txBody>
              <a:bodyPr spcFirstLastPara="1" wrap="square" lIns="121900" tIns="121900" rIns="121900" bIns="121900" anchor="ctr" anchorCtr="0">
                <a:noAutofit/>
              </a:bodyPr>
              <a:lstStyle/>
              <a:p>
                <a:endParaRPr sz="2400"/>
              </a:p>
            </p:txBody>
          </p:sp>
        </p:grpSp>
      </p:grpSp>
      <p:grpSp>
        <p:nvGrpSpPr>
          <p:cNvPr id="8738" name="Google Shape;8738;p75"/>
          <p:cNvGrpSpPr/>
          <p:nvPr/>
        </p:nvGrpSpPr>
        <p:grpSpPr>
          <a:xfrm>
            <a:off x="7897365" y="3571722"/>
            <a:ext cx="1664724" cy="1367092"/>
            <a:chOff x="5183758" y="1210600"/>
            <a:chExt cx="3605380" cy="2960783"/>
          </a:xfrm>
        </p:grpSpPr>
        <p:sp>
          <p:nvSpPr>
            <p:cNvPr id="8739" name="Google Shape;8739;p75"/>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40" name="Google Shape;8740;p75"/>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41" name="Google Shape;8741;p75"/>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42" name="Google Shape;8742;p75"/>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43" name="Google Shape;8743;p75"/>
            <p:cNvCxnSpPr/>
            <p:nvPr/>
          </p:nvCxnSpPr>
          <p:spPr>
            <a:xfrm>
              <a:off x="5183758" y="2382654"/>
              <a:ext cx="922800" cy="0"/>
            </a:xfrm>
            <a:prstGeom prst="straightConnector1">
              <a:avLst/>
            </a:prstGeom>
            <a:noFill/>
            <a:ln w="9525" cap="flat" cmpd="sng">
              <a:solidFill>
                <a:schemeClr val="bg1"/>
              </a:solidFill>
              <a:prstDash val="solid"/>
              <a:round/>
              <a:headEnd type="oval" w="med" len="med"/>
              <a:tailEnd type="none" w="med" len="med"/>
            </a:ln>
          </p:spPr>
        </p:cxnSp>
        <p:cxnSp>
          <p:nvCxnSpPr>
            <p:cNvPr id="8744" name="Google Shape;8744;p75"/>
            <p:cNvCxnSpPr/>
            <p:nvPr/>
          </p:nvCxnSpPr>
          <p:spPr>
            <a:xfrm rot="10800000">
              <a:off x="8225195" y="1765431"/>
              <a:ext cx="559200" cy="0"/>
            </a:xfrm>
            <a:prstGeom prst="straightConnector1">
              <a:avLst/>
            </a:prstGeom>
            <a:noFill/>
            <a:ln w="9525" cap="flat" cmpd="sng">
              <a:solidFill>
                <a:schemeClr val="bg1"/>
              </a:solidFill>
              <a:prstDash val="solid"/>
              <a:round/>
              <a:headEnd type="oval" w="med" len="med"/>
              <a:tailEnd type="none" w="med" len="med"/>
            </a:ln>
          </p:spPr>
        </p:cxnSp>
        <p:cxnSp>
          <p:nvCxnSpPr>
            <p:cNvPr id="8745" name="Google Shape;8745;p75"/>
            <p:cNvCxnSpPr/>
            <p:nvPr/>
          </p:nvCxnSpPr>
          <p:spPr>
            <a:xfrm rot="10800000">
              <a:off x="7504838" y="2943528"/>
              <a:ext cx="1284300" cy="0"/>
            </a:xfrm>
            <a:prstGeom prst="straightConnector1">
              <a:avLst/>
            </a:prstGeom>
            <a:noFill/>
            <a:ln w="9525" cap="flat" cmpd="sng">
              <a:solidFill>
                <a:schemeClr val="bg1"/>
              </a:solidFill>
              <a:prstDash val="solid"/>
              <a:round/>
              <a:headEnd type="oval" w="med" len="med"/>
              <a:tailEnd type="none" w="med" len="med"/>
            </a:ln>
          </p:spPr>
        </p:cxnSp>
        <p:cxnSp>
          <p:nvCxnSpPr>
            <p:cNvPr id="8746" name="Google Shape;8746;p75"/>
            <p:cNvCxnSpPr/>
            <p:nvPr/>
          </p:nvCxnSpPr>
          <p:spPr>
            <a:xfrm>
              <a:off x="5759284" y="3630350"/>
              <a:ext cx="922800" cy="0"/>
            </a:xfrm>
            <a:prstGeom prst="straightConnector1">
              <a:avLst/>
            </a:prstGeom>
            <a:noFill/>
            <a:ln w="9525" cap="flat" cmpd="sng">
              <a:solidFill>
                <a:schemeClr val="bg1"/>
              </a:solidFill>
              <a:prstDash val="solid"/>
              <a:round/>
              <a:headEnd type="oval" w="med" len="med"/>
              <a:tailEnd type="none" w="med" len="med"/>
            </a:ln>
          </p:spPr>
        </p:cxnSp>
        <p:sp>
          <p:nvSpPr>
            <p:cNvPr id="8747" name="Google Shape;8747;p75"/>
            <p:cNvSpPr/>
            <p:nvPr/>
          </p:nvSpPr>
          <p:spPr>
            <a:xfrm>
              <a:off x="6601902" y="3746583"/>
              <a:ext cx="566400" cy="424800"/>
            </a:xfrm>
            <a:prstGeom prst="downArrow">
              <a:avLst>
                <a:gd name="adj1" fmla="val 50000"/>
                <a:gd name="adj2" fmla="val 50000"/>
              </a:avLst>
            </a:pr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48" name="Google Shape;8748;p75"/>
          <p:cNvGrpSpPr/>
          <p:nvPr/>
        </p:nvGrpSpPr>
        <p:grpSpPr>
          <a:xfrm>
            <a:off x="7706781" y="5089477"/>
            <a:ext cx="3553108" cy="1124587"/>
            <a:chOff x="5916567" y="1099697"/>
            <a:chExt cx="2556683" cy="809211"/>
          </a:xfrm>
        </p:grpSpPr>
        <p:sp>
          <p:nvSpPr>
            <p:cNvPr id="8749" name="Google Shape;8749;p75"/>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0" name="Google Shape;8750;p75"/>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1" name="Google Shape;8751;p75"/>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2" name="Google Shape;8752;p75"/>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3" name="Google Shape;8753;p75"/>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4" name="Google Shape;8754;p75"/>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5" name="Google Shape;8755;p75"/>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6" name="Google Shape;8756;p75"/>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57" name="Google Shape;8757;p75"/>
          <p:cNvGrpSpPr/>
          <p:nvPr/>
        </p:nvGrpSpPr>
        <p:grpSpPr>
          <a:xfrm>
            <a:off x="7850168" y="1954622"/>
            <a:ext cx="1733135" cy="1364451"/>
            <a:chOff x="5900602" y="1193063"/>
            <a:chExt cx="1299851" cy="1023338"/>
          </a:xfrm>
        </p:grpSpPr>
        <p:grpSp>
          <p:nvGrpSpPr>
            <p:cNvPr id="8758" name="Google Shape;8758;p75"/>
            <p:cNvGrpSpPr/>
            <p:nvPr/>
          </p:nvGrpSpPr>
          <p:grpSpPr>
            <a:xfrm>
              <a:off x="6743564" y="1193063"/>
              <a:ext cx="456889" cy="700379"/>
              <a:chOff x="6743564" y="1193063"/>
              <a:chExt cx="456889" cy="700379"/>
            </a:xfrm>
          </p:grpSpPr>
          <p:grpSp>
            <p:nvGrpSpPr>
              <p:cNvPr id="8759" name="Google Shape;8759;p75"/>
              <p:cNvGrpSpPr/>
              <p:nvPr/>
            </p:nvGrpSpPr>
            <p:grpSpPr>
              <a:xfrm>
                <a:off x="6743564" y="1690731"/>
                <a:ext cx="214402" cy="202710"/>
                <a:chOff x="6743564" y="1690731"/>
                <a:chExt cx="214402" cy="202710"/>
              </a:xfrm>
            </p:grpSpPr>
            <p:sp>
              <p:nvSpPr>
                <p:cNvPr id="8760" name="Google Shape;8760;p75"/>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61" name="Google Shape;8761;p75"/>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62" name="Google Shape;8762;p75"/>
              <p:cNvGrpSpPr/>
              <p:nvPr/>
            </p:nvGrpSpPr>
            <p:grpSpPr>
              <a:xfrm>
                <a:off x="6915505" y="1193063"/>
                <a:ext cx="284947" cy="589637"/>
                <a:chOff x="6915505" y="1193063"/>
                <a:chExt cx="284947" cy="589637"/>
              </a:xfrm>
            </p:grpSpPr>
            <p:sp>
              <p:nvSpPr>
                <p:cNvPr id="8763" name="Google Shape;8763;p75"/>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64" name="Google Shape;8764;p75"/>
                <p:cNvCxnSpPr/>
                <p:nvPr/>
              </p:nvCxnSpPr>
              <p:spPr>
                <a:xfrm rot="10800000">
                  <a:off x="6938275" y="1279600"/>
                  <a:ext cx="0" cy="503100"/>
                </a:xfrm>
                <a:prstGeom prst="straightConnector1">
                  <a:avLst/>
                </a:prstGeom>
                <a:noFill/>
                <a:ln w="9525" cap="flat" cmpd="sng">
                  <a:solidFill>
                    <a:schemeClr val="bg1"/>
                  </a:solidFill>
                  <a:prstDash val="solid"/>
                  <a:round/>
                  <a:headEnd type="none" w="med" len="med"/>
                  <a:tailEnd type="oval" w="med" len="med"/>
                </a:ln>
              </p:spPr>
            </p:cxnSp>
          </p:grpSp>
        </p:grpSp>
        <p:grpSp>
          <p:nvGrpSpPr>
            <p:cNvPr id="8765" name="Google Shape;8765;p75"/>
            <p:cNvGrpSpPr/>
            <p:nvPr/>
          </p:nvGrpSpPr>
          <p:grpSpPr>
            <a:xfrm>
              <a:off x="6520337" y="1193063"/>
              <a:ext cx="341815" cy="801589"/>
              <a:chOff x="6520337" y="1193063"/>
              <a:chExt cx="341815" cy="801589"/>
            </a:xfrm>
          </p:grpSpPr>
          <p:grpSp>
            <p:nvGrpSpPr>
              <p:cNvPr id="8766" name="Google Shape;8766;p75"/>
              <p:cNvGrpSpPr/>
              <p:nvPr/>
            </p:nvGrpSpPr>
            <p:grpSpPr>
              <a:xfrm>
                <a:off x="6520337" y="1589527"/>
                <a:ext cx="213950" cy="405125"/>
                <a:chOff x="6520337" y="1589527"/>
                <a:chExt cx="213950" cy="405125"/>
              </a:xfrm>
            </p:grpSpPr>
            <p:sp>
              <p:nvSpPr>
                <p:cNvPr id="8767" name="Google Shape;8767;p75"/>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68" name="Google Shape;8768;p75"/>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69" name="Google Shape;8769;p75"/>
              <p:cNvGrpSpPr/>
              <p:nvPr/>
            </p:nvGrpSpPr>
            <p:grpSpPr>
              <a:xfrm>
                <a:off x="6577204" y="1193063"/>
                <a:ext cx="284947" cy="453562"/>
                <a:chOff x="6577204" y="1193063"/>
                <a:chExt cx="284947" cy="453562"/>
              </a:xfrm>
            </p:grpSpPr>
            <p:sp>
              <p:nvSpPr>
                <p:cNvPr id="8770" name="Google Shape;8770;p75"/>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71" name="Google Shape;8771;p75"/>
                <p:cNvCxnSpPr/>
                <p:nvPr/>
              </p:nvCxnSpPr>
              <p:spPr>
                <a:xfrm rot="10800000">
                  <a:off x="6677825" y="1279425"/>
                  <a:ext cx="0" cy="367200"/>
                </a:xfrm>
                <a:prstGeom prst="straightConnector1">
                  <a:avLst/>
                </a:prstGeom>
                <a:noFill/>
                <a:ln w="9525" cap="flat" cmpd="sng">
                  <a:solidFill>
                    <a:schemeClr val="bg1"/>
                  </a:solidFill>
                  <a:prstDash val="solid"/>
                  <a:round/>
                  <a:headEnd type="none" w="med" len="med"/>
                  <a:tailEnd type="oval" w="med" len="med"/>
                </a:ln>
              </p:spPr>
            </p:cxnSp>
          </p:grpSp>
        </p:grpSp>
        <p:grpSp>
          <p:nvGrpSpPr>
            <p:cNvPr id="8772" name="Google Shape;8772;p75"/>
            <p:cNvGrpSpPr/>
            <p:nvPr/>
          </p:nvGrpSpPr>
          <p:grpSpPr>
            <a:xfrm>
              <a:off x="6238903" y="1193063"/>
              <a:ext cx="300475" cy="901782"/>
              <a:chOff x="6238903" y="1193063"/>
              <a:chExt cx="300475" cy="901782"/>
            </a:xfrm>
          </p:grpSpPr>
          <p:grpSp>
            <p:nvGrpSpPr>
              <p:cNvPr id="8773" name="Google Shape;8773;p75"/>
              <p:cNvGrpSpPr/>
              <p:nvPr/>
            </p:nvGrpSpPr>
            <p:grpSpPr>
              <a:xfrm>
                <a:off x="6290865" y="1489315"/>
                <a:ext cx="248514" cy="605530"/>
                <a:chOff x="6290865" y="1489315"/>
                <a:chExt cx="248514" cy="605530"/>
              </a:xfrm>
            </p:grpSpPr>
            <p:sp>
              <p:nvSpPr>
                <p:cNvPr id="8774" name="Google Shape;8774;p75"/>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75" name="Google Shape;8775;p75"/>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76" name="Google Shape;8776;p75"/>
              <p:cNvGrpSpPr/>
              <p:nvPr/>
            </p:nvGrpSpPr>
            <p:grpSpPr>
              <a:xfrm>
                <a:off x="6238903" y="1193063"/>
                <a:ext cx="284947" cy="327512"/>
                <a:chOff x="6238903" y="1193063"/>
                <a:chExt cx="284947" cy="327512"/>
              </a:xfrm>
            </p:grpSpPr>
            <p:sp>
              <p:nvSpPr>
                <p:cNvPr id="8777" name="Google Shape;8777;p75"/>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78" name="Google Shape;8778;p75"/>
                <p:cNvCxnSpPr/>
                <p:nvPr/>
              </p:nvCxnSpPr>
              <p:spPr>
                <a:xfrm rot="10800000">
                  <a:off x="6431250" y="1279375"/>
                  <a:ext cx="0" cy="241200"/>
                </a:xfrm>
                <a:prstGeom prst="straightConnector1">
                  <a:avLst/>
                </a:prstGeom>
                <a:noFill/>
                <a:ln w="9525" cap="flat" cmpd="sng">
                  <a:solidFill>
                    <a:schemeClr val="bg1"/>
                  </a:solidFill>
                  <a:prstDash val="solid"/>
                  <a:round/>
                  <a:headEnd type="none" w="med" len="med"/>
                  <a:tailEnd type="oval" w="med" len="med"/>
                </a:ln>
              </p:spPr>
            </p:cxnSp>
          </p:grpSp>
        </p:grpSp>
        <p:grpSp>
          <p:nvGrpSpPr>
            <p:cNvPr id="8779" name="Google Shape;8779;p75"/>
            <p:cNvGrpSpPr/>
            <p:nvPr/>
          </p:nvGrpSpPr>
          <p:grpSpPr>
            <a:xfrm>
              <a:off x="5900602" y="1193063"/>
              <a:ext cx="444345" cy="1023338"/>
              <a:chOff x="5900602" y="1193063"/>
              <a:chExt cx="444345" cy="1023338"/>
            </a:xfrm>
          </p:grpSpPr>
          <p:grpSp>
            <p:nvGrpSpPr>
              <p:cNvPr id="8780" name="Google Shape;8780;p75"/>
              <p:cNvGrpSpPr/>
              <p:nvPr/>
            </p:nvGrpSpPr>
            <p:grpSpPr>
              <a:xfrm>
                <a:off x="6046501" y="1367785"/>
                <a:ext cx="298446" cy="848616"/>
                <a:chOff x="6046501" y="1367785"/>
                <a:chExt cx="298446" cy="848616"/>
              </a:xfrm>
            </p:grpSpPr>
            <p:sp>
              <p:nvSpPr>
                <p:cNvPr id="8781" name="Google Shape;8781;p75"/>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82" name="Google Shape;8782;p75"/>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83" name="Google Shape;8783;p75"/>
              <p:cNvGrpSpPr/>
              <p:nvPr/>
            </p:nvGrpSpPr>
            <p:grpSpPr>
              <a:xfrm>
                <a:off x="5900602" y="1193063"/>
                <a:ext cx="284947" cy="182312"/>
                <a:chOff x="5900602" y="1193063"/>
                <a:chExt cx="284947" cy="182312"/>
              </a:xfrm>
            </p:grpSpPr>
            <p:sp>
              <p:nvSpPr>
                <p:cNvPr id="8784" name="Google Shape;8784;p75"/>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85" name="Google Shape;8785;p75"/>
                <p:cNvCxnSpPr/>
                <p:nvPr/>
              </p:nvCxnSpPr>
              <p:spPr>
                <a:xfrm rot="10800000">
                  <a:off x="6156950" y="1279675"/>
                  <a:ext cx="0" cy="95700"/>
                </a:xfrm>
                <a:prstGeom prst="straightConnector1">
                  <a:avLst/>
                </a:prstGeom>
                <a:noFill/>
                <a:ln w="9525" cap="flat" cmpd="sng">
                  <a:solidFill>
                    <a:schemeClr val="bg1"/>
                  </a:solidFill>
                  <a:prstDash val="solid"/>
                  <a:round/>
                  <a:headEnd type="none" w="med" len="med"/>
                  <a:tailEnd type="oval" w="med" len="med"/>
                </a:ln>
              </p:spPr>
            </p:cxnSp>
          </p:grpSp>
        </p:grpSp>
      </p:grpSp>
      <p:grpSp>
        <p:nvGrpSpPr>
          <p:cNvPr id="8786" name="Google Shape;8786;p75"/>
          <p:cNvGrpSpPr/>
          <p:nvPr/>
        </p:nvGrpSpPr>
        <p:grpSpPr>
          <a:xfrm>
            <a:off x="9634010" y="1954816"/>
            <a:ext cx="1625884" cy="1401820"/>
            <a:chOff x="7287122" y="1165658"/>
            <a:chExt cx="1219413" cy="1051365"/>
          </a:xfrm>
        </p:grpSpPr>
        <p:grpSp>
          <p:nvGrpSpPr>
            <p:cNvPr id="8787" name="Google Shape;8787;p75"/>
            <p:cNvGrpSpPr/>
            <p:nvPr/>
          </p:nvGrpSpPr>
          <p:grpSpPr>
            <a:xfrm>
              <a:off x="7287122" y="1969723"/>
              <a:ext cx="1219413" cy="247300"/>
              <a:chOff x="7287122" y="1969723"/>
              <a:chExt cx="1219413" cy="247300"/>
            </a:xfrm>
          </p:grpSpPr>
          <p:sp>
            <p:nvSpPr>
              <p:cNvPr id="8788" name="Google Shape;8788;p75"/>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789" name="Google Shape;8789;p75"/>
              <p:cNvGrpSpPr/>
              <p:nvPr/>
            </p:nvGrpSpPr>
            <p:grpSpPr>
              <a:xfrm>
                <a:off x="7287122" y="2063892"/>
                <a:ext cx="1151753" cy="73428"/>
                <a:chOff x="7287122" y="2063892"/>
                <a:chExt cx="1151753" cy="73428"/>
              </a:xfrm>
            </p:grpSpPr>
            <p:sp>
              <p:nvSpPr>
                <p:cNvPr id="8790" name="Google Shape;8790;p75"/>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91" name="Google Shape;8791;p75"/>
                <p:cNvCxnSpPr/>
                <p:nvPr/>
              </p:nvCxnSpPr>
              <p:spPr>
                <a:xfrm rot="10800000">
                  <a:off x="7818475" y="2100600"/>
                  <a:ext cx="620400" cy="0"/>
                </a:xfrm>
                <a:prstGeom prst="straightConnector1">
                  <a:avLst/>
                </a:prstGeom>
                <a:noFill/>
                <a:ln w="9525" cap="flat" cmpd="sng">
                  <a:solidFill>
                    <a:schemeClr val="bg1"/>
                  </a:solidFill>
                  <a:prstDash val="solid"/>
                  <a:round/>
                  <a:headEnd type="none" w="med" len="med"/>
                  <a:tailEnd type="oval" w="med" len="med"/>
                </a:ln>
              </p:spPr>
            </p:cxnSp>
          </p:grpSp>
        </p:grpSp>
        <p:grpSp>
          <p:nvGrpSpPr>
            <p:cNvPr id="8792" name="Google Shape;8792;p75"/>
            <p:cNvGrpSpPr/>
            <p:nvPr/>
          </p:nvGrpSpPr>
          <p:grpSpPr>
            <a:xfrm>
              <a:off x="7287122" y="1712201"/>
              <a:ext cx="1219403" cy="246767"/>
              <a:chOff x="7287122" y="1712201"/>
              <a:chExt cx="1219403" cy="246767"/>
            </a:xfrm>
          </p:grpSpPr>
          <p:sp>
            <p:nvSpPr>
              <p:cNvPr id="8793" name="Google Shape;8793;p75"/>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794" name="Google Shape;8794;p75"/>
              <p:cNvGrpSpPr/>
              <p:nvPr/>
            </p:nvGrpSpPr>
            <p:grpSpPr>
              <a:xfrm>
                <a:off x="7287122" y="1842861"/>
                <a:ext cx="1005303" cy="73419"/>
                <a:chOff x="7287122" y="1842861"/>
                <a:chExt cx="1005303" cy="73419"/>
              </a:xfrm>
            </p:grpSpPr>
            <p:sp>
              <p:nvSpPr>
                <p:cNvPr id="8795" name="Google Shape;8795;p75"/>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96" name="Google Shape;8796;p75"/>
                <p:cNvCxnSpPr/>
                <p:nvPr/>
              </p:nvCxnSpPr>
              <p:spPr>
                <a:xfrm rot="10800000">
                  <a:off x="7818425" y="1879575"/>
                  <a:ext cx="474000" cy="0"/>
                </a:xfrm>
                <a:prstGeom prst="straightConnector1">
                  <a:avLst/>
                </a:prstGeom>
                <a:noFill/>
                <a:ln w="9525" cap="flat" cmpd="sng">
                  <a:solidFill>
                    <a:schemeClr val="bg1"/>
                  </a:solidFill>
                  <a:prstDash val="solid"/>
                  <a:round/>
                  <a:headEnd type="none" w="med" len="med"/>
                  <a:tailEnd type="oval" w="med" len="med"/>
                </a:ln>
              </p:spPr>
            </p:cxnSp>
          </p:grpSp>
        </p:grpSp>
        <p:grpSp>
          <p:nvGrpSpPr>
            <p:cNvPr id="8797" name="Google Shape;8797;p75"/>
            <p:cNvGrpSpPr/>
            <p:nvPr/>
          </p:nvGrpSpPr>
          <p:grpSpPr>
            <a:xfrm>
              <a:off x="7287122" y="1447520"/>
              <a:ext cx="1219403" cy="286667"/>
              <a:chOff x="7287122" y="1447520"/>
              <a:chExt cx="1219403" cy="286667"/>
            </a:xfrm>
          </p:grpSpPr>
          <p:sp>
            <p:nvSpPr>
              <p:cNvPr id="8798" name="Google Shape;8798;p75"/>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799" name="Google Shape;8799;p75"/>
              <p:cNvGrpSpPr/>
              <p:nvPr/>
            </p:nvGrpSpPr>
            <p:grpSpPr>
              <a:xfrm>
                <a:off x="7287122" y="1581977"/>
                <a:ext cx="852803" cy="73428"/>
                <a:chOff x="7287122" y="1581977"/>
                <a:chExt cx="852803" cy="73428"/>
              </a:xfrm>
            </p:grpSpPr>
            <p:sp>
              <p:nvSpPr>
                <p:cNvPr id="8800" name="Google Shape;8800;p75"/>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801" name="Google Shape;8801;p75"/>
                <p:cNvCxnSpPr/>
                <p:nvPr/>
              </p:nvCxnSpPr>
              <p:spPr>
                <a:xfrm rot="10800000">
                  <a:off x="7818325" y="1618700"/>
                  <a:ext cx="321600" cy="0"/>
                </a:xfrm>
                <a:prstGeom prst="straightConnector1">
                  <a:avLst/>
                </a:prstGeom>
                <a:noFill/>
                <a:ln w="9525" cap="flat" cmpd="sng">
                  <a:solidFill>
                    <a:schemeClr val="bg1"/>
                  </a:solidFill>
                  <a:prstDash val="solid"/>
                  <a:round/>
                  <a:headEnd type="none" w="med" len="med"/>
                  <a:tailEnd type="oval" w="med" len="med"/>
                </a:ln>
              </p:spPr>
            </p:cxnSp>
          </p:grpSp>
        </p:grpSp>
        <p:grpSp>
          <p:nvGrpSpPr>
            <p:cNvPr id="8802" name="Google Shape;8802;p75"/>
            <p:cNvGrpSpPr/>
            <p:nvPr/>
          </p:nvGrpSpPr>
          <p:grpSpPr>
            <a:xfrm>
              <a:off x="7287122" y="1165658"/>
              <a:ext cx="1219403" cy="344253"/>
              <a:chOff x="7287122" y="1165658"/>
              <a:chExt cx="1219403" cy="344253"/>
            </a:xfrm>
          </p:grpSpPr>
          <p:sp>
            <p:nvSpPr>
              <p:cNvPr id="8803" name="Google Shape;8803;p75"/>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804" name="Google Shape;8804;p75"/>
              <p:cNvGrpSpPr/>
              <p:nvPr/>
            </p:nvGrpSpPr>
            <p:grpSpPr>
              <a:xfrm>
                <a:off x="7287122" y="1341025"/>
                <a:ext cx="695703" cy="73419"/>
                <a:chOff x="7287122" y="1341025"/>
                <a:chExt cx="695703" cy="73419"/>
              </a:xfrm>
            </p:grpSpPr>
            <p:sp>
              <p:nvSpPr>
                <p:cNvPr id="8805" name="Google Shape;8805;p75"/>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806" name="Google Shape;8806;p75"/>
                <p:cNvCxnSpPr/>
                <p:nvPr/>
              </p:nvCxnSpPr>
              <p:spPr>
                <a:xfrm rot="10800000">
                  <a:off x="7818425" y="1377750"/>
                  <a:ext cx="164400" cy="0"/>
                </a:xfrm>
                <a:prstGeom prst="straightConnector1">
                  <a:avLst/>
                </a:prstGeom>
                <a:noFill/>
                <a:ln w="9525" cap="flat" cmpd="sng">
                  <a:solidFill>
                    <a:schemeClr val="bg1"/>
                  </a:solidFill>
                  <a:prstDash val="solid"/>
                  <a:round/>
                  <a:headEnd type="none" w="med" len="med"/>
                  <a:tailEnd type="oval" w="med" len="med"/>
                </a:ln>
              </p:spPr>
            </p:cxnSp>
          </p:grpSp>
        </p:grpSp>
      </p:grpSp>
      <p:sp>
        <p:nvSpPr>
          <p:cNvPr id="2" name="Google Shape;1529;p70">
            <a:extLst>
              <a:ext uri="{FF2B5EF4-FFF2-40B4-BE49-F238E27FC236}">
                <a16:creationId xmlns:a16="http://schemas.microsoft.com/office/drawing/2014/main" id="{5487E090-3726-A1D2-31C4-F2C099393C4A}"/>
              </a:ext>
            </a:extLst>
          </p:cNvPr>
          <p:cNvSpPr txBox="1">
            <a:spLocks/>
          </p:cNvSpPr>
          <p:nvPr/>
        </p:nvSpPr>
        <p:spPr>
          <a:xfrm>
            <a:off x="952592" y="399997"/>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667" dirty="0">
                <a:solidFill>
                  <a:schemeClr val="lt1"/>
                </a:solidFill>
                <a:cs typeface="B Nazanin" panose="00000700000000000000" pitchFamily="2" charset="-78"/>
              </a:rPr>
              <a:t>انواع نمودارهای خلاقانه:</a:t>
            </a:r>
            <a:endParaRPr lang="fa-IR" sz="2667"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กลุ่ม 5"/>
          <p:cNvGrpSpPr/>
          <p:nvPr/>
        </p:nvGrpSpPr>
        <p:grpSpPr>
          <a:xfrm>
            <a:off x="1509998" y="1355695"/>
            <a:ext cx="3086100" cy="3651311"/>
            <a:chOff x="884237" y="1516734"/>
            <a:chExt cx="6172200" cy="7302622"/>
          </a:xfrm>
        </p:grpSpPr>
        <p:grpSp>
          <p:nvGrpSpPr>
            <p:cNvPr id="5" name="กลุ่ม 4"/>
            <p:cNvGrpSpPr/>
            <p:nvPr/>
          </p:nvGrpSpPr>
          <p:grpSpPr>
            <a:xfrm>
              <a:off x="884237" y="1516734"/>
              <a:ext cx="5801444" cy="2902866"/>
              <a:chOff x="808037" y="1288134"/>
              <a:chExt cx="5801444" cy="2902866"/>
            </a:xfrm>
          </p:grpSpPr>
          <p:sp>
            <p:nvSpPr>
              <p:cNvPr id="494" name="TextBox 493"/>
              <p:cNvSpPr txBox="1"/>
              <p:nvPr/>
            </p:nvSpPr>
            <p:spPr>
              <a:xfrm>
                <a:off x="808037" y="1532660"/>
                <a:ext cx="3886200" cy="1538882"/>
              </a:xfrm>
              <a:prstGeom prst="rect">
                <a:avLst/>
              </a:prstGeom>
              <a:noFill/>
            </p:spPr>
            <p:txBody>
              <a:bodyPr wrap="square" rtlCol="0" anchor="t">
                <a:spAutoFit/>
              </a:bodyPr>
              <a:lstStyle/>
              <a:p>
                <a:pPr algn="r"/>
                <a:r>
                  <a:rPr lang="fa-IR" sz="4400" dirty="0">
                    <a:solidFill>
                      <a:schemeClr val="bg1"/>
                    </a:solidFill>
                    <a:latin typeface="Lato Black" pitchFamily="34" charset="0"/>
                    <a:ea typeface="Lato Black" pitchFamily="34" charset="0"/>
                    <a:cs typeface="B Nazanin" panose="00000400000000000000" pitchFamily="2" charset="-78"/>
                  </a:rPr>
                  <a:t>نمادها</a:t>
                </a:r>
                <a:endParaRPr lang="en-US" sz="4400" dirty="0">
                  <a:solidFill>
                    <a:schemeClr val="bg1"/>
                  </a:solidFill>
                  <a:latin typeface="Lato Black" pitchFamily="34" charset="0"/>
                  <a:ea typeface="Lato Black" pitchFamily="34" charset="0"/>
                  <a:cs typeface="B Nazanin" panose="00000400000000000000" pitchFamily="2" charset="-78"/>
                </a:endParaRPr>
              </a:p>
            </p:txBody>
          </p:sp>
          <p:grpSp>
            <p:nvGrpSpPr>
              <p:cNvPr id="18" name="กลุ่ม 17"/>
              <p:cNvGrpSpPr/>
              <p:nvPr/>
            </p:nvGrpSpPr>
            <p:grpSpPr>
              <a:xfrm>
                <a:off x="3706615" y="1288134"/>
                <a:ext cx="2902866" cy="2902866"/>
                <a:chOff x="13576391" y="7470804"/>
                <a:chExt cx="2902866" cy="2902866"/>
              </a:xfrm>
              <a:solidFill>
                <a:schemeClr val="tx1"/>
              </a:solidFill>
            </p:grpSpPr>
            <p:sp>
              <p:nvSpPr>
                <p:cNvPr id="498" name="Rectangle 35"/>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69" tIns="22836" rIns="45669" bIns="22836" anchor="ctr"/>
                <a:lstStyle/>
                <a:p>
                  <a:pPr algn="ctr" defTabSz="543709">
                    <a:defRPr/>
                  </a:pPr>
                  <a:endParaRPr lang="en-US" sz="700" dirty="0">
                    <a:solidFill>
                      <a:schemeClr val="bg1"/>
                    </a:solidFill>
                    <a:latin typeface="Open Sans Light"/>
                    <a:cs typeface="B Nazanin" panose="00000400000000000000" pitchFamily="2" charset="-78"/>
                  </a:endParaRPr>
                </a:p>
              </p:txBody>
            </p:sp>
            <p:sp>
              <p:nvSpPr>
                <p:cNvPr id="499" name="Rectangle 35"/>
                <p:cNvSpPr/>
                <p:nvPr/>
              </p:nvSpPr>
              <p:spPr>
                <a:xfrm>
                  <a:off x="13576391" y="9690446"/>
                  <a:ext cx="2902866" cy="14138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69" tIns="22836" rIns="45669" bIns="22836" anchor="ctr"/>
                <a:lstStyle/>
                <a:p>
                  <a:pPr algn="ctr" defTabSz="543709">
                    <a:defRPr/>
                  </a:pPr>
                  <a:endParaRPr lang="en-US" sz="700" dirty="0">
                    <a:solidFill>
                      <a:schemeClr val="bg1"/>
                    </a:solidFill>
                    <a:latin typeface="Open Sans Light"/>
                    <a:cs typeface="B Nazanin" panose="00000400000000000000" pitchFamily="2" charset="-78"/>
                  </a:endParaRPr>
                </a:p>
              </p:txBody>
            </p:sp>
          </p:grpSp>
        </p:grpSp>
        <p:grpSp>
          <p:nvGrpSpPr>
            <p:cNvPr id="4" name="กลุ่ม 3"/>
            <p:cNvGrpSpPr/>
            <p:nvPr/>
          </p:nvGrpSpPr>
          <p:grpSpPr>
            <a:xfrm>
              <a:off x="1112837" y="6062993"/>
              <a:ext cx="5943600" cy="2756363"/>
              <a:chOff x="960437" y="4996193"/>
              <a:chExt cx="5943600" cy="2756363"/>
            </a:xfrm>
          </p:grpSpPr>
          <p:sp>
            <p:nvSpPr>
              <p:cNvPr id="273" name="Title 20"/>
              <p:cNvSpPr txBox="1">
                <a:spLocks/>
              </p:cNvSpPr>
              <p:nvPr/>
            </p:nvSpPr>
            <p:spPr bwMode="auto">
              <a:xfrm>
                <a:off x="960437" y="7080692"/>
                <a:ext cx="5943600" cy="671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27" tIns="60963" rIns="121927" bIns="60963"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1200" dirty="0">
                  <a:solidFill>
                    <a:schemeClr val="bg1"/>
                  </a:solidFill>
                  <a:latin typeface="Lato" pitchFamily="34" charset="0"/>
                  <a:ea typeface="Lato" pitchFamily="34" charset="0"/>
                  <a:cs typeface="B Nazanin" panose="00000400000000000000" pitchFamily="2" charset="-78"/>
                </a:endParaRPr>
              </a:p>
            </p:txBody>
          </p:sp>
          <p:sp>
            <p:nvSpPr>
              <p:cNvPr id="274" name="TextBox 273"/>
              <p:cNvSpPr txBox="1"/>
              <p:nvPr/>
            </p:nvSpPr>
            <p:spPr>
              <a:xfrm>
                <a:off x="1119403" y="4996193"/>
                <a:ext cx="5022024" cy="738664"/>
              </a:xfrm>
              <a:prstGeom prst="rect">
                <a:avLst/>
              </a:prstGeom>
              <a:noFill/>
            </p:spPr>
            <p:txBody>
              <a:bodyPr wrap="square" rtlCol="0">
                <a:spAutoFit/>
              </a:bodyPr>
              <a:lstStyle/>
              <a:p>
                <a:pPr algn="r" rtl="1"/>
                <a:r>
                  <a:rPr lang="fa-IR" b="1" dirty="0">
                    <a:solidFill>
                      <a:schemeClr val="bg1"/>
                    </a:solidFill>
                    <a:latin typeface="Lato Black" charset="0"/>
                    <a:ea typeface="Lato Black" charset="0"/>
                    <a:cs typeface="B Nazanin" panose="00000400000000000000" pitchFamily="2" charset="-78"/>
                  </a:rPr>
                  <a:t>مجموعه آیکون های اجتماعی</a:t>
                </a:r>
                <a:endParaRPr lang="en-US" b="1" dirty="0">
                  <a:solidFill>
                    <a:schemeClr val="bg1"/>
                  </a:solidFill>
                  <a:latin typeface="Lato Black" charset="0"/>
                  <a:ea typeface="Lato Black" charset="0"/>
                  <a:cs typeface="B Nazanin" panose="00000400000000000000" pitchFamily="2" charset="-78"/>
                </a:endParaRPr>
              </a:p>
            </p:txBody>
          </p:sp>
        </p:grpSp>
      </p:grpSp>
      <p:grpSp>
        <p:nvGrpSpPr>
          <p:cNvPr id="661" name="กลุ่ม 660"/>
          <p:cNvGrpSpPr/>
          <p:nvPr/>
        </p:nvGrpSpPr>
        <p:grpSpPr>
          <a:xfrm>
            <a:off x="4914901" y="1052513"/>
            <a:ext cx="658019" cy="650875"/>
            <a:chOff x="9799638" y="2105025"/>
            <a:chExt cx="1316037" cy="1301750"/>
          </a:xfrm>
        </p:grpSpPr>
        <p:sp>
          <p:nvSpPr>
            <p:cNvPr id="12" name="Oval 6"/>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13" name="Freeform 7"/>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2" name="กลุ่ม 661"/>
          <p:cNvGrpSpPr/>
          <p:nvPr/>
        </p:nvGrpSpPr>
        <p:grpSpPr>
          <a:xfrm>
            <a:off x="5963445" y="1052513"/>
            <a:ext cx="658812" cy="650875"/>
            <a:chOff x="11896725" y="2105025"/>
            <a:chExt cx="1317625" cy="1301750"/>
          </a:xfrm>
        </p:grpSpPr>
        <p:sp>
          <p:nvSpPr>
            <p:cNvPr id="14" name="Oval 8"/>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15" name="Freeform 9"/>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6" name="กลุ่ม 2085"/>
          <p:cNvGrpSpPr/>
          <p:nvPr/>
        </p:nvGrpSpPr>
        <p:grpSpPr>
          <a:xfrm>
            <a:off x="7012781" y="3969545"/>
            <a:ext cx="658019" cy="658812"/>
            <a:chOff x="13995400" y="7939088"/>
            <a:chExt cx="1316037" cy="1317625"/>
          </a:xfrm>
        </p:grpSpPr>
        <p:sp>
          <p:nvSpPr>
            <p:cNvPr id="16" name="Oval 10"/>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 name="Freeform 11"/>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1" name="Freeform 12"/>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2" name="Freeform 13"/>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3" name="Freeform 14"/>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3" name="กลุ่ม 662"/>
          <p:cNvGrpSpPr/>
          <p:nvPr/>
        </p:nvGrpSpPr>
        <p:grpSpPr>
          <a:xfrm>
            <a:off x="7012781" y="1052513"/>
            <a:ext cx="658019" cy="650875"/>
            <a:chOff x="13995400" y="2105025"/>
            <a:chExt cx="1316037" cy="1301750"/>
          </a:xfrm>
        </p:grpSpPr>
        <p:sp>
          <p:nvSpPr>
            <p:cNvPr id="24" name="Oval 15"/>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5" name="Freeform 16"/>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 name="Freeform 17"/>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4" name="กลุ่ม 663"/>
          <p:cNvGrpSpPr/>
          <p:nvPr/>
        </p:nvGrpSpPr>
        <p:grpSpPr>
          <a:xfrm>
            <a:off x="8061327" y="1052513"/>
            <a:ext cx="658812" cy="650875"/>
            <a:chOff x="16092488" y="2105025"/>
            <a:chExt cx="1317625" cy="1301750"/>
          </a:xfrm>
        </p:grpSpPr>
        <p:sp>
          <p:nvSpPr>
            <p:cNvPr id="27" name="Oval 18"/>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8" name="Freeform 19"/>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9" name="Freeform 20"/>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5" name="กลุ่ม 2084"/>
          <p:cNvGrpSpPr/>
          <p:nvPr/>
        </p:nvGrpSpPr>
        <p:grpSpPr>
          <a:xfrm>
            <a:off x="8061327" y="3969545"/>
            <a:ext cx="658812" cy="658812"/>
            <a:chOff x="16092488" y="7939088"/>
            <a:chExt cx="1317625" cy="1317625"/>
          </a:xfrm>
        </p:grpSpPr>
        <p:sp>
          <p:nvSpPr>
            <p:cNvPr id="30" name="Oval 21"/>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31" name="Freeform 22"/>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48" name="Freeform 23"/>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49" name="Freeform 24"/>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9" name="กลุ่ม 668"/>
          <p:cNvGrpSpPr/>
          <p:nvPr/>
        </p:nvGrpSpPr>
        <p:grpSpPr>
          <a:xfrm>
            <a:off x="8061327" y="2024858"/>
            <a:ext cx="658812" cy="658812"/>
            <a:chOff x="16092488" y="4049713"/>
            <a:chExt cx="1317625" cy="1317625"/>
          </a:xfrm>
        </p:grpSpPr>
        <p:sp>
          <p:nvSpPr>
            <p:cNvPr id="2051" name="Oval 25"/>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2" name="Freeform 26"/>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5" name="กลุ่ม 664"/>
          <p:cNvGrpSpPr/>
          <p:nvPr/>
        </p:nvGrpSpPr>
        <p:grpSpPr>
          <a:xfrm>
            <a:off x="9110663" y="1052513"/>
            <a:ext cx="658019" cy="650875"/>
            <a:chOff x="18191163" y="2105025"/>
            <a:chExt cx="1316037" cy="1301750"/>
          </a:xfrm>
        </p:grpSpPr>
        <p:sp>
          <p:nvSpPr>
            <p:cNvPr id="2053" name="Oval 27"/>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4" name="Freeform 28"/>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4" name="กลุ่ม 2083"/>
          <p:cNvGrpSpPr/>
          <p:nvPr/>
        </p:nvGrpSpPr>
        <p:grpSpPr>
          <a:xfrm>
            <a:off x="9110663" y="3969545"/>
            <a:ext cx="658019" cy="658812"/>
            <a:chOff x="18191163" y="7939088"/>
            <a:chExt cx="1316037" cy="1317625"/>
          </a:xfrm>
        </p:grpSpPr>
        <p:sp>
          <p:nvSpPr>
            <p:cNvPr id="2055" name="Oval 29"/>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6" name="Freeform 30"/>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7" name="Freeform 31"/>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8" name="Freeform 32"/>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9" name="Freeform 33"/>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0" name="Freeform 34"/>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0" name="กลุ่ม 2079"/>
          <p:cNvGrpSpPr/>
          <p:nvPr/>
        </p:nvGrpSpPr>
        <p:grpSpPr>
          <a:xfrm>
            <a:off x="5963445" y="2997201"/>
            <a:ext cx="658812" cy="658812"/>
            <a:chOff x="11896725" y="5994400"/>
            <a:chExt cx="1317625" cy="1317625"/>
          </a:xfrm>
        </p:grpSpPr>
        <p:sp>
          <p:nvSpPr>
            <p:cNvPr id="2061" name="Oval 35"/>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2" name="Freeform 36"/>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7" name="กลุ่ม 666"/>
          <p:cNvGrpSpPr/>
          <p:nvPr/>
        </p:nvGrpSpPr>
        <p:grpSpPr>
          <a:xfrm>
            <a:off x="5963445" y="2024858"/>
            <a:ext cx="658812" cy="658812"/>
            <a:chOff x="11896725" y="4049713"/>
            <a:chExt cx="1317625" cy="1317625"/>
          </a:xfrm>
        </p:grpSpPr>
        <p:sp>
          <p:nvSpPr>
            <p:cNvPr id="2063" name="Oval 37"/>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4" name="Freeform 38"/>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1" name="กลุ่ม 2080"/>
          <p:cNvGrpSpPr/>
          <p:nvPr/>
        </p:nvGrpSpPr>
        <p:grpSpPr>
          <a:xfrm>
            <a:off x="7012781" y="2997201"/>
            <a:ext cx="658019" cy="658812"/>
            <a:chOff x="13995400" y="5994400"/>
            <a:chExt cx="1316037" cy="1317625"/>
          </a:xfrm>
        </p:grpSpPr>
        <p:sp>
          <p:nvSpPr>
            <p:cNvPr id="2065" name="Oval 39"/>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6" name="Freeform 40"/>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8" name="กลุ่ม 2087"/>
          <p:cNvGrpSpPr/>
          <p:nvPr/>
        </p:nvGrpSpPr>
        <p:grpSpPr>
          <a:xfrm>
            <a:off x="4914901" y="3969545"/>
            <a:ext cx="658019" cy="658812"/>
            <a:chOff x="9799638" y="7939088"/>
            <a:chExt cx="1316037" cy="1317625"/>
          </a:xfrm>
        </p:grpSpPr>
        <p:sp>
          <p:nvSpPr>
            <p:cNvPr id="2067" name="Oval 41"/>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8" name="Freeform 42"/>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8" name="กลุ่ม 667"/>
          <p:cNvGrpSpPr/>
          <p:nvPr/>
        </p:nvGrpSpPr>
        <p:grpSpPr>
          <a:xfrm>
            <a:off x="7012781" y="2024858"/>
            <a:ext cx="658019" cy="658812"/>
            <a:chOff x="13995400" y="4049713"/>
            <a:chExt cx="1316037" cy="1317625"/>
          </a:xfrm>
        </p:grpSpPr>
        <p:sp>
          <p:nvSpPr>
            <p:cNvPr id="2069" name="Oval 43"/>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0" name="Freeform 44"/>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1" name="Freeform 45"/>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3" name="กลุ่ม 2082"/>
          <p:cNvGrpSpPr/>
          <p:nvPr/>
        </p:nvGrpSpPr>
        <p:grpSpPr>
          <a:xfrm>
            <a:off x="9110663" y="2997201"/>
            <a:ext cx="658019" cy="658812"/>
            <a:chOff x="18191163" y="5994400"/>
            <a:chExt cx="1316037" cy="1317625"/>
          </a:xfrm>
        </p:grpSpPr>
        <p:sp>
          <p:nvSpPr>
            <p:cNvPr id="2072" name="Oval 46"/>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3" name="Freeform 47"/>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2" name="กลุ่ม 2081"/>
          <p:cNvGrpSpPr/>
          <p:nvPr/>
        </p:nvGrpSpPr>
        <p:grpSpPr>
          <a:xfrm>
            <a:off x="8061327" y="2997201"/>
            <a:ext cx="658812" cy="658812"/>
            <a:chOff x="16092488" y="5994400"/>
            <a:chExt cx="1317625" cy="1317625"/>
          </a:xfrm>
        </p:grpSpPr>
        <p:sp>
          <p:nvSpPr>
            <p:cNvPr id="2074" name="Oval 48"/>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5" name="Freeform 49"/>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7" name="กลุ่ม 2086"/>
          <p:cNvGrpSpPr/>
          <p:nvPr/>
        </p:nvGrpSpPr>
        <p:grpSpPr>
          <a:xfrm>
            <a:off x="5963445" y="3969545"/>
            <a:ext cx="658812" cy="658812"/>
            <a:chOff x="11896725" y="7939088"/>
            <a:chExt cx="1317625" cy="1317625"/>
          </a:xfrm>
        </p:grpSpPr>
        <p:sp>
          <p:nvSpPr>
            <p:cNvPr id="2076" name="Oval 50"/>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7" name="Oval 51"/>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8" name="Oval 52"/>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6" name="กลุ่ม 665"/>
          <p:cNvGrpSpPr/>
          <p:nvPr/>
        </p:nvGrpSpPr>
        <p:grpSpPr>
          <a:xfrm>
            <a:off x="4914901" y="2024858"/>
            <a:ext cx="658019" cy="658812"/>
            <a:chOff x="9799638" y="4049713"/>
            <a:chExt cx="1316037" cy="1317625"/>
          </a:xfrm>
        </p:grpSpPr>
        <p:sp>
          <p:nvSpPr>
            <p:cNvPr id="2079" name="Oval 53"/>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56" name="Freeform 54"/>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70" name="กลุ่ม 669"/>
          <p:cNvGrpSpPr/>
          <p:nvPr/>
        </p:nvGrpSpPr>
        <p:grpSpPr>
          <a:xfrm>
            <a:off x="9110663" y="2024858"/>
            <a:ext cx="658019" cy="658812"/>
            <a:chOff x="18191163" y="4049713"/>
            <a:chExt cx="1316037" cy="1317625"/>
          </a:xfrm>
        </p:grpSpPr>
        <p:sp>
          <p:nvSpPr>
            <p:cNvPr id="257" name="Oval 55"/>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58" name="Oval 56"/>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59" name="Freeform 57"/>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0" name="Freeform 58"/>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71" name="กลุ่ม 670"/>
          <p:cNvGrpSpPr/>
          <p:nvPr/>
        </p:nvGrpSpPr>
        <p:grpSpPr>
          <a:xfrm>
            <a:off x="4914901" y="2997201"/>
            <a:ext cx="658019" cy="658812"/>
            <a:chOff x="9799638" y="5994400"/>
            <a:chExt cx="1316037" cy="1317625"/>
          </a:xfrm>
        </p:grpSpPr>
        <p:sp>
          <p:nvSpPr>
            <p:cNvPr id="261" name="Oval 59"/>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2" name="Freeform 60"/>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91" name="กลุ่ม 2090"/>
          <p:cNvGrpSpPr/>
          <p:nvPr/>
        </p:nvGrpSpPr>
        <p:grpSpPr>
          <a:xfrm>
            <a:off x="7012781" y="4941889"/>
            <a:ext cx="658019" cy="658812"/>
            <a:chOff x="13995400" y="9883775"/>
            <a:chExt cx="1316037" cy="1317625"/>
          </a:xfrm>
        </p:grpSpPr>
        <p:sp>
          <p:nvSpPr>
            <p:cNvPr id="263" name="Oval 61"/>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4" name="Freeform 62"/>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90" name="กลุ่ม 2089"/>
          <p:cNvGrpSpPr/>
          <p:nvPr/>
        </p:nvGrpSpPr>
        <p:grpSpPr>
          <a:xfrm>
            <a:off x="5963445" y="4941889"/>
            <a:ext cx="658812" cy="658812"/>
            <a:chOff x="11896725" y="9883775"/>
            <a:chExt cx="1317625" cy="1317625"/>
          </a:xfrm>
        </p:grpSpPr>
        <p:sp>
          <p:nvSpPr>
            <p:cNvPr id="265" name="Oval 63"/>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6" name="Freeform 64"/>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7" name="Freeform 65"/>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8" name="Freeform 66"/>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9" name="Freeform 67"/>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9" name="กลุ่ม 2088"/>
          <p:cNvGrpSpPr/>
          <p:nvPr/>
        </p:nvGrpSpPr>
        <p:grpSpPr>
          <a:xfrm>
            <a:off x="4914901" y="4941889"/>
            <a:ext cx="658019" cy="658812"/>
            <a:chOff x="9799638" y="9883775"/>
            <a:chExt cx="1316037" cy="1317625"/>
          </a:xfrm>
        </p:grpSpPr>
        <p:sp>
          <p:nvSpPr>
            <p:cNvPr id="270" name="Oval 68"/>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71" name="Freeform 69"/>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72" name="Freeform 70"/>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92" name="กลุ่ม 2091"/>
          <p:cNvGrpSpPr/>
          <p:nvPr/>
        </p:nvGrpSpPr>
        <p:grpSpPr>
          <a:xfrm>
            <a:off x="8061327" y="4941889"/>
            <a:ext cx="658812" cy="658812"/>
            <a:chOff x="16092488" y="9883775"/>
            <a:chExt cx="1317625" cy="1317625"/>
          </a:xfrm>
        </p:grpSpPr>
        <p:sp>
          <p:nvSpPr>
            <p:cNvPr id="275" name="Oval 71"/>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656" name="Freeform 72"/>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93" name="กลุ่ม 2092"/>
          <p:cNvGrpSpPr/>
          <p:nvPr/>
        </p:nvGrpSpPr>
        <p:grpSpPr>
          <a:xfrm>
            <a:off x="9110663" y="4941889"/>
            <a:ext cx="658019" cy="658812"/>
            <a:chOff x="18191163" y="9883775"/>
            <a:chExt cx="1316037" cy="1317625"/>
          </a:xfrm>
        </p:grpSpPr>
        <p:sp>
          <p:nvSpPr>
            <p:cNvPr id="657" name="Oval 73"/>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658" name="Freeform 74"/>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659" name="Freeform 75"/>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660" name="Freeform 76"/>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spTree>
    <p:extLst>
      <p:ext uri="{BB962C8B-B14F-4D97-AF65-F5344CB8AC3E}">
        <p14:creationId xmlns:p14="http://schemas.microsoft.com/office/powerpoint/2010/main" val="19856259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1" name="Rounded Rectangle 9">
            <a:extLst>
              <a:ext uri="{FF2B5EF4-FFF2-40B4-BE49-F238E27FC236}">
                <a16:creationId xmlns:a16="http://schemas.microsoft.com/office/drawing/2014/main" id="{3D07E375-D838-49C0-9B36-7ACBBD339F49}"/>
              </a:ext>
            </a:extLst>
          </p:cNvPr>
          <p:cNvSpPr/>
          <p:nvPr/>
        </p:nvSpPr>
        <p:spPr>
          <a:xfrm>
            <a:off x="6057922" y="3718212"/>
            <a:ext cx="5195525" cy="2325666"/>
          </a:xfrm>
          <a:prstGeom prst="roundRect">
            <a:avLst>
              <a:gd name="adj" fmla="val 7768"/>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nvGrpSpPr>
          <p:cNvPr id="32" name="Group 31">
            <a:extLst>
              <a:ext uri="{FF2B5EF4-FFF2-40B4-BE49-F238E27FC236}">
                <a16:creationId xmlns:a16="http://schemas.microsoft.com/office/drawing/2014/main" id="{7240B8D5-796F-4427-BCDE-68AC92E7A390}"/>
              </a:ext>
            </a:extLst>
          </p:cNvPr>
          <p:cNvGrpSpPr/>
          <p:nvPr/>
        </p:nvGrpSpPr>
        <p:grpSpPr>
          <a:xfrm>
            <a:off x="6524322" y="3931588"/>
            <a:ext cx="4262725" cy="2075893"/>
            <a:chOff x="4932040" y="3905316"/>
            <a:chExt cx="3456384" cy="2075893"/>
          </a:xfrm>
        </p:grpSpPr>
        <p:sp>
          <p:nvSpPr>
            <p:cNvPr id="33" name="TextBox 32">
              <a:extLst>
                <a:ext uri="{FF2B5EF4-FFF2-40B4-BE49-F238E27FC236}">
                  <a16:creationId xmlns:a16="http://schemas.microsoft.com/office/drawing/2014/main" id="{46BB7C02-BC2B-4EC6-85B5-ED6B3D088BBE}"/>
                </a:ext>
              </a:extLst>
            </p:cNvPr>
            <p:cNvSpPr txBox="1"/>
            <p:nvPr/>
          </p:nvSpPr>
          <p:spPr>
            <a:xfrm>
              <a:off x="4932040" y="4249966"/>
              <a:ext cx="3456384" cy="1731243"/>
            </a:xfrm>
            <a:prstGeom prst="rect">
              <a:avLst/>
            </a:prstGeom>
            <a:noFill/>
          </p:spPr>
          <p:txBody>
            <a:bodyPr wrap="square" rtlCol="0">
              <a:spAutoFit/>
            </a:bodyPr>
            <a:lstStyle/>
            <a:p>
              <a:pPr algn="r" rtl="1">
                <a:lnSpc>
                  <a:spcPct val="150000"/>
                </a:lnSpc>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ارائه پاورپوینت مدرنی را دریافت کنید که به زیبایی طراحی شده است.</a:t>
              </a:r>
            </a:p>
            <a:p>
              <a:pPr algn="r" rtl="1">
                <a:lnSpc>
                  <a:spcPct val="150000"/>
                </a:lnSpc>
              </a:pPr>
              <a:endParaRPr lang="fa-IR" altLang="ko-KR" sz="1200" dirty="0">
                <a:solidFill>
                  <a:schemeClr val="bg1"/>
                </a:solidFill>
                <a:cs typeface="B Nazanin" panose="00000400000000000000" pitchFamily="2" charset="-78"/>
              </a:endParaRPr>
            </a:p>
            <a:p>
              <a:pPr algn="r" rtl="1">
                <a:lnSpc>
                  <a:spcPct val="150000"/>
                </a:lnSpc>
              </a:pPr>
              <a:r>
                <a:rPr lang="fa-IR" altLang="ko-KR" sz="1200" dirty="0">
                  <a:solidFill>
                    <a:schemeClr val="bg1"/>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bg1"/>
                </a:solidFill>
                <a:cs typeface="B Nazanin" panose="00000400000000000000" pitchFamily="2" charset="-78"/>
              </a:endParaRPr>
            </a:p>
          </p:txBody>
        </p:sp>
        <p:sp>
          <p:nvSpPr>
            <p:cNvPr id="34" name="TextBox 33">
              <a:extLst>
                <a:ext uri="{FF2B5EF4-FFF2-40B4-BE49-F238E27FC236}">
                  <a16:creationId xmlns:a16="http://schemas.microsoft.com/office/drawing/2014/main" id="{8A1BC7CD-A53B-4207-87C5-EA31A8B66DB6}"/>
                </a:ext>
              </a:extLst>
            </p:cNvPr>
            <p:cNvSpPr txBox="1"/>
            <p:nvPr/>
          </p:nvSpPr>
          <p:spPr>
            <a:xfrm>
              <a:off x="4932040" y="3905316"/>
              <a:ext cx="3456384" cy="276999"/>
            </a:xfrm>
            <a:prstGeom prst="rect">
              <a:avLst/>
            </a:prstGeom>
            <a:noFill/>
          </p:spPr>
          <p:txBody>
            <a:bodyPr wrap="square" rtlCol="0" anchor="ctr">
              <a:spAutoFit/>
            </a:bodyPr>
            <a:lstStyle/>
            <a:p>
              <a:pPr algn="r" rtl="1"/>
              <a:r>
                <a:rPr lang="fa-IR" altLang="ko-KR" sz="1200" b="1" dirty="0">
                  <a:solidFill>
                    <a:schemeClr val="bg1"/>
                  </a:solidFill>
                  <a:cs typeface="B Nazanin" panose="00000400000000000000" pitchFamily="2" charset="-78"/>
                </a:rPr>
                <a:t>محتوا در اینجا</a:t>
              </a:r>
              <a:endParaRPr lang="ko-KR" altLang="en-US" sz="1200" b="1" dirty="0">
                <a:solidFill>
                  <a:schemeClr val="bg1"/>
                </a:solidFill>
                <a:cs typeface="B Nazanin" panose="00000400000000000000" pitchFamily="2" charset="-78"/>
              </a:endParaRPr>
            </a:p>
          </p:txBody>
        </p:sp>
      </p:grpSp>
      <p:grpSp>
        <p:nvGrpSpPr>
          <p:cNvPr id="35" name="Group 34">
            <a:extLst>
              <a:ext uri="{FF2B5EF4-FFF2-40B4-BE49-F238E27FC236}">
                <a16:creationId xmlns:a16="http://schemas.microsoft.com/office/drawing/2014/main" id="{056D3778-FD5E-461A-B11F-DD05D11DC125}"/>
              </a:ext>
            </a:extLst>
          </p:cNvPr>
          <p:cNvGrpSpPr/>
          <p:nvPr/>
        </p:nvGrpSpPr>
        <p:grpSpPr>
          <a:xfrm>
            <a:off x="8939867" y="2497459"/>
            <a:ext cx="2159798" cy="856490"/>
            <a:chOff x="-475010" y="1129567"/>
            <a:chExt cx="4241713" cy="856490"/>
          </a:xfrm>
        </p:grpSpPr>
        <p:sp>
          <p:nvSpPr>
            <p:cNvPr id="36" name="TextBox 35">
              <a:extLst>
                <a:ext uri="{FF2B5EF4-FFF2-40B4-BE49-F238E27FC236}">
                  <a16:creationId xmlns:a16="http://schemas.microsoft.com/office/drawing/2014/main" id="{F4DEF015-CDEB-4946-ACE3-C5AF2B63CE77}"/>
                </a:ext>
              </a:extLst>
            </p:cNvPr>
            <p:cNvSpPr txBox="1"/>
            <p:nvPr/>
          </p:nvSpPr>
          <p:spPr>
            <a:xfrm>
              <a:off x="-475010" y="1129567"/>
              <a:ext cx="4241713" cy="276999"/>
            </a:xfrm>
            <a:prstGeom prst="rect">
              <a:avLst/>
            </a:prstGeom>
            <a:noFill/>
          </p:spPr>
          <p:txBody>
            <a:bodyPr wrap="square" rtlCol="0" anchor="ctr">
              <a:spAutoFit/>
            </a:bodyPr>
            <a:lstStyle/>
            <a:p>
              <a:pPr algn="ctr" rtl="1"/>
              <a:r>
                <a:rPr lang="fa-IR" altLang="ko-KR" sz="1200" b="1" dirty="0">
                  <a:solidFill>
                    <a:schemeClr val="accent4"/>
                  </a:solidFill>
                  <a:cs typeface="B Nazanin" panose="00000400000000000000" pitchFamily="2" charset="-78"/>
                </a:rPr>
                <a:t>محتوا در اینجا</a:t>
              </a:r>
              <a:endParaRPr lang="ko-KR" altLang="en-US" sz="1200" b="1" dirty="0">
                <a:solidFill>
                  <a:schemeClr val="accent4"/>
                </a:solidFill>
                <a:cs typeface="B Nazanin" panose="00000400000000000000" pitchFamily="2" charset="-78"/>
              </a:endParaRPr>
            </a:p>
          </p:txBody>
        </p:sp>
        <p:sp>
          <p:nvSpPr>
            <p:cNvPr id="37" name="TextBox 36">
              <a:extLst>
                <a:ext uri="{FF2B5EF4-FFF2-40B4-BE49-F238E27FC236}">
                  <a16:creationId xmlns:a16="http://schemas.microsoft.com/office/drawing/2014/main" id="{03172DC9-1953-4AE4-933E-F7E0B807C86C}"/>
                </a:ext>
              </a:extLst>
            </p:cNvPr>
            <p:cNvSpPr txBox="1"/>
            <p:nvPr/>
          </p:nvSpPr>
          <p:spPr>
            <a:xfrm>
              <a:off x="-475010" y="1339726"/>
              <a:ext cx="4226290" cy="646331"/>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sp>
        <p:nvSpPr>
          <p:cNvPr id="38" name="Oval 37">
            <a:extLst>
              <a:ext uri="{FF2B5EF4-FFF2-40B4-BE49-F238E27FC236}">
                <a16:creationId xmlns:a16="http://schemas.microsoft.com/office/drawing/2014/main" id="{E05050AA-474A-4D9C-B7E9-3F4CE69C091B}"/>
              </a:ext>
            </a:extLst>
          </p:cNvPr>
          <p:cNvSpPr/>
          <p:nvPr/>
        </p:nvSpPr>
        <p:spPr>
          <a:xfrm>
            <a:off x="9680166" y="1673823"/>
            <a:ext cx="679192" cy="679192"/>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nvGrpSpPr>
          <p:cNvPr id="39" name="Group 38">
            <a:extLst>
              <a:ext uri="{FF2B5EF4-FFF2-40B4-BE49-F238E27FC236}">
                <a16:creationId xmlns:a16="http://schemas.microsoft.com/office/drawing/2014/main" id="{F37FC0E8-EED6-4FDD-87AD-02230929596D}"/>
              </a:ext>
            </a:extLst>
          </p:cNvPr>
          <p:cNvGrpSpPr/>
          <p:nvPr/>
        </p:nvGrpSpPr>
        <p:grpSpPr>
          <a:xfrm>
            <a:off x="6211705" y="2506352"/>
            <a:ext cx="2159798" cy="856490"/>
            <a:chOff x="-475010" y="1129567"/>
            <a:chExt cx="4241713" cy="856490"/>
          </a:xfrm>
        </p:grpSpPr>
        <p:sp>
          <p:nvSpPr>
            <p:cNvPr id="40" name="TextBox 39">
              <a:extLst>
                <a:ext uri="{FF2B5EF4-FFF2-40B4-BE49-F238E27FC236}">
                  <a16:creationId xmlns:a16="http://schemas.microsoft.com/office/drawing/2014/main" id="{A51B4626-2F41-4326-82C9-2717E792E890}"/>
                </a:ext>
              </a:extLst>
            </p:cNvPr>
            <p:cNvSpPr txBox="1"/>
            <p:nvPr/>
          </p:nvSpPr>
          <p:spPr>
            <a:xfrm>
              <a:off x="-475010" y="1129567"/>
              <a:ext cx="4241713" cy="276999"/>
            </a:xfrm>
            <a:prstGeom prst="rect">
              <a:avLst/>
            </a:prstGeom>
            <a:noFill/>
          </p:spPr>
          <p:txBody>
            <a:bodyPr wrap="square" rtlCol="0" anchor="ctr">
              <a:spAutoFit/>
            </a:bodyPr>
            <a:lstStyle/>
            <a:p>
              <a:pPr algn="ctr" rtl="1"/>
              <a:r>
                <a:rPr lang="fa-IR" altLang="ko-KR" sz="1200" b="1" dirty="0">
                  <a:solidFill>
                    <a:schemeClr val="accent2"/>
                  </a:solidFill>
                  <a:cs typeface="B Nazanin" panose="00000400000000000000" pitchFamily="2" charset="-78"/>
                </a:rPr>
                <a:t>محتوا در اینجا</a:t>
              </a:r>
              <a:endParaRPr lang="ko-KR" altLang="en-US" sz="1200" b="1" dirty="0">
                <a:solidFill>
                  <a:schemeClr val="accent2"/>
                </a:solidFill>
                <a:cs typeface="B Nazanin" panose="00000400000000000000" pitchFamily="2" charset="-78"/>
              </a:endParaRPr>
            </a:p>
          </p:txBody>
        </p:sp>
        <p:sp>
          <p:nvSpPr>
            <p:cNvPr id="41" name="TextBox 40">
              <a:extLst>
                <a:ext uri="{FF2B5EF4-FFF2-40B4-BE49-F238E27FC236}">
                  <a16:creationId xmlns:a16="http://schemas.microsoft.com/office/drawing/2014/main" id="{319BE677-A6DC-4673-89AF-A67D149C2C0D}"/>
                </a:ext>
              </a:extLst>
            </p:cNvPr>
            <p:cNvSpPr txBox="1"/>
            <p:nvPr/>
          </p:nvSpPr>
          <p:spPr>
            <a:xfrm>
              <a:off x="-475010" y="1339726"/>
              <a:ext cx="4226290" cy="646331"/>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sp>
        <p:nvSpPr>
          <p:cNvPr id="42" name="Oval 41">
            <a:extLst>
              <a:ext uri="{FF2B5EF4-FFF2-40B4-BE49-F238E27FC236}">
                <a16:creationId xmlns:a16="http://schemas.microsoft.com/office/drawing/2014/main" id="{24C80C83-0B6D-4AE7-A3E0-C1594A51509D}"/>
              </a:ext>
            </a:extLst>
          </p:cNvPr>
          <p:cNvSpPr/>
          <p:nvPr/>
        </p:nvSpPr>
        <p:spPr>
          <a:xfrm>
            <a:off x="6952003" y="1682716"/>
            <a:ext cx="679192" cy="679192"/>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43" name="Oval 21">
            <a:extLst>
              <a:ext uri="{FF2B5EF4-FFF2-40B4-BE49-F238E27FC236}">
                <a16:creationId xmlns:a16="http://schemas.microsoft.com/office/drawing/2014/main" id="{009C78EF-C08A-4513-8207-B1477A979C10}"/>
              </a:ext>
            </a:extLst>
          </p:cNvPr>
          <p:cNvSpPr/>
          <p:nvPr/>
        </p:nvSpPr>
        <p:spPr>
          <a:xfrm rot="20700000">
            <a:off x="7122964" y="1865623"/>
            <a:ext cx="337277" cy="295599"/>
          </a:xfrm>
          <a:custGeom>
            <a:avLst/>
            <a:gdLst/>
            <a:ahLst/>
            <a:cxnLst/>
            <a:rect l="l" t="t" r="r" b="b"/>
            <a:pathLst>
              <a:path w="4088377" h="3321003">
                <a:moveTo>
                  <a:pt x="1365628" y="1622218"/>
                </a:moveTo>
                <a:cubicBezTo>
                  <a:pt x="1121373" y="1556771"/>
                  <a:pt x="870309" y="1701722"/>
                  <a:pt x="804861" y="1945977"/>
                </a:cubicBezTo>
                <a:cubicBezTo>
                  <a:pt x="739413" y="2190232"/>
                  <a:pt x="884365" y="2441296"/>
                  <a:pt x="1128620" y="2506744"/>
                </a:cubicBezTo>
                <a:cubicBezTo>
                  <a:pt x="1372875" y="2572191"/>
                  <a:pt x="1623939" y="2427240"/>
                  <a:pt x="1689387" y="2182985"/>
                </a:cubicBezTo>
                <a:cubicBezTo>
                  <a:pt x="1754835" y="1938730"/>
                  <a:pt x="1609883" y="1687666"/>
                  <a:pt x="1365628" y="1622218"/>
                </a:cubicBezTo>
                <a:close/>
                <a:moveTo>
                  <a:pt x="1447099" y="1318163"/>
                </a:moveTo>
                <a:cubicBezTo>
                  <a:pt x="1859279" y="1428606"/>
                  <a:pt x="2103885" y="1852277"/>
                  <a:pt x="1993442" y="2264456"/>
                </a:cubicBezTo>
                <a:cubicBezTo>
                  <a:pt x="1882999" y="2676636"/>
                  <a:pt x="1459328" y="2921242"/>
                  <a:pt x="1047149" y="2810799"/>
                </a:cubicBezTo>
                <a:cubicBezTo>
                  <a:pt x="634969" y="2700356"/>
                  <a:pt x="390363" y="2276685"/>
                  <a:pt x="500806" y="1864505"/>
                </a:cubicBezTo>
                <a:cubicBezTo>
                  <a:pt x="611249" y="1452326"/>
                  <a:pt x="1034920" y="1207720"/>
                  <a:pt x="1447099" y="1318163"/>
                </a:cubicBezTo>
                <a:close/>
                <a:moveTo>
                  <a:pt x="1476725" y="1207597"/>
                </a:moveTo>
                <a:cubicBezTo>
                  <a:pt x="1003481" y="1080792"/>
                  <a:pt x="517045" y="1361635"/>
                  <a:pt x="390240" y="1834879"/>
                </a:cubicBezTo>
                <a:cubicBezTo>
                  <a:pt x="263435" y="2308124"/>
                  <a:pt x="544279" y="2794559"/>
                  <a:pt x="1017523" y="2921365"/>
                </a:cubicBezTo>
                <a:cubicBezTo>
                  <a:pt x="1490767" y="3048170"/>
                  <a:pt x="1977202" y="2767326"/>
                  <a:pt x="2104008" y="2294082"/>
                </a:cubicBezTo>
                <a:cubicBezTo>
                  <a:pt x="2230813" y="1820838"/>
                  <a:pt x="1949969" y="1334403"/>
                  <a:pt x="1476725" y="1207597"/>
                </a:cubicBezTo>
                <a:close/>
                <a:moveTo>
                  <a:pt x="3290290" y="1590224"/>
                </a:moveTo>
                <a:cubicBezTo>
                  <a:pt x="3269727" y="1586016"/>
                  <a:pt x="3248437" y="1583806"/>
                  <a:pt x="3226630" y="1583806"/>
                </a:cubicBezTo>
                <a:cubicBezTo>
                  <a:pt x="3052179" y="1583806"/>
                  <a:pt x="2910758" y="1725227"/>
                  <a:pt x="2910758" y="1899678"/>
                </a:cubicBezTo>
                <a:cubicBezTo>
                  <a:pt x="2910758" y="2074130"/>
                  <a:pt x="3052179" y="2215551"/>
                  <a:pt x="3226630" y="2215550"/>
                </a:cubicBezTo>
                <a:cubicBezTo>
                  <a:pt x="3401082" y="2215551"/>
                  <a:pt x="3542503" y="2074130"/>
                  <a:pt x="3542502" y="1899678"/>
                </a:cubicBezTo>
                <a:cubicBezTo>
                  <a:pt x="3542503" y="1747033"/>
                  <a:pt x="3434228" y="1619677"/>
                  <a:pt x="3290290" y="1590224"/>
                </a:cubicBezTo>
                <a:close/>
                <a:moveTo>
                  <a:pt x="3334055" y="1377473"/>
                </a:moveTo>
                <a:cubicBezTo>
                  <a:pt x="3576950" y="1427177"/>
                  <a:pt x="3759665" y="1642090"/>
                  <a:pt x="3759665" y="1899678"/>
                </a:cubicBezTo>
                <a:cubicBezTo>
                  <a:pt x="3759665" y="2194064"/>
                  <a:pt x="3521017" y="2432713"/>
                  <a:pt x="3226630" y="2432713"/>
                </a:cubicBezTo>
                <a:cubicBezTo>
                  <a:pt x="2932244" y="2432712"/>
                  <a:pt x="2693596" y="2194065"/>
                  <a:pt x="2693596" y="1899678"/>
                </a:cubicBezTo>
                <a:cubicBezTo>
                  <a:pt x="2693596" y="1605292"/>
                  <a:pt x="2932244" y="1366644"/>
                  <a:pt x="3226630" y="1366644"/>
                </a:cubicBezTo>
                <a:cubicBezTo>
                  <a:pt x="3263429" y="1366644"/>
                  <a:pt x="3299356" y="1370373"/>
                  <a:pt x="3334055" y="1377473"/>
                </a:cubicBezTo>
                <a:close/>
                <a:moveTo>
                  <a:pt x="1391137" y="789478"/>
                </a:moveTo>
                <a:lnTo>
                  <a:pt x="1759910" y="888290"/>
                </a:lnTo>
                <a:lnTo>
                  <a:pt x="1754625" y="1202375"/>
                </a:lnTo>
                <a:lnTo>
                  <a:pt x="1744979" y="1199790"/>
                </a:lnTo>
                <a:cubicBezTo>
                  <a:pt x="1823578" y="1244024"/>
                  <a:pt x="1894617" y="1298265"/>
                  <a:pt x="1954704" y="1362586"/>
                </a:cubicBezTo>
                <a:lnTo>
                  <a:pt x="2234317" y="1293059"/>
                </a:lnTo>
                <a:lnTo>
                  <a:pt x="2413554" y="1630152"/>
                </a:lnTo>
                <a:lnTo>
                  <a:pt x="2214321" y="1809770"/>
                </a:lnTo>
                <a:cubicBezTo>
                  <a:pt x="2239296" y="1900740"/>
                  <a:pt x="2251067" y="1995997"/>
                  <a:pt x="2246841" y="2092825"/>
                </a:cubicBezTo>
                <a:lnTo>
                  <a:pt x="2495698" y="2230974"/>
                </a:lnTo>
                <a:lnTo>
                  <a:pt x="2396885" y="2599747"/>
                </a:lnTo>
                <a:lnTo>
                  <a:pt x="2094912" y="2594668"/>
                </a:lnTo>
                <a:cubicBezTo>
                  <a:pt x="2056732" y="2658461"/>
                  <a:pt x="2010475" y="2715996"/>
                  <a:pt x="1958644" y="2767359"/>
                </a:cubicBezTo>
                <a:lnTo>
                  <a:pt x="2057814" y="3026193"/>
                </a:lnTo>
                <a:lnTo>
                  <a:pt x="1745078" y="3245174"/>
                </a:lnTo>
                <a:lnTo>
                  <a:pt x="1507869" y="3039237"/>
                </a:lnTo>
                <a:lnTo>
                  <a:pt x="1536736" y="3019025"/>
                </a:lnTo>
                <a:cubicBezTo>
                  <a:pt x="1445878" y="3048429"/>
                  <a:pt x="1349798" y="3062567"/>
                  <a:pt x="1251837" y="3062021"/>
                </a:cubicBezTo>
                <a:lnTo>
                  <a:pt x="1108065" y="3321003"/>
                </a:lnTo>
                <a:lnTo>
                  <a:pt x="739291" y="3222191"/>
                </a:lnTo>
                <a:lnTo>
                  <a:pt x="744274" y="2926021"/>
                </a:lnTo>
                <a:cubicBezTo>
                  <a:pt x="666128" y="2881484"/>
                  <a:pt x="595548" y="2827017"/>
                  <a:pt x="535891" y="2762576"/>
                </a:cubicBezTo>
                <a:lnTo>
                  <a:pt x="540671" y="2772825"/>
                </a:lnTo>
                <a:lnTo>
                  <a:pt x="232276" y="2832568"/>
                </a:lnTo>
                <a:lnTo>
                  <a:pt x="70927" y="2486556"/>
                </a:lnTo>
                <a:lnTo>
                  <a:pt x="279495" y="2317444"/>
                </a:lnTo>
                <a:cubicBezTo>
                  <a:pt x="257233" y="2235849"/>
                  <a:pt x="245603" y="2150814"/>
                  <a:pt x="245586" y="2064274"/>
                </a:cubicBezTo>
                <a:lnTo>
                  <a:pt x="0" y="1927940"/>
                </a:lnTo>
                <a:lnTo>
                  <a:pt x="98812" y="1559167"/>
                </a:lnTo>
                <a:lnTo>
                  <a:pt x="380240" y="1563901"/>
                </a:lnTo>
                <a:cubicBezTo>
                  <a:pt x="418421" y="1496524"/>
                  <a:pt x="464524" y="1435092"/>
                  <a:pt x="516679" y="1380105"/>
                </a:cubicBezTo>
                <a:lnTo>
                  <a:pt x="422419" y="1089378"/>
                </a:lnTo>
                <a:lnTo>
                  <a:pt x="746189" y="887063"/>
                </a:lnTo>
                <a:lnTo>
                  <a:pt x="972292" y="1105134"/>
                </a:lnTo>
                <a:lnTo>
                  <a:pt x="970019" y="1106554"/>
                </a:lnTo>
                <a:cubicBezTo>
                  <a:pt x="1058903" y="1078586"/>
                  <a:pt x="1152743" y="1065659"/>
                  <a:pt x="1248316" y="1066709"/>
                </a:cubicBezTo>
                <a:lnTo>
                  <a:pt x="1238669" y="1064125"/>
                </a:lnTo>
                <a:close/>
                <a:moveTo>
                  <a:pt x="3349970" y="1300109"/>
                </a:moveTo>
                <a:cubicBezTo>
                  <a:pt x="3310130" y="1291957"/>
                  <a:pt x="3268880" y="1287676"/>
                  <a:pt x="3226630" y="1287676"/>
                </a:cubicBezTo>
                <a:cubicBezTo>
                  <a:pt x="2888631" y="1287676"/>
                  <a:pt x="2614628" y="1561679"/>
                  <a:pt x="2614628" y="1899678"/>
                </a:cubicBezTo>
                <a:cubicBezTo>
                  <a:pt x="2614628" y="2237678"/>
                  <a:pt x="2888630" y="2511680"/>
                  <a:pt x="3226630" y="2511681"/>
                </a:cubicBezTo>
                <a:cubicBezTo>
                  <a:pt x="3564630" y="2511681"/>
                  <a:pt x="3838633" y="2237678"/>
                  <a:pt x="3838633" y="1899678"/>
                </a:cubicBezTo>
                <a:cubicBezTo>
                  <a:pt x="3838632" y="1603928"/>
                  <a:pt x="3628849" y="1357176"/>
                  <a:pt x="3349970" y="1300109"/>
                </a:cubicBezTo>
                <a:close/>
                <a:moveTo>
                  <a:pt x="3358324" y="1024334"/>
                </a:moveTo>
                <a:lnTo>
                  <a:pt x="3410883" y="1234575"/>
                </a:lnTo>
                <a:lnTo>
                  <a:pt x="3403994" y="1234575"/>
                </a:lnTo>
                <a:cubicBezTo>
                  <a:pt x="3464268" y="1250018"/>
                  <a:pt x="3521292" y="1273478"/>
                  <a:pt x="3572818" y="1305612"/>
                </a:cubicBezTo>
                <a:lnTo>
                  <a:pt x="3746730" y="1209354"/>
                </a:lnTo>
                <a:lnTo>
                  <a:pt x="3926358" y="1401981"/>
                </a:lnTo>
                <a:lnTo>
                  <a:pt x="3825667" y="1557247"/>
                </a:lnTo>
                <a:cubicBezTo>
                  <a:pt x="3858552" y="1613408"/>
                  <a:pt x="3883404" y="1674784"/>
                  <a:pt x="3897877" y="1740062"/>
                </a:cubicBezTo>
                <a:lnTo>
                  <a:pt x="4088377" y="1787686"/>
                </a:lnTo>
                <a:lnTo>
                  <a:pt x="4088377" y="2051071"/>
                </a:lnTo>
                <a:lnTo>
                  <a:pt x="3886243" y="2101605"/>
                </a:lnTo>
                <a:cubicBezTo>
                  <a:pt x="3872191" y="2150933"/>
                  <a:pt x="3851639" y="2197531"/>
                  <a:pt x="3826272" y="2241013"/>
                </a:cubicBezTo>
                <a:lnTo>
                  <a:pt x="3938572" y="2395786"/>
                </a:lnTo>
                <a:lnTo>
                  <a:pt x="3769272" y="2597551"/>
                </a:lnTo>
                <a:lnTo>
                  <a:pt x="3574432" y="2502674"/>
                </a:lnTo>
                <a:lnTo>
                  <a:pt x="3590059" y="2484050"/>
                </a:lnTo>
                <a:cubicBezTo>
                  <a:pt x="3534764" y="2519868"/>
                  <a:pt x="3473263" y="2546445"/>
                  <a:pt x="3407886" y="2563572"/>
                </a:cubicBezTo>
                <a:lnTo>
                  <a:pt x="3358323" y="2761823"/>
                </a:lnTo>
                <a:lnTo>
                  <a:pt x="3094938" y="2761823"/>
                </a:lnTo>
                <a:lnTo>
                  <a:pt x="3045375" y="2563574"/>
                </a:lnTo>
                <a:cubicBezTo>
                  <a:pt x="2985349" y="2547848"/>
                  <a:pt x="2928591" y="2524155"/>
                  <a:pt x="2877330" y="2491865"/>
                </a:cubicBezTo>
                <a:lnTo>
                  <a:pt x="2882346" y="2497841"/>
                </a:lnTo>
                <a:lnTo>
                  <a:pt x="2687507" y="2592718"/>
                </a:lnTo>
                <a:lnTo>
                  <a:pt x="2518206" y="2390954"/>
                </a:lnTo>
                <a:lnTo>
                  <a:pt x="2626994" y="2241021"/>
                </a:lnTo>
                <a:cubicBezTo>
                  <a:pt x="2597591" y="2190623"/>
                  <a:pt x="2574657" y="2136035"/>
                  <a:pt x="2559194" y="2078370"/>
                </a:cubicBezTo>
                <a:lnTo>
                  <a:pt x="2371198" y="2031371"/>
                </a:lnTo>
                <a:lnTo>
                  <a:pt x="2371198" y="1767986"/>
                </a:lnTo>
                <a:lnTo>
                  <a:pt x="2559579" y="1720890"/>
                </a:lnTo>
                <a:cubicBezTo>
                  <a:pt x="2572992" y="1669175"/>
                  <a:pt x="2592745" y="1620006"/>
                  <a:pt x="2617681" y="1574051"/>
                </a:cubicBezTo>
                <a:lnTo>
                  <a:pt x="2502958" y="1397149"/>
                </a:lnTo>
                <a:lnTo>
                  <a:pt x="2682587" y="1204520"/>
                </a:lnTo>
                <a:lnTo>
                  <a:pt x="2872193" y="1309466"/>
                </a:lnTo>
                <a:lnTo>
                  <a:pt x="2870932" y="1310818"/>
                </a:lnTo>
                <a:cubicBezTo>
                  <a:pt x="2925169" y="1276310"/>
                  <a:pt x="2985393" y="1250941"/>
                  <a:pt x="3049268" y="1234575"/>
                </a:cubicBezTo>
                <a:lnTo>
                  <a:pt x="3042378" y="1234576"/>
                </a:lnTo>
                <a:lnTo>
                  <a:pt x="3094939" y="1024334"/>
                </a:lnTo>
                <a:close/>
                <a:moveTo>
                  <a:pt x="2786480" y="402820"/>
                </a:moveTo>
                <a:cubicBezTo>
                  <a:pt x="2745900" y="389943"/>
                  <a:pt x="2701172" y="388627"/>
                  <a:pt x="2657264" y="401580"/>
                </a:cubicBezTo>
                <a:cubicBezTo>
                  <a:pt x="2540176" y="436121"/>
                  <a:pt x="2473258" y="559041"/>
                  <a:pt x="2507800" y="676128"/>
                </a:cubicBezTo>
                <a:cubicBezTo>
                  <a:pt x="2542340" y="793216"/>
                  <a:pt x="2665260" y="860133"/>
                  <a:pt x="2782348" y="825592"/>
                </a:cubicBezTo>
                <a:cubicBezTo>
                  <a:pt x="2899435" y="791051"/>
                  <a:pt x="2966353" y="668132"/>
                  <a:pt x="2931812" y="551045"/>
                </a:cubicBezTo>
                <a:cubicBezTo>
                  <a:pt x="2910223" y="477864"/>
                  <a:pt x="2854113" y="424282"/>
                  <a:pt x="2786480" y="402820"/>
                </a:cubicBezTo>
                <a:close/>
                <a:moveTo>
                  <a:pt x="2932202" y="47278"/>
                </a:moveTo>
                <a:lnTo>
                  <a:pt x="3090904" y="140999"/>
                </a:lnTo>
                <a:lnTo>
                  <a:pt x="3054065" y="265147"/>
                </a:lnTo>
                <a:cubicBezTo>
                  <a:pt x="3087256" y="296329"/>
                  <a:pt x="3116089" y="332603"/>
                  <a:pt x="3138727" y="373550"/>
                </a:cubicBezTo>
                <a:lnTo>
                  <a:pt x="3276016" y="367796"/>
                </a:lnTo>
                <a:lnTo>
                  <a:pt x="3328165" y="544574"/>
                </a:lnTo>
                <a:lnTo>
                  <a:pt x="3202503" y="618514"/>
                </a:lnTo>
                <a:cubicBezTo>
                  <a:pt x="3202838" y="654403"/>
                  <a:pt x="3198271" y="689748"/>
                  <a:pt x="3189855" y="723955"/>
                </a:cubicBezTo>
                <a:lnTo>
                  <a:pt x="3295873" y="805599"/>
                </a:lnTo>
                <a:lnTo>
                  <a:pt x="3222192" y="974540"/>
                </a:lnTo>
                <a:lnTo>
                  <a:pt x="3072634" y="949439"/>
                </a:lnTo>
                <a:lnTo>
                  <a:pt x="3079435" y="933845"/>
                </a:lnTo>
                <a:cubicBezTo>
                  <a:pt x="3049413" y="968833"/>
                  <a:pt x="3013398" y="998848"/>
                  <a:pt x="2972910" y="1023288"/>
                </a:cubicBezTo>
                <a:lnTo>
                  <a:pt x="2978897" y="1166163"/>
                </a:lnTo>
                <a:lnTo>
                  <a:pt x="2802119" y="1218312"/>
                </a:lnTo>
                <a:lnTo>
                  <a:pt x="2729602" y="1095065"/>
                </a:lnTo>
                <a:cubicBezTo>
                  <a:pt x="2686199" y="1096396"/>
                  <a:pt x="2643414" y="1091732"/>
                  <a:pt x="2602615" y="1080209"/>
                </a:cubicBezTo>
                <a:lnTo>
                  <a:pt x="2607165" y="1083226"/>
                </a:lnTo>
                <a:lnTo>
                  <a:pt x="2495179" y="1185484"/>
                </a:lnTo>
                <a:lnTo>
                  <a:pt x="2341599" y="1083585"/>
                </a:lnTo>
                <a:lnTo>
                  <a:pt x="2384929" y="961414"/>
                </a:lnTo>
                <a:cubicBezTo>
                  <a:pt x="2355215" y="933409"/>
                  <a:pt x="2329015" y="901312"/>
                  <a:pt x="2307218" y="865670"/>
                </a:cubicBezTo>
                <a:lnTo>
                  <a:pt x="2171734" y="871348"/>
                </a:lnTo>
                <a:lnTo>
                  <a:pt x="2119584" y="694571"/>
                </a:lnTo>
                <a:lnTo>
                  <a:pt x="2236697" y="625662"/>
                </a:lnTo>
                <a:cubicBezTo>
                  <a:pt x="2235459" y="588297"/>
                  <a:pt x="2238982" y="551385"/>
                  <a:pt x="2246620" y="515603"/>
                </a:cubicBezTo>
                <a:lnTo>
                  <a:pt x="2134594" y="419585"/>
                </a:lnTo>
                <a:lnTo>
                  <a:pt x="2217016" y="254732"/>
                </a:lnTo>
                <a:lnTo>
                  <a:pt x="2365055" y="287627"/>
                </a:lnTo>
                <a:lnTo>
                  <a:pt x="2364476" y="288784"/>
                </a:lnTo>
                <a:cubicBezTo>
                  <a:pt x="2394046" y="254885"/>
                  <a:pt x="2429444" y="225933"/>
                  <a:pt x="2469075" y="202302"/>
                </a:cubicBezTo>
                <a:lnTo>
                  <a:pt x="2464452" y="203666"/>
                </a:lnTo>
                <a:lnTo>
                  <a:pt x="2458102" y="52150"/>
                </a:lnTo>
                <a:lnTo>
                  <a:pt x="2634880" y="0"/>
                </a:lnTo>
                <a:lnTo>
                  <a:pt x="2711784" y="130703"/>
                </a:lnTo>
                <a:lnTo>
                  <a:pt x="2707159" y="132067"/>
                </a:lnTo>
                <a:cubicBezTo>
                  <a:pt x="2750672" y="130497"/>
                  <a:pt x="2793590" y="134953"/>
                  <a:pt x="2834535" y="14631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cs typeface="B Nazanin" panose="00000400000000000000" pitchFamily="2" charset="-78"/>
            </a:endParaRPr>
          </a:p>
        </p:txBody>
      </p:sp>
      <p:sp>
        <p:nvSpPr>
          <p:cNvPr id="44" name="Pie 2">
            <a:extLst>
              <a:ext uri="{FF2B5EF4-FFF2-40B4-BE49-F238E27FC236}">
                <a16:creationId xmlns:a16="http://schemas.microsoft.com/office/drawing/2014/main" id="{6AC32C64-B28F-4809-B195-3CA88D638B9D}"/>
              </a:ext>
            </a:extLst>
          </p:cNvPr>
          <p:cNvSpPr/>
          <p:nvPr/>
        </p:nvSpPr>
        <p:spPr>
          <a:xfrm>
            <a:off x="9864453" y="1846818"/>
            <a:ext cx="338883" cy="333208"/>
          </a:xfrm>
          <a:custGeom>
            <a:avLst/>
            <a:gdLst/>
            <a:ahLst/>
            <a:cxnLst/>
            <a:rect l="l" t="t" r="r" b="b"/>
            <a:pathLst>
              <a:path w="3851322" h="3786842">
                <a:moveTo>
                  <a:pt x="3845029" y="1629937"/>
                </a:moveTo>
                <a:lnTo>
                  <a:pt x="3851322" y="1762720"/>
                </a:lnTo>
                <a:lnTo>
                  <a:pt x="3812477" y="1776859"/>
                </a:lnTo>
                <a:lnTo>
                  <a:pt x="3444864" y="1775585"/>
                </a:lnTo>
                <a:close/>
                <a:moveTo>
                  <a:pt x="3791299" y="1322869"/>
                </a:moveTo>
                <a:cubicBezTo>
                  <a:pt x="3804294" y="1363489"/>
                  <a:pt x="3813753" y="1405089"/>
                  <a:pt x="3820726" y="1447230"/>
                </a:cubicBezTo>
                <a:lnTo>
                  <a:pt x="2923542" y="1773779"/>
                </a:lnTo>
                <a:lnTo>
                  <a:pt x="2555935" y="1772505"/>
                </a:lnTo>
                <a:close/>
                <a:moveTo>
                  <a:pt x="3686733" y="1034305"/>
                </a:moveTo>
                <a:cubicBezTo>
                  <a:pt x="3706467" y="1071934"/>
                  <a:pt x="3722972" y="1111031"/>
                  <a:pt x="3736130" y="1151397"/>
                </a:cubicBezTo>
                <a:lnTo>
                  <a:pt x="2052009" y="1764367"/>
                </a:lnTo>
                <a:lnTo>
                  <a:pt x="2052009" y="1629296"/>
                </a:lnTo>
                <a:close/>
                <a:moveTo>
                  <a:pt x="3531650" y="764128"/>
                </a:moveTo>
                <a:cubicBezTo>
                  <a:pt x="3557479" y="799119"/>
                  <a:pt x="3581112" y="835525"/>
                  <a:pt x="3601539" y="873761"/>
                </a:cubicBezTo>
                <a:lnTo>
                  <a:pt x="2052009" y="1437744"/>
                </a:lnTo>
                <a:lnTo>
                  <a:pt x="2052009" y="1302673"/>
                </a:lnTo>
                <a:close/>
                <a:moveTo>
                  <a:pt x="3320179" y="514474"/>
                </a:moveTo>
                <a:lnTo>
                  <a:pt x="3414136" y="615348"/>
                </a:lnTo>
                <a:lnTo>
                  <a:pt x="2052009" y="1111121"/>
                </a:lnTo>
                <a:lnTo>
                  <a:pt x="2052009" y="976050"/>
                </a:lnTo>
                <a:close/>
                <a:moveTo>
                  <a:pt x="3038975" y="290201"/>
                </a:moveTo>
                <a:cubicBezTo>
                  <a:pt x="3082160" y="317774"/>
                  <a:pt x="3124087" y="347421"/>
                  <a:pt x="3164106" y="379728"/>
                </a:cubicBezTo>
                <a:lnTo>
                  <a:pt x="2052009" y="784498"/>
                </a:lnTo>
                <a:lnTo>
                  <a:pt x="2052009" y="649428"/>
                </a:lnTo>
                <a:close/>
                <a:moveTo>
                  <a:pt x="1800000" y="186842"/>
                </a:moveTo>
                <a:lnTo>
                  <a:pt x="1800000" y="1986842"/>
                </a:lnTo>
                <a:lnTo>
                  <a:pt x="3600000" y="1986842"/>
                </a:lnTo>
                <a:cubicBezTo>
                  <a:pt x="3600000" y="2980955"/>
                  <a:pt x="2794113" y="3786842"/>
                  <a:pt x="1800000" y="3786842"/>
                </a:cubicBezTo>
                <a:cubicBezTo>
                  <a:pt x="805887" y="3786842"/>
                  <a:pt x="0" y="2980955"/>
                  <a:pt x="0" y="1986842"/>
                </a:cubicBezTo>
                <a:cubicBezTo>
                  <a:pt x="0" y="992729"/>
                  <a:pt x="805887" y="186842"/>
                  <a:pt x="1800000" y="186842"/>
                </a:cubicBezTo>
                <a:close/>
                <a:moveTo>
                  <a:pt x="2653345" y="103936"/>
                </a:moveTo>
                <a:cubicBezTo>
                  <a:pt x="2713623" y="122781"/>
                  <a:pt x="2772066" y="146664"/>
                  <a:pt x="2828252" y="175345"/>
                </a:cubicBezTo>
                <a:lnTo>
                  <a:pt x="2052009" y="457876"/>
                </a:lnTo>
                <a:lnTo>
                  <a:pt x="2052009" y="322805"/>
                </a:lnTo>
                <a:close/>
                <a:moveTo>
                  <a:pt x="2052009" y="0"/>
                </a:moveTo>
                <a:cubicBezTo>
                  <a:pt x="2150315" y="0"/>
                  <a:pt x="2247800" y="7911"/>
                  <a:pt x="2343281" y="25238"/>
                </a:cubicBezTo>
                <a:lnTo>
                  <a:pt x="2052009" y="13125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solidFill>
                <a:schemeClr val="bg1"/>
              </a:solidFill>
              <a:cs typeface="B Nazanin" panose="00000400000000000000" pitchFamily="2" charset="-78"/>
            </a:endParaRPr>
          </a:p>
        </p:txBody>
      </p:sp>
      <p:grpSp>
        <p:nvGrpSpPr>
          <p:cNvPr id="49" name="Group 48">
            <a:extLst>
              <a:ext uri="{FF2B5EF4-FFF2-40B4-BE49-F238E27FC236}">
                <a16:creationId xmlns:a16="http://schemas.microsoft.com/office/drawing/2014/main" id="{AC977765-5EED-4AB0-A663-965D57191608}"/>
              </a:ext>
            </a:extLst>
          </p:cNvPr>
          <p:cNvGrpSpPr/>
          <p:nvPr/>
        </p:nvGrpSpPr>
        <p:grpSpPr>
          <a:xfrm flipH="1">
            <a:off x="2122866" y="3135414"/>
            <a:ext cx="2622150" cy="3722586"/>
            <a:chOff x="1619552" y="2445730"/>
            <a:chExt cx="2712621" cy="3851025"/>
          </a:xfrm>
        </p:grpSpPr>
        <p:grpSp>
          <p:nvGrpSpPr>
            <p:cNvPr id="48" name="Group 47">
              <a:extLst>
                <a:ext uri="{FF2B5EF4-FFF2-40B4-BE49-F238E27FC236}">
                  <a16:creationId xmlns:a16="http://schemas.microsoft.com/office/drawing/2014/main" id="{DBC2F9D1-73CA-4210-AA2D-51812B6C57E2}"/>
                </a:ext>
              </a:extLst>
            </p:cNvPr>
            <p:cNvGrpSpPr/>
            <p:nvPr/>
          </p:nvGrpSpPr>
          <p:grpSpPr>
            <a:xfrm>
              <a:off x="2621164" y="4009554"/>
              <a:ext cx="1711009" cy="2287201"/>
              <a:chOff x="2621164" y="4009554"/>
              <a:chExt cx="1711009" cy="2287201"/>
            </a:xfrm>
          </p:grpSpPr>
          <p:sp>
            <p:nvSpPr>
              <p:cNvPr id="5" name="Freeform: Shape 4">
                <a:extLst>
                  <a:ext uri="{FF2B5EF4-FFF2-40B4-BE49-F238E27FC236}">
                    <a16:creationId xmlns:a16="http://schemas.microsoft.com/office/drawing/2014/main" id="{688BA09C-AF6D-463D-ACA9-DD08EBC32328}"/>
                  </a:ext>
                </a:extLst>
              </p:cNvPr>
              <p:cNvSpPr/>
              <p:nvPr/>
            </p:nvSpPr>
            <p:spPr>
              <a:xfrm>
                <a:off x="3219632" y="4387399"/>
                <a:ext cx="355567" cy="1902502"/>
              </a:xfrm>
              <a:custGeom>
                <a:avLst/>
                <a:gdLst>
                  <a:gd name="connsiteX0" fmla="*/ 0 w 317109"/>
                  <a:gd name="connsiteY0" fmla="*/ 0 h 1696726"/>
                  <a:gd name="connsiteX1" fmla="*/ 317109 w 317109"/>
                  <a:gd name="connsiteY1" fmla="*/ 0 h 1696726"/>
                  <a:gd name="connsiteX2" fmla="*/ 317109 w 317109"/>
                  <a:gd name="connsiteY2" fmla="*/ 1696727 h 1696726"/>
                  <a:gd name="connsiteX3" fmla="*/ 0 w 317109"/>
                  <a:gd name="connsiteY3" fmla="*/ 1696727 h 1696726"/>
                </a:gdLst>
                <a:ahLst/>
                <a:cxnLst>
                  <a:cxn ang="0">
                    <a:pos x="connsiteX0" y="connsiteY0"/>
                  </a:cxn>
                  <a:cxn ang="0">
                    <a:pos x="connsiteX1" y="connsiteY1"/>
                  </a:cxn>
                  <a:cxn ang="0">
                    <a:pos x="connsiteX2" y="connsiteY2"/>
                  </a:cxn>
                  <a:cxn ang="0">
                    <a:pos x="connsiteX3" y="connsiteY3"/>
                  </a:cxn>
                </a:cxnLst>
                <a:rect l="l" t="t" r="r" b="b"/>
                <a:pathLst>
                  <a:path w="317109" h="1696726">
                    <a:moveTo>
                      <a:pt x="0" y="0"/>
                    </a:moveTo>
                    <a:lnTo>
                      <a:pt x="317109" y="0"/>
                    </a:lnTo>
                    <a:lnTo>
                      <a:pt x="317109" y="1696727"/>
                    </a:lnTo>
                    <a:lnTo>
                      <a:pt x="0" y="1696727"/>
                    </a:lnTo>
                    <a:close/>
                  </a:path>
                </a:pathLst>
              </a:custGeom>
              <a:solidFill>
                <a:srgbClr val="00C1B8"/>
              </a:solidFill>
              <a:ln w="3807" cap="flat">
                <a:noFill/>
                <a:prstDash val="solid"/>
                <a:miter/>
              </a:ln>
            </p:spPr>
            <p:txBody>
              <a:bodyPr rtlCol="0" anchor="ctr"/>
              <a:lstStyle/>
              <a:p>
                <a:pPr algn="r" rtl="1"/>
                <a:endParaRPr lang="en-US">
                  <a:cs typeface="B Nazanin" panose="00000400000000000000" pitchFamily="2" charset="-78"/>
                </a:endParaRPr>
              </a:p>
            </p:txBody>
          </p:sp>
          <p:sp>
            <p:nvSpPr>
              <p:cNvPr id="6" name="Freeform: Shape 5">
                <a:extLst>
                  <a:ext uri="{FF2B5EF4-FFF2-40B4-BE49-F238E27FC236}">
                    <a16:creationId xmlns:a16="http://schemas.microsoft.com/office/drawing/2014/main" id="{EF091E6A-AD17-40E5-BBBF-CF7B59982BAC}"/>
                  </a:ext>
                </a:extLst>
              </p:cNvPr>
              <p:cNvSpPr/>
              <p:nvPr/>
            </p:nvSpPr>
            <p:spPr>
              <a:xfrm>
                <a:off x="3280878" y="4334968"/>
                <a:ext cx="249688" cy="1039543"/>
              </a:xfrm>
              <a:custGeom>
                <a:avLst/>
                <a:gdLst>
                  <a:gd name="connsiteX0" fmla="*/ 1540 w 222682"/>
                  <a:gd name="connsiteY0" fmla="*/ 77324 h 927105"/>
                  <a:gd name="connsiteX1" fmla="*/ 12 w 222682"/>
                  <a:gd name="connsiteY1" fmla="*/ 15049 h 927105"/>
                  <a:gd name="connsiteX2" fmla="*/ 9946 w 222682"/>
                  <a:gd name="connsiteY2" fmla="*/ 148 h 927105"/>
                  <a:gd name="connsiteX3" fmla="*/ 198683 w 222682"/>
                  <a:gd name="connsiteY3" fmla="*/ 531 h 927105"/>
                  <a:gd name="connsiteX4" fmla="*/ 221989 w 222682"/>
                  <a:gd name="connsiteY4" fmla="*/ 18105 h 927105"/>
                  <a:gd name="connsiteX5" fmla="*/ 212437 w 222682"/>
                  <a:gd name="connsiteY5" fmla="*/ 83437 h 927105"/>
                  <a:gd name="connsiteX6" fmla="*/ 162769 w 222682"/>
                  <a:gd name="connsiteY6" fmla="*/ 152208 h 927105"/>
                  <a:gd name="connsiteX7" fmla="*/ 156274 w 222682"/>
                  <a:gd name="connsiteY7" fmla="*/ 196909 h 927105"/>
                  <a:gd name="connsiteX8" fmla="*/ 199829 w 222682"/>
                  <a:gd name="connsiteY8" fmla="*/ 726826 h 927105"/>
                  <a:gd name="connsiteX9" fmla="*/ 206706 w 222682"/>
                  <a:gd name="connsiteY9" fmla="*/ 909832 h 927105"/>
                  <a:gd name="connsiteX10" fmla="*/ 189896 w 222682"/>
                  <a:gd name="connsiteY10" fmla="*/ 927025 h 927105"/>
                  <a:gd name="connsiteX11" fmla="*/ 20643 w 222682"/>
                  <a:gd name="connsiteY11" fmla="*/ 915181 h 927105"/>
                  <a:gd name="connsiteX12" fmla="*/ 5743 w 222682"/>
                  <a:gd name="connsiteY12" fmla="*/ 896460 h 927105"/>
                  <a:gd name="connsiteX13" fmla="*/ 59613 w 222682"/>
                  <a:gd name="connsiteY13" fmla="*/ 181627 h 927105"/>
                  <a:gd name="connsiteX14" fmla="*/ 46623 w 222682"/>
                  <a:gd name="connsiteY14" fmla="*/ 148005 h 927105"/>
                  <a:gd name="connsiteX15" fmla="*/ 1540 w 222682"/>
                  <a:gd name="connsiteY15" fmla="*/ 77324 h 927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2682" h="927105">
                    <a:moveTo>
                      <a:pt x="1540" y="77324"/>
                    </a:moveTo>
                    <a:cubicBezTo>
                      <a:pt x="1158" y="56693"/>
                      <a:pt x="394" y="35680"/>
                      <a:pt x="12" y="15049"/>
                    </a:cubicBezTo>
                    <a:cubicBezTo>
                      <a:pt x="12" y="8554"/>
                      <a:pt x="-752" y="531"/>
                      <a:pt x="9946" y="148"/>
                    </a:cubicBezTo>
                    <a:cubicBezTo>
                      <a:pt x="37836" y="3205"/>
                      <a:pt x="163151" y="3969"/>
                      <a:pt x="198683" y="531"/>
                    </a:cubicBezTo>
                    <a:cubicBezTo>
                      <a:pt x="216258" y="-1380"/>
                      <a:pt x="220460" y="1295"/>
                      <a:pt x="221989" y="18105"/>
                    </a:cubicBezTo>
                    <a:cubicBezTo>
                      <a:pt x="224281" y="40647"/>
                      <a:pt x="220842" y="62424"/>
                      <a:pt x="212437" y="83437"/>
                    </a:cubicBezTo>
                    <a:cubicBezTo>
                      <a:pt x="201357" y="110182"/>
                      <a:pt x="183783" y="132341"/>
                      <a:pt x="162769" y="152208"/>
                    </a:cubicBezTo>
                    <a:cubicBezTo>
                      <a:pt x="149397" y="164816"/>
                      <a:pt x="153982" y="180863"/>
                      <a:pt x="156274" y="196909"/>
                    </a:cubicBezTo>
                    <a:cubicBezTo>
                      <a:pt x="160477" y="225946"/>
                      <a:pt x="194098" y="640480"/>
                      <a:pt x="199829" y="726826"/>
                    </a:cubicBezTo>
                    <a:cubicBezTo>
                      <a:pt x="203268" y="779932"/>
                      <a:pt x="204032" y="856344"/>
                      <a:pt x="206706" y="909832"/>
                    </a:cubicBezTo>
                    <a:cubicBezTo>
                      <a:pt x="207470" y="923205"/>
                      <a:pt x="203650" y="927789"/>
                      <a:pt x="189896" y="927025"/>
                    </a:cubicBezTo>
                    <a:cubicBezTo>
                      <a:pt x="133351" y="923205"/>
                      <a:pt x="76806" y="921676"/>
                      <a:pt x="20643" y="915181"/>
                    </a:cubicBezTo>
                    <a:cubicBezTo>
                      <a:pt x="8035" y="913653"/>
                      <a:pt x="5743" y="907922"/>
                      <a:pt x="5743" y="896460"/>
                    </a:cubicBezTo>
                    <a:cubicBezTo>
                      <a:pt x="5361" y="825397"/>
                      <a:pt x="53500" y="214102"/>
                      <a:pt x="59613" y="181627"/>
                    </a:cubicBezTo>
                    <a:cubicBezTo>
                      <a:pt x="62288" y="167108"/>
                      <a:pt x="56175" y="157175"/>
                      <a:pt x="46623" y="148005"/>
                    </a:cubicBezTo>
                    <a:cubicBezTo>
                      <a:pt x="25610" y="127756"/>
                      <a:pt x="6507" y="107125"/>
                      <a:pt x="1540" y="77324"/>
                    </a:cubicBezTo>
                    <a:close/>
                  </a:path>
                </a:pathLst>
              </a:custGeom>
              <a:solidFill>
                <a:srgbClr val="FE5353"/>
              </a:solidFill>
              <a:ln w="3807" cap="flat">
                <a:noFill/>
                <a:prstDash val="solid"/>
                <a:miter/>
              </a:ln>
            </p:spPr>
            <p:txBody>
              <a:bodyPr rtlCol="0" anchor="ctr"/>
              <a:lstStyle/>
              <a:p>
                <a:pPr algn="r" rtl="1"/>
                <a:endParaRPr lang="en-US">
                  <a:cs typeface="B Nazanin" panose="00000400000000000000" pitchFamily="2" charset="-78"/>
                </a:endParaRPr>
              </a:p>
            </p:txBody>
          </p:sp>
          <p:sp>
            <p:nvSpPr>
              <p:cNvPr id="17" name="Freeform: Shape 16">
                <a:extLst>
                  <a:ext uri="{FF2B5EF4-FFF2-40B4-BE49-F238E27FC236}">
                    <a16:creationId xmlns:a16="http://schemas.microsoft.com/office/drawing/2014/main" id="{199B394E-42A4-4A78-B106-7B50B61230DC}"/>
                  </a:ext>
                </a:extLst>
              </p:cNvPr>
              <p:cNvSpPr/>
              <p:nvPr/>
            </p:nvSpPr>
            <p:spPr>
              <a:xfrm>
                <a:off x="2621164" y="4155335"/>
                <a:ext cx="1711009" cy="2141420"/>
              </a:xfrm>
              <a:custGeom>
                <a:avLst/>
                <a:gdLst>
                  <a:gd name="connsiteX0" fmla="*/ 1384966 w 1525945"/>
                  <a:gd name="connsiteY0" fmla="*/ 358259 h 1909803"/>
                  <a:gd name="connsiteX1" fmla="*/ 1456793 w 1525945"/>
                  <a:gd name="connsiteY1" fmla="*/ 487777 h 1909803"/>
                  <a:gd name="connsiteX2" fmla="*/ 1516394 w 1525945"/>
                  <a:gd name="connsiteY2" fmla="*/ 703641 h 1909803"/>
                  <a:gd name="connsiteX3" fmla="*/ 1525946 w 1525945"/>
                  <a:gd name="connsiteY3" fmla="*/ 907661 h 1909803"/>
                  <a:gd name="connsiteX4" fmla="*/ 1446095 w 1525945"/>
                  <a:gd name="connsiteY4" fmla="*/ 1144538 h 1909803"/>
                  <a:gd name="connsiteX5" fmla="*/ 1340265 w 1525945"/>
                  <a:gd name="connsiteY5" fmla="*/ 1261066 h 1909803"/>
                  <a:gd name="connsiteX6" fmla="*/ 1324601 w 1525945"/>
                  <a:gd name="connsiteY6" fmla="*/ 1298126 h 1909803"/>
                  <a:gd name="connsiteX7" fmla="*/ 1381145 w 1525945"/>
                  <a:gd name="connsiteY7" fmla="*/ 1909039 h 1909803"/>
                  <a:gd name="connsiteX8" fmla="*/ 805382 w 1525945"/>
                  <a:gd name="connsiteY8" fmla="*/ 1909803 h 1909803"/>
                  <a:gd name="connsiteX9" fmla="*/ 787807 w 1525945"/>
                  <a:gd name="connsiteY9" fmla="*/ 1902926 h 1909803"/>
                  <a:gd name="connsiteX10" fmla="*/ 746544 w 1525945"/>
                  <a:gd name="connsiteY10" fmla="*/ 1507877 h 1909803"/>
                  <a:gd name="connsiteX11" fmla="*/ 749983 w 1525945"/>
                  <a:gd name="connsiteY11" fmla="*/ 1394405 h 1909803"/>
                  <a:gd name="connsiteX12" fmla="*/ 632309 w 1525945"/>
                  <a:gd name="connsiteY12" fmla="*/ 1371481 h 1909803"/>
                  <a:gd name="connsiteX13" fmla="*/ 641478 w 1525945"/>
                  <a:gd name="connsiteY13" fmla="*/ 1501382 h 1909803"/>
                  <a:gd name="connsiteX14" fmla="*/ 598305 w 1525945"/>
                  <a:gd name="connsiteY14" fmla="*/ 1908657 h 1909803"/>
                  <a:gd name="connsiteX15" fmla="*/ 0 w 1525945"/>
                  <a:gd name="connsiteY15" fmla="*/ 1908657 h 1909803"/>
                  <a:gd name="connsiteX16" fmla="*/ 19485 w 1525945"/>
                  <a:gd name="connsiteY16" fmla="*/ 1696996 h 1909803"/>
                  <a:gd name="connsiteX17" fmla="*/ 121113 w 1525945"/>
                  <a:gd name="connsiteY17" fmla="*/ 211548 h 1909803"/>
                  <a:gd name="connsiteX18" fmla="*/ 289219 w 1525945"/>
                  <a:gd name="connsiteY18" fmla="*/ 80120 h 1909803"/>
                  <a:gd name="connsiteX19" fmla="*/ 380531 w 1525945"/>
                  <a:gd name="connsiteY19" fmla="*/ 10203 h 1909803"/>
                  <a:gd name="connsiteX20" fmla="*/ 396196 w 1525945"/>
                  <a:gd name="connsiteY20" fmla="*/ 269 h 1909803"/>
                  <a:gd name="connsiteX21" fmla="*/ 393521 w 1525945"/>
                  <a:gd name="connsiteY21" fmla="*/ 18226 h 1909803"/>
                  <a:gd name="connsiteX22" fmla="*/ 398488 w 1525945"/>
                  <a:gd name="connsiteY22" fmla="*/ 124057 h 1909803"/>
                  <a:gd name="connsiteX23" fmla="*/ 500116 w 1525945"/>
                  <a:gd name="connsiteY23" fmla="*/ 241731 h 1909803"/>
                  <a:gd name="connsiteX24" fmla="*/ 563538 w 1525945"/>
                  <a:gd name="connsiteY24" fmla="*/ 287960 h 1909803"/>
                  <a:gd name="connsiteX25" fmla="*/ 579584 w 1525945"/>
                  <a:gd name="connsiteY25" fmla="*/ 304007 h 1909803"/>
                  <a:gd name="connsiteX26" fmla="*/ 641096 w 1525945"/>
                  <a:gd name="connsiteY26" fmla="*/ 468674 h 1909803"/>
                  <a:gd name="connsiteX27" fmla="*/ 621229 w 1525945"/>
                  <a:gd name="connsiteY27" fmla="*/ 1073857 h 1909803"/>
                  <a:gd name="connsiteX28" fmla="*/ 687707 w 1525945"/>
                  <a:gd name="connsiteY28" fmla="*/ 1079206 h 1909803"/>
                  <a:gd name="connsiteX29" fmla="*/ 767558 w 1525945"/>
                  <a:gd name="connsiteY29" fmla="*/ 1083790 h 1909803"/>
                  <a:gd name="connsiteX30" fmla="*/ 745780 w 1525945"/>
                  <a:gd name="connsiteY30" fmla="*/ 477462 h 1909803"/>
                  <a:gd name="connsiteX31" fmla="*/ 803853 w 1525945"/>
                  <a:gd name="connsiteY31" fmla="*/ 317761 h 1909803"/>
                  <a:gd name="connsiteX32" fmla="*/ 819518 w 1525945"/>
                  <a:gd name="connsiteY32" fmla="*/ 294455 h 1909803"/>
                  <a:gd name="connsiteX33" fmla="*/ 946362 w 1525945"/>
                  <a:gd name="connsiteY33" fmla="*/ 188243 h 1909803"/>
                  <a:gd name="connsiteX34" fmla="*/ 1006345 w 1525945"/>
                  <a:gd name="connsiteY34" fmla="*/ 90053 h 1909803"/>
                  <a:gd name="connsiteX35" fmla="*/ 999850 w 1525945"/>
                  <a:gd name="connsiteY35" fmla="*/ 23957 h 1909803"/>
                  <a:gd name="connsiteX36" fmla="*/ 994119 w 1525945"/>
                  <a:gd name="connsiteY36" fmla="*/ 2562 h 1909803"/>
                  <a:gd name="connsiteX37" fmla="*/ 1016278 w 1525945"/>
                  <a:gd name="connsiteY37" fmla="*/ 7529 h 1909803"/>
                  <a:gd name="connsiteX38" fmla="*/ 1195846 w 1525945"/>
                  <a:gd name="connsiteY38" fmla="*/ 145834 h 1909803"/>
                  <a:gd name="connsiteX39" fmla="*/ 1384966 w 1525945"/>
                  <a:gd name="connsiteY39" fmla="*/ 358259 h 1909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25945" h="1909803">
                    <a:moveTo>
                      <a:pt x="1384966" y="358259"/>
                    </a:moveTo>
                    <a:cubicBezTo>
                      <a:pt x="1414003" y="397993"/>
                      <a:pt x="1436926" y="441930"/>
                      <a:pt x="1456793" y="487777"/>
                    </a:cubicBezTo>
                    <a:cubicBezTo>
                      <a:pt x="1473604" y="527130"/>
                      <a:pt x="1512574" y="671548"/>
                      <a:pt x="1516394" y="703641"/>
                    </a:cubicBezTo>
                    <a:cubicBezTo>
                      <a:pt x="1522507" y="755219"/>
                      <a:pt x="1523653" y="890850"/>
                      <a:pt x="1525946" y="907661"/>
                    </a:cubicBezTo>
                    <a:cubicBezTo>
                      <a:pt x="1518687" y="993242"/>
                      <a:pt x="1492707" y="1072329"/>
                      <a:pt x="1446095" y="1144538"/>
                    </a:cubicBezTo>
                    <a:cubicBezTo>
                      <a:pt x="1417441" y="1189239"/>
                      <a:pt x="1382674" y="1228973"/>
                      <a:pt x="1340265" y="1261066"/>
                    </a:cubicBezTo>
                    <a:cubicBezTo>
                      <a:pt x="1327275" y="1271000"/>
                      <a:pt x="1322690" y="1280933"/>
                      <a:pt x="1324601" y="1298126"/>
                    </a:cubicBezTo>
                    <a:cubicBezTo>
                      <a:pt x="1331096" y="1358873"/>
                      <a:pt x="1375414" y="1850202"/>
                      <a:pt x="1381145" y="1909039"/>
                    </a:cubicBezTo>
                    <a:cubicBezTo>
                      <a:pt x="1355165" y="1909039"/>
                      <a:pt x="905863" y="1909039"/>
                      <a:pt x="805382" y="1909803"/>
                    </a:cubicBezTo>
                    <a:cubicBezTo>
                      <a:pt x="797740" y="1909803"/>
                      <a:pt x="794302" y="1903308"/>
                      <a:pt x="787807" y="1902926"/>
                    </a:cubicBezTo>
                    <a:cubicBezTo>
                      <a:pt x="771760" y="1896431"/>
                      <a:pt x="751129" y="1518956"/>
                      <a:pt x="746544" y="1507877"/>
                    </a:cubicBezTo>
                    <a:cubicBezTo>
                      <a:pt x="741960" y="1492594"/>
                      <a:pt x="762591" y="1395933"/>
                      <a:pt x="749983" y="1394405"/>
                    </a:cubicBezTo>
                    <a:cubicBezTo>
                      <a:pt x="710249" y="1389056"/>
                      <a:pt x="670897" y="1381797"/>
                      <a:pt x="632309" y="1371481"/>
                    </a:cubicBezTo>
                    <a:cubicBezTo>
                      <a:pt x="618554" y="1367661"/>
                      <a:pt x="644534" y="1488392"/>
                      <a:pt x="641478" y="1501382"/>
                    </a:cubicBezTo>
                    <a:cubicBezTo>
                      <a:pt x="640714" y="1566714"/>
                      <a:pt x="611295" y="1895285"/>
                      <a:pt x="598305" y="1908657"/>
                    </a:cubicBezTo>
                    <a:cubicBezTo>
                      <a:pt x="493239" y="1908657"/>
                      <a:pt x="24834" y="1908657"/>
                      <a:pt x="0" y="1908657"/>
                    </a:cubicBezTo>
                    <a:cubicBezTo>
                      <a:pt x="4967" y="1837976"/>
                      <a:pt x="11080" y="1767295"/>
                      <a:pt x="19485" y="1696996"/>
                    </a:cubicBezTo>
                    <a:cubicBezTo>
                      <a:pt x="20631" y="1687827"/>
                      <a:pt x="119203" y="220336"/>
                      <a:pt x="121113" y="211548"/>
                    </a:cubicBezTo>
                    <a:cubicBezTo>
                      <a:pt x="176894" y="167612"/>
                      <a:pt x="233056" y="123675"/>
                      <a:pt x="289219" y="80120"/>
                    </a:cubicBezTo>
                    <a:cubicBezTo>
                      <a:pt x="319402" y="56432"/>
                      <a:pt x="350349" y="33891"/>
                      <a:pt x="380531" y="10203"/>
                    </a:cubicBezTo>
                    <a:cubicBezTo>
                      <a:pt x="385498" y="6000"/>
                      <a:pt x="391611" y="4472"/>
                      <a:pt x="396196" y="269"/>
                    </a:cubicBezTo>
                    <a:cubicBezTo>
                      <a:pt x="399634" y="6764"/>
                      <a:pt x="396578" y="12877"/>
                      <a:pt x="393521" y="18226"/>
                    </a:cubicBezTo>
                    <a:cubicBezTo>
                      <a:pt x="373272" y="54522"/>
                      <a:pt x="380913" y="89671"/>
                      <a:pt x="398488" y="124057"/>
                    </a:cubicBezTo>
                    <a:cubicBezTo>
                      <a:pt x="422940" y="171050"/>
                      <a:pt x="459236" y="208874"/>
                      <a:pt x="500116" y="241731"/>
                    </a:cubicBezTo>
                    <a:cubicBezTo>
                      <a:pt x="520365" y="258160"/>
                      <a:pt x="541760" y="273442"/>
                      <a:pt x="563538" y="287960"/>
                    </a:cubicBezTo>
                    <a:cubicBezTo>
                      <a:pt x="570033" y="292163"/>
                      <a:pt x="576146" y="296748"/>
                      <a:pt x="579584" y="304007"/>
                    </a:cubicBezTo>
                    <a:cubicBezTo>
                      <a:pt x="597541" y="347180"/>
                      <a:pt x="636129" y="457595"/>
                      <a:pt x="641096" y="468674"/>
                    </a:cubicBezTo>
                    <a:cubicBezTo>
                      <a:pt x="644917" y="485867"/>
                      <a:pt x="605564" y="1071565"/>
                      <a:pt x="621229" y="1073857"/>
                    </a:cubicBezTo>
                    <a:cubicBezTo>
                      <a:pt x="643388" y="1077295"/>
                      <a:pt x="665548" y="1077678"/>
                      <a:pt x="687707" y="1079206"/>
                    </a:cubicBezTo>
                    <a:cubicBezTo>
                      <a:pt x="714451" y="1081116"/>
                      <a:pt x="740814" y="1082644"/>
                      <a:pt x="767558" y="1083790"/>
                    </a:cubicBezTo>
                    <a:cubicBezTo>
                      <a:pt x="785897" y="1084555"/>
                      <a:pt x="750365" y="507645"/>
                      <a:pt x="745780" y="477462"/>
                    </a:cubicBezTo>
                    <a:cubicBezTo>
                      <a:pt x="767558" y="425120"/>
                      <a:pt x="782076" y="370103"/>
                      <a:pt x="803853" y="317761"/>
                    </a:cubicBezTo>
                    <a:cubicBezTo>
                      <a:pt x="807674" y="308591"/>
                      <a:pt x="813405" y="301332"/>
                      <a:pt x="819518" y="294455"/>
                    </a:cubicBezTo>
                    <a:cubicBezTo>
                      <a:pt x="865747" y="263891"/>
                      <a:pt x="908156" y="228359"/>
                      <a:pt x="946362" y="188243"/>
                    </a:cubicBezTo>
                    <a:cubicBezTo>
                      <a:pt x="973488" y="159588"/>
                      <a:pt x="993737" y="127113"/>
                      <a:pt x="1006345" y="90053"/>
                    </a:cubicBezTo>
                    <a:cubicBezTo>
                      <a:pt x="1014368" y="66748"/>
                      <a:pt x="1010930" y="44970"/>
                      <a:pt x="999850" y="23957"/>
                    </a:cubicBezTo>
                    <a:cubicBezTo>
                      <a:pt x="996411" y="17462"/>
                      <a:pt x="991063" y="11349"/>
                      <a:pt x="994119" y="2562"/>
                    </a:cubicBezTo>
                    <a:cubicBezTo>
                      <a:pt x="1003288" y="-3551"/>
                      <a:pt x="1009783" y="2562"/>
                      <a:pt x="1016278" y="7529"/>
                    </a:cubicBezTo>
                    <a:cubicBezTo>
                      <a:pt x="1077026" y="52229"/>
                      <a:pt x="1136245" y="99223"/>
                      <a:pt x="1195846" y="145834"/>
                    </a:cubicBezTo>
                    <a:cubicBezTo>
                      <a:pt x="1208072" y="155004"/>
                      <a:pt x="1345232" y="303243"/>
                      <a:pt x="1384966" y="358259"/>
                    </a:cubicBezTo>
                    <a:close/>
                  </a:path>
                </a:pathLst>
              </a:custGeom>
              <a:solidFill>
                <a:schemeClr val="accent1">
                  <a:lumMod val="20000"/>
                  <a:lumOff val="80000"/>
                </a:schemeClr>
              </a:solidFill>
              <a:ln w="3807" cap="flat">
                <a:noFill/>
                <a:prstDash val="solid"/>
                <a:miter/>
              </a:ln>
            </p:spPr>
            <p:txBody>
              <a:bodyPr rtlCol="0" anchor="ctr"/>
              <a:lstStyle/>
              <a:p>
                <a:pPr algn="r" rtl="1"/>
                <a:endParaRPr lang="en-US">
                  <a:cs typeface="B Nazanin" panose="00000400000000000000" pitchFamily="2" charset="-78"/>
                </a:endParaRPr>
              </a:p>
            </p:txBody>
          </p:sp>
          <p:sp>
            <p:nvSpPr>
              <p:cNvPr id="20" name="Freeform: Shape 19">
                <a:extLst>
                  <a:ext uri="{FF2B5EF4-FFF2-40B4-BE49-F238E27FC236}">
                    <a16:creationId xmlns:a16="http://schemas.microsoft.com/office/drawing/2014/main" id="{ADF5FF00-411F-44B8-B7D0-D6A1D54371DB}"/>
                  </a:ext>
                </a:extLst>
              </p:cNvPr>
              <p:cNvSpPr/>
              <p:nvPr/>
            </p:nvSpPr>
            <p:spPr>
              <a:xfrm>
                <a:off x="3039431" y="4110649"/>
                <a:ext cx="331205" cy="389073"/>
              </a:xfrm>
              <a:custGeom>
                <a:avLst/>
                <a:gdLst>
                  <a:gd name="connsiteX0" fmla="*/ 177138 w 295382"/>
                  <a:gd name="connsiteY0" fmla="*/ 129524 h 346991"/>
                  <a:gd name="connsiteX1" fmla="*/ 282204 w 295382"/>
                  <a:gd name="connsiteY1" fmla="*/ 190271 h 346991"/>
                  <a:gd name="connsiteX2" fmla="*/ 294430 w 295382"/>
                  <a:gd name="connsiteY2" fmla="*/ 205172 h 346991"/>
                  <a:gd name="connsiteX3" fmla="*/ 201208 w 295382"/>
                  <a:gd name="connsiteY3" fmla="*/ 343859 h 346991"/>
                  <a:gd name="connsiteX4" fmla="*/ 73600 w 295382"/>
                  <a:gd name="connsiteY4" fmla="*/ 241467 h 346991"/>
                  <a:gd name="connsiteX5" fmla="*/ 4447 w 295382"/>
                  <a:gd name="connsiteY5" fmla="*/ 129906 h 346991"/>
                  <a:gd name="connsiteX6" fmla="*/ 22786 w 295382"/>
                  <a:gd name="connsiteY6" fmla="*/ 40122 h 346991"/>
                  <a:gd name="connsiteX7" fmla="*/ 120975 w 295382"/>
                  <a:gd name="connsiteY7" fmla="*/ 6 h 346991"/>
                  <a:gd name="connsiteX8" fmla="*/ 140078 w 295382"/>
                  <a:gd name="connsiteY8" fmla="*/ 19873 h 346991"/>
                  <a:gd name="connsiteX9" fmla="*/ 177138 w 295382"/>
                  <a:gd name="connsiteY9" fmla="*/ 129524 h 34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382" h="346991">
                    <a:moveTo>
                      <a:pt x="177138" y="129524"/>
                    </a:moveTo>
                    <a:cubicBezTo>
                      <a:pt x="206939" y="158942"/>
                      <a:pt x="243234" y="176517"/>
                      <a:pt x="282204" y="190271"/>
                    </a:cubicBezTo>
                    <a:cubicBezTo>
                      <a:pt x="289846" y="192946"/>
                      <a:pt x="298251" y="195620"/>
                      <a:pt x="294430" y="205172"/>
                    </a:cubicBezTo>
                    <a:cubicBezTo>
                      <a:pt x="291374" y="213195"/>
                      <a:pt x="232919" y="370985"/>
                      <a:pt x="201208" y="343859"/>
                    </a:cubicBezTo>
                    <a:cubicBezTo>
                      <a:pt x="156889" y="311766"/>
                      <a:pt x="111042" y="281966"/>
                      <a:pt x="73600" y="241467"/>
                    </a:cubicBezTo>
                    <a:cubicBezTo>
                      <a:pt x="43035" y="208610"/>
                      <a:pt x="17055" y="173079"/>
                      <a:pt x="4447" y="129906"/>
                    </a:cubicBezTo>
                    <a:cubicBezTo>
                      <a:pt x="-2812" y="104308"/>
                      <a:pt x="-3958" y="58843"/>
                      <a:pt x="22786" y="40122"/>
                    </a:cubicBezTo>
                    <a:cubicBezTo>
                      <a:pt x="52205" y="18727"/>
                      <a:pt x="82005" y="-376"/>
                      <a:pt x="120975" y="6"/>
                    </a:cubicBezTo>
                    <a:cubicBezTo>
                      <a:pt x="136258" y="388"/>
                      <a:pt x="141607" y="4972"/>
                      <a:pt x="140078" y="19873"/>
                    </a:cubicBezTo>
                    <a:cubicBezTo>
                      <a:pt x="137786" y="50055"/>
                      <a:pt x="168351" y="121118"/>
                      <a:pt x="177138" y="129524"/>
                    </a:cubicBezTo>
                    <a:close/>
                  </a:path>
                </a:pathLst>
              </a:custGeom>
              <a:solidFill>
                <a:srgbClr val="00DCD4"/>
              </a:solidFill>
              <a:ln w="3807" cap="flat">
                <a:noFill/>
                <a:prstDash val="solid"/>
                <a:miter/>
              </a:ln>
            </p:spPr>
            <p:txBody>
              <a:bodyPr rtlCol="0" anchor="ctr"/>
              <a:lstStyle/>
              <a:p>
                <a:pPr algn="r" rtl="1"/>
                <a:endParaRPr lang="en-US">
                  <a:cs typeface="B Nazanin" panose="00000400000000000000" pitchFamily="2" charset="-78"/>
                </a:endParaRPr>
              </a:p>
            </p:txBody>
          </p:sp>
          <p:sp>
            <p:nvSpPr>
              <p:cNvPr id="21" name="Freeform: Shape 20">
                <a:extLst>
                  <a:ext uri="{FF2B5EF4-FFF2-40B4-BE49-F238E27FC236}">
                    <a16:creationId xmlns:a16="http://schemas.microsoft.com/office/drawing/2014/main" id="{B8464586-3E56-4CA9-9500-1A9989496A6A}"/>
                  </a:ext>
                </a:extLst>
              </p:cNvPr>
              <p:cNvSpPr/>
              <p:nvPr/>
            </p:nvSpPr>
            <p:spPr>
              <a:xfrm>
                <a:off x="3274467" y="4009554"/>
                <a:ext cx="257971" cy="132947"/>
              </a:xfrm>
              <a:custGeom>
                <a:avLst/>
                <a:gdLst>
                  <a:gd name="connsiteX0" fmla="*/ 227325 w 230069"/>
                  <a:gd name="connsiteY0" fmla="*/ 6113 h 118567"/>
                  <a:gd name="connsiteX1" fmla="*/ 129136 w 230069"/>
                  <a:gd name="connsiteY1" fmla="*/ 61130 h 118567"/>
                  <a:gd name="connsiteX2" fmla="*/ 23306 w 230069"/>
                  <a:gd name="connsiteY2" fmla="*/ 114618 h 118567"/>
                  <a:gd name="connsiteX3" fmla="*/ 764 w 230069"/>
                  <a:gd name="connsiteY3" fmla="*/ 105830 h 118567"/>
                  <a:gd name="connsiteX4" fmla="*/ 0 w 230069"/>
                  <a:gd name="connsiteY4" fmla="*/ 7641 h 118567"/>
                  <a:gd name="connsiteX5" fmla="*/ 228472 w 230069"/>
                  <a:gd name="connsiteY5" fmla="*/ 0 h 118567"/>
                  <a:gd name="connsiteX6" fmla="*/ 227325 w 230069"/>
                  <a:gd name="connsiteY6" fmla="*/ 6113 h 118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069" h="118567">
                    <a:moveTo>
                      <a:pt x="227325" y="6113"/>
                    </a:moveTo>
                    <a:cubicBezTo>
                      <a:pt x="197525" y="30183"/>
                      <a:pt x="161993" y="43173"/>
                      <a:pt x="129136" y="61130"/>
                    </a:cubicBezTo>
                    <a:cubicBezTo>
                      <a:pt x="94369" y="80233"/>
                      <a:pt x="58455" y="96661"/>
                      <a:pt x="23306" y="114618"/>
                    </a:cubicBezTo>
                    <a:cubicBezTo>
                      <a:pt x="11462" y="120731"/>
                      <a:pt x="3439" y="121113"/>
                      <a:pt x="764" y="105830"/>
                    </a:cubicBezTo>
                    <a:cubicBezTo>
                      <a:pt x="382" y="72973"/>
                      <a:pt x="382" y="40498"/>
                      <a:pt x="0" y="7641"/>
                    </a:cubicBezTo>
                    <a:cubicBezTo>
                      <a:pt x="76794" y="29419"/>
                      <a:pt x="152824" y="25216"/>
                      <a:pt x="228472" y="0"/>
                    </a:cubicBezTo>
                    <a:cubicBezTo>
                      <a:pt x="230764" y="2292"/>
                      <a:pt x="230764" y="4585"/>
                      <a:pt x="227325" y="6113"/>
                    </a:cubicBezTo>
                    <a:close/>
                  </a:path>
                </a:pathLst>
              </a:custGeom>
              <a:solidFill>
                <a:srgbClr val="E08D55"/>
              </a:solidFill>
              <a:ln w="3807" cap="flat">
                <a:noFill/>
                <a:prstDash val="solid"/>
                <a:miter/>
              </a:ln>
            </p:spPr>
            <p:txBody>
              <a:bodyPr rtlCol="0" anchor="ctr"/>
              <a:lstStyle/>
              <a:p>
                <a:pPr algn="r" rtl="1"/>
                <a:endParaRPr lang="en-US">
                  <a:cs typeface="B Nazanin" panose="00000400000000000000" pitchFamily="2" charset="-78"/>
                </a:endParaRPr>
              </a:p>
            </p:txBody>
          </p:sp>
          <p:sp>
            <p:nvSpPr>
              <p:cNvPr id="22" name="Freeform: Shape 21">
                <a:extLst>
                  <a:ext uri="{FF2B5EF4-FFF2-40B4-BE49-F238E27FC236}">
                    <a16:creationId xmlns:a16="http://schemas.microsoft.com/office/drawing/2014/main" id="{2201AF23-8419-4C7D-A530-710A2B70B12A}"/>
                  </a:ext>
                </a:extLst>
              </p:cNvPr>
              <p:cNvSpPr/>
              <p:nvPr/>
            </p:nvSpPr>
            <p:spPr>
              <a:xfrm>
                <a:off x="3292030" y="6239166"/>
                <a:ext cx="212055" cy="57291"/>
              </a:xfrm>
              <a:custGeom>
                <a:avLst/>
                <a:gdLst>
                  <a:gd name="connsiteX0" fmla="*/ 0 w 189119"/>
                  <a:gd name="connsiteY0" fmla="*/ 50215 h 51094"/>
                  <a:gd name="connsiteX1" fmla="*/ 5731 w 189119"/>
                  <a:gd name="connsiteY1" fmla="*/ 4367 h 51094"/>
                  <a:gd name="connsiteX2" fmla="*/ 25598 w 189119"/>
                  <a:gd name="connsiteY2" fmla="*/ 547 h 51094"/>
                  <a:gd name="connsiteX3" fmla="*/ 157027 w 189119"/>
                  <a:gd name="connsiteY3" fmla="*/ 4749 h 51094"/>
                  <a:gd name="connsiteX4" fmla="*/ 182242 w 189119"/>
                  <a:gd name="connsiteY4" fmla="*/ 11244 h 51094"/>
                  <a:gd name="connsiteX5" fmla="*/ 189119 w 189119"/>
                  <a:gd name="connsiteY5" fmla="*/ 44484 h 51094"/>
                  <a:gd name="connsiteX6" fmla="*/ 175365 w 189119"/>
                  <a:gd name="connsiteY6" fmla="*/ 50979 h 51094"/>
                  <a:gd name="connsiteX7" fmla="*/ 0 w 189119"/>
                  <a:gd name="connsiteY7" fmla="*/ 50215 h 51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119" h="51094">
                    <a:moveTo>
                      <a:pt x="0" y="50215"/>
                    </a:moveTo>
                    <a:cubicBezTo>
                      <a:pt x="1910" y="34932"/>
                      <a:pt x="3821" y="19650"/>
                      <a:pt x="5731" y="4367"/>
                    </a:cubicBezTo>
                    <a:cubicBezTo>
                      <a:pt x="11844" y="-217"/>
                      <a:pt x="18721" y="-599"/>
                      <a:pt x="25598" y="547"/>
                    </a:cubicBezTo>
                    <a:cubicBezTo>
                      <a:pt x="69153" y="6660"/>
                      <a:pt x="113090" y="4367"/>
                      <a:pt x="157027" y="4749"/>
                    </a:cubicBezTo>
                    <a:cubicBezTo>
                      <a:pt x="166196" y="4749"/>
                      <a:pt x="174983" y="4749"/>
                      <a:pt x="182242" y="11244"/>
                    </a:cubicBezTo>
                    <a:cubicBezTo>
                      <a:pt x="184917" y="22324"/>
                      <a:pt x="181478" y="34550"/>
                      <a:pt x="189119" y="44484"/>
                    </a:cubicBezTo>
                    <a:cubicBezTo>
                      <a:pt x="187209" y="52507"/>
                      <a:pt x="181096" y="50979"/>
                      <a:pt x="175365" y="50979"/>
                    </a:cubicBezTo>
                    <a:cubicBezTo>
                      <a:pt x="117292" y="50596"/>
                      <a:pt x="58455" y="50215"/>
                      <a:pt x="0" y="50215"/>
                    </a:cubicBezTo>
                    <a:close/>
                  </a:path>
                </a:pathLst>
              </a:custGeom>
              <a:solidFill>
                <a:srgbClr val="385050"/>
              </a:solidFill>
              <a:ln w="3807" cap="flat">
                <a:noFill/>
                <a:prstDash val="solid"/>
                <a:miter/>
              </a:ln>
            </p:spPr>
            <p:txBody>
              <a:bodyPr rtlCol="0" anchor="ctr"/>
              <a:lstStyle/>
              <a:p>
                <a:pPr algn="r" rtl="1"/>
                <a:endParaRPr lang="en-US">
                  <a:cs typeface="B Nazanin" panose="00000400000000000000" pitchFamily="2" charset="-78"/>
                </a:endParaRPr>
              </a:p>
            </p:txBody>
          </p:sp>
          <p:sp>
            <p:nvSpPr>
              <p:cNvPr id="23" name="Freeform: Shape 22">
                <a:extLst>
                  <a:ext uri="{FF2B5EF4-FFF2-40B4-BE49-F238E27FC236}">
                    <a16:creationId xmlns:a16="http://schemas.microsoft.com/office/drawing/2014/main" id="{04AAE662-B047-4988-AB24-7EEAED9370D9}"/>
                  </a:ext>
                </a:extLst>
              </p:cNvPr>
              <p:cNvSpPr/>
              <p:nvPr/>
            </p:nvSpPr>
            <p:spPr>
              <a:xfrm>
                <a:off x="3306512" y="5681087"/>
                <a:ext cx="182005" cy="237397"/>
              </a:xfrm>
              <a:custGeom>
                <a:avLst/>
                <a:gdLst>
                  <a:gd name="connsiteX0" fmla="*/ 457 w 162319"/>
                  <a:gd name="connsiteY0" fmla="*/ 10373 h 211720"/>
                  <a:gd name="connsiteX1" fmla="*/ 10773 w 162319"/>
                  <a:gd name="connsiteY1" fmla="*/ 822 h 211720"/>
                  <a:gd name="connsiteX2" fmla="*/ 154045 w 162319"/>
                  <a:gd name="connsiteY2" fmla="*/ 29094 h 211720"/>
                  <a:gd name="connsiteX3" fmla="*/ 161686 w 162319"/>
                  <a:gd name="connsiteY3" fmla="*/ 42466 h 211720"/>
                  <a:gd name="connsiteX4" fmla="*/ 115075 w 162319"/>
                  <a:gd name="connsiteY4" fmla="*/ 189941 h 211720"/>
                  <a:gd name="connsiteX5" fmla="*/ 61968 w 162319"/>
                  <a:gd name="connsiteY5" fmla="*/ 197201 h 211720"/>
                  <a:gd name="connsiteX6" fmla="*/ 457 w 162319"/>
                  <a:gd name="connsiteY6" fmla="*/ 10373 h 21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319" h="211720">
                    <a:moveTo>
                      <a:pt x="457" y="10373"/>
                    </a:moveTo>
                    <a:cubicBezTo>
                      <a:pt x="-1453" y="822"/>
                      <a:pt x="2749" y="-1470"/>
                      <a:pt x="10773" y="822"/>
                    </a:cubicBezTo>
                    <a:cubicBezTo>
                      <a:pt x="57766" y="13812"/>
                      <a:pt x="106287" y="21071"/>
                      <a:pt x="154045" y="29094"/>
                    </a:cubicBezTo>
                    <a:cubicBezTo>
                      <a:pt x="162450" y="30622"/>
                      <a:pt x="163214" y="34825"/>
                      <a:pt x="161686" y="42466"/>
                    </a:cubicBezTo>
                    <a:cubicBezTo>
                      <a:pt x="156337" y="70357"/>
                      <a:pt x="151752" y="128048"/>
                      <a:pt x="115075" y="189941"/>
                    </a:cubicBezTo>
                    <a:cubicBezTo>
                      <a:pt x="99792" y="215539"/>
                      <a:pt x="74194" y="219360"/>
                      <a:pt x="61968" y="197201"/>
                    </a:cubicBezTo>
                    <a:cubicBezTo>
                      <a:pt x="24145" y="128048"/>
                      <a:pt x="3895" y="26420"/>
                      <a:pt x="457" y="10373"/>
                    </a:cubicBezTo>
                    <a:close/>
                  </a:path>
                </a:pathLst>
              </a:custGeom>
              <a:solidFill>
                <a:srgbClr val="FD5353"/>
              </a:solidFill>
              <a:ln w="3807" cap="flat">
                <a:noFill/>
                <a:prstDash val="solid"/>
                <a:miter/>
              </a:ln>
            </p:spPr>
            <p:txBody>
              <a:bodyPr rtlCol="0" anchor="ctr"/>
              <a:lstStyle/>
              <a:p>
                <a:pPr algn="r" rtl="1"/>
                <a:endParaRPr lang="en-US">
                  <a:cs typeface="B Nazanin" panose="00000400000000000000" pitchFamily="2" charset="-78"/>
                </a:endParaRPr>
              </a:p>
            </p:txBody>
          </p:sp>
          <p:sp>
            <p:nvSpPr>
              <p:cNvPr id="24" name="Freeform: Shape 23">
                <a:extLst>
                  <a:ext uri="{FF2B5EF4-FFF2-40B4-BE49-F238E27FC236}">
                    <a16:creationId xmlns:a16="http://schemas.microsoft.com/office/drawing/2014/main" id="{E4F2AF70-620B-4522-A48B-E030B1B59C20}"/>
                  </a:ext>
                </a:extLst>
              </p:cNvPr>
              <p:cNvSpPr/>
              <p:nvPr/>
            </p:nvSpPr>
            <p:spPr>
              <a:xfrm>
                <a:off x="2822938" y="4513775"/>
                <a:ext cx="467379" cy="766826"/>
              </a:xfrm>
              <a:custGeom>
                <a:avLst/>
                <a:gdLst>
                  <a:gd name="connsiteX0" fmla="*/ 409568 w 416827"/>
                  <a:gd name="connsiteY0" fmla="*/ 683887 h 683886"/>
                  <a:gd name="connsiteX1" fmla="*/ 289601 w 416827"/>
                  <a:gd name="connsiteY1" fmla="*/ 462674 h 683886"/>
                  <a:gd name="connsiteX2" fmla="*/ 71063 w 416827"/>
                  <a:gd name="connsiteY2" fmla="*/ 255216 h 683886"/>
                  <a:gd name="connsiteX3" fmla="*/ 56927 w 416827"/>
                  <a:gd name="connsiteY3" fmla="*/ 248339 h 683886"/>
                  <a:gd name="connsiteX4" fmla="*/ 53488 w 416827"/>
                  <a:gd name="connsiteY4" fmla="*/ 242608 h 683886"/>
                  <a:gd name="connsiteX5" fmla="*/ 127608 w 416827"/>
                  <a:gd name="connsiteY5" fmla="*/ 154734 h 683886"/>
                  <a:gd name="connsiteX6" fmla="*/ 205548 w 416827"/>
                  <a:gd name="connsiteY6" fmla="*/ 64568 h 683886"/>
                  <a:gd name="connsiteX7" fmla="*/ 0 w 416827"/>
                  <a:gd name="connsiteY7" fmla="*/ 7641 h 683886"/>
                  <a:gd name="connsiteX8" fmla="*/ 1528 w 416827"/>
                  <a:gd name="connsiteY8" fmla="*/ 0 h 683886"/>
                  <a:gd name="connsiteX9" fmla="*/ 212807 w 416827"/>
                  <a:gd name="connsiteY9" fmla="*/ 61130 h 683886"/>
                  <a:gd name="connsiteX10" fmla="*/ 133339 w 416827"/>
                  <a:gd name="connsiteY10" fmla="*/ 160083 h 683886"/>
                  <a:gd name="connsiteX11" fmla="*/ 61512 w 416827"/>
                  <a:gd name="connsiteY11" fmla="*/ 241844 h 683886"/>
                  <a:gd name="connsiteX12" fmla="*/ 74884 w 416827"/>
                  <a:gd name="connsiteY12" fmla="*/ 248339 h 683886"/>
                  <a:gd name="connsiteX13" fmla="*/ 296860 w 416827"/>
                  <a:gd name="connsiteY13" fmla="*/ 458854 h 683886"/>
                  <a:gd name="connsiteX14" fmla="*/ 416827 w 416827"/>
                  <a:gd name="connsiteY14" fmla="*/ 680066 h 683886"/>
                  <a:gd name="connsiteX15" fmla="*/ 409568 w 416827"/>
                  <a:gd name="connsiteY15" fmla="*/ 683887 h 683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16827" h="683886">
                    <a:moveTo>
                      <a:pt x="409568" y="683887"/>
                    </a:moveTo>
                    <a:cubicBezTo>
                      <a:pt x="409186" y="683123"/>
                      <a:pt x="375565" y="623139"/>
                      <a:pt x="289601" y="462674"/>
                    </a:cubicBezTo>
                    <a:cubicBezTo>
                      <a:pt x="214718" y="323223"/>
                      <a:pt x="110033" y="273937"/>
                      <a:pt x="71063" y="255216"/>
                    </a:cubicBezTo>
                    <a:cubicBezTo>
                      <a:pt x="64568" y="252159"/>
                      <a:pt x="59983" y="249867"/>
                      <a:pt x="56927" y="248339"/>
                    </a:cubicBezTo>
                    <a:cubicBezTo>
                      <a:pt x="55017" y="247193"/>
                      <a:pt x="53488" y="245282"/>
                      <a:pt x="53488" y="242608"/>
                    </a:cubicBezTo>
                    <a:cubicBezTo>
                      <a:pt x="51960" y="230000"/>
                      <a:pt x="80615" y="200964"/>
                      <a:pt x="127608" y="154734"/>
                    </a:cubicBezTo>
                    <a:cubicBezTo>
                      <a:pt x="160465" y="122259"/>
                      <a:pt x="209751" y="73738"/>
                      <a:pt x="205548" y="64568"/>
                    </a:cubicBezTo>
                    <a:cubicBezTo>
                      <a:pt x="197907" y="49286"/>
                      <a:pt x="75266" y="21395"/>
                      <a:pt x="0" y="7641"/>
                    </a:cubicBezTo>
                    <a:lnTo>
                      <a:pt x="1528" y="0"/>
                    </a:lnTo>
                    <a:cubicBezTo>
                      <a:pt x="34767" y="6113"/>
                      <a:pt x="201345" y="37824"/>
                      <a:pt x="212807" y="61130"/>
                    </a:cubicBezTo>
                    <a:cubicBezTo>
                      <a:pt x="218920" y="73738"/>
                      <a:pt x="191794" y="102392"/>
                      <a:pt x="133339" y="160083"/>
                    </a:cubicBezTo>
                    <a:cubicBezTo>
                      <a:pt x="103538" y="189502"/>
                      <a:pt x="58837" y="233439"/>
                      <a:pt x="61512" y="241844"/>
                    </a:cubicBezTo>
                    <a:cubicBezTo>
                      <a:pt x="64186" y="243372"/>
                      <a:pt x="68771" y="245664"/>
                      <a:pt x="74884" y="248339"/>
                    </a:cubicBezTo>
                    <a:cubicBezTo>
                      <a:pt x="114618" y="267060"/>
                      <a:pt x="220831" y="317110"/>
                      <a:pt x="296860" y="458854"/>
                    </a:cubicBezTo>
                    <a:cubicBezTo>
                      <a:pt x="382824" y="619319"/>
                      <a:pt x="416445" y="679302"/>
                      <a:pt x="416827" y="680066"/>
                    </a:cubicBezTo>
                    <a:lnTo>
                      <a:pt x="409568" y="683887"/>
                    </a:lnTo>
                    <a:close/>
                  </a:path>
                </a:pathLst>
              </a:custGeom>
              <a:solidFill>
                <a:schemeClr val="accent1">
                  <a:lumMod val="40000"/>
                  <a:lumOff val="60000"/>
                </a:schemeClr>
              </a:solidFill>
              <a:ln w="3807" cap="flat">
                <a:noFill/>
                <a:prstDash val="solid"/>
                <a:miter/>
              </a:ln>
            </p:spPr>
            <p:txBody>
              <a:bodyPr rtlCol="0" anchor="ctr"/>
              <a:lstStyle/>
              <a:p>
                <a:pPr algn="r" rtl="1"/>
                <a:endParaRPr lang="en-US">
                  <a:cs typeface="B Nazanin" panose="00000400000000000000" pitchFamily="2" charset="-78"/>
                </a:endParaRPr>
              </a:p>
            </p:txBody>
          </p:sp>
          <p:sp>
            <p:nvSpPr>
              <p:cNvPr id="25" name="Freeform: Shape 24">
                <a:extLst>
                  <a:ext uri="{FF2B5EF4-FFF2-40B4-BE49-F238E27FC236}">
                    <a16:creationId xmlns:a16="http://schemas.microsoft.com/office/drawing/2014/main" id="{D679DC99-B9D1-4281-83B7-1C924E88C26C}"/>
                  </a:ext>
                </a:extLst>
              </p:cNvPr>
              <p:cNvSpPr/>
              <p:nvPr/>
            </p:nvSpPr>
            <p:spPr>
              <a:xfrm>
                <a:off x="3500659" y="4440948"/>
                <a:ext cx="573620" cy="879066"/>
              </a:xfrm>
              <a:custGeom>
                <a:avLst/>
                <a:gdLst>
                  <a:gd name="connsiteX0" fmla="*/ 6877 w 511577"/>
                  <a:gd name="connsiteY0" fmla="*/ 783986 h 783986"/>
                  <a:gd name="connsiteX1" fmla="*/ 0 w 511577"/>
                  <a:gd name="connsiteY1" fmla="*/ 780548 h 783986"/>
                  <a:gd name="connsiteX2" fmla="*/ 186445 w 511577"/>
                  <a:gd name="connsiteY2" fmla="*/ 437458 h 783986"/>
                  <a:gd name="connsiteX3" fmla="*/ 323987 w 511577"/>
                  <a:gd name="connsiteY3" fmla="*/ 322840 h 783986"/>
                  <a:gd name="connsiteX4" fmla="*/ 357226 w 511577"/>
                  <a:gd name="connsiteY4" fmla="*/ 300299 h 783986"/>
                  <a:gd name="connsiteX5" fmla="*/ 353023 w 511577"/>
                  <a:gd name="connsiteY5" fmla="*/ 291894 h 783986"/>
                  <a:gd name="connsiteX6" fmla="*/ 326661 w 511577"/>
                  <a:gd name="connsiteY6" fmla="*/ 266678 h 783986"/>
                  <a:gd name="connsiteX7" fmla="*/ 206312 w 511577"/>
                  <a:gd name="connsiteY7" fmla="*/ 122641 h 783986"/>
                  <a:gd name="connsiteX8" fmla="*/ 216628 w 511577"/>
                  <a:gd name="connsiteY8" fmla="*/ 114618 h 783986"/>
                  <a:gd name="connsiteX9" fmla="*/ 485980 w 511577"/>
                  <a:gd name="connsiteY9" fmla="*/ 35532 h 783986"/>
                  <a:gd name="connsiteX10" fmla="*/ 503937 w 511577"/>
                  <a:gd name="connsiteY10" fmla="*/ 0 h 783986"/>
                  <a:gd name="connsiteX11" fmla="*/ 511578 w 511577"/>
                  <a:gd name="connsiteY11" fmla="*/ 0 h 783986"/>
                  <a:gd name="connsiteX12" fmla="*/ 490564 w 511577"/>
                  <a:gd name="connsiteY12" fmla="*/ 41645 h 783986"/>
                  <a:gd name="connsiteX13" fmla="*/ 218156 w 511577"/>
                  <a:gd name="connsiteY13" fmla="*/ 122259 h 783986"/>
                  <a:gd name="connsiteX14" fmla="*/ 213953 w 511577"/>
                  <a:gd name="connsiteY14" fmla="*/ 124934 h 783986"/>
                  <a:gd name="connsiteX15" fmla="*/ 332010 w 511577"/>
                  <a:gd name="connsiteY15" fmla="*/ 261329 h 783986"/>
                  <a:gd name="connsiteX16" fmla="*/ 358372 w 511577"/>
                  <a:gd name="connsiteY16" fmla="*/ 286927 h 783986"/>
                  <a:gd name="connsiteX17" fmla="*/ 364867 w 511577"/>
                  <a:gd name="connsiteY17" fmla="*/ 301827 h 783986"/>
                  <a:gd name="connsiteX18" fmla="*/ 327807 w 511577"/>
                  <a:gd name="connsiteY18" fmla="*/ 329717 h 783986"/>
                  <a:gd name="connsiteX19" fmla="*/ 193322 w 511577"/>
                  <a:gd name="connsiteY19" fmla="*/ 441661 h 783986"/>
                  <a:gd name="connsiteX20" fmla="*/ 6877 w 511577"/>
                  <a:gd name="connsiteY20" fmla="*/ 783986 h 78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11577" h="783986">
                    <a:moveTo>
                      <a:pt x="6877" y="783986"/>
                    </a:moveTo>
                    <a:lnTo>
                      <a:pt x="0" y="780548"/>
                    </a:lnTo>
                    <a:cubicBezTo>
                      <a:pt x="1146" y="778256"/>
                      <a:pt x="111179" y="555133"/>
                      <a:pt x="186445" y="437458"/>
                    </a:cubicBezTo>
                    <a:cubicBezTo>
                      <a:pt x="229618" y="370216"/>
                      <a:pt x="286545" y="341943"/>
                      <a:pt x="323987" y="322840"/>
                    </a:cubicBezTo>
                    <a:cubicBezTo>
                      <a:pt x="341943" y="314053"/>
                      <a:pt x="356079" y="306794"/>
                      <a:pt x="357226" y="300299"/>
                    </a:cubicBezTo>
                    <a:cubicBezTo>
                      <a:pt x="357608" y="298007"/>
                      <a:pt x="356079" y="295332"/>
                      <a:pt x="353023" y="291894"/>
                    </a:cubicBezTo>
                    <a:cubicBezTo>
                      <a:pt x="347292" y="286163"/>
                      <a:pt x="337741" y="276993"/>
                      <a:pt x="326661" y="266678"/>
                    </a:cubicBezTo>
                    <a:cubicBezTo>
                      <a:pt x="259801" y="203256"/>
                      <a:pt x="200199" y="144419"/>
                      <a:pt x="206312" y="122641"/>
                    </a:cubicBezTo>
                    <a:cubicBezTo>
                      <a:pt x="207076" y="119585"/>
                      <a:pt x="209751" y="115764"/>
                      <a:pt x="216628" y="114618"/>
                    </a:cubicBezTo>
                    <a:cubicBezTo>
                      <a:pt x="263239" y="106213"/>
                      <a:pt x="468405" y="48522"/>
                      <a:pt x="485980" y="35532"/>
                    </a:cubicBezTo>
                    <a:cubicBezTo>
                      <a:pt x="503172" y="22924"/>
                      <a:pt x="503937" y="382"/>
                      <a:pt x="503937" y="0"/>
                    </a:cubicBezTo>
                    <a:lnTo>
                      <a:pt x="511578" y="0"/>
                    </a:lnTo>
                    <a:cubicBezTo>
                      <a:pt x="511578" y="1146"/>
                      <a:pt x="510814" y="26744"/>
                      <a:pt x="490564" y="41645"/>
                    </a:cubicBezTo>
                    <a:cubicBezTo>
                      <a:pt x="471080" y="56163"/>
                      <a:pt x="261711" y="114236"/>
                      <a:pt x="218156" y="122259"/>
                    </a:cubicBezTo>
                    <a:cubicBezTo>
                      <a:pt x="214335" y="123023"/>
                      <a:pt x="213953" y="124551"/>
                      <a:pt x="213953" y="124934"/>
                    </a:cubicBezTo>
                    <a:cubicBezTo>
                      <a:pt x="208222" y="144037"/>
                      <a:pt x="291893" y="223123"/>
                      <a:pt x="332010" y="261329"/>
                    </a:cubicBezTo>
                    <a:cubicBezTo>
                      <a:pt x="343090" y="271645"/>
                      <a:pt x="352641" y="280814"/>
                      <a:pt x="358372" y="286927"/>
                    </a:cubicBezTo>
                    <a:cubicBezTo>
                      <a:pt x="363721" y="292276"/>
                      <a:pt x="365631" y="297242"/>
                      <a:pt x="364867" y="301827"/>
                    </a:cubicBezTo>
                    <a:cubicBezTo>
                      <a:pt x="363339" y="312143"/>
                      <a:pt x="349202" y="319020"/>
                      <a:pt x="327807" y="329717"/>
                    </a:cubicBezTo>
                    <a:cubicBezTo>
                      <a:pt x="291129" y="348056"/>
                      <a:pt x="235349" y="375947"/>
                      <a:pt x="193322" y="441661"/>
                    </a:cubicBezTo>
                    <a:cubicBezTo>
                      <a:pt x="117674" y="558571"/>
                      <a:pt x="8023" y="781694"/>
                      <a:pt x="6877" y="783986"/>
                    </a:cubicBezTo>
                    <a:close/>
                  </a:path>
                </a:pathLst>
              </a:custGeom>
              <a:solidFill>
                <a:schemeClr val="accent1">
                  <a:lumMod val="40000"/>
                  <a:lumOff val="60000"/>
                </a:schemeClr>
              </a:solidFill>
              <a:ln w="3807" cap="flat">
                <a:noFill/>
                <a:prstDash val="solid"/>
                <a:miter/>
              </a:ln>
            </p:spPr>
            <p:txBody>
              <a:bodyPr rtlCol="0" anchor="ctr"/>
              <a:lstStyle/>
              <a:p>
                <a:pPr algn="r" rtl="1"/>
                <a:endParaRPr lang="en-US">
                  <a:cs typeface="B Nazanin" panose="00000400000000000000" pitchFamily="2" charset="-78"/>
                </a:endParaRPr>
              </a:p>
            </p:txBody>
          </p:sp>
          <p:sp>
            <p:nvSpPr>
              <p:cNvPr id="26" name="Freeform: Shape 25">
                <a:extLst>
                  <a:ext uri="{FF2B5EF4-FFF2-40B4-BE49-F238E27FC236}">
                    <a16:creationId xmlns:a16="http://schemas.microsoft.com/office/drawing/2014/main" id="{BBBFC8EB-23DF-4DB2-8EEE-69F77043B05A}"/>
                  </a:ext>
                </a:extLst>
              </p:cNvPr>
              <p:cNvSpPr/>
              <p:nvPr/>
            </p:nvSpPr>
            <p:spPr>
              <a:xfrm>
                <a:off x="3080832" y="4880481"/>
                <a:ext cx="1021721" cy="850364"/>
              </a:xfrm>
              <a:custGeom>
                <a:avLst/>
                <a:gdLst>
                  <a:gd name="connsiteX0" fmla="*/ 471844 w 911211"/>
                  <a:gd name="connsiteY0" fmla="*/ 758388 h 758388"/>
                  <a:gd name="connsiteX1" fmla="*/ 7641 w 911211"/>
                  <a:gd name="connsiteY1" fmla="*/ 639186 h 758388"/>
                  <a:gd name="connsiteX2" fmla="*/ 5731 w 911211"/>
                  <a:gd name="connsiteY2" fmla="*/ 638040 h 758388"/>
                  <a:gd name="connsiteX3" fmla="*/ 0 w 911211"/>
                  <a:gd name="connsiteY3" fmla="*/ 409950 h 758388"/>
                  <a:gd name="connsiteX4" fmla="*/ 4203 w 911211"/>
                  <a:gd name="connsiteY4" fmla="*/ 410332 h 758388"/>
                  <a:gd name="connsiteX5" fmla="*/ 438986 w 911211"/>
                  <a:gd name="connsiteY5" fmla="*/ 440515 h 758388"/>
                  <a:gd name="connsiteX6" fmla="*/ 672043 w 911211"/>
                  <a:gd name="connsiteY6" fmla="*/ 320930 h 758388"/>
                  <a:gd name="connsiteX7" fmla="*/ 627342 w 911211"/>
                  <a:gd name="connsiteY7" fmla="*/ 3056 h 758388"/>
                  <a:gd name="connsiteX8" fmla="*/ 634219 w 911211"/>
                  <a:gd name="connsiteY8" fmla="*/ 0 h 758388"/>
                  <a:gd name="connsiteX9" fmla="*/ 678538 w 911211"/>
                  <a:gd name="connsiteY9" fmla="*/ 325133 h 758388"/>
                  <a:gd name="connsiteX10" fmla="*/ 438986 w 911211"/>
                  <a:gd name="connsiteY10" fmla="*/ 448156 h 758388"/>
                  <a:gd name="connsiteX11" fmla="*/ 438604 w 911211"/>
                  <a:gd name="connsiteY11" fmla="*/ 448156 h 758388"/>
                  <a:gd name="connsiteX12" fmla="*/ 8023 w 911211"/>
                  <a:gd name="connsiteY12" fmla="*/ 418355 h 758388"/>
                  <a:gd name="connsiteX13" fmla="*/ 13372 w 911211"/>
                  <a:gd name="connsiteY13" fmla="*/ 633455 h 758388"/>
                  <a:gd name="connsiteX14" fmla="*/ 497441 w 911211"/>
                  <a:gd name="connsiteY14" fmla="*/ 750365 h 758388"/>
                  <a:gd name="connsiteX15" fmla="*/ 906627 w 911211"/>
                  <a:gd name="connsiteY15" fmla="*/ 625431 h 758388"/>
                  <a:gd name="connsiteX16" fmla="*/ 911212 w 911211"/>
                  <a:gd name="connsiteY16" fmla="*/ 631545 h 758388"/>
                  <a:gd name="connsiteX17" fmla="*/ 497824 w 911211"/>
                  <a:gd name="connsiteY17" fmla="*/ 758006 h 758388"/>
                  <a:gd name="connsiteX18" fmla="*/ 471844 w 911211"/>
                  <a:gd name="connsiteY18" fmla="*/ 758388 h 75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1211" h="758388">
                    <a:moveTo>
                      <a:pt x="471844" y="758388"/>
                    </a:moveTo>
                    <a:cubicBezTo>
                      <a:pt x="235731" y="758388"/>
                      <a:pt x="9934" y="640332"/>
                      <a:pt x="7641" y="639186"/>
                    </a:cubicBezTo>
                    <a:lnTo>
                      <a:pt x="5731" y="638040"/>
                    </a:lnTo>
                    <a:lnTo>
                      <a:pt x="0" y="409950"/>
                    </a:lnTo>
                    <a:lnTo>
                      <a:pt x="4203" y="410332"/>
                    </a:lnTo>
                    <a:cubicBezTo>
                      <a:pt x="8023" y="410714"/>
                      <a:pt x="388173" y="440897"/>
                      <a:pt x="438986" y="440515"/>
                    </a:cubicBezTo>
                    <a:cubicBezTo>
                      <a:pt x="494003" y="440133"/>
                      <a:pt x="613206" y="414917"/>
                      <a:pt x="672043" y="320930"/>
                    </a:cubicBezTo>
                    <a:cubicBezTo>
                      <a:pt x="730880" y="226943"/>
                      <a:pt x="628488" y="5349"/>
                      <a:pt x="627342" y="3056"/>
                    </a:cubicBezTo>
                    <a:lnTo>
                      <a:pt x="634219" y="0"/>
                    </a:lnTo>
                    <a:cubicBezTo>
                      <a:pt x="638422" y="9169"/>
                      <a:pt x="739667" y="227707"/>
                      <a:pt x="678538" y="325133"/>
                    </a:cubicBezTo>
                    <a:cubicBezTo>
                      <a:pt x="617790" y="421794"/>
                      <a:pt x="495149" y="447774"/>
                      <a:pt x="438986" y="448156"/>
                    </a:cubicBezTo>
                    <a:cubicBezTo>
                      <a:pt x="438986" y="448156"/>
                      <a:pt x="438604" y="448156"/>
                      <a:pt x="438604" y="448156"/>
                    </a:cubicBezTo>
                    <a:cubicBezTo>
                      <a:pt x="388173" y="448156"/>
                      <a:pt x="51960" y="421794"/>
                      <a:pt x="8023" y="418355"/>
                    </a:cubicBezTo>
                    <a:lnTo>
                      <a:pt x="13372" y="633455"/>
                    </a:lnTo>
                    <a:cubicBezTo>
                      <a:pt x="37060" y="645681"/>
                      <a:pt x="265913" y="759152"/>
                      <a:pt x="497441" y="750365"/>
                    </a:cubicBezTo>
                    <a:cubicBezTo>
                      <a:pt x="740432" y="741196"/>
                      <a:pt x="905099" y="626578"/>
                      <a:pt x="906627" y="625431"/>
                    </a:cubicBezTo>
                    <a:lnTo>
                      <a:pt x="911212" y="631545"/>
                    </a:lnTo>
                    <a:cubicBezTo>
                      <a:pt x="909684" y="632691"/>
                      <a:pt x="743106" y="748837"/>
                      <a:pt x="497824" y="758006"/>
                    </a:cubicBezTo>
                    <a:cubicBezTo>
                      <a:pt x="488654" y="758006"/>
                      <a:pt x="480249" y="758388"/>
                      <a:pt x="471844" y="758388"/>
                    </a:cubicBezTo>
                    <a:close/>
                  </a:path>
                </a:pathLst>
              </a:custGeom>
              <a:solidFill>
                <a:schemeClr val="accent1">
                  <a:lumMod val="40000"/>
                  <a:lumOff val="60000"/>
                </a:schemeClr>
              </a:solidFill>
              <a:ln w="3807" cap="flat">
                <a:noFill/>
                <a:prstDash val="solid"/>
                <a:miter/>
              </a:ln>
            </p:spPr>
            <p:txBody>
              <a:bodyPr rtlCol="0" anchor="ctr"/>
              <a:lstStyle/>
              <a:p>
                <a:pPr algn="r" rtl="1"/>
                <a:endParaRPr lang="en-US">
                  <a:cs typeface="B Nazanin" panose="00000400000000000000" pitchFamily="2" charset="-78"/>
                </a:endParaRPr>
              </a:p>
            </p:txBody>
          </p:sp>
          <p:sp>
            <p:nvSpPr>
              <p:cNvPr id="27" name="Freeform: Shape 26">
                <a:extLst>
                  <a:ext uri="{FF2B5EF4-FFF2-40B4-BE49-F238E27FC236}">
                    <a16:creationId xmlns:a16="http://schemas.microsoft.com/office/drawing/2014/main" id="{31C26B07-070E-42FD-A5A2-22961CD1C55D}"/>
                  </a:ext>
                </a:extLst>
              </p:cNvPr>
              <p:cNvSpPr/>
              <p:nvPr/>
            </p:nvSpPr>
            <p:spPr>
              <a:xfrm>
                <a:off x="3522913" y="4760076"/>
                <a:ext cx="316207" cy="109266"/>
              </a:xfrm>
              <a:custGeom>
                <a:avLst/>
                <a:gdLst>
                  <a:gd name="connsiteX0" fmla="*/ 142147 w 282006"/>
                  <a:gd name="connsiteY0" fmla="*/ 406 h 97448"/>
                  <a:gd name="connsiteX1" fmla="*/ 265934 w 282006"/>
                  <a:gd name="connsiteY1" fmla="*/ 24 h 97448"/>
                  <a:gd name="connsiteX2" fmla="*/ 281980 w 282006"/>
                  <a:gd name="connsiteY2" fmla="*/ 16070 h 97448"/>
                  <a:gd name="connsiteX3" fmla="*/ 281598 w 282006"/>
                  <a:gd name="connsiteY3" fmla="*/ 81020 h 97448"/>
                  <a:gd name="connsiteX4" fmla="*/ 267080 w 282006"/>
                  <a:gd name="connsiteY4" fmla="*/ 97449 h 97448"/>
                  <a:gd name="connsiteX5" fmla="*/ 11864 w 282006"/>
                  <a:gd name="connsiteY5" fmla="*/ 97067 h 97448"/>
                  <a:gd name="connsiteX6" fmla="*/ 20 w 282006"/>
                  <a:gd name="connsiteY6" fmla="*/ 84459 h 97448"/>
                  <a:gd name="connsiteX7" fmla="*/ 20 w 282006"/>
                  <a:gd name="connsiteY7" fmla="*/ 14160 h 97448"/>
                  <a:gd name="connsiteX8" fmla="*/ 14539 w 282006"/>
                  <a:gd name="connsiteY8" fmla="*/ 406 h 97448"/>
                  <a:gd name="connsiteX9" fmla="*/ 142147 w 282006"/>
                  <a:gd name="connsiteY9" fmla="*/ 406 h 97448"/>
                  <a:gd name="connsiteX10" fmla="*/ 142147 w 282006"/>
                  <a:gd name="connsiteY10" fmla="*/ 406 h 97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2006" h="97448">
                    <a:moveTo>
                      <a:pt x="142147" y="406"/>
                    </a:moveTo>
                    <a:cubicBezTo>
                      <a:pt x="183409" y="406"/>
                      <a:pt x="224672" y="788"/>
                      <a:pt x="265934" y="24"/>
                    </a:cubicBezTo>
                    <a:cubicBezTo>
                      <a:pt x="278542" y="-358"/>
                      <a:pt x="282363" y="3844"/>
                      <a:pt x="281980" y="16070"/>
                    </a:cubicBezTo>
                    <a:cubicBezTo>
                      <a:pt x="280834" y="37465"/>
                      <a:pt x="281216" y="59243"/>
                      <a:pt x="281598" y="81020"/>
                    </a:cubicBezTo>
                    <a:cubicBezTo>
                      <a:pt x="281980" y="91718"/>
                      <a:pt x="279306" y="97449"/>
                      <a:pt x="267080" y="97449"/>
                    </a:cubicBezTo>
                    <a:cubicBezTo>
                      <a:pt x="181881" y="97067"/>
                      <a:pt x="96682" y="97067"/>
                      <a:pt x="11864" y="97067"/>
                    </a:cubicBezTo>
                    <a:cubicBezTo>
                      <a:pt x="2695" y="97067"/>
                      <a:pt x="20" y="93246"/>
                      <a:pt x="20" y="84459"/>
                    </a:cubicBezTo>
                    <a:cubicBezTo>
                      <a:pt x="403" y="61153"/>
                      <a:pt x="785" y="37465"/>
                      <a:pt x="20" y="14160"/>
                    </a:cubicBezTo>
                    <a:cubicBezTo>
                      <a:pt x="-361" y="2698"/>
                      <a:pt x="4605" y="406"/>
                      <a:pt x="14539" y="406"/>
                    </a:cubicBezTo>
                    <a:cubicBezTo>
                      <a:pt x="57329" y="788"/>
                      <a:pt x="99738" y="406"/>
                      <a:pt x="142147" y="406"/>
                    </a:cubicBezTo>
                    <a:cubicBezTo>
                      <a:pt x="142147" y="406"/>
                      <a:pt x="142147" y="406"/>
                      <a:pt x="142147" y="406"/>
                    </a:cubicBezTo>
                    <a:close/>
                  </a:path>
                </a:pathLst>
              </a:custGeom>
              <a:solidFill>
                <a:srgbClr val="DB2D08"/>
              </a:solidFill>
              <a:ln w="3807" cap="flat">
                <a:noFill/>
                <a:prstDash val="solid"/>
                <a:miter/>
              </a:ln>
            </p:spPr>
            <p:txBody>
              <a:bodyPr rtlCol="0" anchor="ctr"/>
              <a:lstStyle/>
              <a:p>
                <a:pPr algn="r" rtl="1"/>
                <a:endParaRPr lang="en-US">
                  <a:cs typeface="B Nazanin" panose="00000400000000000000" pitchFamily="2" charset="-78"/>
                </a:endParaRPr>
              </a:p>
            </p:txBody>
          </p:sp>
          <p:sp>
            <p:nvSpPr>
              <p:cNvPr id="30" name="Freeform: Shape 29">
                <a:extLst>
                  <a:ext uri="{FF2B5EF4-FFF2-40B4-BE49-F238E27FC236}">
                    <a16:creationId xmlns:a16="http://schemas.microsoft.com/office/drawing/2014/main" id="{8846120E-CBFC-43A1-8CAC-10D024ACD495}"/>
                  </a:ext>
                </a:extLst>
              </p:cNvPr>
              <p:cNvSpPr/>
              <p:nvPr/>
            </p:nvSpPr>
            <p:spPr>
              <a:xfrm>
                <a:off x="3434046" y="4110649"/>
                <a:ext cx="331205" cy="389073"/>
              </a:xfrm>
              <a:custGeom>
                <a:avLst/>
                <a:gdLst>
                  <a:gd name="connsiteX0" fmla="*/ 118245 w 295382"/>
                  <a:gd name="connsiteY0" fmla="*/ 129524 h 346991"/>
                  <a:gd name="connsiteX1" fmla="*/ 13178 w 295382"/>
                  <a:gd name="connsiteY1" fmla="*/ 190271 h 346991"/>
                  <a:gd name="connsiteX2" fmla="*/ 952 w 295382"/>
                  <a:gd name="connsiteY2" fmla="*/ 205172 h 346991"/>
                  <a:gd name="connsiteX3" fmla="*/ 94175 w 295382"/>
                  <a:gd name="connsiteY3" fmla="*/ 343859 h 346991"/>
                  <a:gd name="connsiteX4" fmla="*/ 221783 w 295382"/>
                  <a:gd name="connsiteY4" fmla="*/ 241467 h 346991"/>
                  <a:gd name="connsiteX5" fmla="*/ 290936 w 295382"/>
                  <a:gd name="connsiteY5" fmla="*/ 129906 h 346991"/>
                  <a:gd name="connsiteX6" fmla="*/ 272597 w 295382"/>
                  <a:gd name="connsiteY6" fmla="*/ 40122 h 346991"/>
                  <a:gd name="connsiteX7" fmla="*/ 174408 w 295382"/>
                  <a:gd name="connsiteY7" fmla="*/ 6 h 346991"/>
                  <a:gd name="connsiteX8" fmla="*/ 155305 w 295382"/>
                  <a:gd name="connsiteY8" fmla="*/ 19873 h 346991"/>
                  <a:gd name="connsiteX9" fmla="*/ 118245 w 295382"/>
                  <a:gd name="connsiteY9" fmla="*/ 129524 h 34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382" h="346991">
                    <a:moveTo>
                      <a:pt x="118245" y="129524"/>
                    </a:moveTo>
                    <a:cubicBezTo>
                      <a:pt x="88444" y="158942"/>
                      <a:pt x="52149" y="176517"/>
                      <a:pt x="13178" y="190271"/>
                    </a:cubicBezTo>
                    <a:cubicBezTo>
                      <a:pt x="5537" y="192946"/>
                      <a:pt x="-2868" y="195620"/>
                      <a:pt x="952" y="205172"/>
                    </a:cubicBezTo>
                    <a:cubicBezTo>
                      <a:pt x="4009" y="213195"/>
                      <a:pt x="62464" y="370985"/>
                      <a:pt x="94175" y="343859"/>
                    </a:cubicBezTo>
                    <a:cubicBezTo>
                      <a:pt x="138494" y="311766"/>
                      <a:pt x="184341" y="281966"/>
                      <a:pt x="221783" y="241467"/>
                    </a:cubicBezTo>
                    <a:cubicBezTo>
                      <a:pt x="252348" y="208610"/>
                      <a:pt x="278328" y="173079"/>
                      <a:pt x="290936" y="129906"/>
                    </a:cubicBezTo>
                    <a:cubicBezTo>
                      <a:pt x="298195" y="104308"/>
                      <a:pt x="299341" y="58843"/>
                      <a:pt x="272597" y="40122"/>
                    </a:cubicBezTo>
                    <a:cubicBezTo>
                      <a:pt x="243178" y="18727"/>
                      <a:pt x="213378" y="-376"/>
                      <a:pt x="174408" y="6"/>
                    </a:cubicBezTo>
                    <a:cubicBezTo>
                      <a:pt x="159125" y="388"/>
                      <a:pt x="153776" y="4972"/>
                      <a:pt x="155305" y="19873"/>
                    </a:cubicBezTo>
                    <a:cubicBezTo>
                      <a:pt x="157597" y="50055"/>
                      <a:pt x="127032" y="121118"/>
                      <a:pt x="118245" y="129524"/>
                    </a:cubicBezTo>
                    <a:close/>
                  </a:path>
                </a:pathLst>
              </a:custGeom>
              <a:solidFill>
                <a:srgbClr val="00DCD4"/>
              </a:solidFill>
              <a:ln w="3807" cap="flat">
                <a:noFill/>
                <a:prstDash val="solid"/>
                <a:miter/>
              </a:ln>
            </p:spPr>
            <p:txBody>
              <a:bodyPr rtlCol="0" anchor="ctr"/>
              <a:lstStyle/>
              <a:p>
                <a:pPr algn="r" rtl="1"/>
                <a:endParaRPr lang="en-US">
                  <a:cs typeface="B Nazanin" panose="00000400000000000000" pitchFamily="2" charset="-78"/>
                </a:endParaRPr>
              </a:p>
            </p:txBody>
          </p:sp>
        </p:grpSp>
        <p:sp>
          <p:nvSpPr>
            <p:cNvPr id="4" name="Freeform: Shape 3">
              <a:extLst>
                <a:ext uri="{FF2B5EF4-FFF2-40B4-BE49-F238E27FC236}">
                  <a16:creationId xmlns:a16="http://schemas.microsoft.com/office/drawing/2014/main" id="{B076AA5F-5DA6-4071-A2B2-E14266E297D5}"/>
                </a:ext>
              </a:extLst>
            </p:cNvPr>
            <p:cNvSpPr/>
            <p:nvPr/>
          </p:nvSpPr>
          <p:spPr>
            <a:xfrm>
              <a:off x="2563823" y="2445730"/>
              <a:ext cx="1527640" cy="1928473"/>
            </a:xfrm>
            <a:custGeom>
              <a:avLst/>
              <a:gdLst>
                <a:gd name="connsiteX0" fmla="*/ 1291687 w 1362409"/>
                <a:gd name="connsiteY0" fmla="*/ 708119 h 1719888"/>
                <a:gd name="connsiteX1" fmla="*/ 1337534 w 1362409"/>
                <a:gd name="connsiteY1" fmla="*/ 514033 h 1719888"/>
                <a:gd name="connsiteX2" fmla="*/ 1359693 w 1362409"/>
                <a:gd name="connsiteY2" fmla="*/ 360063 h 1719888"/>
                <a:gd name="connsiteX3" fmla="*/ 1290540 w 1362409"/>
                <a:gd name="connsiteY3" fmla="*/ 206857 h 1719888"/>
                <a:gd name="connsiteX4" fmla="*/ 1237434 w 1362409"/>
                <a:gd name="connsiteY4" fmla="*/ 146110 h 1719888"/>
                <a:gd name="connsiteX5" fmla="*/ 1217949 w 1362409"/>
                <a:gd name="connsiteY5" fmla="*/ 141525 h 1719888"/>
                <a:gd name="connsiteX6" fmla="*/ 1217185 w 1362409"/>
                <a:gd name="connsiteY6" fmla="*/ 158718 h 1719888"/>
                <a:gd name="connsiteX7" fmla="*/ 1221006 w 1362409"/>
                <a:gd name="connsiteY7" fmla="*/ 177057 h 1719888"/>
                <a:gd name="connsiteX8" fmla="*/ 1154527 w 1362409"/>
                <a:gd name="connsiteY8" fmla="*/ 201890 h 1719888"/>
                <a:gd name="connsiteX9" fmla="*/ 1086521 w 1362409"/>
                <a:gd name="connsiteY9" fmla="*/ 181641 h 1719888"/>
                <a:gd name="connsiteX10" fmla="*/ 916122 w 1362409"/>
                <a:gd name="connsiteY10" fmla="*/ 71608 h 1719888"/>
                <a:gd name="connsiteX11" fmla="*/ 803796 w 1362409"/>
                <a:gd name="connsiteY11" fmla="*/ 30346 h 1719888"/>
                <a:gd name="connsiteX12" fmla="*/ 662817 w 1362409"/>
                <a:gd name="connsiteY12" fmla="*/ 2837 h 1719888"/>
                <a:gd name="connsiteX13" fmla="*/ 468348 w 1362409"/>
                <a:gd name="connsiteY13" fmla="*/ 2455 h 1719888"/>
                <a:gd name="connsiteX14" fmla="*/ 419827 w 1362409"/>
                <a:gd name="connsiteY14" fmla="*/ 11243 h 1719888"/>
                <a:gd name="connsiteX15" fmla="*/ 412568 w 1362409"/>
                <a:gd name="connsiteY15" fmla="*/ 16591 h 1719888"/>
                <a:gd name="connsiteX16" fmla="*/ 418298 w 1362409"/>
                <a:gd name="connsiteY16" fmla="*/ 24997 h 1719888"/>
                <a:gd name="connsiteX17" fmla="*/ 451156 w 1362409"/>
                <a:gd name="connsiteY17" fmla="*/ 33020 h 1719888"/>
                <a:gd name="connsiteX18" fmla="*/ 523747 w 1362409"/>
                <a:gd name="connsiteY18" fmla="*/ 36077 h 1719888"/>
                <a:gd name="connsiteX19" fmla="*/ 549345 w 1362409"/>
                <a:gd name="connsiteY19" fmla="*/ 47156 h 1719888"/>
                <a:gd name="connsiteX20" fmla="*/ 528332 w 1362409"/>
                <a:gd name="connsiteY20" fmla="*/ 58618 h 1719888"/>
                <a:gd name="connsiteX21" fmla="*/ 516488 w 1362409"/>
                <a:gd name="connsiteY21" fmla="*/ 63585 h 1719888"/>
                <a:gd name="connsiteX22" fmla="*/ 297186 w 1362409"/>
                <a:gd name="connsiteY22" fmla="*/ 85362 h 1719888"/>
                <a:gd name="connsiteX23" fmla="*/ 134810 w 1362409"/>
                <a:gd name="connsiteY23" fmla="*/ 126243 h 1719888"/>
                <a:gd name="connsiteX24" fmla="*/ 12551 w 1362409"/>
                <a:gd name="connsiteY24" fmla="*/ 195777 h 1719888"/>
                <a:gd name="connsiteX25" fmla="*/ 707 w 1362409"/>
                <a:gd name="connsiteY25" fmla="*/ 213352 h 1719888"/>
                <a:gd name="connsiteX26" fmla="*/ 21339 w 1362409"/>
                <a:gd name="connsiteY26" fmla="*/ 216791 h 1719888"/>
                <a:gd name="connsiteX27" fmla="*/ 28980 w 1362409"/>
                <a:gd name="connsiteY27" fmla="*/ 215645 h 1719888"/>
                <a:gd name="connsiteX28" fmla="*/ 105392 w 1362409"/>
                <a:gd name="connsiteY28" fmla="*/ 189664 h 1719888"/>
                <a:gd name="connsiteX29" fmla="*/ 160026 w 1362409"/>
                <a:gd name="connsiteY29" fmla="*/ 177439 h 1719888"/>
                <a:gd name="connsiteX30" fmla="*/ 174544 w 1362409"/>
                <a:gd name="connsiteY30" fmla="*/ 183169 h 1719888"/>
                <a:gd name="connsiteX31" fmla="*/ 165757 w 1362409"/>
                <a:gd name="connsiteY31" fmla="*/ 195395 h 1719888"/>
                <a:gd name="connsiteX32" fmla="*/ 146272 w 1362409"/>
                <a:gd name="connsiteY32" fmla="*/ 206857 h 1719888"/>
                <a:gd name="connsiteX33" fmla="*/ 32800 w 1362409"/>
                <a:gd name="connsiteY33" fmla="*/ 303518 h 1719888"/>
                <a:gd name="connsiteX34" fmla="*/ 26687 w 1362409"/>
                <a:gd name="connsiteY34" fmla="*/ 323767 h 1719888"/>
                <a:gd name="connsiteX35" fmla="*/ 46937 w 1362409"/>
                <a:gd name="connsiteY35" fmla="*/ 319947 h 1719888"/>
                <a:gd name="connsiteX36" fmla="*/ 62601 w 1362409"/>
                <a:gd name="connsiteY36" fmla="*/ 309631 h 1719888"/>
                <a:gd name="connsiteX37" fmla="*/ 115325 w 1362409"/>
                <a:gd name="connsiteY37" fmla="*/ 314216 h 1719888"/>
                <a:gd name="connsiteX38" fmla="*/ 137103 w 1362409"/>
                <a:gd name="connsiteY38" fmla="*/ 357771 h 1719888"/>
                <a:gd name="connsiteX39" fmla="*/ 175308 w 1362409"/>
                <a:gd name="connsiteY39" fmla="*/ 461691 h 1719888"/>
                <a:gd name="connsiteX40" fmla="*/ 220392 w 1362409"/>
                <a:gd name="connsiteY40" fmla="*/ 614515 h 1719888"/>
                <a:gd name="connsiteX41" fmla="*/ 221538 w 1362409"/>
                <a:gd name="connsiteY41" fmla="*/ 704299 h 1719888"/>
                <a:gd name="connsiteX42" fmla="*/ 221538 w 1362409"/>
                <a:gd name="connsiteY42" fmla="*/ 704299 h 1719888"/>
                <a:gd name="connsiteX43" fmla="*/ 221538 w 1362409"/>
                <a:gd name="connsiteY43" fmla="*/ 704299 h 1719888"/>
                <a:gd name="connsiteX44" fmla="*/ 160026 w 1362409"/>
                <a:gd name="connsiteY44" fmla="*/ 743651 h 1719888"/>
                <a:gd name="connsiteX45" fmla="*/ 152003 w 1362409"/>
                <a:gd name="connsiteY45" fmla="*/ 850246 h 1719888"/>
                <a:gd name="connsiteX46" fmla="*/ 197086 w 1362409"/>
                <a:gd name="connsiteY46" fmla="*/ 929714 h 1719888"/>
                <a:gd name="connsiteX47" fmla="*/ 226887 w 1362409"/>
                <a:gd name="connsiteY47" fmla="*/ 950345 h 1719888"/>
                <a:gd name="connsiteX48" fmla="*/ 251338 w 1362409"/>
                <a:gd name="connsiteY48" fmla="*/ 1020262 h 1719888"/>
                <a:gd name="connsiteX49" fmla="*/ 633780 w 1362409"/>
                <a:gd name="connsiteY49" fmla="*/ 1386275 h 1719888"/>
                <a:gd name="connsiteX50" fmla="*/ 634544 w 1362409"/>
                <a:gd name="connsiteY50" fmla="*/ 1484465 h 1719888"/>
                <a:gd name="connsiteX51" fmla="*/ 588315 w 1362409"/>
                <a:gd name="connsiteY51" fmla="*/ 1569664 h 1719888"/>
                <a:gd name="connsiteX52" fmla="*/ 585258 w 1362409"/>
                <a:gd name="connsiteY52" fmla="*/ 1601375 h 1719888"/>
                <a:gd name="connsiteX53" fmla="*/ 652119 w 1362409"/>
                <a:gd name="connsiteY53" fmla="*/ 1717903 h 1719888"/>
                <a:gd name="connsiteX54" fmla="*/ 835890 w 1362409"/>
                <a:gd name="connsiteY54" fmla="*/ 1719431 h 1719888"/>
                <a:gd name="connsiteX55" fmla="*/ 915358 w 1362409"/>
                <a:gd name="connsiteY55" fmla="*/ 1592970 h 1719888"/>
                <a:gd name="connsiteX56" fmla="*/ 909627 w 1362409"/>
                <a:gd name="connsiteY56" fmla="*/ 1565461 h 1719888"/>
                <a:gd name="connsiteX57" fmla="*/ 875242 w 1362409"/>
                <a:gd name="connsiteY57" fmla="*/ 1516176 h 1719888"/>
                <a:gd name="connsiteX58" fmla="*/ 865690 w 1362409"/>
                <a:gd name="connsiteY58" fmla="*/ 1387039 h 1719888"/>
                <a:gd name="connsiteX59" fmla="*/ 1090341 w 1362409"/>
                <a:gd name="connsiteY59" fmla="*/ 1274332 h 1719888"/>
                <a:gd name="connsiteX60" fmla="*/ 1191205 w 1362409"/>
                <a:gd name="connsiteY60" fmla="*/ 1166973 h 1719888"/>
                <a:gd name="connsiteX61" fmla="*/ 1263414 w 1362409"/>
                <a:gd name="connsiteY61" fmla="*/ 956840 h 1719888"/>
                <a:gd name="connsiteX62" fmla="*/ 1263414 w 1362409"/>
                <a:gd name="connsiteY62" fmla="*/ 956840 h 1719888"/>
                <a:gd name="connsiteX63" fmla="*/ 1338298 w 1362409"/>
                <a:gd name="connsiteY63" fmla="*/ 861325 h 1719888"/>
                <a:gd name="connsiteX64" fmla="*/ 1344029 w 1362409"/>
                <a:gd name="connsiteY64" fmla="*/ 791790 h 1719888"/>
                <a:gd name="connsiteX65" fmla="*/ 1291687 w 1362409"/>
                <a:gd name="connsiteY65" fmla="*/ 708119 h 1719888"/>
                <a:gd name="connsiteX66" fmla="*/ 272352 w 1362409"/>
                <a:gd name="connsiteY66" fmla="*/ 878518 h 1719888"/>
                <a:gd name="connsiteX67" fmla="*/ 272352 w 1362409"/>
                <a:gd name="connsiteY67" fmla="*/ 878518 h 1719888"/>
                <a:gd name="connsiteX68" fmla="*/ 272352 w 1362409"/>
                <a:gd name="connsiteY68" fmla="*/ 878518 h 1719888"/>
                <a:gd name="connsiteX69" fmla="*/ 272352 w 1362409"/>
                <a:gd name="connsiteY69" fmla="*/ 878518 h 171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362409" h="1719888">
                  <a:moveTo>
                    <a:pt x="1291687" y="708119"/>
                  </a:moveTo>
                  <a:cubicBezTo>
                    <a:pt x="1290158" y="639349"/>
                    <a:pt x="1315374" y="577073"/>
                    <a:pt x="1337534" y="514033"/>
                  </a:cubicBezTo>
                  <a:cubicBezTo>
                    <a:pt x="1359693" y="458634"/>
                    <a:pt x="1366952" y="396359"/>
                    <a:pt x="1359693" y="360063"/>
                  </a:cubicBezTo>
                  <a:cubicBezTo>
                    <a:pt x="1348614" y="305811"/>
                    <a:pt x="1302002" y="222904"/>
                    <a:pt x="1290540" y="206857"/>
                  </a:cubicBezTo>
                  <a:cubicBezTo>
                    <a:pt x="1274876" y="184698"/>
                    <a:pt x="1258065" y="163684"/>
                    <a:pt x="1237434" y="146110"/>
                  </a:cubicBezTo>
                  <a:cubicBezTo>
                    <a:pt x="1232085" y="141525"/>
                    <a:pt x="1224062" y="138086"/>
                    <a:pt x="1217949" y="141525"/>
                  </a:cubicBezTo>
                  <a:cubicBezTo>
                    <a:pt x="1211454" y="145346"/>
                    <a:pt x="1216039" y="152987"/>
                    <a:pt x="1217185" y="158718"/>
                  </a:cubicBezTo>
                  <a:cubicBezTo>
                    <a:pt x="1218331" y="164831"/>
                    <a:pt x="1219477" y="170944"/>
                    <a:pt x="1221006" y="177057"/>
                  </a:cubicBezTo>
                  <a:cubicBezTo>
                    <a:pt x="1202667" y="195777"/>
                    <a:pt x="1178597" y="199216"/>
                    <a:pt x="1154527" y="201890"/>
                  </a:cubicBezTo>
                  <a:cubicBezTo>
                    <a:pt x="1129311" y="203419"/>
                    <a:pt x="1107916" y="192339"/>
                    <a:pt x="1086521" y="181641"/>
                  </a:cubicBezTo>
                  <a:cubicBezTo>
                    <a:pt x="1025773" y="151076"/>
                    <a:pt x="978016" y="100645"/>
                    <a:pt x="916122" y="71608"/>
                  </a:cubicBezTo>
                  <a:cubicBezTo>
                    <a:pt x="879062" y="57090"/>
                    <a:pt x="843149" y="40661"/>
                    <a:pt x="803796" y="30346"/>
                  </a:cubicBezTo>
                  <a:cubicBezTo>
                    <a:pt x="757185" y="18502"/>
                    <a:pt x="710574" y="6276"/>
                    <a:pt x="662817" y="2837"/>
                  </a:cubicBezTo>
                  <a:cubicBezTo>
                    <a:pt x="597866" y="-2129"/>
                    <a:pt x="533298" y="545"/>
                    <a:pt x="468348" y="2455"/>
                  </a:cubicBezTo>
                  <a:cubicBezTo>
                    <a:pt x="451538" y="2837"/>
                    <a:pt x="436255" y="8950"/>
                    <a:pt x="419827" y="11243"/>
                  </a:cubicBezTo>
                  <a:cubicBezTo>
                    <a:pt x="416770" y="11625"/>
                    <a:pt x="413332" y="12771"/>
                    <a:pt x="412568" y="16591"/>
                  </a:cubicBezTo>
                  <a:cubicBezTo>
                    <a:pt x="411803" y="21176"/>
                    <a:pt x="414478" y="23469"/>
                    <a:pt x="418298" y="24997"/>
                  </a:cubicBezTo>
                  <a:cubicBezTo>
                    <a:pt x="428996" y="29199"/>
                    <a:pt x="439312" y="33020"/>
                    <a:pt x="451156" y="33020"/>
                  </a:cubicBezTo>
                  <a:cubicBezTo>
                    <a:pt x="475225" y="33402"/>
                    <a:pt x="499677" y="33784"/>
                    <a:pt x="523747" y="36077"/>
                  </a:cubicBezTo>
                  <a:cubicBezTo>
                    <a:pt x="532916" y="36841"/>
                    <a:pt x="548199" y="36841"/>
                    <a:pt x="549345" y="47156"/>
                  </a:cubicBezTo>
                  <a:cubicBezTo>
                    <a:pt x="550873" y="57854"/>
                    <a:pt x="535209" y="54033"/>
                    <a:pt x="528332" y="58618"/>
                  </a:cubicBezTo>
                  <a:cubicBezTo>
                    <a:pt x="524511" y="61292"/>
                    <a:pt x="521072" y="62821"/>
                    <a:pt x="516488" y="63585"/>
                  </a:cubicBezTo>
                  <a:cubicBezTo>
                    <a:pt x="443896" y="77721"/>
                    <a:pt x="370159" y="77721"/>
                    <a:pt x="297186" y="85362"/>
                  </a:cubicBezTo>
                  <a:cubicBezTo>
                    <a:pt x="240641" y="91475"/>
                    <a:pt x="186388" y="103701"/>
                    <a:pt x="134810" y="126243"/>
                  </a:cubicBezTo>
                  <a:cubicBezTo>
                    <a:pt x="91637" y="144964"/>
                    <a:pt x="49229" y="165595"/>
                    <a:pt x="12551" y="195777"/>
                  </a:cubicBezTo>
                  <a:cubicBezTo>
                    <a:pt x="7202" y="200362"/>
                    <a:pt x="-2731" y="204947"/>
                    <a:pt x="707" y="213352"/>
                  </a:cubicBezTo>
                  <a:cubicBezTo>
                    <a:pt x="4146" y="220993"/>
                    <a:pt x="14079" y="216791"/>
                    <a:pt x="21339" y="216791"/>
                  </a:cubicBezTo>
                  <a:cubicBezTo>
                    <a:pt x="24013" y="216791"/>
                    <a:pt x="26687" y="216791"/>
                    <a:pt x="28980" y="215645"/>
                  </a:cubicBezTo>
                  <a:cubicBezTo>
                    <a:pt x="54578" y="207239"/>
                    <a:pt x="79794" y="198070"/>
                    <a:pt x="105392" y="189664"/>
                  </a:cubicBezTo>
                  <a:cubicBezTo>
                    <a:pt x="123348" y="183934"/>
                    <a:pt x="140541" y="175910"/>
                    <a:pt x="160026" y="177439"/>
                  </a:cubicBezTo>
                  <a:cubicBezTo>
                    <a:pt x="165375" y="177821"/>
                    <a:pt x="172252" y="175910"/>
                    <a:pt x="174544" y="183169"/>
                  </a:cubicBezTo>
                  <a:cubicBezTo>
                    <a:pt x="176455" y="190429"/>
                    <a:pt x="171488" y="192721"/>
                    <a:pt x="165757" y="195395"/>
                  </a:cubicBezTo>
                  <a:cubicBezTo>
                    <a:pt x="158880" y="198452"/>
                    <a:pt x="153149" y="204565"/>
                    <a:pt x="146272" y="206857"/>
                  </a:cubicBezTo>
                  <a:cubicBezTo>
                    <a:pt x="95840" y="224432"/>
                    <a:pt x="64511" y="264166"/>
                    <a:pt x="32800" y="303518"/>
                  </a:cubicBezTo>
                  <a:cubicBezTo>
                    <a:pt x="28216" y="309249"/>
                    <a:pt x="22867" y="318037"/>
                    <a:pt x="26687" y="323767"/>
                  </a:cubicBezTo>
                  <a:cubicBezTo>
                    <a:pt x="32800" y="331409"/>
                    <a:pt x="40442" y="323385"/>
                    <a:pt x="46937" y="319947"/>
                  </a:cubicBezTo>
                  <a:cubicBezTo>
                    <a:pt x="52667" y="317272"/>
                    <a:pt x="57252" y="313070"/>
                    <a:pt x="62601" y="309631"/>
                  </a:cubicBezTo>
                  <a:cubicBezTo>
                    <a:pt x="83614" y="296641"/>
                    <a:pt x="101953" y="297787"/>
                    <a:pt x="115325" y="314216"/>
                  </a:cubicBezTo>
                  <a:cubicBezTo>
                    <a:pt x="126023" y="326824"/>
                    <a:pt x="132136" y="341724"/>
                    <a:pt x="137103" y="357771"/>
                  </a:cubicBezTo>
                  <a:cubicBezTo>
                    <a:pt x="147800" y="392920"/>
                    <a:pt x="151621" y="431126"/>
                    <a:pt x="175308" y="461691"/>
                  </a:cubicBezTo>
                  <a:cubicBezTo>
                    <a:pt x="210076" y="506774"/>
                    <a:pt x="223066" y="557970"/>
                    <a:pt x="220392" y="614515"/>
                  </a:cubicBezTo>
                  <a:cubicBezTo>
                    <a:pt x="218863" y="644315"/>
                    <a:pt x="221156" y="674116"/>
                    <a:pt x="221538" y="704299"/>
                  </a:cubicBezTo>
                  <a:cubicBezTo>
                    <a:pt x="221538" y="704299"/>
                    <a:pt x="221538" y="704299"/>
                    <a:pt x="221538" y="704299"/>
                  </a:cubicBezTo>
                  <a:cubicBezTo>
                    <a:pt x="221538" y="704299"/>
                    <a:pt x="221538" y="704299"/>
                    <a:pt x="221538" y="704299"/>
                  </a:cubicBezTo>
                  <a:cubicBezTo>
                    <a:pt x="196322" y="710412"/>
                    <a:pt x="174544" y="721109"/>
                    <a:pt x="160026" y="743651"/>
                  </a:cubicBezTo>
                  <a:cubicBezTo>
                    <a:pt x="140923" y="778036"/>
                    <a:pt x="147036" y="814332"/>
                    <a:pt x="152003" y="850246"/>
                  </a:cubicBezTo>
                  <a:cubicBezTo>
                    <a:pt x="163465" y="878900"/>
                    <a:pt x="174544" y="907555"/>
                    <a:pt x="197086" y="929714"/>
                  </a:cubicBezTo>
                  <a:cubicBezTo>
                    <a:pt x="205873" y="938119"/>
                    <a:pt x="212368" y="949963"/>
                    <a:pt x="226887" y="950345"/>
                  </a:cubicBezTo>
                  <a:cubicBezTo>
                    <a:pt x="234910" y="973651"/>
                    <a:pt x="242551" y="997339"/>
                    <a:pt x="251338" y="1020262"/>
                  </a:cubicBezTo>
                  <a:cubicBezTo>
                    <a:pt x="273880" y="1078717"/>
                    <a:pt x="444279" y="1312920"/>
                    <a:pt x="633780" y="1386275"/>
                  </a:cubicBezTo>
                  <a:cubicBezTo>
                    <a:pt x="634162" y="1419132"/>
                    <a:pt x="634162" y="1451607"/>
                    <a:pt x="634544" y="1484465"/>
                  </a:cubicBezTo>
                  <a:cubicBezTo>
                    <a:pt x="631870" y="1519996"/>
                    <a:pt x="620790" y="1550561"/>
                    <a:pt x="588315" y="1569664"/>
                  </a:cubicBezTo>
                  <a:cubicBezTo>
                    <a:pt x="575707" y="1583036"/>
                    <a:pt x="578763" y="1589531"/>
                    <a:pt x="585258" y="1601375"/>
                  </a:cubicBezTo>
                  <a:cubicBezTo>
                    <a:pt x="607418" y="1640727"/>
                    <a:pt x="640657" y="1706823"/>
                    <a:pt x="652119" y="1717903"/>
                  </a:cubicBezTo>
                  <a:cubicBezTo>
                    <a:pt x="656704" y="1720195"/>
                    <a:pt x="832833" y="1720195"/>
                    <a:pt x="835890" y="1719431"/>
                  </a:cubicBezTo>
                  <a:cubicBezTo>
                    <a:pt x="841238" y="1717139"/>
                    <a:pt x="888614" y="1628119"/>
                    <a:pt x="915358" y="1592970"/>
                  </a:cubicBezTo>
                  <a:cubicBezTo>
                    <a:pt x="921853" y="1584182"/>
                    <a:pt x="916504" y="1576159"/>
                    <a:pt x="909627" y="1565461"/>
                  </a:cubicBezTo>
                  <a:cubicBezTo>
                    <a:pt x="895109" y="1551325"/>
                    <a:pt x="883265" y="1535661"/>
                    <a:pt x="875242" y="1516176"/>
                  </a:cubicBezTo>
                  <a:cubicBezTo>
                    <a:pt x="867983" y="1498219"/>
                    <a:pt x="874096" y="1411491"/>
                    <a:pt x="865690" y="1387039"/>
                  </a:cubicBezTo>
                  <a:cubicBezTo>
                    <a:pt x="864926" y="1385893"/>
                    <a:pt x="1019278" y="1319797"/>
                    <a:pt x="1090341" y="1274332"/>
                  </a:cubicBezTo>
                  <a:cubicBezTo>
                    <a:pt x="1131604" y="1247970"/>
                    <a:pt x="1183946" y="1178817"/>
                    <a:pt x="1191205" y="1166973"/>
                  </a:cubicBezTo>
                  <a:cubicBezTo>
                    <a:pt x="1245839" y="1079099"/>
                    <a:pt x="1258065" y="967538"/>
                    <a:pt x="1263414" y="956840"/>
                  </a:cubicBezTo>
                  <a:cubicBezTo>
                    <a:pt x="1263414" y="956840"/>
                    <a:pt x="1263414" y="956840"/>
                    <a:pt x="1263414" y="956840"/>
                  </a:cubicBezTo>
                  <a:cubicBezTo>
                    <a:pt x="1302002" y="935827"/>
                    <a:pt x="1323780" y="902206"/>
                    <a:pt x="1338298" y="861325"/>
                  </a:cubicBezTo>
                  <a:cubicBezTo>
                    <a:pt x="1346703" y="837638"/>
                    <a:pt x="1342883" y="815096"/>
                    <a:pt x="1344029" y="791790"/>
                  </a:cubicBezTo>
                  <a:cubicBezTo>
                    <a:pt x="1347849" y="752438"/>
                    <a:pt x="1329128" y="724166"/>
                    <a:pt x="1291687" y="708119"/>
                  </a:cubicBezTo>
                  <a:close/>
                  <a:moveTo>
                    <a:pt x="272352" y="878518"/>
                  </a:moveTo>
                  <a:cubicBezTo>
                    <a:pt x="272352" y="878518"/>
                    <a:pt x="272352" y="878518"/>
                    <a:pt x="272352" y="878518"/>
                  </a:cubicBezTo>
                  <a:cubicBezTo>
                    <a:pt x="272352" y="878518"/>
                    <a:pt x="272352" y="878518"/>
                    <a:pt x="272352" y="878518"/>
                  </a:cubicBezTo>
                  <a:cubicBezTo>
                    <a:pt x="272352" y="878518"/>
                    <a:pt x="272352" y="878518"/>
                    <a:pt x="272352" y="878518"/>
                  </a:cubicBezTo>
                  <a:close/>
                </a:path>
              </a:pathLst>
            </a:custGeom>
            <a:solidFill>
              <a:srgbClr val="FEAD6D"/>
            </a:solidFill>
            <a:ln w="3807" cap="flat">
              <a:noFill/>
              <a:prstDash val="solid"/>
              <a:miter/>
            </a:ln>
          </p:spPr>
          <p:txBody>
            <a:bodyPr rtlCol="0" anchor="ctr"/>
            <a:lstStyle/>
            <a:p>
              <a:pPr algn="r" rtl="1"/>
              <a:endParaRPr lang="en-US">
                <a:cs typeface="B Nazanin" panose="00000400000000000000" pitchFamily="2" charset="-78"/>
              </a:endParaRPr>
            </a:p>
          </p:txBody>
        </p:sp>
        <p:sp>
          <p:nvSpPr>
            <p:cNvPr id="7" name="Freeform: Shape 6">
              <a:extLst>
                <a:ext uri="{FF2B5EF4-FFF2-40B4-BE49-F238E27FC236}">
                  <a16:creationId xmlns:a16="http://schemas.microsoft.com/office/drawing/2014/main" id="{D866DDD7-E962-4434-8A8B-AD91DBB90001}"/>
                </a:ext>
              </a:extLst>
            </p:cNvPr>
            <p:cNvSpPr/>
            <p:nvPr/>
          </p:nvSpPr>
          <p:spPr>
            <a:xfrm>
              <a:off x="2563395" y="2446879"/>
              <a:ext cx="1528510" cy="1103007"/>
            </a:xfrm>
            <a:custGeom>
              <a:avLst/>
              <a:gdLst>
                <a:gd name="connsiteX0" fmla="*/ 1363132 w 1363185"/>
                <a:gd name="connsiteY0" fmla="*/ 368972 h 983705"/>
                <a:gd name="connsiteX1" fmla="*/ 1338298 w 1363185"/>
                <a:gd name="connsiteY1" fmla="*/ 513008 h 983705"/>
                <a:gd name="connsiteX2" fmla="*/ 1292451 w 1363185"/>
                <a:gd name="connsiteY2" fmla="*/ 707094 h 983705"/>
                <a:gd name="connsiteX3" fmla="*/ 1274876 w 1363185"/>
                <a:gd name="connsiteY3" fmla="*/ 752559 h 983705"/>
                <a:gd name="connsiteX4" fmla="*/ 1265706 w 1363185"/>
                <a:gd name="connsiteY4" fmla="*/ 957343 h 983705"/>
                <a:gd name="connsiteX5" fmla="*/ 1258829 w 1363185"/>
                <a:gd name="connsiteY5" fmla="*/ 970715 h 983705"/>
                <a:gd name="connsiteX6" fmla="*/ 1243547 w 1363185"/>
                <a:gd name="connsiteY6" fmla="*/ 983705 h 983705"/>
                <a:gd name="connsiteX7" fmla="*/ 1228265 w 1363185"/>
                <a:gd name="connsiteY7" fmla="*/ 938240 h 983705"/>
                <a:gd name="connsiteX8" fmla="*/ 1226737 w 1363185"/>
                <a:gd name="connsiteY8" fmla="*/ 688756 h 983705"/>
                <a:gd name="connsiteX9" fmla="*/ 1206869 w 1363185"/>
                <a:gd name="connsiteY9" fmla="*/ 553124 h 983705"/>
                <a:gd name="connsiteX10" fmla="*/ 1181653 w 1363185"/>
                <a:gd name="connsiteY10" fmla="*/ 493905 h 983705"/>
                <a:gd name="connsiteX11" fmla="*/ 1105242 w 1363185"/>
                <a:gd name="connsiteY11" fmla="*/ 446148 h 983705"/>
                <a:gd name="connsiteX12" fmla="*/ 867983 w 1363185"/>
                <a:gd name="connsiteY12" fmla="*/ 453407 h 983705"/>
                <a:gd name="connsiteX13" fmla="*/ 800358 w 1363185"/>
                <a:gd name="connsiteY13" fmla="*/ 478623 h 983705"/>
                <a:gd name="connsiteX14" fmla="*/ 694910 w 1363185"/>
                <a:gd name="connsiteY14" fmla="*/ 478241 h 983705"/>
                <a:gd name="connsiteX15" fmla="*/ 577617 w 1363185"/>
                <a:gd name="connsiteY15" fmla="*/ 442327 h 983705"/>
                <a:gd name="connsiteX16" fmla="*/ 361372 w 1363185"/>
                <a:gd name="connsiteY16" fmla="*/ 444619 h 983705"/>
                <a:gd name="connsiteX17" fmla="*/ 299478 w 1363185"/>
                <a:gd name="connsiteY17" fmla="*/ 499636 h 983705"/>
                <a:gd name="connsiteX18" fmla="*/ 282285 w 1363185"/>
                <a:gd name="connsiteY18" fmla="*/ 633357 h 983705"/>
                <a:gd name="connsiteX19" fmla="*/ 272734 w 1363185"/>
                <a:gd name="connsiteY19" fmla="*/ 768224 h 983705"/>
                <a:gd name="connsiteX20" fmla="*/ 261272 w 1363185"/>
                <a:gd name="connsiteY20" fmla="*/ 937476 h 983705"/>
                <a:gd name="connsiteX21" fmla="*/ 243697 w 1363185"/>
                <a:gd name="connsiteY21" fmla="*/ 960400 h 983705"/>
                <a:gd name="connsiteX22" fmla="*/ 228797 w 1363185"/>
                <a:gd name="connsiteY22" fmla="*/ 942443 h 983705"/>
                <a:gd name="connsiteX23" fmla="*/ 228415 w 1363185"/>
                <a:gd name="connsiteY23" fmla="*/ 735367 h 983705"/>
                <a:gd name="connsiteX24" fmla="*/ 220392 w 1363185"/>
                <a:gd name="connsiteY24" fmla="*/ 614636 h 983705"/>
                <a:gd name="connsiteX25" fmla="*/ 175309 w 1363185"/>
                <a:gd name="connsiteY25" fmla="*/ 461812 h 983705"/>
                <a:gd name="connsiteX26" fmla="*/ 137103 w 1363185"/>
                <a:gd name="connsiteY26" fmla="*/ 357892 h 983705"/>
                <a:gd name="connsiteX27" fmla="*/ 115325 w 1363185"/>
                <a:gd name="connsiteY27" fmla="*/ 314337 h 983705"/>
                <a:gd name="connsiteX28" fmla="*/ 62601 w 1363185"/>
                <a:gd name="connsiteY28" fmla="*/ 309752 h 983705"/>
                <a:gd name="connsiteX29" fmla="*/ 46937 w 1363185"/>
                <a:gd name="connsiteY29" fmla="*/ 320068 h 983705"/>
                <a:gd name="connsiteX30" fmla="*/ 26687 w 1363185"/>
                <a:gd name="connsiteY30" fmla="*/ 323889 h 983705"/>
                <a:gd name="connsiteX31" fmla="*/ 32800 w 1363185"/>
                <a:gd name="connsiteY31" fmla="*/ 303639 h 983705"/>
                <a:gd name="connsiteX32" fmla="*/ 146272 w 1363185"/>
                <a:gd name="connsiteY32" fmla="*/ 206978 h 983705"/>
                <a:gd name="connsiteX33" fmla="*/ 165757 w 1363185"/>
                <a:gd name="connsiteY33" fmla="*/ 195517 h 983705"/>
                <a:gd name="connsiteX34" fmla="*/ 174544 w 1363185"/>
                <a:gd name="connsiteY34" fmla="*/ 183291 h 983705"/>
                <a:gd name="connsiteX35" fmla="*/ 160026 w 1363185"/>
                <a:gd name="connsiteY35" fmla="*/ 177560 h 983705"/>
                <a:gd name="connsiteX36" fmla="*/ 105392 w 1363185"/>
                <a:gd name="connsiteY36" fmla="*/ 189786 h 983705"/>
                <a:gd name="connsiteX37" fmla="*/ 28980 w 1363185"/>
                <a:gd name="connsiteY37" fmla="*/ 215766 h 983705"/>
                <a:gd name="connsiteX38" fmla="*/ 21339 w 1363185"/>
                <a:gd name="connsiteY38" fmla="*/ 216912 h 983705"/>
                <a:gd name="connsiteX39" fmla="*/ 707 w 1363185"/>
                <a:gd name="connsiteY39" fmla="*/ 213473 h 983705"/>
                <a:gd name="connsiteX40" fmla="*/ 12551 w 1363185"/>
                <a:gd name="connsiteY40" fmla="*/ 195899 h 983705"/>
                <a:gd name="connsiteX41" fmla="*/ 134810 w 1363185"/>
                <a:gd name="connsiteY41" fmla="*/ 126364 h 983705"/>
                <a:gd name="connsiteX42" fmla="*/ 297186 w 1363185"/>
                <a:gd name="connsiteY42" fmla="*/ 85483 h 983705"/>
                <a:gd name="connsiteX43" fmla="*/ 516488 w 1363185"/>
                <a:gd name="connsiteY43" fmla="*/ 63706 h 983705"/>
                <a:gd name="connsiteX44" fmla="*/ 528332 w 1363185"/>
                <a:gd name="connsiteY44" fmla="*/ 58739 h 983705"/>
                <a:gd name="connsiteX45" fmla="*/ 549345 w 1363185"/>
                <a:gd name="connsiteY45" fmla="*/ 47277 h 983705"/>
                <a:gd name="connsiteX46" fmla="*/ 523747 w 1363185"/>
                <a:gd name="connsiteY46" fmla="*/ 36198 h 983705"/>
                <a:gd name="connsiteX47" fmla="*/ 451156 w 1363185"/>
                <a:gd name="connsiteY47" fmla="*/ 33141 h 983705"/>
                <a:gd name="connsiteX48" fmla="*/ 418298 w 1363185"/>
                <a:gd name="connsiteY48" fmla="*/ 25118 h 983705"/>
                <a:gd name="connsiteX49" fmla="*/ 412567 w 1363185"/>
                <a:gd name="connsiteY49" fmla="*/ 16713 h 983705"/>
                <a:gd name="connsiteX50" fmla="*/ 419827 w 1363185"/>
                <a:gd name="connsiteY50" fmla="*/ 11364 h 983705"/>
                <a:gd name="connsiteX51" fmla="*/ 468348 w 1363185"/>
                <a:gd name="connsiteY51" fmla="*/ 2576 h 983705"/>
                <a:gd name="connsiteX52" fmla="*/ 662817 w 1363185"/>
                <a:gd name="connsiteY52" fmla="*/ 2958 h 983705"/>
                <a:gd name="connsiteX53" fmla="*/ 803797 w 1363185"/>
                <a:gd name="connsiteY53" fmla="*/ 30467 h 983705"/>
                <a:gd name="connsiteX54" fmla="*/ 916122 w 1363185"/>
                <a:gd name="connsiteY54" fmla="*/ 71729 h 983705"/>
                <a:gd name="connsiteX55" fmla="*/ 1086521 w 1363185"/>
                <a:gd name="connsiteY55" fmla="*/ 181762 h 983705"/>
                <a:gd name="connsiteX56" fmla="*/ 1154527 w 1363185"/>
                <a:gd name="connsiteY56" fmla="*/ 202012 h 983705"/>
                <a:gd name="connsiteX57" fmla="*/ 1221006 w 1363185"/>
                <a:gd name="connsiteY57" fmla="*/ 177178 h 983705"/>
                <a:gd name="connsiteX58" fmla="*/ 1217185 w 1363185"/>
                <a:gd name="connsiteY58" fmla="*/ 158839 h 983705"/>
                <a:gd name="connsiteX59" fmla="*/ 1217949 w 1363185"/>
                <a:gd name="connsiteY59" fmla="*/ 141646 h 983705"/>
                <a:gd name="connsiteX60" fmla="*/ 1237434 w 1363185"/>
                <a:gd name="connsiteY60" fmla="*/ 146231 h 983705"/>
                <a:gd name="connsiteX61" fmla="*/ 1292451 w 1363185"/>
                <a:gd name="connsiteY61" fmla="*/ 202394 h 983705"/>
                <a:gd name="connsiteX62" fmla="*/ 1322633 w 1363185"/>
                <a:gd name="connsiteY62" fmla="*/ 255882 h 983705"/>
                <a:gd name="connsiteX63" fmla="*/ 1363132 w 1363185"/>
                <a:gd name="connsiteY63" fmla="*/ 368972 h 98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363185" h="983705">
                  <a:moveTo>
                    <a:pt x="1363132" y="368972"/>
                  </a:moveTo>
                  <a:cubicBezTo>
                    <a:pt x="1363896" y="412908"/>
                    <a:pt x="1356637" y="459902"/>
                    <a:pt x="1338298" y="513008"/>
                  </a:cubicBezTo>
                  <a:cubicBezTo>
                    <a:pt x="1315756" y="576048"/>
                    <a:pt x="1293979" y="705948"/>
                    <a:pt x="1292451" y="707094"/>
                  </a:cubicBezTo>
                  <a:cubicBezTo>
                    <a:pt x="1276404" y="717028"/>
                    <a:pt x="1276022" y="738423"/>
                    <a:pt x="1274876" y="752559"/>
                  </a:cubicBezTo>
                  <a:cubicBezTo>
                    <a:pt x="1272202" y="794968"/>
                    <a:pt x="1279079" y="916463"/>
                    <a:pt x="1265706" y="957343"/>
                  </a:cubicBezTo>
                  <a:cubicBezTo>
                    <a:pt x="1261886" y="968805"/>
                    <a:pt x="1264943" y="960400"/>
                    <a:pt x="1258829" y="970715"/>
                  </a:cubicBezTo>
                  <a:cubicBezTo>
                    <a:pt x="1255391" y="976828"/>
                    <a:pt x="1251952" y="982941"/>
                    <a:pt x="1243547" y="983705"/>
                  </a:cubicBezTo>
                  <a:cubicBezTo>
                    <a:pt x="1238580" y="981795"/>
                    <a:pt x="1224444" y="960400"/>
                    <a:pt x="1228265" y="938240"/>
                  </a:cubicBezTo>
                  <a:cubicBezTo>
                    <a:pt x="1236670" y="885898"/>
                    <a:pt x="1230175" y="741480"/>
                    <a:pt x="1226737" y="688756"/>
                  </a:cubicBezTo>
                  <a:cubicBezTo>
                    <a:pt x="1223680" y="642908"/>
                    <a:pt x="1217949" y="597825"/>
                    <a:pt x="1206869" y="553124"/>
                  </a:cubicBezTo>
                  <a:cubicBezTo>
                    <a:pt x="1201521" y="531729"/>
                    <a:pt x="1192733" y="512626"/>
                    <a:pt x="1181653" y="493905"/>
                  </a:cubicBezTo>
                  <a:cubicBezTo>
                    <a:pt x="1164079" y="464486"/>
                    <a:pt x="1137335" y="449586"/>
                    <a:pt x="1105242" y="446148"/>
                  </a:cubicBezTo>
                  <a:cubicBezTo>
                    <a:pt x="1026155" y="438124"/>
                    <a:pt x="946687" y="437742"/>
                    <a:pt x="867983" y="453407"/>
                  </a:cubicBezTo>
                  <a:cubicBezTo>
                    <a:pt x="843913" y="457991"/>
                    <a:pt x="821753" y="466779"/>
                    <a:pt x="800358" y="478623"/>
                  </a:cubicBezTo>
                  <a:cubicBezTo>
                    <a:pt x="765209" y="498490"/>
                    <a:pt x="729677" y="499254"/>
                    <a:pt x="694910" y="478241"/>
                  </a:cubicBezTo>
                  <a:cubicBezTo>
                    <a:pt x="658614" y="456463"/>
                    <a:pt x="619262" y="447676"/>
                    <a:pt x="577617" y="442327"/>
                  </a:cubicBezTo>
                  <a:cubicBezTo>
                    <a:pt x="505026" y="432776"/>
                    <a:pt x="433199" y="430483"/>
                    <a:pt x="361372" y="444619"/>
                  </a:cubicBezTo>
                  <a:cubicBezTo>
                    <a:pt x="329661" y="450732"/>
                    <a:pt x="309793" y="468689"/>
                    <a:pt x="299478" y="499636"/>
                  </a:cubicBezTo>
                  <a:cubicBezTo>
                    <a:pt x="284578" y="543191"/>
                    <a:pt x="284578" y="588656"/>
                    <a:pt x="282285" y="633357"/>
                  </a:cubicBezTo>
                  <a:cubicBezTo>
                    <a:pt x="280375" y="674619"/>
                    <a:pt x="276172" y="726197"/>
                    <a:pt x="272734" y="768224"/>
                  </a:cubicBezTo>
                  <a:cubicBezTo>
                    <a:pt x="273116" y="780068"/>
                    <a:pt x="261272" y="917227"/>
                    <a:pt x="261272" y="937476"/>
                  </a:cubicBezTo>
                  <a:cubicBezTo>
                    <a:pt x="261272" y="946264"/>
                    <a:pt x="255923" y="958490"/>
                    <a:pt x="243697" y="960400"/>
                  </a:cubicBezTo>
                  <a:cubicBezTo>
                    <a:pt x="229179" y="961546"/>
                    <a:pt x="231853" y="951230"/>
                    <a:pt x="228797" y="942443"/>
                  </a:cubicBezTo>
                  <a:cubicBezTo>
                    <a:pt x="215425" y="902709"/>
                    <a:pt x="237584" y="775865"/>
                    <a:pt x="228415" y="735367"/>
                  </a:cubicBezTo>
                  <a:cubicBezTo>
                    <a:pt x="227651" y="731546"/>
                    <a:pt x="218863" y="644437"/>
                    <a:pt x="220392" y="614636"/>
                  </a:cubicBezTo>
                  <a:cubicBezTo>
                    <a:pt x="223066" y="558091"/>
                    <a:pt x="210076" y="506513"/>
                    <a:pt x="175309" y="461812"/>
                  </a:cubicBezTo>
                  <a:cubicBezTo>
                    <a:pt x="151239" y="430865"/>
                    <a:pt x="147800" y="393041"/>
                    <a:pt x="137103" y="357892"/>
                  </a:cubicBezTo>
                  <a:cubicBezTo>
                    <a:pt x="132136" y="341845"/>
                    <a:pt x="126023" y="326945"/>
                    <a:pt x="115325" y="314337"/>
                  </a:cubicBezTo>
                  <a:cubicBezTo>
                    <a:pt x="101953" y="298291"/>
                    <a:pt x="83614" y="296762"/>
                    <a:pt x="62601" y="309752"/>
                  </a:cubicBezTo>
                  <a:cubicBezTo>
                    <a:pt x="57252" y="313191"/>
                    <a:pt x="52285" y="317394"/>
                    <a:pt x="46937" y="320068"/>
                  </a:cubicBezTo>
                  <a:cubicBezTo>
                    <a:pt x="40441" y="323124"/>
                    <a:pt x="32800" y="331530"/>
                    <a:pt x="26687" y="323889"/>
                  </a:cubicBezTo>
                  <a:cubicBezTo>
                    <a:pt x="22485" y="318540"/>
                    <a:pt x="28216" y="309370"/>
                    <a:pt x="32800" y="303639"/>
                  </a:cubicBezTo>
                  <a:cubicBezTo>
                    <a:pt x="64511" y="264287"/>
                    <a:pt x="95840" y="224553"/>
                    <a:pt x="146272" y="206978"/>
                  </a:cubicBezTo>
                  <a:cubicBezTo>
                    <a:pt x="153149" y="204686"/>
                    <a:pt x="158880" y="198573"/>
                    <a:pt x="165757" y="195517"/>
                  </a:cubicBezTo>
                  <a:cubicBezTo>
                    <a:pt x="171488" y="192842"/>
                    <a:pt x="176837" y="190550"/>
                    <a:pt x="174544" y="183291"/>
                  </a:cubicBezTo>
                  <a:cubicBezTo>
                    <a:pt x="172252" y="176031"/>
                    <a:pt x="165375" y="177942"/>
                    <a:pt x="160026" y="177560"/>
                  </a:cubicBezTo>
                  <a:cubicBezTo>
                    <a:pt x="140541" y="175649"/>
                    <a:pt x="122966" y="183673"/>
                    <a:pt x="105392" y="189786"/>
                  </a:cubicBezTo>
                  <a:cubicBezTo>
                    <a:pt x="79794" y="198191"/>
                    <a:pt x="54578" y="206978"/>
                    <a:pt x="28980" y="215766"/>
                  </a:cubicBezTo>
                  <a:cubicBezTo>
                    <a:pt x="26687" y="216530"/>
                    <a:pt x="24013" y="216912"/>
                    <a:pt x="21339" y="216912"/>
                  </a:cubicBezTo>
                  <a:cubicBezTo>
                    <a:pt x="14079" y="216530"/>
                    <a:pt x="4146" y="221115"/>
                    <a:pt x="707" y="213473"/>
                  </a:cubicBezTo>
                  <a:cubicBezTo>
                    <a:pt x="-2731" y="205450"/>
                    <a:pt x="7202" y="200483"/>
                    <a:pt x="12551" y="195899"/>
                  </a:cubicBezTo>
                  <a:cubicBezTo>
                    <a:pt x="49229" y="165334"/>
                    <a:pt x="91638" y="145085"/>
                    <a:pt x="134810" y="126364"/>
                  </a:cubicBezTo>
                  <a:cubicBezTo>
                    <a:pt x="186388" y="103822"/>
                    <a:pt x="240641" y="91596"/>
                    <a:pt x="297186" y="85483"/>
                  </a:cubicBezTo>
                  <a:cubicBezTo>
                    <a:pt x="370159" y="77842"/>
                    <a:pt x="444279" y="77842"/>
                    <a:pt x="516488" y="63706"/>
                  </a:cubicBezTo>
                  <a:cubicBezTo>
                    <a:pt x="521073" y="62942"/>
                    <a:pt x="524511" y="61414"/>
                    <a:pt x="528332" y="58739"/>
                  </a:cubicBezTo>
                  <a:cubicBezTo>
                    <a:pt x="535209" y="54154"/>
                    <a:pt x="550873" y="57975"/>
                    <a:pt x="549345" y="47277"/>
                  </a:cubicBezTo>
                  <a:cubicBezTo>
                    <a:pt x="547817" y="36962"/>
                    <a:pt x="532916" y="36962"/>
                    <a:pt x="523747" y="36198"/>
                  </a:cubicBezTo>
                  <a:cubicBezTo>
                    <a:pt x="499677" y="33905"/>
                    <a:pt x="475607" y="33523"/>
                    <a:pt x="451156" y="33141"/>
                  </a:cubicBezTo>
                  <a:cubicBezTo>
                    <a:pt x="439312" y="33141"/>
                    <a:pt x="428996" y="28939"/>
                    <a:pt x="418298" y="25118"/>
                  </a:cubicBezTo>
                  <a:cubicBezTo>
                    <a:pt x="414096" y="23590"/>
                    <a:pt x="411421" y="21297"/>
                    <a:pt x="412567" y="16713"/>
                  </a:cubicBezTo>
                  <a:cubicBezTo>
                    <a:pt x="413332" y="13274"/>
                    <a:pt x="416388" y="11746"/>
                    <a:pt x="419827" y="11364"/>
                  </a:cubicBezTo>
                  <a:cubicBezTo>
                    <a:pt x="435873" y="9071"/>
                    <a:pt x="451156" y="2958"/>
                    <a:pt x="468348" y="2576"/>
                  </a:cubicBezTo>
                  <a:cubicBezTo>
                    <a:pt x="533298" y="284"/>
                    <a:pt x="598248" y="-2008"/>
                    <a:pt x="662817" y="2958"/>
                  </a:cubicBezTo>
                  <a:cubicBezTo>
                    <a:pt x="710956" y="6397"/>
                    <a:pt x="757185" y="18623"/>
                    <a:pt x="803797" y="30467"/>
                  </a:cubicBezTo>
                  <a:cubicBezTo>
                    <a:pt x="842767" y="40400"/>
                    <a:pt x="879062" y="56829"/>
                    <a:pt x="916122" y="71729"/>
                  </a:cubicBezTo>
                  <a:cubicBezTo>
                    <a:pt x="977634" y="100766"/>
                    <a:pt x="1025773" y="151198"/>
                    <a:pt x="1086521" y="181762"/>
                  </a:cubicBezTo>
                  <a:cubicBezTo>
                    <a:pt x="1107916" y="192460"/>
                    <a:pt x="1129311" y="203540"/>
                    <a:pt x="1154527" y="202012"/>
                  </a:cubicBezTo>
                  <a:cubicBezTo>
                    <a:pt x="1178597" y="198955"/>
                    <a:pt x="1202667" y="195899"/>
                    <a:pt x="1221006" y="177178"/>
                  </a:cubicBezTo>
                  <a:cubicBezTo>
                    <a:pt x="1219859" y="171065"/>
                    <a:pt x="1218713" y="164952"/>
                    <a:pt x="1217185" y="158839"/>
                  </a:cubicBezTo>
                  <a:cubicBezTo>
                    <a:pt x="1216039" y="152726"/>
                    <a:pt x="1211454" y="145085"/>
                    <a:pt x="1217949" y="141646"/>
                  </a:cubicBezTo>
                  <a:cubicBezTo>
                    <a:pt x="1224062" y="138208"/>
                    <a:pt x="1231703" y="141646"/>
                    <a:pt x="1237434" y="146231"/>
                  </a:cubicBezTo>
                  <a:cubicBezTo>
                    <a:pt x="1258447" y="163806"/>
                    <a:pt x="1276786" y="180234"/>
                    <a:pt x="1292451" y="202394"/>
                  </a:cubicBezTo>
                  <a:cubicBezTo>
                    <a:pt x="1303912" y="218440"/>
                    <a:pt x="1314610" y="239835"/>
                    <a:pt x="1322633" y="255882"/>
                  </a:cubicBezTo>
                  <a:cubicBezTo>
                    <a:pt x="1333331" y="276895"/>
                    <a:pt x="1363132" y="323124"/>
                    <a:pt x="1363132" y="368972"/>
                  </a:cubicBezTo>
                  <a:close/>
                </a:path>
              </a:pathLst>
            </a:custGeom>
            <a:solidFill>
              <a:srgbClr val="582200"/>
            </a:solidFill>
            <a:ln w="3807" cap="flat">
              <a:noFill/>
              <a:prstDash val="solid"/>
              <a:miter/>
            </a:ln>
          </p:spPr>
          <p:txBody>
            <a:bodyPr rtlCol="0" anchor="ctr"/>
            <a:lstStyle/>
            <a:p>
              <a:pPr algn="r" rtl="1"/>
              <a:endParaRPr lang="en-US">
                <a:cs typeface="B Nazanin" panose="00000400000000000000" pitchFamily="2" charset="-78"/>
              </a:endParaRPr>
            </a:p>
          </p:txBody>
        </p:sp>
        <p:sp>
          <p:nvSpPr>
            <p:cNvPr id="15" name="Freeform: Shape 14">
              <a:extLst>
                <a:ext uri="{FF2B5EF4-FFF2-40B4-BE49-F238E27FC236}">
                  <a16:creationId xmlns:a16="http://schemas.microsoft.com/office/drawing/2014/main" id="{F3A92DA2-2E7D-4FF7-B69A-57E13E5929A0}"/>
                </a:ext>
              </a:extLst>
            </p:cNvPr>
            <p:cNvSpPr/>
            <p:nvPr/>
          </p:nvSpPr>
          <p:spPr>
            <a:xfrm>
              <a:off x="2872927" y="3268216"/>
              <a:ext cx="1063223" cy="267429"/>
            </a:xfrm>
            <a:custGeom>
              <a:avLst/>
              <a:gdLst>
                <a:gd name="connsiteX0" fmla="*/ 925850 w 948224"/>
                <a:gd name="connsiteY0" fmla="*/ 1337 h 238504"/>
                <a:gd name="connsiteX1" fmla="*/ 584288 w 948224"/>
                <a:gd name="connsiteY1" fmla="*/ 1337 h 238504"/>
                <a:gd name="connsiteX2" fmla="*/ 538823 w 948224"/>
                <a:gd name="connsiteY2" fmla="*/ 23115 h 238504"/>
                <a:gd name="connsiteX3" fmla="*/ 480750 w 948224"/>
                <a:gd name="connsiteY3" fmla="*/ 48713 h 238504"/>
                <a:gd name="connsiteX4" fmla="*/ 438724 w 948224"/>
                <a:gd name="connsiteY4" fmla="*/ 48331 h 238504"/>
                <a:gd name="connsiteX5" fmla="*/ 422677 w 948224"/>
                <a:gd name="connsiteY5" fmla="*/ 38779 h 238504"/>
                <a:gd name="connsiteX6" fmla="*/ 358109 w 948224"/>
                <a:gd name="connsiteY6" fmla="*/ 955 h 238504"/>
                <a:gd name="connsiteX7" fmla="*/ 98690 w 948224"/>
                <a:gd name="connsiteY7" fmla="*/ 573 h 238504"/>
                <a:gd name="connsiteX8" fmla="*/ 7378 w 948224"/>
                <a:gd name="connsiteY8" fmla="*/ 4012 h 238504"/>
                <a:gd name="connsiteX9" fmla="*/ 501 w 948224"/>
                <a:gd name="connsiteY9" fmla="*/ 34958 h 238504"/>
                <a:gd name="connsiteX10" fmla="*/ 7378 w 948224"/>
                <a:gd name="connsiteY10" fmla="*/ 44128 h 238504"/>
                <a:gd name="connsiteX11" fmla="*/ 23425 w 948224"/>
                <a:gd name="connsiteY11" fmla="*/ 78895 h 238504"/>
                <a:gd name="connsiteX12" fmla="*/ 23043 w 948224"/>
                <a:gd name="connsiteY12" fmla="*/ 147666 h 238504"/>
                <a:gd name="connsiteX13" fmla="*/ 29920 w 948224"/>
                <a:gd name="connsiteY13" fmla="*/ 178995 h 238504"/>
                <a:gd name="connsiteX14" fmla="*/ 70036 w 948224"/>
                <a:gd name="connsiteY14" fmla="*/ 225606 h 238504"/>
                <a:gd name="connsiteX15" fmla="*/ 107478 w 948224"/>
                <a:gd name="connsiteY15" fmla="*/ 236686 h 238504"/>
                <a:gd name="connsiteX16" fmla="*/ 363076 w 948224"/>
                <a:gd name="connsiteY16" fmla="*/ 236686 h 238504"/>
                <a:gd name="connsiteX17" fmla="*/ 432229 w 948224"/>
                <a:gd name="connsiteY17" fmla="*/ 172882 h 238504"/>
                <a:gd name="connsiteX18" fmla="*/ 435285 w 948224"/>
                <a:gd name="connsiteY18" fmla="*/ 112134 h 238504"/>
                <a:gd name="connsiteX19" fmla="*/ 459737 w 948224"/>
                <a:gd name="connsiteY19" fmla="*/ 88447 h 238504"/>
                <a:gd name="connsiteX20" fmla="*/ 494122 w 948224"/>
                <a:gd name="connsiteY20" fmla="*/ 88447 h 238504"/>
                <a:gd name="connsiteX21" fmla="*/ 515135 w 948224"/>
                <a:gd name="connsiteY21" fmla="*/ 109460 h 238504"/>
                <a:gd name="connsiteX22" fmla="*/ 515518 w 948224"/>
                <a:gd name="connsiteY22" fmla="*/ 172500 h 238504"/>
                <a:gd name="connsiteX23" fmla="*/ 580086 w 948224"/>
                <a:gd name="connsiteY23" fmla="*/ 237068 h 238504"/>
                <a:gd name="connsiteX24" fmla="*/ 858225 w 948224"/>
                <a:gd name="connsiteY24" fmla="*/ 230955 h 238504"/>
                <a:gd name="connsiteX25" fmla="*/ 891464 w 948224"/>
                <a:gd name="connsiteY25" fmla="*/ 219875 h 238504"/>
                <a:gd name="connsiteX26" fmla="*/ 918208 w 948224"/>
                <a:gd name="connsiteY26" fmla="*/ 172882 h 238504"/>
                <a:gd name="connsiteX27" fmla="*/ 917826 w 948224"/>
                <a:gd name="connsiteY27" fmla="*/ 62467 h 238504"/>
                <a:gd name="connsiteX28" fmla="*/ 928142 w 948224"/>
                <a:gd name="connsiteY28" fmla="*/ 45656 h 238504"/>
                <a:gd name="connsiteX29" fmla="*/ 948009 w 948224"/>
                <a:gd name="connsiteY29" fmla="*/ 20440 h 238504"/>
                <a:gd name="connsiteX30" fmla="*/ 925850 w 948224"/>
                <a:gd name="connsiteY30" fmla="*/ 1337 h 238504"/>
                <a:gd name="connsiteX31" fmla="*/ 398225 w 948224"/>
                <a:gd name="connsiteY31" fmla="*/ 163331 h 238504"/>
                <a:gd name="connsiteX32" fmla="*/ 361930 w 948224"/>
                <a:gd name="connsiteY32" fmla="*/ 200772 h 238504"/>
                <a:gd name="connsiteX33" fmla="*/ 92960 w 948224"/>
                <a:gd name="connsiteY33" fmla="*/ 200008 h 238504"/>
                <a:gd name="connsiteX34" fmla="*/ 58574 w 948224"/>
                <a:gd name="connsiteY34" fmla="*/ 165623 h 238504"/>
                <a:gd name="connsiteX35" fmla="*/ 58574 w 948224"/>
                <a:gd name="connsiteY35" fmla="*/ 66287 h 238504"/>
                <a:gd name="connsiteX36" fmla="*/ 94488 w 948224"/>
                <a:gd name="connsiteY36" fmla="*/ 31520 h 238504"/>
                <a:gd name="connsiteX37" fmla="*/ 226298 w 948224"/>
                <a:gd name="connsiteY37" fmla="*/ 31520 h 238504"/>
                <a:gd name="connsiteX38" fmla="*/ 361930 w 948224"/>
                <a:gd name="connsiteY38" fmla="*/ 31138 h 238504"/>
                <a:gd name="connsiteX39" fmla="*/ 398225 w 948224"/>
                <a:gd name="connsiteY39" fmla="*/ 68198 h 238504"/>
                <a:gd name="connsiteX40" fmla="*/ 398225 w 948224"/>
                <a:gd name="connsiteY40" fmla="*/ 163331 h 238504"/>
                <a:gd name="connsiteX41" fmla="*/ 891464 w 948224"/>
                <a:gd name="connsiteY41" fmla="*/ 167151 h 238504"/>
                <a:gd name="connsiteX42" fmla="*/ 858989 w 948224"/>
                <a:gd name="connsiteY42" fmla="*/ 199626 h 238504"/>
                <a:gd name="connsiteX43" fmla="*/ 585816 w 948224"/>
                <a:gd name="connsiteY43" fmla="*/ 199626 h 238504"/>
                <a:gd name="connsiteX44" fmla="*/ 552959 w 948224"/>
                <a:gd name="connsiteY44" fmla="*/ 166387 h 238504"/>
                <a:gd name="connsiteX45" fmla="*/ 552959 w 948224"/>
                <a:gd name="connsiteY45" fmla="*/ 65141 h 238504"/>
                <a:gd name="connsiteX46" fmla="*/ 586199 w 948224"/>
                <a:gd name="connsiteY46" fmla="*/ 30374 h 238504"/>
                <a:gd name="connsiteX47" fmla="*/ 614853 w 948224"/>
                <a:gd name="connsiteY47" fmla="*/ 30374 h 238504"/>
                <a:gd name="connsiteX48" fmla="*/ 862810 w 948224"/>
                <a:gd name="connsiteY48" fmla="*/ 31138 h 238504"/>
                <a:gd name="connsiteX49" fmla="*/ 891464 w 948224"/>
                <a:gd name="connsiteY49" fmla="*/ 63613 h 238504"/>
                <a:gd name="connsiteX50" fmla="*/ 891464 w 948224"/>
                <a:gd name="connsiteY50" fmla="*/ 167151 h 238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948224" h="238504">
                  <a:moveTo>
                    <a:pt x="925850" y="1337"/>
                  </a:moveTo>
                  <a:cubicBezTo>
                    <a:pt x="811996" y="1337"/>
                    <a:pt x="698142" y="1719"/>
                    <a:pt x="584288" y="1337"/>
                  </a:cubicBezTo>
                  <a:cubicBezTo>
                    <a:pt x="565185" y="1337"/>
                    <a:pt x="546082" y="7450"/>
                    <a:pt x="538823" y="23115"/>
                  </a:cubicBezTo>
                  <a:cubicBezTo>
                    <a:pt x="525833" y="50623"/>
                    <a:pt x="504438" y="50241"/>
                    <a:pt x="480750" y="48713"/>
                  </a:cubicBezTo>
                  <a:cubicBezTo>
                    <a:pt x="466614" y="47949"/>
                    <a:pt x="452860" y="48331"/>
                    <a:pt x="438724" y="48331"/>
                  </a:cubicBezTo>
                  <a:cubicBezTo>
                    <a:pt x="431082" y="48331"/>
                    <a:pt x="426880" y="46038"/>
                    <a:pt x="422677" y="38779"/>
                  </a:cubicBezTo>
                  <a:cubicBezTo>
                    <a:pt x="408923" y="13563"/>
                    <a:pt x="388292" y="573"/>
                    <a:pt x="358109" y="955"/>
                  </a:cubicBezTo>
                  <a:cubicBezTo>
                    <a:pt x="271764" y="1719"/>
                    <a:pt x="185036" y="-191"/>
                    <a:pt x="98690" y="573"/>
                  </a:cubicBezTo>
                  <a:cubicBezTo>
                    <a:pt x="68508" y="955"/>
                    <a:pt x="37561" y="-2483"/>
                    <a:pt x="7378" y="4012"/>
                  </a:cubicBezTo>
                  <a:cubicBezTo>
                    <a:pt x="2412" y="13945"/>
                    <a:pt x="-1409" y="23879"/>
                    <a:pt x="501" y="34958"/>
                  </a:cubicBezTo>
                  <a:cubicBezTo>
                    <a:pt x="2794" y="38015"/>
                    <a:pt x="3940" y="42600"/>
                    <a:pt x="7378" y="44128"/>
                  </a:cubicBezTo>
                  <a:cubicBezTo>
                    <a:pt x="23807" y="50623"/>
                    <a:pt x="23807" y="64377"/>
                    <a:pt x="23425" y="78895"/>
                  </a:cubicBezTo>
                  <a:cubicBezTo>
                    <a:pt x="23043" y="101819"/>
                    <a:pt x="23425" y="124742"/>
                    <a:pt x="23043" y="147666"/>
                  </a:cubicBezTo>
                  <a:cubicBezTo>
                    <a:pt x="23043" y="158746"/>
                    <a:pt x="24189" y="169061"/>
                    <a:pt x="29920" y="178995"/>
                  </a:cubicBezTo>
                  <a:cubicBezTo>
                    <a:pt x="38325" y="198862"/>
                    <a:pt x="52461" y="213762"/>
                    <a:pt x="70036" y="225606"/>
                  </a:cubicBezTo>
                  <a:cubicBezTo>
                    <a:pt x="80734" y="235540"/>
                    <a:pt x="94870" y="236686"/>
                    <a:pt x="107478" y="236686"/>
                  </a:cubicBezTo>
                  <a:cubicBezTo>
                    <a:pt x="192677" y="237832"/>
                    <a:pt x="277876" y="238214"/>
                    <a:pt x="363076" y="236686"/>
                  </a:cubicBezTo>
                  <a:cubicBezTo>
                    <a:pt x="401282" y="235922"/>
                    <a:pt x="425351" y="210706"/>
                    <a:pt x="432229" y="172882"/>
                  </a:cubicBezTo>
                  <a:cubicBezTo>
                    <a:pt x="436049" y="152633"/>
                    <a:pt x="434903" y="132384"/>
                    <a:pt x="435285" y="112134"/>
                  </a:cubicBezTo>
                  <a:cubicBezTo>
                    <a:pt x="435667" y="90357"/>
                    <a:pt x="437577" y="88829"/>
                    <a:pt x="459737" y="88447"/>
                  </a:cubicBezTo>
                  <a:cubicBezTo>
                    <a:pt x="471199" y="88447"/>
                    <a:pt x="482660" y="88829"/>
                    <a:pt x="494122" y="88447"/>
                  </a:cubicBezTo>
                  <a:cubicBezTo>
                    <a:pt x="508640" y="88065"/>
                    <a:pt x="514753" y="95324"/>
                    <a:pt x="515135" y="109460"/>
                  </a:cubicBezTo>
                  <a:cubicBezTo>
                    <a:pt x="515518" y="130473"/>
                    <a:pt x="514753" y="151487"/>
                    <a:pt x="515518" y="172500"/>
                  </a:cubicBezTo>
                  <a:cubicBezTo>
                    <a:pt x="516664" y="208031"/>
                    <a:pt x="544554" y="237832"/>
                    <a:pt x="580086" y="237068"/>
                  </a:cubicBezTo>
                  <a:cubicBezTo>
                    <a:pt x="672926" y="235540"/>
                    <a:pt x="765767" y="244327"/>
                    <a:pt x="858225" y="230955"/>
                  </a:cubicBezTo>
                  <a:cubicBezTo>
                    <a:pt x="869305" y="227134"/>
                    <a:pt x="880384" y="223696"/>
                    <a:pt x="891464" y="219875"/>
                  </a:cubicBezTo>
                  <a:cubicBezTo>
                    <a:pt x="907893" y="208414"/>
                    <a:pt x="917062" y="193513"/>
                    <a:pt x="918208" y="172882"/>
                  </a:cubicBezTo>
                  <a:cubicBezTo>
                    <a:pt x="920119" y="136204"/>
                    <a:pt x="920501" y="99144"/>
                    <a:pt x="917826" y="62467"/>
                  </a:cubicBezTo>
                  <a:cubicBezTo>
                    <a:pt x="917444" y="54826"/>
                    <a:pt x="913624" y="44892"/>
                    <a:pt x="928142" y="45656"/>
                  </a:cubicBezTo>
                  <a:cubicBezTo>
                    <a:pt x="946099" y="46420"/>
                    <a:pt x="948009" y="34576"/>
                    <a:pt x="948009" y="20440"/>
                  </a:cubicBezTo>
                  <a:cubicBezTo>
                    <a:pt x="949919" y="1719"/>
                    <a:pt x="938839" y="1337"/>
                    <a:pt x="925850" y="1337"/>
                  </a:cubicBezTo>
                  <a:close/>
                  <a:moveTo>
                    <a:pt x="398225" y="163331"/>
                  </a:moveTo>
                  <a:cubicBezTo>
                    <a:pt x="397843" y="187400"/>
                    <a:pt x="385999" y="200390"/>
                    <a:pt x="361930" y="200772"/>
                  </a:cubicBezTo>
                  <a:cubicBezTo>
                    <a:pt x="272146" y="201154"/>
                    <a:pt x="182744" y="200772"/>
                    <a:pt x="92960" y="200008"/>
                  </a:cubicBezTo>
                  <a:cubicBezTo>
                    <a:pt x="70800" y="200008"/>
                    <a:pt x="58956" y="187400"/>
                    <a:pt x="58574" y="165623"/>
                  </a:cubicBezTo>
                  <a:cubicBezTo>
                    <a:pt x="58192" y="132384"/>
                    <a:pt x="58192" y="99527"/>
                    <a:pt x="58574" y="66287"/>
                  </a:cubicBezTo>
                  <a:cubicBezTo>
                    <a:pt x="58956" y="42982"/>
                    <a:pt x="70800" y="31520"/>
                    <a:pt x="94488" y="31520"/>
                  </a:cubicBezTo>
                  <a:cubicBezTo>
                    <a:pt x="138425" y="31138"/>
                    <a:pt x="182362" y="31520"/>
                    <a:pt x="226298" y="31520"/>
                  </a:cubicBezTo>
                  <a:cubicBezTo>
                    <a:pt x="230119" y="31520"/>
                    <a:pt x="343591" y="30756"/>
                    <a:pt x="361930" y="31138"/>
                  </a:cubicBezTo>
                  <a:cubicBezTo>
                    <a:pt x="385999" y="31902"/>
                    <a:pt x="398225" y="44510"/>
                    <a:pt x="398225" y="68198"/>
                  </a:cubicBezTo>
                  <a:cubicBezTo>
                    <a:pt x="398607" y="99909"/>
                    <a:pt x="398607" y="131620"/>
                    <a:pt x="398225" y="163331"/>
                  </a:cubicBezTo>
                  <a:close/>
                  <a:moveTo>
                    <a:pt x="891464" y="167151"/>
                  </a:moveTo>
                  <a:cubicBezTo>
                    <a:pt x="891082" y="186636"/>
                    <a:pt x="878092" y="199626"/>
                    <a:pt x="858989" y="199626"/>
                  </a:cubicBezTo>
                  <a:cubicBezTo>
                    <a:pt x="768059" y="200008"/>
                    <a:pt x="677129" y="200390"/>
                    <a:pt x="585816" y="199626"/>
                  </a:cubicBezTo>
                  <a:cubicBezTo>
                    <a:pt x="563275" y="199626"/>
                    <a:pt x="553341" y="188546"/>
                    <a:pt x="552959" y="166387"/>
                  </a:cubicBezTo>
                  <a:cubicBezTo>
                    <a:pt x="552577" y="132766"/>
                    <a:pt x="552577" y="98762"/>
                    <a:pt x="552959" y="65141"/>
                  </a:cubicBezTo>
                  <a:cubicBezTo>
                    <a:pt x="553341" y="41453"/>
                    <a:pt x="562893" y="31520"/>
                    <a:pt x="586199" y="30374"/>
                  </a:cubicBezTo>
                  <a:cubicBezTo>
                    <a:pt x="595750" y="29992"/>
                    <a:pt x="605302" y="30374"/>
                    <a:pt x="614853" y="30374"/>
                  </a:cubicBezTo>
                  <a:cubicBezTo>
                    <a:pt x="619438" y="30374"/>
                    <a:pt x="811614" y="29992"/>
                    <a:pt x="862810" y="31138"/>
                  </a:cubicBezTo>
                  <a:cubicBezTo>
                    <a:pt x="879238" y="31520"/>
                    <a:pt x="891082" y="46038"/>
                    <a:pt x="891464" y="63613"/>
                  </a:cubicBezTo>
                  <a:cubicBezTo>
                    <a:pt x="892228" y="98380"/>
                    <a:pt x="892228" y="132766"/>
                    <a:pt x="891464" y="167151"/>
                  </a:cubicBezTo>
                  <a:close/>
                </a:path>
              </a:pathLst>
            </a:custGeom>
            <a:solidFill>
              <a:srgbClr val="2D2E2C"/>
            </a:solidFill>
            <a:ln w="3807" cap="flat">
              <a:noFill/>
              <a:prstDash val="solid"/>
              <a:miter/>
            </a:ln>
          </p:spPr>
          <p:txBody>
            <a:bodyPr rtlCol="0" anchor="ctr"/>
            <a:lstStyle/>
            <a:p>
              <a:pPr algn="r" rtl="1"/>
              <a:endParaRPr lang="en-US">
                <a:cs typeface="B Nazanin" panose="00000400000000000000" pitchFamily="2" charset="-78"/>
              </a:endParaRPr>
            </a:p>
          </p:txBody>
        </p:sp>
        <p:sp>
          <p:nvSpPr>
            <p:cNvPr id="18" name="Freeform: Shape 17">
              <a:extLst>
                <a:ext uri="{FF2B5EF4-FFF2-40B4-BE49-F238E27FC236}">
                  <a16:creationId xmlns:a16="http://schemas.microsoft.com/office/drawing/2014/main" id="{5EF31A87-9D47-49CC-AC13-9A6389941195}"/>
                </a:ext>
              </a:extLst>
            </p:cNvPr>
            <p:cNvSpPr/>
            <p:nvPr/>
          </p:nvSpPr>
          <p:spPr>
            <a:xfrm>
              <a:off x="1619552" y="4332695"/>
              <a:ext cx="1471578" cy="1691502"/>
            </a:xfrm>
            <a:custGeom>
              <a:avLst/>
              <a:gdLst>
                <a:gd name="connsiteX0" fmla="*/ 1014772 w 1312411"/>
                <a:gd name="connsiteY0" fmla="*/ 53371 h 1508548"/>
                <a:gd name="connsiteX1" fmla="*/ 1082778 w 1312411"/>
                <a:gd name="connsiteY1" fmla="*/ 199700 h 1508548"/>
                <a:gd name="connsiteX2" fmla="*/ 1307811 w 1312411"/>
                <a:gd name="connsiteY2" fmla="*/ 1321809 h 1508548"/>
                <a:gd name="connsiteX3" fmla="*/ 1292529 w 1312411"/>
                <a:gd name="connsiteY3" fmla="*/ 1453238 h 1508548"/>
                <a:gd name="connsiteX4" fmla="*/ 1214589 w 1312411"/>
                <a:gd name="connsiteY4" fmla="*/ 1505962 h 1508548"/>
                <a:gd name="connsiteX5" fmla="*/ 532613 w 1312411"/>
                <a:gd name="connsiteY5" fmla="*/ 1506726 h 1508548"/>
                <a:gd name="connsiteX6" fmla="*/ 389722 w 1312411"/>
                <a:gd name="connsiteY6" fmla="*/ 1468520 h 1508548"/>
                <a:gd name="connsiteX7" fmla="*/ 323244 w 1312411"/>
                <a:gd name="connsiteY7" fmla="*/ 1379500 h 1508548"/>
                <a:gd name="connsiteX8" fmla="*/ 22 w 1312411"/>
                <a:gd name="connsiteY8" fmla="*/ 189002 h 1508548"/>
                <a:gd name="connsiteX9" fmla="*/ 139855 w 1312411"/>
                <a:gd name="connsiteY9" fmla="*/ 35414 h 1508548"/>
                <a:gd name="connsiteX10" fmla="*/ 868443 w 1312411"/>
                <a:gd name="connsiteY10" fmla="*/ 265 h 1508548"/>
                <a:gd name="connsiteX11" fmla="*/ 1014772 w 1312411"/>
                <a:gd name="connsiteY11" fmla="*/ 53371 h 1508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12411" h="1508548">
                  <a:moveTo>
                    <a:pt x="1014772" y="53371"/>
                  </a:moveTo>
                  <a:cubicBezTo>
                    <a:pt x="1056416" y="93105"/>
                    <a:pt x="1074373" y="143537"/>
                    <a:pt x="1082778" y="199700"/>
                  </a:cubicBezTo>
                  <a:cubicBezTo>
                    <a:pt x="1091948" y="258537"/>
                    <a:pt x="1298642" y="1263736"/>
                    <a:pt x="1307811" y="1321809"/>
                  </a:cubicBezTo>
                  <a:cubicBezTo>
                    <a:pt x="1315071" y="1366128"/>
                    <a:pt x="1316217" y="1411211"/>
                    <a:pt x="1292529" y="1453238"/>
                  </a:cubicBezTo>
                  <a:cubicBezTo>
                    <a:pt x="1274954" y="1484566"/>
                    <a:pt x="1248210" y="1500613"/>
                    <a:pt x="1214589" y="1505962"/>
                  </a:cubicBezTo>
                  <a:cubicBezTo>
                    <a:pt x="1185552" y="1510547"/>
                    <a:pt x="598709" y="1507872"/>
                    <a:pt x="532613" y="1506726"/>
                  </a:cubicBezTo>
                  <a:cubicBezTo>
                    <a:pt x="482181" y="1505962"/>
                    <a:pt x="433277" y="1497557"/>
                    <a:pt x="389722" y="1468520"/>
                  </a:cubicBezTo>
                  <a:cubicBezTo>
                    <a:pt x="356865" y="1446360"/>
                    <a:pt x="332795" y="1418088"/>
                    <a:pt x="323244" y="1379500"/>
                  </a:cubicBezTo>
                  <a:cubicBezTo>
                    <a:pt x="319805" y="1366510"/>
                    <a:pt x="-3035" y="242873"/>
                    <a:pt x="22" y="189002"/>
                  </a:cubicBezTo>
                  <a:cubicBezTo>
                    <a:pt x="4606" y="112590"/>
                    <a:pt x="50453" y="41909"/>
                    <a:pt x="139855" y="35414"/>
                  </a:cubicBezTo>
                  <a:cubicBezTo>
                    <a:pt x="197928" y="31212"/>
                    <a:pt x="825652" y="-117"/>
                    <a:pt x="868443" y="265"/>
                  </a:cubicBezTo>
                  <a:cubicBezTo>
                    <a:pt x="924606" y="-2410"/>
                    <a:pt x="973509" y="15165"/>
                    <a:pt x="1014772" y="53371"/>
                  </a:cubicBezTo>
                  <a:close/>
                </a:path>
              </a:pathLst>
            </a:custGeom>
            <a:solidFill>
              <a:srgbClr val="003242"/>
            </a:solidFill>
            <a:ln w="3807" cap="flat">
              <a:noFill/>
              <a:prstDash val="solid"/>
              <a:miter/>
            </a:ln>
          </p:spPr>
          <p:txBody>
            <a:bodyPr rtlCol="0" anchor="ctr"/>
            <a:lstStyle/>
            <a:p>
              <a:pPr algn="r" rtl="1"/>
              <a:endParaRPr lang="en-US">
                <a:cs typeface="B Nazanin" panose="00000400000000000000" pitchFamily="2" charset="-78"/>
              </a:endParaRPr>
            </a:p>
          </p:txBody>
        </p:sp>
        <p:grpSp>
          <p:nvGrpSpPr>
            <p:cNvPr id="47" name="Group 46">
              <a:extLst>
                <a:ext uri="{FF2B5EF4-FFF2-40B4-BE49-F238E27FC236}">
                  <a16:creationId xmlns:a16="http://schemas.microsoft.com/office/drawing/2014/main" id="{DAF3426A-2C29-416E-A455-0B721C81327C}"/>
                </a:ext>
              </a:extLst>
            </p:cNvPr>
            <p:cNvGrpSpPr/>
            <p:nvPr/>
          </p:nvGrpSpPr>
          <p:grpSpPr>
            <a:xfrm>
              <a:off x="1797735" y="5258589"/>
              <a:ext cx="1333929" cy="579849"/>
              <a:chOff x="1797735" y="5258589"/>
              <a:chExt cx="1333929" cy="579849"/>
            </a:xfrm>
          </p:grpSpPr>
          <p:sp>
            <p:nvSpPr>
              <p:cNvPr id="19" name="Freeform: Shape 18">
                <a:extLst>
                  <a:ext uri="{FF2B5EF4-FFF2-40B4-BE49-F238E27FC236}">
                    <a16:creationId xmlns:a16="http://schemas.microsoft.com/office/drawing/2014/main" id="{48505098-77A6-4243-BF64-377F4992F2E1}"/>
                  </a:ext>
                </a:extLst>
              </p:cNvPr>
              <p:cNvSpPr/>
              <p:nvPr/>
            </p:nvSpPr>
            <p:spPr>
              <a:xfrm>
                <a:off x="1797735" y="5340133"/>
                <a:ext cx="402364" cy="498305"/>
              </a:xfrm>
              <a:custGeom>
                <a:avLst/>
                <a:gdLst>
                  <a:gd name="connsiteX0" fmla="*/ 55828 w 358844"/>
                  <a:gd name="connsiteY0" fmla="*/ 351509 h 444408"/>
                  <a:gd name="connsiteX1" fmla="*/ 58885 w 358844"/>
                  <a:gd name="connsiteY1" fmla="*/ 310247 h 444408"/>
                  <a:gd name="connsiteX2" fmla="*/ 48951 w 358844"/>
                  <a:gd name="connsiteY2" fmla="*/ 295346 h 444408"/>
                  <a:gd name="connsiteX3" fmla="*/ 29084 w 358844"/>
                  <a:gd name="connsiteY3" fmla="*/ 241094 h 444408"/>
                  <a:gd name="connsiteX4" fmla="*/ 22971 w 358844"/>
                  <a:gd name="connsiteY4" fmla="*/ 225430 h 444408"/>
                  <a:gd name="connsiteX5" fmla="*/ 19532 w 358844"/>
                  <a:gd name="connsiteY5" fmla="*/ 152838 h 444408"/>
                  <a:gd name="connsiteX6" fmla="*/ 62323 w 358844"/>
                  <a:gd name="connsiteY6" fmla="*/ 116543 h 444408"/>
                  <a:gd name="connsiteX7" fmla="*/ 196044 w 358844"/>
                  <a:gd name="connsiteY7" fmla="*/ 15297 h 444408"/>
                  <a:gd name="connsiteX8" fmla="*/ 233868 w 358844"/>
                  <a:gd name="connsiteY8" fmla="*/ 14 h 444408"/>
                  <a:gd name="connsiteX9" fmla="*/ 261376 w 358844"/>
                  <a:gd name="connsiteY9" fmla="*/ 14151 h 444408"/>
                  <a:gd name="connsiteX10" fmla="*/ 257556 w 358844"/>
                  <a:gd name="connsiteY10" fmla="*/ 44333 h 444408"/>
                  <a:gd name="connsiteX11" fmla="*/ 146758 w 358844"/>
                  <a:gd name="connsiteY11" fmla="*/ 161626 h 444408"/>
                  <a:gd name="connsiteX12" fmla="*/ 126509 w 358844"/>
                  <a:gd name="connsiteY12" fmla="*/ 179964 h 444408"/>
                  <a:gd name="connsiteX13" fmla="*/ 212090 w 358844"/>
                  <a:gd name="connsiteY13" fmla="*/ 137938 h 444408"/>
                  <a:gd name="connsiteX14" fmla="*/ 269017 w 358844"/>
                  <a:gd name="connsiteY14" fmla="*/ 112722 h 444408"/>
                  <a:gd name="connsiteX15" fmla="*/ 312572 w 358844"/>
                  <a:gd name="connsiteY15" fmla="*/ 126476 h 444408"/>
                  <a:gd name="connsiteX16" fmla="*/ 300346 w 358844"/>
                  <a:gd name="connsiteY16" fmla="*/ 164300 h 444408"/>
                  <a:gd name="connsiteX17" fmla="*/ 264815 w 358844"/>
                  <a:gd name="connsiteY17" fmla="*/ 195247 h 444408"/>
                  <a:gd name="connsiteX18" fmla="*/ 304167 w 358844"/>
                  <a:gd name="connsiteY18" fmla="*/ 182257 h 444408"/>
                  <a:gd name="connsiteX19" fmla="*/ 341609 w 358844"/>
                  <a:gd name="connsiteY19" fmla="*/ 193337 h 444408"/>
                  <a:gd name="connsiteX20" fmla="*/ 333585 w 358844"/>
                  <a:gd name="connsiteY20" fmla="*/ 233071 h 444408"/>
                  <a:gd name="connsiteX21" fmla="*/ 289649 w 358844"/>
                  <a:gd name="connsiteY21" fmla="*/ 270131 h 444408"/>
                  <a:gd name="connsiteX22" fmla="*/ 311808 w 358844"/>
                  <a:gd name="connsiteY22" fmla="*/ 264018 h 444408"/>
                  <a:gd name="connsiteX23" fmla="*/ 353835 w 358844"/>
                  <a:gd name="connsiteY23" fmla="*/ 274333 h 444408"/>
                  <a:gd name="connsiteX24" fmla="*/ 344665 w 358844"/>
                  <a:gd name="connsiteY24" fmla="*/ 316742 h 444408"/>
                  <a:gd name="connsiteX25" fmla="*/ 248004 w 358844"/>
                  <a:gd name="connsiteY25" fmla="*/ 388951 h 444408"/>
                  <a:gd name="connsiteX26" fmla="*/ 154017 w 358844"/>
                  <a:gd name="connsiteY26" fmla="*/ 441293 h 444408"/>
                  <a:gd name="connsiteX27" fmla="*/ 97091 w 358844"/>
                  <a:gd name="connsiteY27" fmla="*/ 429067 h 444408"/>
                  <a:gd name="connsiteX28" fmla="*/ 90596 w 358844"/>
                  <a:gd name="connsiteY28" fmla="*/ 385895 h 444408"/>
                  <a:gd name="connsiteX29" fmla="*/ 84483 w 358844"/>
                  <a:gd name="connsiteY29" fmla="*/ 368702 h 444408"/>
                  <a:gd name="connsiteX30" fmla="*/ 55828 w 358844"/>
                  <a:gd name="connsiteY30" fmla="*/ 351509 h 444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58844" h="444408">
                    <a:moveTo>
                      <a:pt x="55828" y="351509"/>
                    </a:moveTo>
                    <a:cubicBezTo>
                      <a:pt x="50097" y="338901"/>
                      <a:pt x="50861" y="327822"/>
                      <a:pt x="58885" y="310247"/>
                    </a:cubicBezTo>
                    <a:cubicBezTo>
                      <a:pt x="63087" y="301459"/>
                      <a:pt x="55064" y="298403"/>
                      <a:pt x="48951" y="295346"/>
                    </a:cubicBezTo>
                    <a:cubicBezTo>
                      <a:pt x="22207" y="282356"/>
                      <a:pt x="16094" y="267074"/>
                      <a:pt x="29084" y="241094"/>
                    </a:cubicBezTo>
                    <a:cubicBezTo>
                      <a:pt x="33287" y="232307"/>
                      <a:pt x="30230" y="229632"/>
                      <a:pt x="22971" y="225430"/>
                    </a:cubicBezTo>
                    <a:cubicBezTo>
                      <a:pt x="-6066" y="208619"/>
                      <a:pt x="-7976" y="172323"/>
                      <a:pt x="19532" y="152838"/>
                    </a:cubicBezTo>
                    <a:cubicBezTo>
                      <a:pt x="35197" y="141758"/>
                      <a:pt x="47805" y="128004"/>
                      <a:pt x="62323" y="116543"/>
                    </a:cubicBezTo>
                    <a:cubicBezTo>
                      <a:pt x="106642" y="82539"/>
                      <a:pt x="150961" y="48536"/>
                      <a:pt x="196044" y="15297"/>
                    </a:cubicBezTo>
                    <a:cubicBezTo>
                      <a:pt x="207124" y="6891"/>
                      <a:pt x="219350" y="-368"/>
                      <a:pt x="233868" y="14"/>
                    </a:cubicBezTo>
                    <a:cubicBezTo>
                      <a:pt x="245712" y="14"/>
                      <a:pt x="256409" y="4599"/>
                      <a:pt x="261376" y="14151"/>
                    </a:cubicBezTo>
                    <a:cubicBezTo>
                      <a:pt x="266343" y="23702"/>
                      <a:pt x="264815" y="34400"/>
                      <a:pt x="257556" y="44333"/>
                    </a:cubicBezTo>
                    <a:cubicBezTo>
                      <a:pt x="226227" y="88652"/>
                      <a:pt x="186110" y="124566"/>
                      <a:pt x="146758" y="161626"/>
                    </a:cubicBezTo>
                    <a:cubicBezTo>
                      <a:pt x="141409" y="166975"/>
                      <a:pt x="135679" y="171941"/>
                      <a:pt x="126509" y="179964"/>
                    </a:cubicBezTo>
                    <a:cubicBezTo>
                      <a:pt x="160894" y="165064"/>
                      <a:pt x="185728" y="152838"/>
                      <a:pt x="212090" y="137938"/>
                    </a:cubicBezTo>
                    <a:cubicBezTo>
                      <a:pt x="230429" y="127622"/>
                      <a:pt x="249150" y="118453"/>
                      <a:pt x="269017" y="112722"/>
                    </a:cubicBezTo>
                    <a:cubicBezTo>
                      <a:pt x="286974" y="107373"/>
                      <a:pt x="305695" y="112340"/>
                      <a:pt x="312572" y="126476"/>
                    </a:cubicBezTo>
                    <a:cubicBezTo>
                      <a:pt x="320213" y="142523"/>
                      <a:pt x="312190" y="153984"/>
                      <a:pt x="300346" y="164300"/>
                    </a:cubicBezTo>
                    <a:cubicBezTo>
                      <a:pt x="288884" y="173852"/>
                      <a:pt x="277805" y="183785"/>
                      <a:pt x="264815" y="195247"/>
                    </a:cubicBezTo>
                    <a:cubicBezTo>
                      <a:pt x="280861" y="190280"/>
                      <a:pt x="290795" y="184167"/>
                      <a:pt x="304167" y="182257"/>
                    </a:cubicBezTo>
                    <a:cubicBezTo>
                      <a:pt x="320595" y="179964"/>
                      <a:pt x="332439" y="178054"/>
                      <a:pt x="341609" y="193337"/>
                    </a:cubicBezTo>
                    <a:cubicBezTo>
                      <a:pt x="350778" y="208619"/>
                      <a:pt x="343137" y="222373"/>
                      <a:pt x="333585" y="233071"/>
                    </a:cubicBezTo>
                    <a:cubicBezTo>
                      <a:pt x="320977" y="247589"/>
                      <a:pt x="303785" y="255994"/>
                      <a:pt x="289649" y="270131"/>
                    </a:cubicBezTo>
                    <a:cubicBezTo>
                      <a:pt x="303403" y="267838"/>
                      <a:pt x="304549" y="265928"/>
                      <a:pt x="311808" y="264018"/>
                    </a:cubicBezTo>
                    <a:cubicBezTo>
                      <a:pt x="328619" y="259433"/>
                      <a:pt x="343519" y="259051"/>
                      <a:pt x="353835" y="274333"/>
                    </a:cubicBezTo>
                    <a:cubicBezTo>
                      <a:pt x="364532" y="290380"/>
                      <a:pt x="356509" y="305662"/>
                      <a:pt x="344665" y="316742"/>
                    </a:cubicBezTo>
                    <a:cubicBezTo>
                      <a:pt x="315247" y="344250"/>
                      <a:pt x="281625" y="366409"/>
                      <a:pt x="248004" y="388951"/>
                    </a:cubicBezTo>
                    <a:cubicBezTo>
                      <a:pt x="218203" y="408818"/>
                      <a:pt x="186492" y="426011"/>
                      <a:pt x="154017" y="441293"/>
                    </a:cubicBezTo>
                    <a:cubicBezTo>
                      <a:pt x="139117" y="447024"/>
                      <a:pt x="113519" y="445878"/>
                      <a:pt x="97091" y="429067"/>
                    </a:cubicBezTo>
                    <a:cubicBezTo>
                      <a:pt x="84483" y="416077"/>
                      <a:pt x="81808" y="401559"/>
                      <a:pt x="90596" y="385895"/>
                    </a:cubicBezTo>
                    <a:cubicBezTo>
                      <a:pt x="96326" y="376343"/>
                      <a:pt x="95944" y="372523"/>
                      <a:pt x="84483" y="368702"/>
                    </a:cubicBezTo>
                    <a:cubicBezTo>
                      <a:pt x="74549" y="364499"/>
                      <a:pt x="63851" y="360297"/>
                      <a:pt x="55828" y="351509"/>
                    </a:cubicBezTo>
                    <a:close/>
                  </a:path>
                </a:pathLst>
              </a:custGeom>
              <a:solidFill>
                <a:srgbClr val="FEAD6D"/>
              </a:solidFill>
              <a:ln w="3807" cap="flat">
                <a:noFill/>
                <a:prstDash val="solid"/>
                <a:miter/>
              </a:ln>
            </p:spPr>
            <p:txBody>
              <a:bodyPr rtlCol="0" anchor="ctr"/>
              <a:lstStyle/>
              <a:p>
                <a:pPr algn="r" rtl="1"/>
                <a:endParaRPr lang="en-US">
                  <a:cs typeface="B Nazanin" panose="00000400000000000000" pitchFamily="2" charset="-78"/>
                </a:endParaRPr>
              </a:p>
            </p:txBody>
          </p:sp>
          <p:sp>
            <p:nvSpPr>
              <p:cNvPr id="28" name="Freeform: Shape 27">
                <a:extLst>
                  <a:ext uri="{FF2B5EF4-FFF2-40B4-BE49-F238E27FC236}">
                    <a16:creationId xmlns:a16="http://schemas.microsoft.com/office/drawing/2014/main" id="{BCC93683-B44B-498E-95F6-347F2C2A82B9}"/>
                  </a:ext>
                </a:extLst>
              </p:cNvPr>
              <p:cNvSpPr/>
              <p:nvPr/>
            </p:nvSpPr>
            <p:spPr>
              <a:xfrm>
                <a:off x="2734521" y="5258589"/>
                <a:ext cx="397143" cy="358761"/>
              </a:xfrm>
              <a:custGeom>
                <a:avLst/>
                <a:gdLst>
                  <a:gd name="connsiteX0" fmla="*/ 225947 w 354188"/>
                  <a:gd name="connsiteY0" fmla="*/ 319931 h 319957"/>
                  <a:gd name="connsiteX1" fmla="*/ 125466 w 354188"/>
                  <a:gd name="connsiteY1" fmla="*/ 310762 h 319957"/>
                  <a:gd name="connsiteX2" fmla="*/ 88788 w 354188"/>
                  <a:gd name="connsiteY2" fmla="*/ 285928 h 319957"/>
                  <a:gd name="connsiteX3" fmla="*/ 117060 w 354188"/>
                  <a:gd name="connsiteY3" fmla="*/ 243137 h 319957"/>
                  <a:gd name="connsiteX4" fmla="*/ 52110 w 354188"/>
                  <a:gd name="connsiteY4" fmla="*/ 235878 h 319957"/>
                  <a:gd name="connsiteX5" fmla="*/ 21545 w 354188"/>
                  <a:gd name="connsiteY5" fmla="*/ 212572 h 319957"/>
                  <a:gd name="connsiteX6" fmla="*/ 44087 w 354188"/>
                  <a:gd name="connsiteY6" fmla="*/ 177423 h 319957"/>
                  <a:gd name="connsiteX7" fmla="*/ 87642 w 354188"/>
                  <a:gd name="connsiteY7" fmla="*/ 167107 h 319957"/>
                  <a:gd name="connsiteX8" fmla="*/ 36828 w 354188"/>
                  <a:gd name="connsiteY8" fmla="*/ 158702 h 319957"/>
                  <a:gd name="connsiteX9" fmla="*/ 10466 w 354188"/>
                  <a:gd name="connsiteY9" fmla="*/ 133486 h 319957"/>
                  <a:gd name="connsiteX10" fmla="*/ 34917 w 354188"/>
                  <a:gd name="connsiteY10" fmla="*/ 101393 h 319957"/>
                  <a:gd name="connsiteX11" fmla="*/ 75034 w 354188"/>
                  <a:gd name="connsiteY11" fmla="*/ 90695 h 319957"/>
                  <a:gd name="connsiteX12" fmla="*/ 29186 w 354188"/>
                  <a:gd name="connsiteY12" fmla="*/ 84200 h 319957"/>
                  <a:gd name="connsiteX13" fmla="*/ 150 w 354188"/>
                  <a:gd name="connsiteY13" fmla="*/ 59366 h 319957"/>
                  <a:gd name="connsiteX14" fmla="*/ 18871 w 354188"/>
                  <a:gd name="connsiteY14" fmla="*/ 28802 h 319957"/>
                  <a:gd name="connsiteX15" fmla="*/ 70449 w 354188"/>
                  <a:gd name="connsiteY15" fmla="*/ 16194 h 319957"/>
                  <a:gd name="connsiteX16" fmla="*/ 250017 w 354188"/>
                  <a:gd name="connsiteY16" fmla="*/ 529 h 319957"/>
                  <a:gd name="connsiteX17" fmla="*/ 295482 w 354188"/>
                  <a:gd name="connsiteY17" fmla="*/ 2057 h 319957"/>
                  <a:gd name="connsiteX18" fmla="*/ 320316 w 354188"/>
                  <a:gd name="connsiteY18" fmla="*/ 53253 h 319957"/>
                  <a:gd name="connsiteX19" fmla="*/ 326429 w 354188"/>
                  <a:gd name="connsiteY19" fmla="*/ 88785 h 319957"/>
                  <a:gd name="connsiteX20" fmla="*/ 323372 w 354188"/>
                  <a:gd name="connsiteY20" fmla="*/ 139599 h 319957"/>
                  <a:gd name="connsiteX21" fmla="*/ 324519 w 354188"/>
                  <a:gd name="connsiteY21" fmla="*/ 157556 h 319957"/>
                  <a:gd name="connsiteX22" fmla="*/ 332160 w 354188"/>
                  <a:gd name="connsiteY22" fmla="*/ 216393 h 319957"/>
                  <a:gd name="connsiteX23" fmla="*/ 321462 w 354188"/>
                  <a:gd name="connsiteY23" fmla="*/ 229765 h 319957"/>
                  <a:gd name="connsiteX24" fmla="*/ 353937 w 354188"/>
                  <a:gd name="connsiteY24" fmla="*/ 269881 h 319957"/>
                  <a:gd name="connsiteX25" fmla="*/ 312675 w 354188"/>
                  <a:gd name="connsiteY25" fmla="*/ 314200 h 319957"/>
                  <a:gd name="connsiteX26" fmla="*/ 225947 w 354188"/>
                  <a:gd name="connsiteY26" fmla="*/ 319931 h 319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54188" h="319957">
                    <a:moveTo>
                      <a:pt x="225947" y="319931"/>
                    </a:moveTo>
                    <a:cubicBezTo>
                      <a:pt x="192326" y="319167"/>
                      <a:pt x="159087" y="313436"/>
                      <a:pt x="125466" y="310762"/>
                    </a:cubicBezTo>
                    <a:cubicBezTo>
                      <a:pt x="108655" y="309615"/>
                      <a:pt x="93373" y="303502"/>
                      <a:pt x="88788" y="285928"/>
                    </a:cubicBezTo>
                    <a:cubicBezTo>
                      <a:pt x="83057" y="256127"/>
                      <a:pt x="113240" y="246193"/>
                      <a:pt x="117060" y="243137"/>
                    </a:cubicBezTo>
                    <a:cubicBezTo>
                      <a:pt x="92990" y="240463"/>
                      <a:pt x="72741" y="238934"/>
                      <a:pt x="52110" y="235878"/>
                    </a:cubicBezTo>
                    <a:cubicBezTo>
                      <a:pt x="37974" y="233968"/>
                      <a:pt x="24220" y="229765"/>
                      <a:pt x="21545" y="212572"/>
                    </a:cubicBezTo>
                    <a:cubicBezTo>
                      <a:pt x="18871" y="194615"/>
                      <a:pt x="29569" y="185064"/>
                      <a:pt x="44087" y="177423"/>
                    </a:cubicBezTo>
                    <a:cubicBezTo>
                      <a:pt x="57459" y="170546"/>
                      <a:pt x="72741" y="172456"/>
                      <a:pt x="87642" y="167107"/>
                    </a:cubicBezTo>
                    <a:cubicBezTo>
                      <a:pt x="69685" y="164051"/>
                      <a:pt x="53256" y="161758"/>
                      <a:pt x="36828" y="158702"/>
                    </a:cubicBezTo>
                    <a:cubicBezTo>
                      <a:pt x="22309" y="156409"/>
                      <a:pt x="11230" y="148768"/>
                      <a:pt x="10466" y="133486"/>
                    </a:cubicBezTo>
                    <a:cubicBezTo>
                      <a:pt x="9319" y="116675"/>
                      <a:pt x="20017" y="106742"/>
                      <a:pt x="34917" y="101393"/>
                    </a:cubicBezTo>
                    <a:cubicBezTo>
                      <a:pt x="46761" y="97572"/>
                      <a:pt x="58987" y="94898"/>
                      <a:pt x="75034" y="90695"/>
                    </a:cubicBezTo>
                    <a:cubicBezTo>
                      <a:pt x="56695" y="88021"/>
                      <a:pt x="42941" y="86493"/>
                      <a:pt x="29186" y="84200"/>
                    </a:cubicBezTo>
                    <a:cubicBezTo>
                      <a:pt x="14668" y="81908"/>
                      <a:pt x="1296" y="76177"/>
                      <a:pt x="150" y="59366"/>
                    </a:cubicBezTo>
                    <a:cubicBezTo>
                      <a:pt x="-996" y="42938"/>
                      <a:pt x="4353" y="34150"/>
                      <a:pt x="18871" y="28802"/>
                    </a:cubicBezTo>
                    <a:cubicBezTo>
                      <a:pt x="36064" y="21925"/>
                      <a:pt x="61279" y="16958"/>
                      <a:pt x="70449" y="16194"/>
                    </a:cubicBezTo>
                    <a:cubicBezTo>
                      <a:pt x="115532" y="15047"/>
                      <a:pt x="238555" y="529"/>
                      <a:pt x="250017" y="529"/>
                    </a:cubicBezTo>
                    <a:cubicBezTo>
                      <a:pt x="265299" y="529"/>
                      <a:pt x="280582" y="-1381"/>
                      <a:pt x="295482" y="2057"/>
                    </a:cubicBezTo>
                    <a:cubicBezTo>
                      <a:pt x="322608" y="8170"/>
                      <a:pt x="333306" y="29184"/>
                      <a:pt x="320316" y="53253"/>
                    </a:cubicBezTo>
                    <a:cubicBezTo>
                      <a:pt x="312675" y="67772"/>
                      <a:pt x="308090" y="77323"/>
                      <a:pt x="326429" y="88785"/>
                    </a:cubicBezTo>
                    <a:cubicBezTo>
                      <a:pt x="340947" y="97954"/>
                      <a:pt x="338655" y="118968"/>
                      <a:pt x="323372" y="139599"/>
                    </a:cubicBezTo>
                    <a:cubicBezTo>
                      <a:pt x="318024" y="146858"/>
                      <a:pt x="315349" y="150679"/>
                      <a:pt x="324519" y="157556"/>
                    </a:cubicBezTo>
                    <a:cubicBezTo>
                      <a:pt x="348970" y="174366"/>
                      <a:pt x="350881" y="192705"/>
                      <a:pt x="332160" y="216393"/>
                    </a:cubicBezTo>
                    <a:cubicBezTo>
                      <a:pt x="328721" y="220596"/>
                      <a:pt x="325283" y="225180"/>
                      <a:pt x="321462" y="229765"/>
                    </a:cubicBezTo>
                    <a:cubicBezTo>
                      <a:pt x="347060" y="239316"/>
                      <a:pt x="355847" y="250778"/>
                      <a:pt x="353937" y="269881"/>
                    </a:cubicBezTo>
                    <a:cubicBezTo>
                      <a:pt x="351263" y="295861"/>
                      <a:pt x="337891" y="309233"/>
                      <a:pt x="312675" y="314200"/>
                    </a:cubicBezTo>
                    <a:cubicBezTo>
                      <a:pt x="302359" y="316493"/>
                      <a:pt x="244286" y="320313"/>
                      <a:pt x="225947" y="319931"/>
                    </a:cubicBezTo>
                    <a:close/>
                  </a:path>
                </a:pathLst>
              </a:custGeom>
              <a:solidFill>
                <a:srgbClr val="FEAD6D"/>
              </a:solidFill>
              <a:ln w="3807" cap="flat">
                <a:noFill/>
                <a:prstDash val="solid"/>
                <a:miter/>
              </a:ln>
            </p:spPr>
            <p:txBody>
              <a:bodyPr rtlCol="0" anchor="ctr"/>
              <a:lstStyle/>
              <a:p>
                <a:pPr algn="r" rtl="1"/>
                <a:endParaRPr lang="en-US">
                  <a:cs typeface="B Nazanin" panose="00000400000000000000" pitchFamily="2" charset="-78"/>
                </a:endParaRPr>
              </a:p>
            </p:txBody>
          </p:sp>
        </p:grpSp>
        <p:grpSp>
          <p:nvGrpSpPr>
            <p:cNvPr id="46" name="Group 45">
              <a:extLst>
                <a:ext uri="{FF2B5EF4-FFF2-40B4-BE49-F238E27FC236}">
                  <a16:creationId xmlns:a16="http://schemas.microsoft.com/office/drawing/2014/main" id="{137101F6-CB3C-46A7-BBED-AF026504F227}"/>
                </a:ext>
              </a:extLst>
            </p:cNvPr>
            <p:cNvGrpSpPr/>
            <p:nvPr/>
          </p:nvGrpSpPr>
          <p:grpSpPr>
            <a:xfrm>
              <a:off x="3055760" y="3207372"/>
              <a:ext cx="695583" cy="602043"/>
              <a:chOff x="3055760" y="3207372"/>
              <a:chExt cx="695583" cy="602043"/>
            </a:xfrm>
          </p:grpSpPr>
          <p:sp>
            <p:nvSpPr>
              <p:cNvPr id="8" name="Freeform: Shape 7">
                <a:extLst>
                  <a:ext uri="{FF2B5EF4-FFF2-40B4-BE49-F238E27FC236}">
                    <a16:creationId xmlns:a16="http://schemas.microsoft.com/office/drawing/2014/main" id="{90876980-1260-4832-9073-4F9E869A8C0A}"/>
                  </a:ext>
                </a:extLst>
              </p:cNvPr>
              <p:cNvSpPr/>
              <p:nvPr/>
            </p:nvSpPr>
            <p:spPr>
              <a:xfrm>
                <a:off x="3124528" y="3303131"/>
                <a:ext cx="107956" cy="144797"/>
              </a:xfrm>
              <a:custGeom>
                <a:avLst/>
                <a:gdLst>
                  <a:gd name="connsiteX0" fmla="*/ 96279 w 96279"/>
                  <a:gd name="connsiteY0" fmla="*/ 64568 h 129136"/>
                  <a:gd name="connsiteX1" fmla="*/ 48139 w 96279"/>
                  <a:gd name="connsiteY1" fmla="*/ 129136 h 129136"/>
                  <a:gd name="connsiteX2" fmla="*/ 0 w 96279"/>
                  <a:gd name="connsiteY2" fmla="*/ 64568 h 129136"/>
                  <a:gd name="connsiteX3" fmla="*/ 48139 w 96279"/>
                  <a:gd name="connsiteY3" fmla="*/ 0 h 129136"/>
                  <a:gd name="connsiteX4" fmla="*/ 96279 w 96279"/>
                  <a:gd name="connsiteY4" fmla="*/ 64568 h 129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279" h="129136">
                    <a:moveTo>
                      <a:pt x="96279" y="64568"/>
                    </a:moveTo>
                    <a:cubicBezTo>
                      <a:pt x="96279" y="100228"/>
                      <a:pt x="74726" y="129136"/>
                      <a:pt x="48139" y="129136"/>
                    </a:cubicBezTo>
                    <a:cubicBezTo>
                      <a:pt x="21553" y="129136"/>
                      <a:pt x="0" y="100228"/>
                      <a:pt x="0" y="64568"/>
                    </a:cubicBezTo>
                    <a:cubicBezTo>
                      <a:pt x="0" y="28908"/>
                      <a:pt x="21553" y="0"/>
                      <a:pt x="48139" y="0"/>
                    </a:cubicBezTo>
                    <a:cubicBezTo>
                      <a:pt x="74726" y="0"/>
                      <a:pt x="96279" y="28908"/>
                      <a:pt x="96279" y="64568"/>
                    </a:cubicBezTo>
                    <a:close/>
                  </a:path>
                </a:pathLst>
              </a:custGeom>
              <a:solidFill>
                <a:srgbClr val="2D2E2C"/>
              </a:solidFill>
              <a:ln w="3807" cap="flat">
                <a:noFill/>
                <a:prstDash val="solid"/>
                <a:miter/>
              </a:ln>
            </p:spPr>
            <p:txBody>
              <a:bodyPr rtlCol="0" anchor="ctr"/>
              <a:lstStyle/>
              <a:p>
                <a:pPr algn="r" rtl="1"/>
                <a:endParaRPr lang="en-US">
                  <a:cs typeface="B Nazanin" panose="00000400000000000000" pitchFamily="2" charset="-78"/>
                </a:endParaRPr>
              </a:p>
            </p:txBody>
          </p:sp>
          <p:sp>
            <p:nvSpPr>
              <p:cNvPr id="9" name="Freeform: Shape 8">
                <a:extLst>
                  <a:ext uri="{FF2B5EF4-FFF2-40B4-BE49-F238E27FC236}">
                    <a16:creationId xmlns:a16="http://schemas.microsoft.com/office/drawing/2014/main" id="{3A0C0580-5AB9-4BC9-B39F-78EF5A21AE17}"/>
                  </a:ext>
                </a:extLst>
              </p:cNvPr>
              <p:cNvSpPr/>
              <p:nvPr/>
            </p:nvSpPr>
            <p:spPr>
              <a:xfrm>
                <a:off x="3574343" y="3301417"/>
                <a:ext cx="107956" cy="144797"/>
              </a:xfrm>
              <a:custGeom>
                <a:avLst/>
                <a:gdLst>
                  <a:gd name="connsiteX0" fmla="*/ 96279 w 96279"/>
                  <a:gd name="connsiteY0" fmla="*/ 64568 h 129136"/>
                  <a:gd name="connsiteX1" fmla="*/ 48139 w 96279"/>
                  <a:gd name="connsiteY1" fmla="*/ 129136 h 129136"/>
                  <a:gd name="connsiteX2" fmla="*/ 0 w 96279"/>
                  <a:gd name="connsiteY2" fmla="*/ 64568 h 129136"/>
                  <a:gd name="connsiteX3" fmla="*/ 48139 w 96279"/>
                  <a:gd name="connsiteY3" fmla="*/ 0 h 129136"/>
                  <a:gd name="connsiteX4" fmla="*/ 96279 w 96279"/>
                  <a:gd name="connsiteY4" fmla="*/ 64568 h 129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279" h="129136">
                    <a:moveTo>
                      <a:pt x="96279" y="64568"/>
                    </a:moveTo>
                    <a:cubicBezTo>
                      <a:pt x="96279" y="100228"/>
                      <a:pt x="74726" y="129136"/>
                      <a:pt x="48139" y="129136"/>
                    </a:cubicBezTo>
                    <a:cubicBezTo>
                      <a:pt x="21553" y="129136"/>
                      <a:pt x="0" y="100228"/>
                      <a:pt x="0" y="64568"/>
                    </a:cubicBezTo>
                    <a:cubicBezTo>
                      <a:pt x="0" y="28908"/>
                      <a:pt x="21553" y="0"/>
                      <a:pt x="48139" y="0"/>
                    </a:cubicBezTo>
                    <a:cubicBezTo>
                      <a:pt x="74726" y="0"/>
                      <a:pt x="96279" y="28908"/>
                      <a:pt x="96279" y="64568"/>
                    </a:cubicBezTo>
                    <a:close/>
                  </a:path>
                </a:pathLst>
              </a:custGeom>
              <a:solidFill>
                <a:srgbClr val="2D2E2C"/>
              </a:solidFill>
              <a:ln w="3807" cap="flat">
                <a:noFill/>
                <a:prstDash val="solid"/>
                <a:miter/>
              </a:ln>
            </p:spPr>
            <p:txBody>
              <a:bodyPr rtlCol="0" anchor="ctr"/>
              <a:lstStyle/>
              <a:p>
                <a:pPr algn="r" rtl="1"/>
                <a:endParaRPr lang="en-US">
                  <a:cs typeface="B Nazanin" panose="00000400000000000000" pitchFamily="2" charset="-78"/>
                </a:endParaRPr>
              </a:p>
            </p:txBody>
          </p:sp>
          <p:sp>
            <p:nvSpPr>
              <p:cNvPr id="10" name="Freeform: Shape 9">
                <a:extLst>
                  <a:ext uri="{FF2B5EF4-FFF2-40B4-BE49-F238E27FC236}">
                    <a16:creationId xmlns:a16="http://schemas.microsoft.com/office/drawing/2014/main" id="{AE521A74-94AF-4A32-A872-E89845BFED8F}"/>
                  </a:ext>
                </a:extLst>
              </p:cNvPr>
              <p:cNvSpPr/>
              <p:nvPr/>
            </p:nvSpPr>
            <p:spPr>
              <a:xfrm>
                <a:off x="3055760" y="3207372"/>
                <a:ext cx="229023" cy="57277"/>
              </a:xfrm>
              <a:custGeom>
                <a:avLst/>
                <a:gdLst>
                  <a:gd name="connsiteX0" fmla="*/ 142708 w 204252"/>
                  <a:gd name="connsiteY0" fmla="*/ 584 h 51082"/>
                  <a:gd name="connsiteX1" fmla="*/ 176711 w 204252"/>
                  <a:gd name="connsiteY1" fmla="*/ 966 h 51082"/>
                  <a:gd name="connsiteX2" fmla="*/ 204220 w 204252"/>
                  <a:gd name="connsiteY2" fmla="*/ 29238 h 51082"/>
                  <a:gd name="connsiteX3" fmla="*/ 172126 w 204252"/>
                  <a:gd name="connsiteY3" fmla="*/ 50634 h 51082"/>
                  <a:gd name="connsiteX4" fmla="*/ 21977 w 204252"/>
                  <a:gd name="connsiteY4" fmla="*/ 45667 h 51082"/>
                  <a:gd name="connsiteX5" fmla="*/ 200 w 204252"/>
                  <a:gd name="connsiteY5" fmla="*/ 40700 h 51082"/>
                  <a:gd name="connsiteX6" fmla="*/ 18539 w 204252"/>
                  <a:gd name="connsiteY6" fmla="*/ 24654 h 51082"/>
                  <a:gd name="connsiteX7" fmla="*/ 142708 w 204252"/>
                  <a:gd name="connsiteY7" fmla="*/ 584 h 51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252" h="51082">
                    <a:moveTo>
                      <a:pt x="142708" y="584"/>
                    </a:moveTo>
                    <a:cubicBezTo>
                      <a:pt x="151113" y="584"/>
                      <a:pt x="164103" y="-180"/>
                      <a:pt x="176711" y="966"/>
                    </a:cubicBezTo>
                    <a:cubicBezTo>
                      <a:pt x="192376" y="2112"/>
                      <a:pt x="204984" y="15866"/>
                      <a:pt x="204220" y="29238"/>
                    </a:cubicBezTo>
                    <a:cubicBezTo>
                      <a:pt x="203073" y="43757"/>
                      <a:pt x="190083" y="53308"/>
                      <a:pt x="172126" y="50634"/>
                    </a:cubicBezTo>
                    <a:cubicBezTo>
                      <a:pt x="122077" y="43757"/>
                      <a:pt x="72409" y="39554"/>
                      <a:pt x="21977" y="45667"/>
                    </a:cubicBezTo>
                    <a:cubicBezTo>
                      <a:pt x="14336" y="46431"/>
                      <a:pt x="2110" y="50252"/>
                      <a:pt x="200" y="40700"/>
                    </a:cubicBezTo>
                    <a:cubicBezTo>
                      <a:pt x="-1711" y="31531"/>
                      <a:pt x="10515" y="27710"/>
                      <a:pt x="18539" y="24654"/>
                    </a:cubicBezTo>
                    <a:cubicBezTo>
                      <a:pt x="57127" y="9371"/>
                      <a:pt x="96097" y="-2855"/>
                      <a:pt x="142708" y="584"/>
                    </a:cubicBezTo>
                    <a:close/>
                  </a:path>
                </a:pathLst>
              </a:custGeom>
              <a:solidFill>
                <a:srgbClr val="552003"/>
              </a:solidFill>
              <a:ln w="3807" cap="flat">
                <a:noFill/>
                <a:prstDash val="solid"/>
                <a:miter/>
              </a:ln>
            </p:spPr>
            <p:txBody>
              <a:bodyPr rtlCol="0" anchor="ctr"/>
              <a:lstStyle/>
              <a:p>
                <a:pPr algn="r" rtl="1"/>
                <a:endParaRPr lang="en-US">
                  <a:cs typeface="B Nazanin" panose="00000400000000000000" pitchFamily="2" charset="-78"/>
                </a:endParaRPr>
              </a:p>
            </p:txBody>
          </p:sp>
          <p:sp>
            <p:nvSpPr>
              <p:cNvPr id="11" name="Freeform: Shape 10">
                <a:extLst>
                  <a:ext uri="{FF2B5EF4-FFF2-40B4-BE49-F238E27FC236}">
                    <a16:creationId xmlns:a16="http://schemas.microsoft.com/office/drawing/2014/main" id="{1D5EB163-4833-4503-91AC-2A904F59470A}"/>
                  </a:ext>
                </a:extLst>
              </p:cNvPr>
              <p:cNvSpPr/>
              <p:nvPr/>
            </p:nvSpPr>
            <p:spPr>
              <a:xfrm>
                <a:off x="3521512" y="3207646"/>
                <a:ext cx="229831" cy="56037"/>
              </a:xfrm>
              <a:custGeom>
                <a:avLst/>
                <a:gdLst>
                  <a:gd name="connsiteX0" fmla="*/ 66983 w 204972"/>
                  <a:gd name="connsiteY0" fmla="*/ 340 h 49976"/>
                  <a:gd name="connsiteX1" fmla="*/ 191534 w 204972"/>
                  <a:gd name="connsiteY1" fmla="*/ 27466 h 49976"/>
                  <a:gd name="connsiteX2" fmla="*/ 204524 w 204972"/>
                  <a:gd name="connsiteY2" fmla="*/ 40838 h 49976"/>
                  <a:gd name="connsiteX3" fmla="*/ 187332 w 204972"/>
                  <a:gd name="connsiteY3" fmla="*/ 45423 h 49976"/>
                  <a:gd name="connsiteX4" fmla="*/ 31833 w 204972"/>
                  <a:gd name="connsiteY4" fmla="*/ 49625 h 49976"/>
                  <a:gd name="connsiteX5" fmla="*/ 122 w 204972"/>
                  <a:gd name="connsiteY5" fmla="*/ 29376 h 49976"/>
                  <a:gd name="connsiteX6" fmla="*/ 26867 w 204972"/>
                  <a:gd name="connsiteY6" fmla="*/ 340 h 49976"/>
                  <a:gd name="connsiteX7" fmla="*/ 66983 w 204972"/>
                  <a:gd name="connsiteY7" fmla="*/ 340 h 49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972" h="49976">
                    <a:moveTo>
                      <a:pt x="66983" y="340"/>
                    </a:moveTo>
                    <a:cubicBezTo>
                      <a:pt x="110920" y="-1189"/>
                      <a:pt x="152564" y="7981"/>
                      <a:pt x="191534" y="27466"/>
                    </a:cubicBezTo>
                    <a:cubicBezTo>
                      <a:pt x="197265" y="30140"/>
                      <a:pt x="207199" y="32051"/>
                      <a:pt x="204524" y="40838"/>
                    </a:cubicBezTo>
                    <a:cubicBezTo>
                      <a:pt x="202232" y="47333"/>
                      <a:pt x="193445" y="46187"/>
                      <a:pt x="187332" y="45423"/>
                    </a:cubicBezTo>
                    <a:cubicBezTo>
                      <a:pt x="135372" y="38928"/>
                      <a:pt x="83411" y="43130"/>
                      <a:pt x="31833" y="49625"/>
                    </a:cubicBezTo>
                    <a:cubicBezTo>
                      <a:pt x="14641" y="51918"/>
                      <a:pt x="1651" y="42748"/>
                      <a:pt x="122" y="29376"/>
                    </a:cubicBezTo>
                    <a:cubicBezTo>
                      <a:pt x="-1406" y="16386"/>
                      <a:pt x="11584" y="1486"/>
                      <a:pt x="26867" y="340"/>
                    </a:cubicBezTo>
                    <a:cubicBezTo>
                      <a:pt x="40239" y="-425"/>
                      <a:pt x="53611" y="340"/>
                      <a:pt x="66983" y="340"/>
                    </a:cubicBezTo>
                    <a:close/>
                  </a:path>
                </a:pathLst>
              </a:custGeom>
              <a:solidFill>
                <a:srgbClr val="562103"/>
              </a:solidFill>
              <a:ln w="3807" cap="flat">
                <a:noFill/>
                <a:prstDash val="solid"/>
                <a:miter/>
              </a:ln>
            </p:spPr>
            <p:txBody>
              <a:bodyPr rtlCol="0" anchor="ctr"/>
              <a:lstStyle/>
              <a:p>
                <a:pPr algn="r" rtl="1"/>
                <a:endParaRPr lang="en-US">
                  <a:cs typeface="B Nazanin" panose="00000400000000000000" pitchFamily="2" charset="-78"/>
                </a:endParaRPr>
              </a:p>
            </p:txBody>
          </p:sp>
          <p:sp>
            <p:nvSpPr>
              <p:cNvPr id="12" name="Freeform: Shape 11">
                <a:extLst>
                  <a:ext uri="{FF2B5EF4-FFF2-40B4-BE49-F238E27FC236}">
                    <a16:creationId xmlns:a16="http://schemas.microsoft.com/office/drawing/2014/main" id="{A4615E91-8B0C-4E79-87D1-64111DD4046F}"/>
                  </a:ext>
                </a:extLst>
              </p:cNvPr>
              <p:cNvSpPr/>
              <p:nvPr/>
            </p:nvSpPr>
            <p:spPr>
              <a:xfrm>
                <a:off x="3169509" y="3307843"/>
                <a:ext cx="48836" cy="65973"/>
              </a:xfrm>
              <a:custGeom>
                <a:avLst/>
                <a:gdLst>
                  <a:gd name="connsiteX0" fmla="*/ 43555 w 43554"/>
                  <a:gd name="connsiteY0" fmla="*/ 29419 h 58837"/>
                  <a:gd name="connsiteX1" fmla="*/ 21777 w 43554"/>
                  <a:gd name="connsiteY1" fmla="*/ 58837 h 58837"/>
                  <a:gd name="connsiteX2" fmla="*/ 0 w 43554"/>
                  <a:gd name="connsiteY2" fmla="*/ 29419 h 58837"/>
                  <a:gd name="connsiteX3" fmla="*/ 21777 w 43554"/>
                  <a:gd name="connsiteY3" fmla="*/ 0 h 58837"/>
                  <a:gd name="connsiteX4" fmla="*/ 43555 w 43554"/>
                  <a:gd name="connsiteY4" fmla="*/ 29419 h 58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54" h="58837">
                    <a:moveTo>
                      <a:pt x="43555" y="29419"/>
                    </a:moveTo>
                    <a:cubicBezTo>
                      <a:pt x="43555" y="45666"/>
                      <a:pt x="33805" y="58837"/>
                      <a:pt x="21777" y="58837"/>
                    </a:cubicBezTo>
                    <a:cubicBezTo>
                      <a:pt x="9750" y="58837"/>
                      <a:pt x="0" y="45666"/>
                      <a:pt x="0" y="29419"/>
                    </a:cubicBezTo>
                    <a:cubicBezTo>
                      <a:pt x="0" y="13171"/>
                      <a:pt x="9750" y="0"/>
                      <a:pt x="21777" y="0"/>
                    </a:cubicBezTo>
                    <a:cubicBezTo>
                      <a:pt x="33805" y="0"/>
                      <a:pt x="43555" y="13171"/>
                      <a:pt x="43555" y="29419"/>
                    </a:cubicBezTo>
                    <a:close/>
                  </a:path>
                </a:pathLst>
              </a:custGeom>
              <a:solidFill>
                <a:srgbClr val="FFFFFF"/>
              </a:solidFill>
              <a:ln w="3807" cap="flat">
                <a:noFill/>
                <a:prstDash val="solid"/>
                <a:miter/>
              </a:ln>
            </p:spPr>
            <p:txBody>
              <a:bodyPr rtlCol="0" anchor="ctr"/>
              <a:lstStyle/>
              <a:p>
                <a:pPr algn="r" rtl="1"/>
                <a:endParaRPr lang="en-US">
                  <a:cs typeface="B Nazanin" panose="00000400000000000000" pitchFamily="2" charset="-78"/>
                </a:endParaRPr>
              </a:p>
            </p:txBody>
          </p:sp>
          <p:sp>
            <p:nvSpPr>
              <p:cNvPr id="13" name="Freeform: Shape 12">
                <a:extLst>
                  <a:ext uri="{FF2B5EF4-FFF2-40B4-BE49-F238E27FC236}">
                    <a16:creationId xmlns:a16="http://schemas.microsoft.com/office/drawing/2014/main" id="{7009A744-6DCF-440C-A9DA-15A618257CBA}"/>
                  </a:ext>
                </a:extLst>
              </p:cNvPr>
              <p:cNvSpPr/>
              <p:nvPr/>
            </p:nvSpPr>
            <p:spPr>
              <a:xfrm>
                <a:off x="3621466" y="3306129"/>
                <a:ext cx="48836" cy="65973"/>
              </a:xfrm>
              <a:custGeom>
                <a:avLst/>
                <a:gdLst>
                  <a:gd name="connsiteX0" fmla="*/ 43555 w 43554"/>
                  <a:gd name="connsiteY0" fmla="*/ 29419 h 58837"/>
                  <a:gd name="connsiteX1" fmla="*/ 21777 w 43554"/>
                  <a:gd name="connsiteY1" fmla="*/ 58837 h 58837"/>
                  <a:gd name="connsiteX2" fmla="*/ 0 w 43554"/>
                  <a:gd name="connsiteY2" fmla="*/ 29419 h 58837"/>
                  <a:gd name="connsiteX3" fmla="*/ 21777 w 43554"/>
                  <a:gd name="connsiteY3" fmla="*/ 0 h 58837"/>
                  <a:gd name="connsiteX4" fmla="*/ 43555 w 43554"/>
                  <a:gd name="connsiteY4" fmla="*/ 29419 h 58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54" h="58837">
                    <a:moveTo>
                      <a:pt x="43555" y="29419"/>
                    </a:moveTo>
                    <a:cubicBezTo>
                      <a:pt x="43555" y="45666"/>
                      <a:pt x="33805" y="58837"/>
                      <a:pt x="21777" y="58837"/>
                    </a:cubicBezTo>
                    <a:cubicBezTo>
                      <a:pt x="9750" y="58837"/>
                      <a:pt x="0" y="45666"/>
                      <a:pt x="0" y="29419"/>
                    </a:cubicBezTo>
                    <a:cubicBezTo>
                      <a:pt x="0" y="13171"/>
                      <a:pt x="9750" y="0"/>
                      <a:pt x="21777" y="0"/>
                    </a:cubicBezTo>
                    <a:cubicBezTo>
                      <a:pt x="33805" y="0"/>
                      <a:pt x="43555" y="13171"/>
                      <a:pt x="43555" y="29419"/>
                    </a:cubicBezTo>
                    <a:close/>
                  </a:path>
                </a:pathLst>
              </a:custGeom>
              <a:solidFill>
                <a:srgbClr val="FFFFFF"/>
              </a:solidFill>
              <a:ln w="3807" cap="flat">
                <a:noFill/>
                <a:prstDash val="solid"/>
                <a:miter/>
              </a:ln>
            </p:spPr>
            <p:txBody>
              <a:bodyPr rtlCol="0" anchor="ctr"/>
              <a:lstStyle/>
              <a:p>
                <a:pPr algn="r" rtl="1"/>
                <a:endParaRPr lang="en-US">
                  <a:cs typeface="B Nazanin" panose="00000400000000000000" pitchFamily="2" charset="-78"/>
                </a:endParaRPr>
              </a:p>
            </p:txBody>
          </p:sp>
          <p:sp>
            <p:nvSpPr>
              <p:cNvPr id="14" name="Freeform: Shape 13">
                <a:extLst>
                  <a:ext uri="{FF2B5EF4-FFF2-40B4-BE49-F238E27FC236}">
                    <a16:creationId xmlns:a16="http://schemas.microsoft.com/office/drawing/2014/main" id="{EBD6E552-DFA3-4028-A6DB-F7E5122878B2}"/>
                  </a:ext>
                </a:extLst>
              </p:cNvPr>
              <p:cNvSpPr/>
              <p:nvPr/>
            </p:nvSpPr>
            <p:spPr>
              <a:xfrm>
                <a:off x="3319020" y="3495480"/>
                <a:ext cx="61688" cy="127616"/>
              </a:xfrm>
              <a:custGeom>
                <a:avLst/>
                <a:gdLst>
                  <a:gd name="connsiteX0" fmla="*/ 16046 w 55016"/>
                  <a:gd name="connsiteY0" fmla="*/ 76794 h 113813"/>
                  <a:gd name="connsiteX1" fmla="*/ 55017 w 55016"/>
                  <a:gd name="connsiteY1" fmla="*/ 111943 h 113813"/>
                  <a:gd name="connsiteX2" fmla="*/ 0 w 55016"/>
                  <a:gd name="connsiteY2" fmla="*/ 109651 h 113813"/>
                  <a:gd name="connsiteX3" fmla="*/ 4203 w 55016"/>
                  <a:gd name="connsiteY3" fmla="*/ 19485 h 113813"/>
                  <a:gd name="connsiteX4" fmla="*/ 24070 w 55016"/>
                  <a:gd name="connsiteY4" fmla="*/ 0 h 113813"/>
                  <a:gd name="connsiteX5" fmla="*/ 20631 w 55016"/>
                  <a:gd name="connsiteY5" fmla="*/ 42409 h 113813"/>
                  <a:gd name="connsiteX6" fmla="*/ 16046 w 55016"/>
                  <a:gd name="connsiteY6" fmla="*/ 76794 h 113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016" h="113813">
                    <a:moveTo>
                      <a:pt x="16046" y="76794"/>
                    </a:moveTo>
                    <a:cubicBezTo>
                      <a:pt x="16429" y="105448"/>
                      <a:pt x="40880" y="105066"/>
                      <a:pt x="55017" y="111943"/>
                    </a:cubicBezTo>
                    <a:cubicBezTo>
                      <a:pt x="39352" y="116146"/>
                      <a:pt x="15664" y="112326"/>
                      <a:pt x="0" y="109651"/>
                    </a:cubicBezTo>
                    <a:cubicBezTo>
                      <a:pt x="382" y="103920"/>
                      <a:pt x="3439" y="44701"/>
                      <a:pt x="4203" y="19485"/>
                    </a:cubicBezTo>
                    <a:cubicBezTo>
                      <a:pt x="4585" y="16046"/>
                      <a:pt x="15282" y="6113"/>
                      <a:pt x="24070" y="0"/>
                    </a:cubicBezTo>
                    <a:cubicBezTo>
                      <a:pt x="29036" y="13754"/>
                      <a:pt x="24070" y="25980"/>
                      <a:pt x="20631" y="42409"/>
                    </a:cubicBezTo>
                    <a:cubicBezTo>
                      <a:pt x="19485" y="50432"/>
                      <a:pt x="16811" y="72973"/>
                      <a:pt x="16046" y="76794"/>
                    </a:cubicBezTo>
                    <a:close/>
                  </a:path>
                </a:pathLst>
              </a:custGeom>
              <a:solidFill>
                <a:srgbClr val="DD8D55"/>
              </a:solidFill>
              <a:ln w="3807" cap="flat">
                <a:noFill/>
                <a:prstDash val="solid"/>
                <a:miter/>
              </a:ln>
            </p:spPr>
            <p:txBody>
              <a:bodyPr rtlCol="0" anchor="ctr"/>
              <a:lstStyle/>
              <a:p>
                <a:pPr algn="r" rtl="1"/>
                <a:endParaRPr lang="en-US">
                  <a:cs typeface="B Nazanin" panose="00000400000000000000" pitchFamily="2" charset="-78"/>
                </a:endParaRPr>
              </a:p>
            </p:txBody>
          </p:sp>
          <p:sp>
            <p:nvSpPr>
              <p:cNvPr id="45" name="Freeform: Shape 44">
                <a:extLst>
                  <a:ext uri="{FF2B5EF4-FFF2-40B4-BE49-F238E27FC236}">
                    <a16:creationId xmlns:a16="http://schemas.microsoft.com/office/drawing/2014/main" id="{989F27A1-860F-4848-8B51-FFE646DA4F33}"/>
                  </a:ext>
                </a:extLst>
              </p:cNvPr>
              <p:cNvSpPr/>
              <p:nvPr/>
            </p:nvSpPr>
            <p:spPr>
              <a:xfrm rot="10530531">
                <a:off x="3262547" y="3757438"/>
                <a:ext cx="237737" cy="51977"/>
              </a:xfrm>
              <a:custGeom>
                <a:avLst/>
                <a:gdLst>
                  <a:gd name="connsiteX0" fmla="*/ 66983 w 204972"/>
                  <a:gd name="connsiteY0" fmla="*/ 340 h 49976"/>
                  <a:gd name="connsiteX1" fmla="*/ 191534 w 204972"/>
                  <a:gd name="connsiteY1" fmla="*/ 27466 h 49976"/>
                  <a:gd name="connsiteX2" fmla="*/ 204524 w 204972"/>
                  <a:gd name="connsiteY2" fmla="*/ 40838 h 49976"/>
                  <a:gd name="connsiteX3" fmla="*/ 187332 w 204972"/>
                  <a:gd name="connsiteY3" fmla="*/ 45423 h 49976"/>
                  <a:gd name="connsiteX4" fmla="*/ 31833 w 204972"/>
                  <a:gd name="connsiteY4" fmla="*/ 49625 h 49976"/>
                  <a:gd name="connsiteX5" fmla="*/ 122 w 204972"/>
                  <a:gd name="connsiteY5" fmla="*/ 29376 h 49976"/>
                  <a:gd name="connsiteX6" fmla="*/ 26867 w 204972"/>
                  <a:gd name="connsiteY6" fmla="*/ 340 h 49976"/>
                  <a:gd name="connsiteX7" fmla="*/ 66983 w 204972"/>
                  <a:gd name="connsiteY7" fmla="*/ 340 h 49976"/>
                  <a:gd name="connsiteX0" fmla="*/ 66983 w 207854"/>
                  <a:gd name="connsiteY0" fmla="*/ 340 h 46530"/>
                  <a:gd name="connsiteX1" fmla="*/ 191534 w 207854"/>
                  <a:gd name="connsiteY1" fmla="*/ 27466 h 46530"/>
                  <a:gd name="connsiteX2" fmla="*/ 204524 w 207854"/>
                  <a:gd name="connsiteY2" fmla="*/ 40838 h 46530"/>
                  <a:gd name="connsiteX3" fmla="*/ 187332 w 207854"/>
                  <a:gd name="connsiteY3" fmla="*/ 45423 h 46530"/>
                  <a:gd name="connsiteX4" fmla="*/ 122 w 207854"/>
                  <a:gd name="connsiteY4" fmla="*/ 29376 h 46530"/>
                  <a:gd name="connsiteX5" fmla="*/ 26867 w 207854"/>
                  <a:gd name="connsiteY5" fmla="*/ 340 h 46530"/>
                  <a:gd name="connsiteX6" fmla="*/ 66983 w 207854"/>
                  <a:gd name="connsiteY6" fmla="*/ 340 h 46530"/>
                  <a:gd name="connsiteX0" fmla="*/ 71151 w 212022"/>
                  <a:gd name="connsiteY0" fmla="*/ 165 h 46355"/>
                  <a:gd name="connsiteX1" fmla="*/ 195702 w 212022"/>
                  <a:gd name="connsiteY1" fmla="*/ 27291 h 46355"/>
                  <a:gd name="connsiteX2" fmla="*/ 208692 w 212022"/>
                  <a:gd name="connsiteY2" fmla="*/ 40663 h 46355"/>
                  <a:gd name="connsiteX3" fmla="*/ 191500 w 212022"/>
                  <a:gd name="connsiteY3" fmla="*/ 45248 h 46355"/>
                  <a:gd name="connsiteX4" fmla="*/ 4290 w 212022"/>
                  <a:gd name="connsiteY4" fmla="*/ 29201 h 46355"/>
                  <a:gd name="connsiteX5" fmla="*/ 71151 w 212022"/>
                  <a:gd name="connsiteY5" fmla="*/ 165 h 46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022" h="46355">
                    <a:moveTo>
                      <a:pt x="71151" y="165"/>
                    </a:moveTo>
                    <a:cubicBezTo>
                      <a:pt x="115088" y="-1364"/>
                      <a:pt x="156732" y="7806"/>
                      <a:pt x="195702" y="27291"/>
                    </a:cubicBezTo>
                    <a:cubicBezTo>
                      <a:pt x="201433" y="29965"/>
                      <a:pt x="211367" y="31876"/>
                      <a:pt x="208692" y="40663"/>
                    </a:cubicBezTo>
                    <a:cubicBezTo>
                      <a:pt x="206400" y="47158"/>
                      <a:pt x="225567" y="47158"/>
                      <a:pt x="191500" y="45248"/>
                    </a:cubicBezTo>
                    <a:cubicBezTo>
                      <a:pt x="157433" y="43338"/>
                      <a:pt x="31034" y="36715"/>
                      <a:pt x="4290" y="29201"/>
                    </a:cubicBezTo>
                    <a:cubicBezTo>
                      <a:pt x="-15768" y="21687"/>
                      <a:pt x="39249" y="483"/>
                      <a:pt x="71151" y="165"/>
                    </a:cubicBezTo>
                    <a:close/>
                  </a:path>
                </a:pathLst>
              </a:custGeom>
              <a:solidFill>
                <a:srgbClr val="FE5353"/>
              </a:solidFill>
              <a:ln w="3807" cap="flat">
                <a:noFill/>
                <a:prstDash val="solid"/>
                <a:miter/>
              </a:ln>
            </p:spPr>
            <p:txBody>
              <a:bodyPr rtlCol="0" anchor="ctr"/>
              <a:lstStyle/>
              <a:p>
                <a:pPr algn="r" rtl="1"/>
                <a:endParaRPr lang="en-US">
                  <a:cs typeface="B Nazanin" panose="00000400000000000000" pitchFamily="2" charset="-78"/>
                </a:endParaRPr>
              </a:p>
            </p:txBody>
          </p:sp>
        </p:grpSp>
      </p:grpSp>
      <p:grpSp>
        <p:nvGrpSpPr>
          <p:cNvPr id="50" name="그룹 7">
            <a:extLst>
              <a:ext uri="{FF2B5EF4-FFF2-40B4-BE49-F238E27FC236}">
                <a16:creationId xmlns:a16="http://schemas.microsoft.com/office/drawing/2014/main" id="{58706348-94B5-42E7-9FF0-93EC00673A6B}"/>
              </a:ext>
            </a:extLst>
          </p:cNvPr>
          <p:cNvGrpSpPr/>
          <p:nvPr/>
        </p:nvGrpSpPr>
        <p:grpSpPr>
          <a:xfrm>
            <a:off x="713537" y="1290833"/>
            <a:ext cx="4826042" cy="4006666"/>
            <a:chOff x="610975" y="1791591"/>
            <a:chExt cx="4345736" cy="3607907"/>
          </a:xfrm>
        </p:grpSpPr>
        <p:sp>
          <p:nvSpPr>
            <p:cNvPr id="51" name="Oval 50">
              <a:extLst>
                <a:ext uri="{FF2B5EF4-FFF2-40B4-BE49-F238E27FC236}">
                  <a16:creationId xmlns:a16="http://schemas.microsoft.com/office/drawing/2014/main" id="{2F1243E3-56FB-428D-9F34-FF0203602B46}"/>
                </a:ext>
              </a:extLst>
            </p:cNvPr>
            <p:cNvSpPr/>
            <p:nvPr/>
          </p:nvSpPr>
          <p:spPr>
            <a:xfrm>
              <a:off x="1984721" y="2668166"/>
              <a:ext cx="374035" cy="37403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2" name="Oval 51">
              <a:extLst>
                <a:ext uri="{FF2B5EF4-FFF2-40B4-BE49-F238E27FC236}">
                  <a16:creationId xmlns:a16="http://schemas.microsoft.com/office/drawing/2014/main" id="{66430C64-4111-423F-A603-91FBD6626888}"/>
                </a:ext>
              </a:extLst>
            </p:cNvPr>
            <p:cNvSpPr/>
            <p:nvPr/>
          </p:nvSpPr>
          <p:spPr>
            <a:xfrm>
              <a:off x="3793105" y="3408218"/>
              <a:ext cx="463674" cy="46367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3" name="Oval 52">
              <a:extLst>
                <a:ext uri="{FF2B5EF4-FFF2-40B4-BE49-F238E27FC236}">
                  <a16:creationId xmlns:a16="http://schemas.microsoft.com/office/drawing/2014/main" id="{809CFC28-1F11-4FA9-B4A8-58274744E76D}"/>
                </a:ext>
              </a:extLst>
            </p:cNvPr>
            <p:cNvSpPr/>
            <p:nvPr/>
          </p:nvSpPr>
          <p:spPr>
            <a:xfrm>
              <a:off x="1342867" y="3630717"/>
              <a:ext cx="463674" cy="463674"/>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4" name="Oval 53">
              <a:extLst>
                <a:ext uri="{FF2B5EF4-FFF2-40B4-BE49-F238E27FC236}">
                  <a16:creationId xmlns:a16="http://schemas.microsoft.com/office/drawing/2014/main" id="{E4DC1E49-7ACE-4F87-B03F-68112D2795FB}"/>
                </a:ext>
              </a:extLst>
            </p:cNvPr>
            <p:cNvSpPr/>
            <p:nvPr/>
          </p:nvSpPr>
          <p:spPr>
            <a:xfrm>
              <a:off x="1382277" y="3016274"/>
              <a:ext cx="463674" cy="4636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5" name="Oval 54">
              <a:extLst>
                <a:ext uri="{FF2B5EF4-FFF2-40B4-BE49-F238E27FC236}">
                  <a16:creationId xmlns:a16="http://schemas.microsoft.com/office/drawing/2014/main" id="{C0E24861-7B06-40CF-88BA-72B7CDD9B127}"/>
                </a:ext>
              </a:extLst>
            </p:cNvPr>
            <p:cNvSpPr/>
            <p:nvPr/>
          </p:nvSpPr>
          <p:spPr>
            <a:xfrm>
              <a:off x="2760365" y="2905150"/>
              <a:ext cx="463674" cy="463674"/>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6" name="Oval 55">
              <a:extLst>
                <a:ext uri="{FF2B5EF4-FFF2-40B4-BE49-F238E27FC236}">
                  <a16:creationId xmlns:a16="http://schemas.microsoft.com/office/drawing/2014/main" id="{69E29BC6-F17A-4115-A20E-ED7EC84A5BA7}"/>
                </a:ext>
              </a:extLst>
            </p:cNvPr>
            <p:cNvSpPr/>
            <p:nvPr/>
          </p:nvSpPr>
          <p:spPr>
            <a:xfrm>
              <a:off x="2775820" y="2295481"/>
              <a:ext cx="463674" cy="4636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7" name="Oval 56">
              <a:extLst>
                <a:ext uri="{FF2B5EF4-FFF2-40B4-BE49-F238E27FC236}">
                  <a16:creationId xmlns:a16="http://schemas.microsoft.com/office/drawing/2014/main" id="{F2288EEB-4E74-42B6-A4C2-2D0D1125700D}"/>
                </a:ext>
              </a:extLst>
            </p:cNvPr>
            <p:cNvSpPr/>
            <p:nvPr/>
          </p:nvSpPr>
          <p:spPr>
            <a:xfrm>
              <a:off x="1415587" y="2157926"/>
              <a:ext cx="374035" cy="374035"/>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8" name="Oval 57">
              <a:extLst>
                <a:ext uri="{FF2B5EF4-FFF2-40B4-BE49-F238E27FC236}">
                  <a16:creationId xmlns:a16="http://schemas.microsoft.com/office/drawing/2014/main" id="{3BF8F6A6-5481-4359-A0FA-1EE8647924D8}"/>
                </a:ext>
              </a:extLst>
            </p:cNvPr>
            <p:cNvSpPr/>
            <p:nvPr/>
          </p:nvSpPr>
          <p:spPr>
            <a:xfrm>
              <a:off x="4011910" y="2300124"/>
              <a:ext cx="463674" cy="4636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9" name="Oval 58">
              <a:extLst>
                <a:ext uri="{FF2B5EF4-FFF2-40B4-BE49-F238E27FC236}">
                  <a16:creationId xmlns:a16="http://schemas.microsoft.com/office/drawing/2014/main" id="{8592B352-EC68-4175-BE2C-606A53A6E349}"/>
                </a:ext>
              </a:extLst>
            </p:cNvPr>
            <p:cNvSpPr/>
            <p:nvPr/>
          </p:nvSpPr>
          <p:spPr>
            <a:xfrm>
              <a:off x="4459520" y="4440303"/>
              <a:ext cx="374035" cy="3740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0" name="Oval 59">
              <a:extLst>
                <a:ext uri="{FF2B5EF4-FFF2-40B4-BE49-F238E27FC236}">
                  <a16:creationId xmlns:a16="http://schemas.microsoft.com/office/drawing/2014/main" id="{82982081-1188-45FD-8697-3B27F3AF6823}"/>
                </a:ext>
              </a:extLst>
            </p:cNvPr>
            <p:cNvSpPr/>
            <p:nvPr/>
          </p:nvSpPr>
          <p:spPr>
            <a:xfrm>
              <a:off x="3365671" y="2707594"/>
              <a:ext cx="463674" cy="4636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dirty="0">
                <a:cs typeface="B Nazanin" panose="00000400000000000000" pitchFamily="2" charset="-78"/>
              </a:endParaRPr>
            </a:p>
          </p:txBody>
        </p:sp>
        <p:sp>
          <p:nvSpPr>
            <p:cNvPr id="61" name="Oval 60">
              <a:extLst>
                <a:ext uri="{FF2B5EF4-FFF2-40B4-BE49-F238E27FC236}">
                  <a16:creationId xmlns:a16="http://schemas.microsoft.com/office/drawing/2014/main" id="{0575ED78-79E3-4303-8B1B-C914C8CA4AAC}"/>
                </a:ext>
              </a:extLst>
            </p:cNvPr>
            <p:cNvSpPr/>
            <p:nvPr/>
          </p:nvSpPr>
          <p:spPr>
            <a:xfrm>
              <a:off x="4376819" y="3024061"/>
              <a:ext cx="463674" cy="4636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2" name="Oval 61">
              <a:extLst>
                <a:ext uri="{FF2B5EF4-FFF2-40B4-BE49-F238E27FC236}">
                  <a16:creationId xmlns:a16="http://schemas.microsoft.com/office/drawing/2014/main" id="{0BA22122-C419-46F9-8634-50C065F9FAC1}"/>
                </a:ext>
              </a:extLst>
            </p:cNvPr>
            <p:cNvSpPr/>
            <p:nvPr/>
          </p:nvSpPr>
          <p:spPr>
            <a:xfrm>
              <a:off x="719256" y="4383634"/>
              <a:ext cx="463674" cy="463674"/>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3" name="Oval 62">
              <a:extLst>
                <a:ext uri="{FF2B5EF4-FFF2-40B4-BE49-F238E27FC236}">
                  <a16:creationId xmlns:a16="http://schemas.microsoft.com/office/drawing/2014/main" id="{7FA17100-FFA5-441A-8FF2-ECBFD28D3D41}"/>
                </a:ext>
              </a:extLst>
            </p:cNvPr>
            <p:cNvSpPr/>
            <p:nvPr/>
          </p:nvSpPr>
          <p:spPr>
            <a:xfrm>
              <a:off x="610975" y="3652886"/>
              <a:ext cx="374035" cy="374035"/>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4" name="Oval 63">
              <a:extLst>
                <a:ext uri="{FF2B5EF4-FFF2-40B4-BE49-F238E27FC236}">
                  <a16:creationId xmlns:a16="http://schemas.microsoft.com/office/drawing/2014/main" id="{FEB9C191-59C7-417D-96C4-653ED0F25018}"/>
                </a:ext>
              </a:extLst>
            </p:cNvPr>
            <p:cNvSpPr/>
            <p:nvPr/>
          </p:nvSpPr>
          <p:spPr>
            <a:xfrm>
              <a:off x="2183359" y="1791591"/>
              <a:ext cx="463674" cy="46367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5" name="Oval 64">
              <a:extLst>
                <a:ext uri="{FF2B5EF4-FFF2-40B4-BE49-F238E27FC236}">
                  <a16:creationId xmlns:a16="http://schemas.microsoft.com/office/drawing/2014/main" id="{D38D0DE8-2609-42B2-B0EA-FBE7524D166A}"/>
                </a:ext>
              </a:extLst>
            </p:cNvPr>
            <p:cNvSpPr/>
            <p:nvPr/>
          </p:nvSpPr>
          <p:spPr>
            <a:xfrm>
              <a:off x="4493037" y="3776916"/>
              <a:ext cx="463674" cy="463674"/>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6" name="Oval 65">
              <a:extLst>
                <a:ext uri="{FF2B5EF4-FFF2-40B4-BE49-F238E27FC236}">
                  <a16:creationId xmlns:a16="http://schemas.microsoft.com/office/drawing/2014/main" id="{ED1FA8ED-A095-4B62-9C87-4D41799EDA6D}"/>
                </a:ext>
              </a:extLst>
            </p:cNvPr>
            <p:cNvSpPr/>
            <p:nvPr/>
          </p:nvSpPr>
          <p:spPr>
            <a:xfrm>
              <a:off x="3506240" y="3972904"/>
              <a:ext cx="374035" cy="37403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7" name="Oval 66">
              <a:extLst>
                <a:ext uri="{FF2B5EF4-FFF2-40B4-BE49-F238E27FC236}">
                  <a16:creationId xmlns:a16="http://schemas.microsoft.com/office/drawing/2014/main" id="{D66C0BCC-710F-4EE9-9485-02A22053C70E}"/>
                </a:ext>
              </a:extLst>
            </p:cNvPr>
            <p:cNvSpPr/>
            <p:nvPr/>
          </p:nvSpPr>
          <p:spPr>
            <a:xfrm>
              <a:off x="1797787" y="4623986"/>
              <a:ext cx="374035" cy="374035"/>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8" name="Oval 67">
              <a:extLst>
                <a:ext uri="{FF2B5EF4-FFF2-40B4-BE49-F238E27FC236}">
                  <a16:creationId xmlns:a16="http://schemas.microsoft.com/office/drawing/2014/main" id="{967FF6AB-43B0-470D-8037-EC0627320C61}"/>
                </a:ext>
              </a:extLst>
            </p:cNvPr>
            <p:cNvSpPr/>
            <p:nvPr/>
          </p:nvSpPr>
          <p:spPr>
            <a:xfrm>
              <a:off x="3835437" y="4513421"/>
              <a:ext cx="463674" cy="4636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69" name="Oval 68">
              <a:extLst>
                <a:ext uri="{FF2B5EF4-FFF2-40B4-BE49-F238E27FC236}">
                  <a16:creationId xmlns:a16="http://schemas.microsoft.com/office/drawing/2014/main" id="{B60891D3-6A6C-497B-B336-84FFB88A816C}"/>
                </a:ext>
              </a:extLst>
            </p:cNvPr>
            <p:cNvSpPr/>
            <p:nvPr/>
          </p:nvSpPr>
          <p:spPr>
            <a:xfrm>
              <a:off x="1068543" y="4944244"/>
              <a:ext cx="374035" cy="37403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70" name="Oval 69">
              <a:extLst>
                <a:ext uri="{FF2B5EF4-FFF2-40B4-BE49-F238E27FC236}">
                  <a16:creationId xmlns:a16="http://schemas.microsoft.com/office/drawing/2014/main" id="{5406003B-9C66-4BEE-B3A0-C6521B131ED8}"/>
                </a:ext>
              </a:extLst>
            </p:cNvPr>
            <p:cNvSpPr/>
            <p:nvPr/>
          </p:nvSpPr>
          <p:spPr>
            <a:xfrm>
              <a:off x="719256" y="2723980"/>
              <a:ext cx="463674" cy="4636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71" name="Oval 70">
              <a:extLst>
                <a:ext uri="{FF2B5EF4-FFF2-40B4-BE49-F238E27FC236}">
                  <a16:creationId xmlns:a16="http://schemas.microsoft.com/office/drawing/2014/main" id="{A2B251A9-3CA5-436D-981F-5D0F10D157F9}"/>
                </a:ext>
              </a:extLst>
            </p:cNvPr>
            <p:cNvSpPr/>
            <p:nvPr/>
          </p:nvSpPr>
          <p:spPr>
            <a:xfrm>
              <a:off x="3323600" y="1917068"/>
              <a:ext cx="374035" cy="374035"/>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72" name="Freeform 35">
              <a:extLst>
                <a:ext uri="{FF2B5EF4-FFF2-40B4-BE49-F238E27FC236}">
                  <a16:creationId xmlns:a16="http://schemas.microsoft.com/office/drawing/2014/main" id="{7436AE1E-DB9B-412B-ADF1-20E8BE68D996}"/>
                </a:ext>
              </a:extLst>
            </p:cNvPr>
            <p:cNvSpPr>
              <a:spLocks noEditPoints="1"/>
            </p:cNvSpPr>
            <p:nvPr/>
          </p:nvSpPr>
          <p:spPr bwMode="auto">
            <a:xfrm>
              <a:off x="4644119" y="3859106"/>
              <a:ext cx="161511" cy="299295"/>
            </a:xfrm>
            <a:custGeom>
              <a:avLst/>
              <a:gdLst>
                <a:gd name="T0" fmla="*/ 276 w 1307"/>
                <a:gd name="T1" fmla="*/ 1253 h 2422"/>
                <a:gd name="T2" fmla="*/ 296 w 1307"/>
                <a:gd name="T3" fmla="*/ 1287 h 2422"/>
                <a:gd name="T4" fmla="*/ 551 w 1307"/>
                <a:gd name="T5" fmla="*/ 1275 h 2422"/>
                <a:gd name="T6" fmla="*/ 542 w 1307"/>
                <a:gd name="T7" fmla="*/ 1237 h 2422"/>
                <a:gd name="T8" fmla="*/ 289 w 1307"/>
                <a:gd name="T9" fmla="*/ 1037 h 2422"/>
                <a:gd name="T10" fmla="*/ 280 w 1307"/>
                <a:gd name="T11" fmla="*/ 1075 h 2422"/>
                <a:gd name="T12" fmla="*/ 534 w 1307"/>
                <a:gd name="T13" fmla="*/ 1087 h 2422"/>
                <a:gd name="T14" fmla="*/ 554 w 1307"/>
                <a:gd name="T15" fmla="*/ 1053 h 2422"/>
                <a:gd name="T16" fmla="*/ 303 w 1307"/>
                <a:gd name="T17" fmla="*/ 1033 h 2422"/>
                <a:gd name="T18" fmla="*/ 980 w 1307"/>
                <a:gd name="T19" fmla="*/ 1540 h 2422"/>
                <a:gd name="T20" fmla="*/ 762 w 1307"/>
                <a:gd name="T21" fmla="*/ 1655 h 2422"/>
                <a:gd name="T22" fmla="*/ 614 w 1307"/>
                <a:gd name="T23" fmla="*/ 1673 h 2422"/>
                <a:gd name="T24" fmla="*/ 334 w 1307"/>
                <a:gd name="T25" fmla="*/ 1613 h 2422"/>
                <a:gd name="T26" fmla="*/ 183 w 1307"/>
                <a:gd name="T27" fmla="*/ 1455 h 2422"/>
                <a:gd name="T28" fmla="*/ 151 w 1307"/>
                <a:gd name="T29" fmla="*/ 1366 h 2422"/>
                <a:gd name="T30" fmla="*/ 542 w 1307"/>
                <a:gd name="T31" fmla="*/ 837 h 2422"/>
                <a:gd name="T32" fmla="*/ 551 w 1307"/>
                <a:gd name="T33" fmla="*/ 875 h 2422"/>
                <a:gd name="T34" fmla="*/ 296 w 1307"/>
                <a:gd name="T35" fmla="*/ 887 h 2422"/>
                <a:gd name="T36" fmla="*/ 276 w 1307"/>
                <a:gd name="T37" fmla="*/ 853 h 2422"/>
                <a:gd name="T38" fmla="*/ 303 w 1307"/>
                <a:gd name="T39" fmla="*/ 633 h 2422"/>
                <a:gd name="T40" fmla="*/ 554 w 1307"/>
                <a:gd name="T41" fmla="*/ 653 h 2422"/>
                <a:gd name="T42" fmla="*/ 534 w 1307"/>
                <a:gd name="T43" fmla="*/ 687 h 2422"/>
                <a:gd name="T44" fmla="*/ 280 w 1307"/>
                <a:gd name="T45" fmla="*/ 675 h 2422"/>
                <a:gd name="T46" fmla="*/ 289 w 1307"/>
                <a:gd name="T47" fmla="*/ 637 h 2422"/>
                <a:gd name="T48" fmla="*/ 182 w 1307"/>
                <a:gd name="T49" fmla="*/ 453 h 2422"/>
                <a:gd name="T50" fmla="*/ 102 w 1307"/>
                <a:gd name="T51" fmla="*/ 484 h 2422"/>
                <a:gd name="T52" fmla="*/ 67 w 1307"/>
                <a:gd name="T53" fmla="*/ 1349 h 2422"/>
                <a:gd name="T54" fmla="*/ 82 w 1307"/>
                <a:gd name="T55" fmla="*/ 1433 h 2422"/>
                <a:gd name="T56" fmla="*/ 185 w 1307"/>
                <a:gd name="T57" fmla="*/ 1600 h 2422"/>
                <a:gd name="T58" fmla="*/ 462 w 1307"/>
                <a:gd name="T59" fmla="*/ 1727 h 2422"/>
                <a:gd name="T60" fmla="*/ 660 w 1307"/>
                <a:gd name="T61" fmla="*/ 1738 h 2422"/>
                <a:gd name="T62" fmla="*/ 863 w 1307"/>
                <a:gd name="T63" fmla="*/ 1697 h 2422"/>
                <a:gd name="T64" fmla="*/ 1080 w 1307"/>
                <a:gd name="T65" fmla="*/ 1547 h 2422"/>
                <a:gd name="T66" fmla="*/ 1154 w 1307"/>
                <a:gd name="T67" fmla="*/ 566 h 2422"/>
                <a:gd name="T68" fmla="*/ 1123 w 1307"/>
                <a:gd name="T69" fmla="*/ 491 h 2422"/>
                <a:gd name="T70" fmla="*/ 596 w 1307"/>
                <a:gd name="T71" fmla="*/ 62 h 2422"/>
                <a:gd name="T72" fmla="*/ 492 w 1307"/>
                <a:gd name="T73" fmla="*/ 102 h 2422"/>
                <a:gd name="T74" fmla="*/ 756 w 1307"/>
                <a:gd name="T75" fmla="*/ 162 h 2422"/>
                <a:gd name="T76" fmla="*/ 676 w 1307"/>
                <a:gd name="T77" fmla="*/ 73 h 2422"/>
                <a:gd name="T78" fmla="*/ 651 w 1307"/>
                <a:gd name="T79" fmla="*/ 4 h 2422"/>
                <a:gd name="T80" fmla="*/ 800 w 1307"/>
                <a:gd name="T81" fmla="*/ 100 h 2422"/>
                <a:gd name="T82" fmla="*/ 827 w 1307"/>
                <a:gd name="T83" fmla="*/ 177 h 2422"/>
                <a:gd name="T84" fmla="*/ 1203 w 1307"/>
                <a:gd name="T85" fmla="*/ 229 h 2422"/>
                <a:gd name="T86" fmla="*/ 1227 w 1307"/>
                <a:gd name="T87" fmla="*/ 1317 h 2422"/>
                <a:gd name="T88" fmla="*/ 1087 w 1307"/>
                <a:gd name="T89" fmla="*/ 1638 h 2422"/>
                <a:gd name="T90" fmla="*/ 845 w 1307"/>
                <a:gd name="T91" fmla="*/ 1775 h 2422"/>
                <a:gd name="T92" fmla="*/ 671 w 1307"/>
                <a:gd name="T93" fmla="*/ 1835 h 2422"/>
                <a:gd name="T94" fmla="*/ 640 w 1307"/>
                <a:gd name="T95" fmla="*/ 2017 h 2422"/>
                <a:gd name="T96" fmla="*/ 672 w 1307"/>
                <a:gd name="T97" fmla="*/ 2287 h 2422"/>
                <a:gd name="T98" fmla="*/ 803 w 1307"/>
                <a:gd name="T99" fmla="*/ 2362 h 2422"/>
                <a:gd name="T100" fmla="*/ 1283 w 1307"/>
                <a:gd name="T101" fmla="*/ 2415 h 2422"/>
                <a:gd name="T102" fmla="*/ 956 w 1307"/>
                <a:gd name="T103" fmla="*/ 2420 h 2422"/>
                <a:gd name="T104" fmla="*/ 671 w 1307"/>
                <a:gd name="T105" fmla="*/ 2362 h 2422"/>
                <a:gd name="T106" fmla="*/ 589 w 1307"/>
                <a:gd name="T107" fmla="*/ 2233 h 2422"/>
                <a:gd name="T108" fmla="*/ 563 w 1307"/>
                <a:gd name="T109" fmla="*/ 1878 h 2422"/>
                <a:gd name="T110" fmla="*/ 334 w 1307"/>
                <a:gd name="T111" fmla="*/ 1764 h 2422"/>
                <a:gd name="T112" fmla="*/ 87 w 1307"/>
                <a:gd name="T113" fmla="*/ 1593 h 2422"/>
                <a:gd name="T114" fmla="*/ 7 w 1307"/>
                <a:gd name="T115" fmla="*/ 1418 h 2422"/>
                <a:gd name="T116" fmla="*/ 2 w 1307"/>
                <a:gd name="T117" fmla="*/ 277 h 2422"/>
                <a:gd name="T118" fmla="*/ 83 w 1307"/>
                <a:gd name="T119" fmla="*/ 184 h 2422"/>
                <a:gd name="T120" fmla="*/ 391 w 1307"/>
                <a:gd name="T121" fmla="*/ 135 h 2422"/>
                <a:gd name="T122" fmla="*/ 516 w 1307"/>
                <a:gd name="T123" fmla="*/ 15 h 2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07" h="2422">
                  <a:moveTo>
                    <a:pt x="303" y="1233"/>
                  </a:moveTo>
                  <a:lnTo>
                    <a:pt x="296" y="1235"/>
                  </a:lnTo>
                  <a:lnTo>
                    <a:pt x="289" y="1237"/>
                  </a:lnTo>
                  <a:lnTo>
                    <a:pt x="283" y="1242"/>
                  </a:lnTo>
                  <a:lnTo>
                    <a:pt x="280" y="1247"/>
                  </a:lnTo>
                  <a:lnTo>
                    <a:pt x="276" y="1253"/>
                  </a:lnTo>
                  <a:lnTo>
                    <a:pt x="274" y="1260"/>
                  </a:lnTo>
                  <a:lnTo>
                    <a:pt x="276" y="1269"/>
                  </a:lnTo>
                  <a:lnTo>
                    <a:pt x="280" y="1275"/>
                  </a:lnTo>
                  <a:lnTo>
                    <a:pt x="283" y="1280"/>
                  </a:lnTo>
                  <a:lnTo>
                    <a:pt x="289" y="1286"/>
                  </a:lnTo>
                  <a:lnTo>
                    <a:pt x="296" y="1287"/>
                  </a:lnTo>
                  <a:lnTo>
                    <a:pt x="303" y="1289"/>
                  </a:lnTo>
                  <a:lnTo>
                    <a:pt x="527" y="1289"/>
                  </a:lnTo>
                  <a:lnTo>
                    <a:pt x="534" y="1287"/>
                  </a:lnTo>
                  <a:lnTo>
                    <a:pt x="542" y="1286"/>
                  </a:lnTo>
                  <a:lnTo>
                    <a:pt x="547" y="1280"/>
                  </a:lnTo>
                  <a:lnTo>
                    <a:pt x="551" y="1275"/>
                  </a:lnTo>
                  <a:lnTo>
                    <a:pt x="554" y="1269"/>
                  </a:lnTo>
                  <a:lnTo>
                    <a:pt x="554" y="1260"/>
                  </a:lnTo>
                  <a:lnTo>
                    <a:pt x="554" y="1253"/>
                  </a:lnTo>
                  <a:lnTo>
                    <a:pt x="551" y="1247"/>
                  </a:lnTo>
                  <a:lnTo>
                    <a:pt x="547" y="1242"/>
                  </a:lnTo>
                  <a:lnTo>
                    <a:pt x="542" y="1237"/>
                  </a:lnTo>
                  <a:lnTo>
                    <a:pt x="534" y="1235"/>
                  </a:lnTo>
                  <a:lnTo>
                    <a:pt x="527" y="1233"/>
                  </a:lnTo>
                  <a:lnTo>
                    <a:pt x="303" y="1233"/>
                  </a:lnTo>
                  <a:close/>
                  <a:moveTo>
                    <a:pt x="303" y="1033"/>
                  </a:moveTo>
                  <a:lnTo>
                    <a:pt x="296" y="1035"/>
                  </a:lnTo>
                  <a:lnTo>
                    <a:pt x="289" y="1037"/>
                  </a:lnTo>
                  <a:lnTo>
                    <a:pt x="283" y="1042"/>
                  </a:lnTo>
                  <a:lnTo>
                    <a:pt x="280" y="1047"/>
                  </a:lnTo>
                  <a:lnTo>
                    <a:pt x="276" y="1053"/>
                  </a:lnTo>
                  <a:lnTo>
                    <a:pt x="274" y="1060"/>
                  </a:lnTo>
                  <a:lnTo>
                    <a:pt x="276" y="1069"/>
                  </a:lnTo>
                  <a:lnTo>
                    <a:pt x="280" y="1075"/>
                  </a:lnTo>
                  <a:lnTo>
                    <a:pt x="283" y="1080"/>
                  </a:lnTo>
                  <a:lnTo>
                    <a:pt x="289" y="1086"/>
                  </a:lnTo>
                  <a:lnTo>
                    <a:pt x="296" y="1087"/>
                  </a:lnTo>
                  <a:lnTo>
                    <a:pt x="303" y="1089"/>
                  </a:lnTo>
                  <a:lnTo>
                    <a:pt x="527" y="1089"/>
                  </a:lnTo>
                  <a:lnTo>
                    <a:pt x="534" y="1087"/>
                  </a:lnTo>
                  <a:lnTo>
                    <a:pt x="542" y="1086"/>
                  </a:lnTo>
                  <a:lnTo>
                    <a:pt x="547" y="1080"/>
                  </a:lnTo>
                  <a:lnTo>
                    <a:pt x="551" y="1075"/>
                  </a:lnTo>
                  <a:lnTo>
                    <a:pt x="554" y="1069"/>
                  </a:lnTo>
                  <a:lnTo>
                    <a:pt x="554" y="1060"/>
                  </a:lnTo>
                  <a:lnTo>
                    <a:pt x="554" y="1053"/>
                  </a:lnTo>
                  <a:lnTo>
                    <a:pt x="551" y="1047"/>
                  </a:lnTo>
                  <a:lnTo>
                    <a:pt x="547" y="1042"/>
                  </a:lnTo>
                  <a:lnTo>
                    <a:pt x="542" y="1037"/>
                  </a:lnTo>
                  <a:lnTo>
                    <a:pt x="534" y="1035"/>
                  </a:lnTo>
                  <a:lnTo>
                    <a:pt x="527" y="1033"/>
                  </a:lnTo>
                  <a:lnTo>
                    <a:pt x="303" y="1033"/>
                  </a:lnTo>
                  <a:close/>
                  <a:moveTo>
                    <a:pt x="1067" y="946"/>
                  </a:moveTo>
                  <a:lnTo>
                    <a:pt x="1067" y="1366"/>
                  </a:lnTo>
                  <a:lnTo>
                    <a:pt x="1052" y="1418"/>
                  </a:lnTo>
                  <a:lnTo>
                    <a:pt x="1034" y="1466"/>
                  </a:lnTo>
                  <a:lnTo>
                    <a:pt x="1009" y="1506"/>
                  </a:lnTo>
                  <a:lnTo>
                    <a:pt x="980" y="1540"/>
                  </a:lnTo>
                  <a:lnTo>
                    <a:pt x="945" y="1569"/>
                  </a:lnTo>
                  <a:lnTo>
                    <a:pt x="911" y="1595"/>
                  </a:lnTo>
                  <a:lnTo>
                    <a:pt x="874" y="1615"/>
                  </a:lnTo>
                  <a:lnTo>
                    <a:pt x="836" y="1633"/>
                  </a:lnTo>
                  <a:lnTo>
                    <a:pt x="798" y="1646"/>
                  </a:lnTo>
                  <a:lnTo>
                    <a:pt x="762" y="1655"/>
                  </a:lnTo>
                  <a:lnTo>
                    <a:pt x="727" y="1662"/>
                  </a:lnTo>
                  <a:lnTo>
                    <a:pt x="696" y="1667"/>
                  </a:lnTo>
                  <a:lnTo>
                    <a:pt x="667" y="1671"/>
                  </a:lnTo>
                  <a:lnTo>
                    <a:pt x="643" y="1673"/>
                  </a:lnTo>
                  <a:lnTo>
                    <a:pt x="627" y="1673"/>
                  </a:lnTo>
                  <a:lnTo>
                    <a:pt x="614" y="1673"/>
                  </a:lnTo>
                  <a:lnTo>
                    <a:pt x="611" y="1673"/>
                  </a:lnTo>
                  <a:lnTo>
                    <a:pt x="542" y="1671"/>
                  </a:lnTo>
                  <a:lnTo>
                    <a:pt x="482" y="1664"/>
                  </a:lnTo>
                  <a:lnTo>
                    <a:pt x="427" y="1651"/>
                  </a:lnTo>
                  <a:lnTo>
                    <a:pt x="378" y="1633"/>
                  </a:lnTo>
                  <a:lnTo>
                    <a:pt x="334" y="1613"/>
                  </a:lnTo>
                  <a:lnTo>
                    <a:pt x="298" y="1589"/>
                  </a:lnTo>
                  <a:lnTo>
                    <a:pt x="267" y="1562"/>
                  </a:lnTo>
                  <a:lnTo>
                    <a:pt x="240" y="1537"/>
                  </a:lnTo>
                  <a:lnTo>
                    <a:pt x="216" y="1507"/>
                  </a:lnTo>
                  <a:lnTo>
                    <a:pt x="198" y="1482"/>
                  </a:lnTo>
                  <a:lnTo>
                    <a:pt x="183" y="1455"/>
                  </a:lnTo>
                  <a:lnTo>
                    <a:pt x="172" y="1431"/>
                  </a:lnTo>
                  <a:lnTo>
                    <a:pt x="163" y="1409"/>
                  </a:lnTo>
                  <a:lnTo>
                    <a:pt x="158" y="1391"/>
                  </a:lnTo>
                  <a:lnTo>
                    <a:pt x="154" y="1377"/>
                  </a:lnTo>
                  <a:lnTo>
                    <a:pt x="152" y="1367"/>
                  </a:lnTo>
                  <a:lnTo>
                    <a:pt x="151" y="1366"/>
                  </a:lnTo>
                  <a:lnTo>
                    <a:pt x="151" y="949"/>
                  </a:lnTo>
                  <a:lnTo>
                    <a:pt x="1067" y="946"/>
                  </a:lnTo>
                  <a:close/>
                  <a:moveTo>
                    <a:pt x="303" y="833"/>
                  </a:moveTo>
                  <a:lnTo>
                    <a:pt x="527" y="833"/>
                  </a:lnTo>
                  <a:lnTo>
                    <a:pt x="534" y="835"/>
                  </a:lnTo>
                  <a:lnTo>
                    <a:pt x="542" y="837"/>
                  </a:lnTo>
                  <a:lnTo>
                    <a:pt x="547" y="842"/>
                  </a:lnTo>
                  <a:lnTo>
                    <a:pt x="551" y="847"/>
                  </a:lnTo>
                  <a:lnTo>
                    <a:pt x="554" y="853"/>
                  </a:lnTo>
                  <a:lnTo>
                    <a:pt x="554" y="860"/>
                  </a:lnTo>
                  <a:lnTo>
                    <a:pt x="554" y="869"/>
                  </a:lnTo>
                  <a:lnTo>
                    <a:pt x="551" y="875"/>
                  </a:lnTo>
                  <a:lnTo>
                    <a:pt x="547" y="880"/>
                  </a:lnTo>
                  <a:lnTo>
                    <a:pt x="542" y="886"/>
                  </a:lnTo>
                  <a:lnTo>
                    <a:pt x="534" y="887"/>
                  </a:lnTo>
                  <a:lnTo>
                    <a:pt x="527" y="889"/>
                  </a:lnTo>
                  <a:lnTo>
                    <a:pt x="303" y="889"/>
                  </a:lnTo>
                  <a:lnTo>
                    <a:pt x="296" y="887"/>
                  </a:lnTo>
                  <a:lnTo>
                    <a:pt x="289" y="886"/>
                  </a:lnTo>
                  <a:lnTo>
                    <a:pt x="283" y="880"/>
                  </a:lnTo>
                  <a:lnTo>
                    <a:pt x="280" y="875"/>
                  </a:lnTo>
                  <a:lnTo>
                    <a:pt x="276" y="869"/>
                  </a:lnTo>
                  <a:lnTo>
                    <a:pt x="274" y="860"/>
                  </a:lnTo>
                  <a:lnTo>
                    <a:pt x="276" y="853"/>
                  </a:lnTo>
                  <a:lnTo>
                    <a:pt x="280" y="847"/>
                  </a:lnTo>
                  <a:lnTo>
                    <a:pt x="283" y="842"/>
                  </a:lnTo>
                  <a:lnTo>
                    <a:pt x="289" y="837"/>
                  </a:lnTo>
                  <a:lnTo>
                    <a:pt x="296" y="835"/>
                  </a:lnTo>
                  <a:lnTo>
                    <a:pt x="303" y="833"/>
                  </a:lnTo>
                  <a:close/>
                  <a:moveTo>
                    <a:pt x="303" y="633"/>
                  </a:moveTo>
                  <a:lnTo>
                    <a:pt x="527" y="633"/>
                  </a:lnTo>
                  <a:lnTo>
                    <a:pt x="534" y="635"/>
                  </a:lnTo>
                  <a:lnTo>
                    <a:pt x="542" y="637"/>
                  </a:lnTo>
                  <a:lnTo>
                    <a:pt x="547" y="642"/>
                  </a:lnTo>
                  <a:lnTo>
                    <a:pt x="551" y="647"/>
                  </a:lnTo>
                  <a:lnTo>
                    <a:pt x="554" y="653"/>
                  </a:lnTo>
                  <a:lnTo>
                    <a:pt x="554" y="662"/>
                  </a:lnTo>
                  <a:lnTo>
                    <a:pt x="554" y="669"/>
                  </a:lnTo>
                  <a:lnTo>
                    <a:pt x="551" y="675"/>
                  </a:lnTo>
                  <a:lnTo>
                    <a:pt x="547" y="680"/>
                  </a:lnTo>
                  <a:lnTo>
                    <a:pt x="542" y="686"/>
                  </a:lnTo>
                  <a:lnTo>
                    <a:pt x="534" y="687"/>
                  </a:lnTo>
                  <a:lnTo>
                    <a:pt x="527" y="689"/>
                  </a:lnTo>
                  <a:lnTo>
                    <a:pt x="303" y="689"/>
                  </a:lnTo>
                  <a:lnTo>
                    <a:pt x="296" y="687"/>
                  </a:lnTo>
                  <a:lnTo>
                    <a:pt x="289" y="686"/>
                  </a:lnTo>
                  <a:lnTo>
                    <a:pt x="283" y="680"/>
                  </a:lnTo>
                  <a:lnTo>
                    <a:pt x="280" y="675"/>
                  </a:lnTo>
                  <a:lnTo>
                    <a:pt x="276" y="669"/>
                  </a:lnTo>
                  <a:lnTo>
                    <a:pt x="274" y="662"/>
                  </a:lnTo>
                  <a:lnTo>
                    <a:pt x="276" y="653"/>
                  </a:lnTo>
                  <a:lnTo>
                    <a:pt x="280" y="647"/>
                  </a:lnTo>
                  <a:lnTo>
                    <a:pt x="283" y="642"/>
                  </a:lnTo>
                  <a:lnTo>
                    <a:pt x="289" y="637"/>
                  </a:lnTo>
                  <a:lnTo>
                    <a:pt x="296" y="635"/>
                  </a:lnTo>
                  <a:lnTo>
                    <a:pt x="303" y="633"/>
                  </a:lnTo>
                  <a:close/>
                  <a:moveTo>
                    <a:pt x="1031" y="449"/>
                  </a:moveTo>
                  <a:lnTo>
                    <a:pt x="191" y="453"/>
                  </a:lnTo>
                  <a:lnTo>
                    <a:pt x="189" y="453"/>
                  </a:lnTo>
                  <a:lnTo>
                    <a:pt x="182" y="453"/>
                  </a:lnTo>
                  <a:lnTo>
                    <a:pt x="172" y="453"/>
                  </a:lnTo>
                  <a:lnTo>
                    <a:pt x="160" y="455"/>
                  </a:lnTo>
                  <a:lnTo>
                    <a:pt x="147" y="457"/>
                  </a:lnTo>
                  <a:lnTo>
                    <a:pt x="132" y="464"/>
                  </a:lnTo>
                  <a:lnTo>
                    <a:pt x="116" y="471"/>
                  </a:lnTo>
                  <a:lnTo>
                    <a:pt x="102" y="484"/>
                  </a:lnTo>
                  <a:lnTo>
                    <a:pt x="89" y="502"/>
                  </a:lnTo>
                  <a:lnTo>
                    <a:pt x="78" y="524"/>
                  </a:lnTo>
                  <a:lnTo>
                    <a:pt x="69" y="551"/>
                  </a:lnTo>
                  <a:lnTo>
                    <a:pt x="63" y="584"/>
                  </a:lnTo>
                  <a:lnTo>
                    <a:pt x="63" y="626"/>
                  </a:lnTo>
                  <a:lnTo>
                    <a:pt x="67" y="1349"/>
                  </a:lnTo>
                  <a:lnTo>
                    <a:pt x="67" y="1351"/>
                  </a:lnTo>
                  <a:lnTo>
                    <a:pt x="67" y="1360"/>
                  </a:lnTo>
                  <a:lnTo>
                    <a:pt x="69" y="1373"/>
                  </a:lnTo>
                  <a:lnTo>
                    <a:pt x="72" y="1389"/>
                  </a:lnTo>
                  <a:lnTo>
                    <a:pt x="76" y="1409"/>
                  </a:lnTo>
                  <a:lnTo>
                    <a:pt x="82" y="1433"/>
                  </a:lnTo>
                  <a:lnTo>
                    <a:pt x="91" y="1458"/>
                  </a:lnTo>
                  <a:lnTo>
                    <a:pt x="102" y="1484"/>
                  </a:lnTo>
                  <a:lnTo>
                    <a:pt x="118" y="1513"/>
                  </a:lnTo>
                  <a:lnTo>
                    <a:pt x="136" y="1542"/>
                  </a:lnTo>
                  <a:lnTo>
                    <a:pt x="158" y="1571"/>
                  </a:lnTo>
                  <a:lnTo>
                    <a:pt x="185" y="1600"/>
                  </a:lnTo>
                  <a:lnTo>
                    <a:pt x="216" y="1627"/>
                  </a:lnTo>
                  <a:lnTo>
                    <a:pt x="254" y="1653"/>
                  </a:lnTo>
                  <a:lnTo>
                    <a:pt x="296" y="1677"/>
                  </a:lnTo>
                  <a:lnTo>
                    <a:pt x="345" y="1697"/>
                  </a:lnTo>
                  <a:lnTo>
                    <a:pt x="400" y="1715"/>
                  </a:lnTo>
                  <a:lnTo>
                    <a:pt x="462" y="1727"/>
                  </a:lnTo>
                  <a:lnTo>
                    <a:pt x="531" y="1737"/>
                  </a:lnTo>
                  <a:lnTo>
                    <a:pt x="607" y="1740"/>
                  </a:lnTo>
                  <a:lnTo>
                    <a:pt x="611" y="1742"/>
                  </a:lnTo>
                  <a:lnTo>
                    <a:pt x="622" y="1740"/>
                  </a:lnTo>
                  <a:lnTo>
                    <a:pt x="638" y="1740"/>
                  </a:lnTo>
                  <a:lnTo>
                    <a:pt x="660" y="1738"/>
                  </a:lnTo>
                  <a:lnTo>
                    <a:pt x="687" y="1737"/>
                  </a:lnTo>
                  <a:lnTo>
                    <a:pt x="716" y="1733"/>
                  </a:lnTo>
                  <a:lnTo>
                    <a:pt x="751" y="1727"/>
                  </a:lnTo>
                  <a:lnTo>
                    <a:pt x="787" y="1718"/>
                  </a:lnTo>
                  <a:lnTo>
                    <a:pt x="825" y="1709"/>
                  </a:lnTo>
                  <a:lnTo>
                    <a:pt x="863" y="1697"/>
                  </a:lnTo>
                  <a:lnTo>
                    <a:pt x="903" y="1680"/>
                  </a:lnTo>
                  <a:lnTo>
                    <a:pt x="942" y="1662"/>
                  </a:lnTo>
                  <a:lnTo>
                    <a:pt x="980" y="1640"/>
                  </a:lnTo>
                  <a:lnTo>
                    <a:pt x="1016" y="1613"/>
                  </a:lnTo>
                  <a:lnTo>
                    <a:pt x="1049" y="1582"/>
                  </a:lnTo>
                  <a:lnTo>
                    <a:pt x="1080" y="1547"/>
                  </a:lnTo>
                  <a:lnTo>
                    <a:pt x="1105" y="1507"/>
                  </a:lnTo>
                  <a:lnTo>
                    <a:pt x="1127" y="1462"/>
                  </a:lnTo>
                  <a:lnTo>
                    <a:pt x="1143" y="1411"/>
                  </a:lnTo>
                  <a:lnTo>
                    <a:pt x="1152" y="1355"/>
                  </a:lnTo>
                  <a:lnTo>
                    <a:pt x="1154" y="1293"/>
                  </a:lnTo>
                  <a:lnTo>
                    <a:pt x="1154" y="566"/>
                  </a:lnTo>
                  <a:lnTo>
                    <a:pt x="1154" y="562"/>
                  </a:lnTo>
                  <a:lnTo>
                    <a:pt x="1152" y="553"/>
                  </a:lnTo>
                  <a:lnTo>
                    <a:pt x="1151" y="540"/>
                  </a:lnTo>
                  <a:lnTo>
                    <a:pt x="1143" y="526"/>
                  </a:lnTo>
                  <a:lnTo>
                    <a:pt x="1136" y="509"/>
                  </a:lnTo>
                  <a:lnTo>
                    <a:pt x="1123" y="491"/>
                  </a:lnTo>
                  <a:lnTo>
                    <a:pt x="1109" y="477"/>
                  </a:lnTo>
                  <a:lnTo>
                    <a:pt x="1087" y="462"/>
                  </a:lnTo>
                  <a:lnTo>
                    <a:pt x="1062" y="453"/>
                  </a:lnTo>
                  <a:lnTo>
                    <a:pt x="1031" y="449"/>
                  </a:lnTo>
                  <a:close/>
                  <a:moveTo>
                    <a:pt x="603" y="60"/>
                  </a:moveTo>
                  <a:lnTo>
                    <a:pt x="596" y="62"/>
                  </a:lnTo>
                  <a:lnTo>
                    <a:pt x="582" y="62"/>
                  </a:lnTo>
                  <a:lnTo>
                    <a:pt x="565" y="66"/>
                  </a:lnTo>
                  <a:lnTo>
                    <a:pt x="547" y="69"/>
                  </a:lnTo>
                  <a:lnTo>
                    <a:pt x="529" y="77"/>
                  </a:lnTo>
                  <a:lnTo>
                    <a:pt x="509" y="87"/>
                  </a:lnTo>
                  <a:lnTo>
                    <a:pt x="492" y="102"/>
                  </a:lnTo>
                  <a:lnTo>
                    <a:pt x="478" y="122"/>
                  </a:lnTo>
                  <a:lnTo>
                    <a:pt x="465" y="147"/>
                  </a:lnTo>
                  <a:lnTo>
                    <a:pt x="460" y="177"/>
                  </a:lnTo>
                  <a:lnTo>
                    <a:pt x="760" y="173"/>
                  </a:lnTo>
                  <a:lnTo>
                    <a:pt x="758" y="169"/>
                  </a:lnTo>
                  <a:lnTo>
                    <a:pt x="756" y="162"/>
                  </a:lnTo>
                  <a:lnTo>
                    <a:pt x="752" y="149"/>
                  </a:lnTo>
                  <a:lnTo>
                    <a:pt x="745" y="133"/>
                  </a:lnTo>
                  <a:lnTo>
                    <a:pt x="734" y="117"/>
                  </a:lnTo>
                  <a:lnTo>
                    <a:pt x="720" y="100"/>
                  </a:lnTo>
                  <a:lnTo>
                    <a:pt x="702" y="84"/>
                  </a:lnTo>
                  <a:lnTo>
                    <a:pt x="676" y="73"/>
                  </a:lnTo>
                  <a:lnTo>
                    <a:pt x="645" y="64"/>
                  </a:lnTo>
                  <a:lnTo>
                    <a:pt x="607" y="60"/>
                  </a:lnTo>
                  <a:lnTo>
                    <a:pt x="603" y="60"/>
                  </a:lnTo>
                  <a:close/>
                  <a:moveTo>
                    <a:pt x="603" y="0"/>
                  </a:moveTo>
                  <a:lnTo>
                    <a:pt x="607" y="0"/>
                  </a:lnTo>
                  <a:lnTo>
                    <a:pt x="651" y="4"/>
                  </a:lnTo>
                  <a:lnTo>
                    <a:pt x="689" y="13"/>
                  </a:lnTo>
                  <a:lnTo>
                    <a:pt x="720" y="26"/>
                  </a:lnTo>
                  <a:lnTo>
                    <a:pt x="747" y="42"/>
                  </a:lnTo>
                  <a:lnTo>
                    <a:pt x="769" y="60"/>
                  </a:lnTo>
                  <a:lnTo>
                    <a:pt x="787" y="80"/>
                  </a:lnTo>
                  <a:lnTo>
                    <a:pt x="800" y="100"/>
                  </a:lnTo>
                  <a:lnTo>
                    <a:pt x="811" y="120"/>
                  </a:lnTo>
                  <a:lnTo>
                    <a:pt x="818" y="138"/>
                  </a:lnTo>
                  <a:lnTo>
                    <a:pt x="822" y="153"/>
                  </a:lnTo>
                  <a:lnTo>
                    <a:pt x="825" y="166"/>
                  </a:lnTo>
                  <a:lnTo>
                    <a:pt x="827" y="175"/>
                  </a:lnTo>
                  <a:lnTo>
                    <a:pt x="827" y="177"/>
                  </a:lnTo>
                  <a:lnTo>
                    <a:pt x="1080" y="177"/>
                  </a:lnTo>
                  <a:lnTo>
                    <a:pt x="1116" y="178"/>
                  </a:lnTo>
                  <a:lnTo>
                    <a:pt x="1145" y="186"/>
                  </a:lnTo>
                  <a:lnTo>
                    <a:pt x="1171" y="198"/>
                  </a:lnTo>
                  <a:lnTo>
                    <a:pt x="1189" y="213"/>
                  </a:lnTo>
                  <a:lnTo>
                    <a:pt x="1203" y="229"/>
                  </a:lnTo>
                  <a:lnTo>
                    <a:pt x="1212" y="246"/>
                  </a:lnTo>
                  <a:lnTo>
                    <a:pt x="1220" y="260"/>
                  </a:lnTo>
                  <a:lnTo>
                    <a:pt x="1225" y="273"/>
                  </a:lnTo>
                  <a:lnTo>
                    <a:pt x="1227" y="282"/>
                  </a:lnTo>
                  <a:lnTo>
                    <a:pt x="1227" y="286"/>
                  </a:lnTo>
                  <a:lnTo>
                    <a:pt x="1227" y="1317"/>
                  </a:lnTo>
                  <a:lnTo>
                    <a:pt x="1216" y="1387"/>
                  </a:lnTo>
                  <a:lnTo>
                    <a:pt x="1200" y="1449"/>
                  </a:lnTo>
                  <a:lnTo>
                    <a:pt x="1178" y="1506"/>
                  </a:lnTo>
                  <a:lnTo>
                    <a:pt x="1152" y="1557"/>
                  </a:lnTo>
                  <a:lnTo>
                    <a:pt x="1122" y="1600"/>
                  </a:lnTo>
                  <a:lnTo>
                    <a:pt x="1087" y="1638"/>
                  </a:lnTo>
                  <a:lnTo>
                    <a:pt x="1051" y="1671"/>
                  </a:lnTo>
                  <a:lnTo>
                    <a:pt x="1011" y="1700"/>
                  </a:lnTo>
                  <a:lnTo>
                    <a:pt x="971" y="1726"/>
                  </a:lnTo>
                  <a:lnTo>
                    <a:pt x="929" y="1746"/>
                  </a:lnTo>
                  <a:lnTo>
                    <a:pt x="887" y="1762"/>
                  </a:lnTo>
                  <a:lnTo>
                    <a:pt x="845" y="1775"/>
                  </a:lnTo>
                  <a:lnTo>
                    <a:pt x="805" y="1786"/>
                  </a:lnTo>
                  <a:lnTo>
                    <a:pt x="767" y="1793"/>
                  </a:lnTo>
                  <a:lnTo>
                    <a:pt x="732" y="1798"/>
                  </a:lnTo>
                  <a:lnTo>
                    <a:pt x="700" y="1802"/>
                  </a:lnTo>
                  <a:lnTo>
                    <a:pt x="671" y="1804"/>
                  </a:lnTo>
                  <a:lnTo>
                    <a:pt x="671" y="1835"/>
                  </a:lnTo>
                  <a:lnTo>
                    <a:pt x="667" y="1857"/>
                  </a:lnTo>
                  <a:lnTo>
                    <a:pt x="658" y="1875"/>
                  </a:lnTo>
                  <a:lnTo>
                    <a:pt x="642" y="1887"/>
                  </a:lnTo>
                  <a:lnTo>
                    <a:pt x="642" y="1922"/>
                  </a:lnTo>
                  <a:lnTo>
                    <a:pt x="640" y="1966"/>
                  </a:lnTo>
                  <a:lnTo>
                    <a:pt x="640" y="2017"/>
                  </a:lnTo>
                  <a:lnTo>
                    <a:pt x="638" y="2073"/>
                  </a:lnTo>
                  <a:lnTo>
                    <a:pt x="638" y="2131"/>
                  </a:lnTo>
                  <a:lnTo>
                    <a:pt x="640" y="2193"/>
                  </a:lnTo>
                  <a:lnTo>
                    <a:pt x="643" y="2229"/>
                  </a:lnTo>
                  <a:lnTo>
                    <a:pt x="656" y="2260"/>
                  </a:lnTo>
                  <a:lnTo>
                    <a:pt x="672" y="2287"/>
                  </a:lnTo>
                  <a:lnTo>
                    <a:pt x="694" y="2309"/>
                  </a:lnTo>
                  <a:lnTo>
                    <a:pt x="718" y="2326"/>
                  </a:lnTo>
                  <a:lnTo>
                    <a:pt x="742" y="2340"/>
                  </a:lnTo>
                  <a:lnTo>
                    <a:pt x="765" y="2349"/>
                  </a:lnTo>
                  <a:lnTo>
                    <a:pt x="787" y="2357"/>
                  </a:lnTo>
                  <a:lnTo>
                    <a:pt x="803" y="2362"/>
                  </a:lnTo>
                  <a:lnTo>
                    <a:pt x="814" y="2364"/>
                  </a:lnTo>
                  <a:lnTo>
                    <a:pt x="820" y="2366"/>
                  </a:lnTo>
                  <a:lnTo>
                    <a:pt x="1307" y="2366"/>
                  </a:lnTo>
                  <a:lnTo>
                    <a:pt x="1307" y="2413"/>
                  </a:lnTo>
                  <a:lnTo>
                    <a:pt x="1302" y="2413"/>
                  </a:lnTo>
                  <a:lnTo>
                    <a:pt x="1283" y="2415"/>
                  </a:lnTo>
                  <a:lnTo>
                    <a:pt x="1254" y="2415"/>
                  </a:lnTo>
                  <a:lnTo>
                    <a:pt x="1216" y="2417"/>
                  </a:lnTo>
                  <a:lnTo>
                    <a:pt x="1165" y="2418"/>
                  </a:lnTo>
                  <a:lnTo>
                    <a:pt x="1105" y="2418"/>
                  </a:lnTo>
                  <a:lnTo>
                    <a:pt x="1034" y="2420"/>
                  </a:lnTo>
                  <a:lnTo>
                    <a:pt x="956" y="2420"/>
                  </a:lnTo>
                  <a:lnTo>
                    <a:pt x="867" y="2422"/>
                  </a:lnTo>
                  <a:lnTo>
                    <a:pt x="816" y="2418"/>
                  </a:lnTo>
                  <a:lnTo>
                    <a:pt x="771" y="2409"/>
                  </a:lnTo>
                  <a:lnTo>
                    <a:pt x="731" y="2397"/>
                  </a:lnTo>
                  <a:lnTo>
                    <a:pt x="698" y="2382"/>
                  </a:lnTo>
                  <a:lnTo>
                    <a:pt x="671" y="2362"/>
                  </a:lnTo>
                  <a:lnTo>
                    <a:pt x="647" y="2340"/>
                  </a:lnTo>
                  <a:lnTo>
                    <a:pt x="629" y="2318"/>
                  </a:lnTo>
                  <a:lnTo>
                    <a:pt x="614" y="2297"/>
                  </a:lnTo>
                  <a:lnTo>
                    <a:pt x="603" y="2273"/>
                  </a:lnTo>
                  <a:lnTo>
                    <a:pt x="596" y="2253"/>
                  </a:lnTo>
                  <a:lnTo>
                    <a:pt x="589" y="2233"/>
                  </a:lnTo>
                  <a:lnTo>
                    <a:pt x="585" y="2217"/>
                  </a:lnTo>
                  <a:lnTo>
                    <a:pt x="583" y="2204"/>
                  </a:lnTo>
                  <a:lnTo>
                    <a:pt x="583" y="2197"/>
                  </a:lnTo>
                  <a:lnTo>
                    <a:pt x="583" y="2193"/>
                  </a:lnTo>
                  <a:lnTo>
                    <a:pt x="583" y="1891"/>
                  </a:lnTo>
                  <a:lnTo>
                    <a:pt x="563" y="1878"/>
                  </a:lnTo>
                  <a:lnTo>
                    <a:pt x="552" y="1858"/>
                  </a:lnTo>
                  <a:lnTo>
                    <a:pt x="547" y="1835"/>
                  </a:lnTo>
                  <a:lnTo>
                    <a:pt x="547" y="1804"/>
                  </a:lnTo>
                  <a:lnTo>
                    <a:pt x="469" y="1795"/>
                  </a:lnTo>
                  <a:lnTo>
                    <a:pt x="398" y="1782"/>
                  </a:lnTo>
                  <a:lnTo>
                    <a:pt x="334" y="1764"/>
                  </a:lnTo>
                  <a:lnTo>
                    <a:pt x="278" y="1742"/>
                  </a:lnTo>
                  <a:lnTo>
                    <a:pt x="227" y="1717"/>
                  </a:lnTo>
                  <a:lnTo>
                    <a:pt x="185" y="1687"/>
                  </a:lnTo>
                  <a:lnTo>
                    <a:pt x="147" y="1657"/>
                  </a:lnTo>
                  <a:lnTo>
                    <a:pt x="114" y="1626"/>
                  </a:lnTo>
                  <a:lnTo>
                    <a:pt x="87" y="1593"/>
                  </a:lnTo>
                  <a:lnTo>
                    <a:pt x="65" y="1560"/>
                  </a:lnTo>
                  <a:lnTo>
                    <a:pt x="47" y="1527"/>
                  </a:lnTo>
                  <a:lnTo>
                    <a:pt x="32" y="1497"/>
                  </a:lnTo>
                  <a:lnTo>
                    <a:pt x="22" y="1467"/>
                  </a:lnTo>
                  <a:lnTo>
                    <a:pt x="12" y="1442"/>
                  </a:lnTo>
                  <a:lnTo>
                    <a:pt x="7" y="1418"/>
                  </a:lnTo>
                  <a:lnTo>
                    <a:pt x="3" y="1400"/>
                  </a:lnTo>
                  <a:lnTo>
                    <a:pt x="0" y="1386"/>
                  </a:lnTo>
                  <a:lnTo>
                    <a:pt x="0" y="1377"/>
                  </a:lnTo>
                  <a:lnTo>
                    <a:pt x="0" y="1373"/>
                  </a:lnTo>
                  <a:lnTo>
                    <a:pt x="0" y="309"/>
                  </a:lnTo>
                  <a:lnTo>
                    <a:pt x="2" y="277"/>
                  </a:lnTo>
                  <a:lnTo>
                    <a:pt x="9" y="251"/>
                  </a:lnTo>
                  <a:lnTo>
                    <a:pt x="20" y="229"/>
                  </a:lnTo>
                  <a:lnTo>
                    <a:pt x="34" y="213"/>
                  </a:lnTo>
                  <a:lnTo>
                    <a:pt x="51" y="200"/>
                  </a:lnTo>
                  <a:lnTo>
                    <a:pt x="67" y="191"/>
                  </a:lnTo>
                  <a:lnTo>
                    <a:pt x="83" y="184"/>
                  </a:lnTo>
                  <a:lnTo>
                    <a:pt x="96" y="180"/>
                  </a:lnTo>
                  <a:lnTo>
                    <a:pt x="109" y="178"/>
                  </a:lnTo>
                  <a:lnTo>
                    <a:pt x="116" y="177"/>
                  </a:lnTo>
                  <a:lnTo>
                    <a:pt x="120" y="177"/>
                  </a:lnTo>
                  <a:lnTo>
                    <a:pt x="383" y="173"/>
                  </a:lnTo>
                  <a:lnTo>
                    <a:pt x="391" y="135"/>
                  </a:lnTo>
                  <a:lnTo>
                    <a:pt x="405" y="102"/>
                  </a:lnTo>
                  <a:lnTo>
                    <a:pt x="423" y="77"/>
                  </a:lnTo>
                  <a:lnTo>
                    <a:pt x="443" y="55"/>
                  </a:lnTo>
                  <a:lnTo>
                    <a:pt x="467" y="37"/>
                  </a:lnTo>
                  <a:lnTo>
                    <a:pt x="492" y="24"/>
                  </a:lnTo>
                  <a:lnTo>
                    <a:pt x="516" y="15"/>
                  </a:lnTo>
                  <a:lnTo>
                    <a:pt x="540" y="9"/>
                  </a:lnTo>
                  <a:lnTo>
                    <a:pt x="562" y="4"/>
                  </a:lnTo>
                  <a:lnTo>
                    <a:pt x="580" y="2"/>
                  </a:lnTo>
                  <a:lnTo>
                    <a:pt x="594" y="2"/>
                  </a:lnTo>
                  <a:lnTo>
                    <a:pt x="603"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
          <p:nvSpPr>
            <p:cNvPr id="73" name="Round Same Side Corner Rectangle 17">
              <a:extLst>
                <a:ext uri="{FF2B5EF4-FFF2-40B4-BE49-F238E27FC236}">
                  <a16:creationId xmlns:a16="http://schemas.microsoft.com/office/drawing/2014/main" id="{D241FA9F-05F0-4DC5-9FDC-3EBA9DF45342}"/>
                </a:ext>
              </a:extLst>
            </p:cNvPr>
            <p:cNvSpPr/>
            <p:nvPr/>
          </p:nvSpPr>
          <p:spPr>
            <a:xfrm rot="13206992">
              <a:off x="2135811" y="2714555"/>
              <a:ext cx="71854" cy="281257"/>
            </a:xfrm>
            <a:custGeom>
              <a:avLst/>
              <a:gdLst/>
              <a:ahLst/>
              <a:cxnLst/>
              <a:rect l="l" t="t" r="r" b="b"/>
              <a:pathLst>
                <a:path w="1011792" h="3831795">
                  <a:moveTo>
                    <a:pt x="505900" y="3571995"/>
                  </a:moveTo>
                  <a:cubicBezTo>
                    <a:pt x="461498" y="3571995"/>
                    <a:pt x="425503" y="3536000"/>
                    <a:pt x="425503" y="3491598"/>
                  </a:cubicBezTo>
                  <a:cubicBezTo>
                    <a:pt x="425503" y="2649333"/>
                    <a:pt x="425504" y="1807069"/>
                    <a:pt x="425504" y="964804"/>
                  </a:cubicBezTo>
                  <a:cubicBezTo>
                    <a:pt x="425504" y="920402"/>
                    <a:pt x="461499" y="884407"/>
                    <a:pt x="505901" y="884407"/>
                  </a:cubicBezTo>
                  <a:lnTo>
                    <a:pt x="505900" y="884408"/>
                  </a:lnTo>
                  <a:cubicBezTo>
                    <a:pt x="550302" y="884408"/>
                    <a:pt x="586297" y="920403"/>
                    <a:pt x="586297" y="964805"/>
                  </a:cubicBezTo>
                  <a:lnTo>
                    <a:pt x="586297" y="3491598"/>
                  </a:lnTo>
                  <a:cubicBezTo>
                    <a:pt x="586297" y="3536000"/>
                    <a:pt x="550302" y="3571995"/>
                    <a:pt x="505900" y="3571995"/>
                  </a:cubicBezTo>
                  <a:close/>
                  <a:moveTo>
                    <a:pt x="549296" y="3693756"/>
                  </a:moveTo>
                  <a:cubicBezTo>
                    <a:pt x="733378" y="3693756"/>
                    <a:pt x="882606" y="3537506"/>
                    <a:pt x="882606" y="3344761"/>
                  </a:cubicBezTo>
                  <a:lnTo>
                    <a:pt x="882606" y="3240361"/>
                  </a:lnTo>
                  <a:lnTo>
                    <a:pt x="677860" y="3240361"/>
                  </a:lnTo>
                  <a:cubicBezTo>
                    <a:pt x="657012" y="3240361"/>
                    <a:pt x="640112" y="3223461"/>
                    <a:pt x="640112" y="3202613"/>
                  </a:cubicBezTo>
                  <a:lnTo>
                    <a:pt x="640112" y="3188099"/>
                  </a:lnTo>
                  <a:cubicBezTo>
                    <a:pt x="640112" y="3167251"/>
                    <a:pt x="657012" y="3150351"/>
                    <a:pt x="677860" y="3150351"/>
                  </a:cubicBezTo>
                  <a:lnTo>
                    <a:pt x="882606" y="3150351"/>
                  </a:lnTo>
                  <a:lnTo>
                    <a:pt x="882606" y="2909124"/>
                  </a:lnTo>
                  <a:lnTo>
                    <a:pt x="677860" y="2909124"/>
                  </a:lnTo>
                  <a:cubicBezTo>
                    <a:pt x="657012" y="2909124"/>
                    <a:pt x="640112" y="2892224"/>
                    <a:pt x="640112" y="2871376"/>
                  </a:cubicBezTo>
                  <a:lnTo>
                    <a:pt x="640112" y="2856862"/>
                  </a:lnTo>
                  <a:cubicBezTo>
                    <a:pt x="640112" y="2836014"/>
                    <a:pt x="657012" y="2819114"/>
                    <a:pt x="677860" y="2819114"/>
                  </a:cubicBezTo>
                  <a:lnTo>
                    <a:pt x="882606" y="2819114"/>
                  </a:lnTo>
                  <a:lnTo>
                    <a:pt x="882606" y="2577887"/>
                  </a:lnTo>
                  <a:lnTo>
                    <a:pt x="677860" y="2577887"/>
                  </a:lnTo>
                  <a:cubicBezTo>
                    <a:pt x="657012" y="2577887"/>
                    <a:pt x="640112" y="2560987"/>
                    <a:pt x="640112" y="2540139"/>
                  </a:cubicBezTo>
                  <a:lnTo>
                    <a:pt x="640112" y="2525625"/>
                  </a:lnTo>
                  <a:cubicBezTo>
                    <a:pt x="640112" y="2504777"/>
                    <a:pt x="657012" y="2487877"/>
                    <a:pt x="677860" y="2487877"/>
                  </a:cubicBezTo>
                  <a:lnTo>
                    <a:pt x="882606" y="2487877"/>
                  </a:lnTo>
                  <a:lnTo>
                    <a:pt x="882606" y="2246650"/>
                  </a:lnTo>
                  <a:lnTo>
                    <a:pt x="677860" y="2246650"/>
                  </a:lnTo>
                  <a:cubicBezTo>
                    <a:pt x="657012" y="2246650"/>
                    <a:pt x="640112" y="2229750"/>
                    <a:pt x="640112" y="2208902"/>
                  </a:cubicBezTo>
                  <a:lnTo>
                    <a:pt x="640112" y="2194388"/>
                  </a:lnTo>
                  <a:cubicBezTo>
                    <a:pt x="640112" y="2173540"/>
                    <a:pt x="657012" y="2156640"/>
                    <a:pt x="677860" y="2156640"/>
                  </a:cubicBezTo>
                  <a:lnTo>
                    <a:pt x="882606" y="2156640"/>
                  </a:lnTo>
                  <a:lnTo>
                    <a:pt x="882606" y="1915413"/>
                  </a:lnTo>
                  <a:lnTo>
                    <a:pt x="677860" y="1915413"/>
                  </a:lnTo>
                  <a:cubicBezTo>
                    <a:pt x="657012" y="1915413"/>
                    <a:pt x="640112" y="1898513"/>
                    <a:pt x="640112" y="1877665"/>
                  </a:cubicBezTo>
                  <a:lnTo>
                    <a:pt x="640112" y="1863151"/>
                  </a:lnTo>
                  <a:cubicBezTo>
                    <a:pt x="640112" y="1842303"/>
                    <a:pt x="657012" y="1825403"/>
                    <a:pt x="677860" y="1825403"/>
                  </a:cubicBezTo>
                  <a:lnTo>
                    <a:pt x="882606" y="1825403"/>
                  </a:lnTo>
                  <a:lnTo>
                    <a:pt x="882606" y="1584177"/>
                  </a:lnTo>
                  <a:lnTo>
                    <a:pt x="677860" y="1584177"/>
                  </a:lnTo>
                  <a:cubicBezTo>
                    <a:pt x="657012" y="1584177"/>
                    <a:pt x="640112" y="1567277"/>
                    <a:pt x="640112" y="1546429"/>
                  </a:cubicBezTo>
                  <a:lnTo>
                    <a:pt x="640112" y="1531915"/>
                  </a:lnTo>
                  <a:cubicBezTo>
                    <a:pt x="640112" y="1511067"/>
                    <a:pt x="657012" y="1494167"/>
                    <a:pt x="677860" y="1494167"/>
                  </a:cubicBezTo>
                  <a:lnTo>
                    <a:pt x="882606" y="1494167"/>
                  </a:lnTo>
                  <a:lnTo>
                    <a:pt x="882606" y="1278922"/>
                  </a:lnTo>
                  <a:cubicBezTo>
                    <a:pt x="882606" y="1215249"/>
                    <a:pt x="866321" y="1155558"/>
                    <a:pt x="836633" y="1104920"/>
                  </a:cubicBezTo>
                  <a:lnTo>
                    <a:pt x="837446" y="1100076"/>
                  </a:lnTo>
                  <a:lnTo>
                    <a:pt x="831289" y="1088909"/>
                  </a:lnTo>
                  <a:lnTo>
                    <a:pt x="644810" y="826343"/>
                  </a:lnTo>
                  <a:lnTo>
                    <a:pt x="577908" y="716828"/>
                  </a:lnTo>
                  <a:lnTo>
                    <a:pt x="577908" y="207308"/>
                  </a:lnTo>
                  <a:cubicBezTo>
                    <a:pt x="577908" y="169639"/>
                    <a:pt x="547830" y="138995"/>
                    <a:pt x="510372" y="138407"/>
                  </a:cubicBezTo>
                  <a:lnTo>
                    <a:pt x="510372" y="751499"/>
                  </a:lnTo>
                  <a:lnTo>
                    <a:pt x="408202" y="751499"/>
                  </a:lnTo>
                  <a:lnTo>
                    <a:pt x="334737" y="871756"/>
                  </a:lnTo>
                  <a:lnTo>
                    <a:pt x="174015" y="1098054"/>
                  </a:lnTo>
                  <a:lnTo>
                    <a:pt x="175167" y="1104919"/>
                  </a:lnTo>
                  <a:cubicBezTo>
                    <a:pt x="145478" y="1155557"/>
                    <a:pt x="129192" y="1215249"/>
                    <a:pt x="129192" y="1278922"/>
                  </a:cubicBezTo>
                  <a:lnTo>
                    <a:pt x="129192" y="3344761"/>
                  </a:lnTo>
                  <a:cubicBezTo>
                    <a:pt x="129192" y="3537506"/>
                    <a:pt x="278420" y="3693756"/>
                    <a:pt x="462503" y="3693756"/>
                  </a:cubicBezTo>
                  <a:close/>
                  <a:moveTo>
                    <a:pt x="564175" y="3831795"/>
                  </a:moveTo>
                  <a:lnTo>
                    <a:pt x="447617" y="3831795"/>
                  </a:lnTo>
                  <a:cubicBezTo>
                    <a:pt x="200405" y="3831795"/>
                    <a:pt x="0" y="3660626"/>
                    <a:pt x="0" y="3449478"/>
                  </a:cubicBezTo>
                  <a:lnTo>
                    <a:pt x="0" y="1186397"/>
                  </a:lnTo>
                  <a:cubicBezTo>
                    <a:pt x="0" y="1116644"/>
                    <a:pt x="21871" y="1051253"/>
                    <a:pt x="61741" y="995780"/>
                  </a:cubicBezTo>
                  <a:lnTo>
                    <a:pt x="60195" y="988260"/>
                  </a:lnTo>
                  <a:lnTo>
                    <a:pt x="325876" y="683112"/>
                  </a:lnTo>
                  <a:lnTo>
                    <a:pt x="325876" y="171005"/>
                  </a:lnTo>
                  <a:cubicBezTo>
                    <a:pt x="325876" y="76562"/>
                    <a:pt x="402438" y="0"/>
                    <a:pt x="496881" y="0"/>
                  </a:cubicBezTo>
                  <a:lnTo>
                    <a:pt x="514911" y="0"/>
                  </a:lnTo>
                  <a:cubicBezTo>
                    <a:pt x="609354" y="0"/>
                    <a:pt x="685916" y="76562"/>
                    <a:pt x="685916" y="171005"/>
                  </a:cubicBezTo>
                  <a:lnTo>
                    <a:pt x="685916" y="683109"/>
                  </a:lnTo>
                  <a:lnTo>
                    <a:pt x="912813" y="943713"/>
                  </a:lnTo>
                  <a:lnTo>
                    <a:pt x="955086" y="1005664"/>
                  </a:lnTo>
                  <a:cubicBezTo>
                    <a:pt x="992214" y="1058308"/>
                    <a:pt x="1011792" y="1120400"/>
                    <a:pt x="1011792" y="1186397"/>
                  </a:cubicBezTo>
                  <a:lnTo>
                    <a:pt x="1011792" y="3449478"/>
                  </a:lnTo>
                  <a:cubicBezTo>
                    <a:pt x="1011792" y="3660626"/>
                    <a:pt x="811387" y="3831795"/>
                    <a:pt x="564175" y="383179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74" name="Freeform 27">
              <a:extLst>
                <a:ext uri="{FF2B5EF4-FFF2-40B4-BE49-F238E27FC236}">
                  <a16:creationId xmlns:a16="http://schemas.microsoft.com/office/drawing/2014/main" id="{8221D712-04D7-4FD2-A938-A8867675E4D3}"/>
                </a:ext>
              </a:extLst>
            </p:cNvPr>
            <p:cNvSpPr>
              <a:spLocks noEditPoints="1"/>
            </p:cNvSpPr>
            <p:nvPr/>
          </p:nvSpPr>
          <p:spPr bwMode="auto">
            <a:xfrm>
              <a:off x="4492439" y="3131040"/>
              <a:ext cx="232435" cy="249717"/>
            </a:xfrm>
            <a:custGeom>
              <a:avLst/>
              <a:gdLst>
                <a:gd name="T0" fmla="*/ 1435 w 3860"/>
                <a:gd name="T1" fmla="*/ 3423 h 4147"/>
                <a:gd name="T2" fmla="*/ 1313 w 3860"/>
                <a:gd name="T3" fmla="*/ 3707 h 4147"/>
                <a:gd name="T4" fmla="*/ 1438 w 3860"/>
                <a:gd name="T5" fmla="*/ 3949 h 4147"/>
                <a:gd name="T6" fmla="*/ 1738 w 3860"/>
                <a:gd name="T7" fmla="*/ 3949 h 4147"/>
                <a:gd name="T8" fmla="*/ 1920 w 3860"/>
                <a:gd name="T9" fmla="*/ 3741 h 4147"/>
                <a:gd name="T10" fmla="*/ 1916 w 3860"/>
                <a:gd name="T11" fmla="*/ 3478 h 4147"/>
                <a:gd name="T12" fmla="*/ 1689 w 3860"/>
                <a:gd name="T13" fmla="*/ 3307 h 4147"/>
                <a:gd name="T14" fmla="*/ 298 w 3860"/>
                <a:gd name="T15" fmla="*/ 2534 h 4147"/>
                <a:gd name="T16" fmla="*/ 173 w 3860"/>
                <a:gd name="T17" fmla="*/ 2809 h 4147"/>
                <a:gd name="T18" fmla="*/ 285 w 3860"/>
                <a:gd name="T19" fmla="*/ 3043 h 4147"/>
                <a:gd name="T20" fmla="*/ 558 w 3860"/>
                <a:gd name="T21" fmla="*/ 3072 h 4147"/>
                <a:gd name="T22" fmla="*/ 764 w 3860"/>
                <a:gd name="T23" fmla="*/ 2907 h 4147"/>
                <a:gd name="T24" fmla="*/ 835 w 3860"/>
                <a:gd name="T25" fmla="*/ 2665 h 4147"/>
                <a:gd name="T26" fmla="*/ 709 w 3860"/>
                <a:gd name="T27" fmla="*/ 2469 h 4147"/>
                <a:gd name="T28" fmla="*/ 1558 w 3860"/>
                <a:gd name="T29" fmla="*/ 2165 h 4147"/>
                <a:gd name="T30" fmla="*/ 1345 w 3860"/>
                <a:gd name="T31" fmla="*/ 2365 h 4147"/>
                <a:gd name="T32" fmla="*/ 960 w 3860"/>
                <a:gd name="T33" fmla="*/ 2487 h 4147"/>
                <a:gd name="T34" fmla="*/ 998 w 3860"/>
                <a:gd name="T35" fmla="*/ 2792 h 4147"/>
                <a:gd name="T36" fmla="*/ 815 w 3860"/>
                <a:gd name="T37" fmla="*/ 3091 h 4147"/>
                <a:gd name="T38" fmla="*/ 511 w 3860"/>
                <a:gd name="T39" fmla="*/ 3245 h 4147"/>
                <a:gd name="T40" fmla="*/ 145 w 3860"/>
                <a:gd name="T41" fmla="*/ 3141 h 4147"/>
                <a:gd name="T42" fmla="*/ 0 w 3860"/>
                <a:gd name="T43" fmla="*/ 2801 h 4147"/>
                <a:gd name="T44" fmla="*/ 158 w 3860"/>
                <a:gd name="T45" fmla="*/ 2454 h 4147"/>
                <a:gd name="T46" fmla="*/ 480 w 3860"/>
                <a:gd name="T47" fmla="*/ 2274 h 4147"/>
                <a:gd name="T48" fmla="*/ 745 w 3860"/>
                <a:gd name="T49" fmla="*/ 2285 h 4147"/>
                <a:gd name="T50" fmla="*/ 905 w 3860"/>
                <a:gd name="T51" fmla="*/ 2303 h 4147"/>
                <a:gd name="T52" fmla="*/ 1471 w 3860"/>
                <a:gd name="T53" fmla="*/ 2101 h 4147"/>
                <a:gd name="T54" fmla="*/ 1793 w 3860"/>
                <a:gd name="T55" fmla="*/ 2003 h 4147"/>
                <a:gd name="T56" fmla="*/ 1887 w 3860"/>
                <a:gd name="T57" fmla="*/ 2136 h 4147"/>
                <a:gd name="T58" fmla="*/ 1984 w 3860"/>
                <a:gd name="T59" fmla="*/ 2003 h 4147"/>
                <a:gd name="T60" fmla="*/ 3795 w 3860"/>
                <a:gd name="T61" fmla="*/ 383 h 4147"/>
                <a:gd name="T62" fmla="*/ 3860 w 3860"/>
                <a:gd name="T63" fmla="*/ 458 h 4147"/>
                <a:gd name="T64" fmla="*/ 3629 w 3860"/>
                <a:gd name="T65" fmla="*/ 696 h 4147"/>
                <a:gd name="T66" fmla="*/ 3162 w 3860"/>
                <a:gd name="T67" fmla="*/ 1096 h 4147"/>
                <a:gd name="T68" fmla="*/ 2582 w 3860"/>
                <a:gd name="T69" fmla="*/ 1598 h 4147"/>
                <a:gd name="T70" fmla="*/ 2465 w 3860"/>
                <a:gd name="T71" fmla="*/ 1572 h 4147"/>
                <a:gd name="T72" fmla="*/ 2727 w 3860"/>
                <a:gd name="T73" fmla="*/ 1067 h 4147"/>
                <a:gd name="T74" fmla="*/ 3202 w 3860"/>
                <a:gd name="T75" fmla="*/ 754 h 4147"/>
                <a:gd name="T76" fmla="*/ 3700 w 3860"/>
                <a:gd name="T77" fmla="*/ 427 h 4147"/>
                <a:gd name="T78" fmla="*/ 3122 w 3860"/>
                <a:gd name="T79" fmla="*/ 45 h 4147"/>
                <a:gd name="T80" fmla="*/ 2956 w 3860"/>
                <a:gd name="T81" fmla="*/ 443 h 4147"/>
                <a:gd name="T82" fmla="*/ 2685 w 3860"/>
                <a:gd name="T83" fmla="*/ 943 h 4147"/>
                <a:gd name="T84" fmla="*/ 2489 w 3860"/>
                <a:gd name="T85" fmla="*/ 1301 h 4147"/>
                <a:gd name="T86" fmla="*/ 2305 w 3860"/>
                <a:gd name="T87" fmla="*/ 1647 h 4147"/>
                <a:gd name="T88" fmla="*/ 2029 w 3860"/>
                <a:gd name="T89" fmla="*/ 2311 h 4147"/>
                <a:gd name="T90" fmla="*/ 1920 w 3860"/>
                <a:gd name="T91" fmla="*/ 3234 h 4147"/>
                <a:gd name="T92" fmla="*/ 2095 w 3860"/>
                <a:gd name="T93" fmla="*/ 3454 h 4147"/>
                <a:gd name="T94" fmla="*/ 2064 w 3860"/>
                <a:gd name="T95" fmla="*/ 3820 h 4147"/>
                <a:gd name="T96" fmla="*/ 1791 w 3860"/>
                <a:gd name="T97" fmla="*/ 4101 h 4147"/>
                <a:gd name="T98" fmla="*/ 1393 w 3860"/>
                <a:gd name="T99" fmla="*/ 4114 h 4147"/>
                <a:gd name="T100" fmla="*/ 1184 w 3860"/>
                <a:gd name="T101" fmla="*/ 3911 h 4147"/>
                <a:gd name="T102" fmla="*/ 1153 w 3860"/>
                <a:gd name="T103" fmla="*/ 3611 h 4147"/>
                <a:gd name="T104" fmla="*/ 1304 w 3860"/>
                <a:gd name="T105" fmla="*/ 3316 h 4147"/>
                <a:gd name="T106" fmla="*/ 1571 w 3860"/>
                <a:gd name="T107" fmla="*/ 3149 h 4147"/>
                <a:gd name="T108" fmla="*/ 1702 w 3860"/>
                <a:gd name="T109" fmla="*/ 2632 h 4147"/>
                <a:gd name="T110" fmla="*/ 1965 w 3860"/>
                <a:gd name="T111" fmla="*/ 1547 h 4147"/>
                <a:gd name="T112" fmla="*/ 2835 w 3860"/>
                <a:gd name="T113" fmla="*/ 229 h 4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60" h="4147">
                  <a:moveTo>
                    <a:pt x="1689" y="3307"/>
                  </a:moveTo>
                  <a:lnTo>
                    <a:pt x="1627" y="3320"/>
                  </a:lnTo>
                  <a:lnTo>
                    <a:pt x="1571" y="3338"/>
                  </a:lnTo>
                  <a:lnTo>
                    <a:pt x="1520" y="3360"/>
                  </a:lnTo>
                  <a:lnTo>
                    <a:pt x="1475" y="3389"/>
                  </a:lnTo>
                  <a:lnTo>
                    <a:pt x="1435" y="3423"/>
                  </a:lnTo>
                  <a:lnTo>
                    <a:pt x="1400" y="3460"/>
                  </a:lnTo>
                  <a:lnTo>
                    <a:pt x="1371" y="3501"/>
                  </a:lnTo>
                  <a:lnTo>
                    <a:pt x="1347" y="3547"/>
                  </a:lnTo>
                  <a:lnTo>
                    <a:pt x="1329" y="3596"/>
                  </a:lnTo>
                  <a:lnTo>
                    <a:pt x="1316" y="3652"/>
                  </a:lnTo>
                  <a:lnTo>
                    <a:pt x="1313" y="3707"/>
                  </a:lnTo>
                  <a:lnTo>
                    <a:pt x="1315" y="3760"/>
                  </a:lnTo>
                  <a:lnTo>
                    <a:pt x="1325" y="3807"/>
                  </a:lnTo>
                  <a:lnTo>
                    <a:pt x="1344" y="3851"/>
                  </a:lnTo>
                  <a:lnTo>
                    <a:pt x="1369" y="3891"/>
                  </a:lnTo>
                  <a:lnTo>
                    <a:pt x="1400" y="3923"/>
                  </a:lnTo>
                  <a:lnTo>
                    <a:pt x="1438" y="3949"/>
                  </a:lnTo>
                  <a:lnTo>
                    <a:pt x="1484" y="3969"/>
                  </a:lnTo>
                  <a:lnTo>
                    <a:pt x="1533" y="3980"/>
                  </a:lnTo>
                  <a:lnTo>
                    <a:pt x="1589" y="3983"/>
                  </a:lnTo>
                  <a:lnTo>
                    <a:pt x="1642" y="3978"/>
                  </a:lnTo>
                  <a:lnTo>
                    <a:pt x="1691" y="3967"/>
                  </a:lnTo>
                  <a:lnTo>
                    <a:pt x="1738" y="3949"/>
                  </a:lnTo>
                  <a:lnTo>
                    <a:pt x="1778" y="3925"/>
                  </a:lnTo>
                  <a:lnTo>
                    <a:pt x="1816" y="3896"/>
                  </a:lnTo>
                  <a:lnTo>
                    <a:pt x="1849" y="3861"/>
                  </a:lnTo>
                  <a:lnTo>
                    <a:pt x="1878" y="3825"/>
                  </a:lnTo>
                  <a:lnTo>
                    <a:pt x="1902" y="3783"/>
                  </a:lnTo>
                  <a:lnTo>
                    <a:pt x="1920" y="3741"/>
                  </a:lnTo>
                  <a:lnTo>
                    <a:pt x="1933" y="3698"/>
                  </a:lnTo>
                  <a:lnTo>
                    <a:pt x="1942" y="3652"/>
                  </a:lnTo>
                  <a:lnTo>
                    <a:pt x="1944" y="3607"/>
                  </a:lnTo>
                  <a:lnTo>
                    <a:pt x="1942" y="3563"/>
                  </a:lnTo>
                  <a:lnTo>
                    <a:pt x="1933" y="3520"/>
                  </a:lnTo>
                  <a:lnTo>
                    <a:pt x="1916" y="3478"/>
                  </a:lnTo>
                  <a:lnTo>
                    <a:pt x="1896" y="3438"/>
                  </a:lnTo>
                  <a:lnTo>
                    <a:pt x="1869" y="3403"/>
                  </a:lnTo>
                  <a:lnTo>
                    <a:pt x="1835" y="3371"/>
                  </a:lnTo>
                  <a:lnTo>
                    <a:pt x="1793" y="3343"/>
                  </a:lnTo>
                  <a:lnTo>
                    <a:pt x="1745" y="3323"/>
                  </a:lnTo>
                  <a:lnTo>
                    <a:pt x="1689" y="3307"/>
                  </a:lnTo>
                  <a:close/>
                  <a:moveTo>
                    <a:pt x="553" y="2427"/>
                  </a:moveTo>
                  <a:lnTo>
                    <a:pt x="489" y="2440"/>
                  </a:lnTo>
                  <a:lnTo>
                    <a:pt x="435" y="2454"/>
                  </a:lnTo>
                  <a:lnTo>
                    <a:pt x="385" y="2474"/>
                  </a:lnTo>
                  <a:lnTo>
                    <a:pt x="340" y="2500"/>
                  </a:lnTo>
                  <a:lnTo>
                    <a:pt x="298" y="2534"/>
                  </a:lnTo>
                  <a:lnTo>
                    <a:pt x="258" y="2580"/>
                  </a:lnTo>
                  <a:lnTo>
                    <a:pt x="227" y="2621"/>
                  </a:lnTo>
                  <a:lnTo>
                    <a:pt x="205" y="2667"/>
                  </a:lnTo>
                  <a:lnTo>
                    <a:pt x="187" y="2712"/>
                  </a:lnTo>
                  <a:lnTo>
                    <a:pt x="176" y="2760"/>
                  </a:lnTo>
                  <a:lnTo>
                    <a:pt x="173" y="2809"/>
                  </a:lnTo>
                  <a:lnTo>
                    <a:pt x="175" y="2854"/>
                  </a:lnTo>
                  <a:lnTo>
                    <a:pt x="184" y="2900"/>
                  </a:lnTo>
                  <a:lnTo>
                    <a:pt x="198" y="2941"/>
                  </a:lnTo>
                  <a:lnTo>
                    <a:pt x="220" y="2981"/>
                  </a:lnTo>
                  <a:lnTo>
                    <a:pt x="249" y="3014"/>
                  </a:lnTo>
                  <a:lnTo>
                    <a:pt x="285" y="3043"/>
                  </a:lnTo>
                  <a:lnTo>
                    <a:pt x="329" y="3067"/>
                  </a:lnTo>
                  <a:lnTo>
                    <a:pt x="378" y="3081"/>
                  </a:lnTo>
                  <a:lnTo>
                    <a:pt x="424" y="3091"/>
                  </a:lnTo>
                  <a:lnTo>
                    <a:pt x="471" y="3091"/>
                  </a:lnTo>
                  <a:lnTo>
                    <a:pt x="515" y="3085"/>
                  </a:lnTo>
                  <a:lnTo>
                    <a:pt x="558" y="3072"/>
                  </a:lnTo>
                  <a:lnTo>
                    <a:pt x="598" y="3056"/>
                  </a:lnTo>
                  <a:lnTo>
                    <a:pt x="636" y="3032"/>
                  </a:lnTo>
                  <a:lnTo>
                    <a:pt x="673" y="3007"/>
                  </a:lnTo>
                  <a:lnTo>
                    <a:pt x="707" y="2976"/>
                  </a:lnTo>
                  <a:lnTo>
                    <a:pt x="736" y="2941"/>
                  </a:lnTo>
                  <a:lnTo>
                    <a:pt x="764" y="2907"/>
                  </a:lnTo>
                  <a:lnTo>
                    <a:pt x="785" y="2867"/>
                  </a:lnTo>
                  <a:lnTo>
                    <a:pt x="805" y="2829"/>
                  </a:lnTo>
                  <a:lnTo>
                    <a:pt x="820" y="2787"/>
                  </a:lnTo>
                  <a:lnTo>
                    <a:pt x="831" y="2745"/>
                  </a:lnTo>
                  <a:lnTo>
                    <a:pt x="835" y="2705"/>
                  </a:lnTo>
                  <a:lnTo>
                    <a:pt x="835" y="2665"/>
                  </a:lnTo>
                  <a:lnTo>
                    <a:pt x="829" y="2625"/>
                  </a:lnTo>
                  <a:lnTo>
                    <a:pt x="818" y="2589"/>
                  </a:lnTo>
                  <a:lnTo>
                    <a:pt x="802" y="2554"/>
                  </a:lnTo>
                  <a:lnTo>
                    <a:pt x="778" y="2521"/>
                  </a:lnTo>
                  <a:lnTo>
                    <a:pt x="747" y="2494"/>
                  </a:lnTo>
                  <a:lnTo>
                    <a:pt x="709" y="2469"/>
                  </a:lnTo>
                  <a:lnTo>
                    <a:pt x="665" y="2451"/>
                  </a:lnTo>
                  <a:lnTo>
                    <a:pt x="613" y="2436"/>
                  </a:lnTo>
                  <a:lnTo>
                    <a:pt x="553" y="2427"/>
                  </a:lnTo>
                  <a:close/>
                  <a:moveTo>
                    <a:pt x="1553" y="2060"/>
                  </a:moveTo>
                  <a:lnTo>
                    <a:pt x="1556" y="2116"/>
                  </a:lnTo>
                  <a:lnTo>
                    <a:pt x="1558" y="2165"/>
                  </a:lnTo>
                  <a:lnTo>
                    <a:pt x="1562" y="2205"/>
                  </a:lnTo>
                  <a:lnTo>
                    <a:pt x="1564" y="2243"/>
                  </a:lnTo>
                  <a:lnTo>
                    <a:pt x="1567" y="2280"/>
                  </a:lnTo>
                  <a:lnTo>
                    <a:pt x="1487" y="2311"/>
                  </a:lnTo>
                  <a:lnTo>
                    <a:pt x="1413" y="2340"/>
                  </a:lnTo>
                  <a:lnTo>
                    <a:pt x="1345" y="2365"/>
                  </a:lnTo>
                  <a:lnTo>
                    <a:pt x="1280" y="2389"/>
                  </a:lnTo>
                  <a:lnTo>
                    <a:pt x="1216" y="2411"/>
                  </a:lnTo>
                  <a:lnTo>
                    <a:pt x="1155" y="2431"/>
                  </a:lnTo>
                  <a:lnTo>
                    <a:pt x="1093" y="2451"/>
                  </a:lnTo>
                  <a:lnTo>
                    <a:pt x="1027" y="2469"/>
                  </a:lnTo>
                  <a:lnTo>
                    <a:pt x="960" y="2487"/>
                  </a:lnTo>
                  <a:lnTo>
                    <a:pt x="973" y="2531"/>
                  </a:lnTo>
                  <a:lnTo>
                    <a:pt x="985" y="2572"/>
                  </a:lnTo>
                  <a:lnTo>
                    <a:pt x="996" y="2618"/>
                  </a:lnTo>
                  <a:lnTo>
                    <a:pt x="1005" y="2667"/>
                  </a:lnTo>
                  <a:lnTo>
                    <a:pt x="1005" y="2731"/>
                  </a:lnTo>
                  <a:lnTo>
                    <a:pt x="998" y="2792"/>
                  </a:lnTo>
                  <a:lnTo>
                    <a:pt x="982" y="2851"/>
                  </a:lnTo>
                  <a:lnTo>
                    <a:pt x="958" y="2905"/>
                  </a:lnTo>
                  <a:lnTo>
                    <a:pt x="927" y="2958"/>
                  </a:lnTo>
                  <a:lnTo>
                    <a:pt x="893" y="3005"/>
                  </a:lnTo>
                  <a:lnTo>
                    <a:pt x="855" y="3051"/>
                  </a:lnTo>
                  <a:lnTo>
                    <a:pt x="815" y="3091"/>
                  </a:lnTo>
                  <a:lnTo>
                    <a:pt x="771" y="3125"/>
                  </a:lnTo>
                  <a:lnTo>
                    <a:pt x="729" y="3158"/>
                  </a:lnTo>
                  <a:lnTo>
                    <a:pt x="687" y="3183"/>
                  </a:lnTo>
                  <a:lnTo>
                    <a:pt x="647" y="3203"/>
                  </a:lnTo>
                  <a:lnTo>
                    <a:pt x="580" y="3231"/>
                  </a:lnTo>
                  <a:lnTo>
                    <a:pt x="511" y="3245"/>
                  </a:lnTo>
                  <a:lnTo>
                    <a:pt x="444" y="3251"/>
                  </a:lnTo>
                  <a:lnTo>
                    <a:pt x="376" y="3245"/>
                  </a:lnTo>
                  <a:lnTo>
                    <a:pt x="313" y="3231"/>
                  </a:lnTo>
                  <a:lnTo>
                    <a:pt x="251" y="3209"/>
                  </a:lnTo>
                  <a:lnTo>
                    <a:pt x="195" y="3178"/>
                  </a:lnTo>
                  <a:lnTo>
                    <a:pt x="145" y="3141"/>
                  </a:lnTo>
                  <a:lnTo>
                    <a:pt x="100" y="3098"/>
                  </a:lnTo>
                  <a:lnTo>
                    <a:pt x="64" y="3051"/>
                  </a:lnTo>
                  <a:lnTo>
                    <a:pt x="35" y="3000"/>
                  </a:lnTo>
                  <a:lnTo>
                    <a:pt x="15" y="2943"/>
                  </a:lnTo>
                  <a:lnTo>
                    <a:pt x="2" y="2871"/>
                  </a:lnTo>
                  <a:lnTo>
                    <a:pt x="0" y="2801"/>
                  </a:lnTo>
                  <a:lnTo>
                    <a:pt x="7" y="2734"/>
                  </a:lnTo>
                  <a:lnTo>
                    <a:pt x="24" y="2671"/>
                  </a:lnTo>
                  <a:lnTo>
                    <a:pt x="47" y="2611"/>
                  </a:lnTo>
                  <a:lnTo>
                    <a:pt x="78" y="2554"/>
                  </a:lnTo>
                  <a:lnTo>
                    <a:pt x="116" y="2503"/>
                  </a:lnTo>
                  <a:lnTo>
                    <a:pt x="158" y="2454"/>
                  </a:lnTo>
                  <a:lnTo>
                    <a:pt x="207" y="2412"/>
                  </a:lnTo>
                  <a:lnTo>
                    <a:pt x="258" y="2374"/>
                  </a:lnTo>
                  <a:lnTo>
                    <a:pt x="311" y="2340"/>
                  </a:lnTo>
                  <a:lnTo>
                    <a:pt x="367" y="2312"/>
                  </a:lnTo>
                  <a:lnTo>
                    <a:pt x="424" y="2291"/>
                  </a:lnTo>
                  <a:lnTo>
                    <a:pt x="480" y="2274"/>
                  </a:lnTo>
                  <a:lnTo>
                    <a:pt x="536" y="2263"/>
                  </a:lnTo>
                  <a:lnTo>
                    <a:pt x="591" y="2260"/>
                  </a:lnTo>
                  <a:lnTo>
                    <a:pt x="638" y="2261"/>
                  </a:lnTo>
                  <a:lnTo>
                    <a:pt x="680" y="2267"/>
                  </a:lnTo>
                  <a:lnTo>
                    <a:pt x="716" y="2276"/>
                  </a:lnTo>
                  <a:lnTo>
                    <a:pt x="745" y="2285"/>
                  </a:lnTo>
                  <a:lnTo>
                    <a:pt x="771" y="2296"/>
                  </a:lnTo>
                  <a:lnTo>
                    <a:pt x="791" y="2307"/>
                  </a:lnTo>
                  <a:lnTo>
                    <a:pt x="805" y="2316"/>
                  </a:lnTo>
                  <a:lnTo>
                    <a:pt x="815" y="2321"/>
                  </a:lnTo>
                  <a:lnTo>
                    <a:pt x="820" y="2323"/>
                  </a:lnTo>
                  <a:lnTo>
                    <a:pt x="905" y="2303"/>
                  </a:lnTo>
                  <a:lnTo>
                    <a:pt x="998" y="2278"/>
                  </a:lnTo>
                  <a:lnTo>
                    <a:pt x="1095" y="2249"/>
                  </a:lnTo>
                  <a:lnTo>
                    <a:pt x="1193" y="2218"/>
                  </a:lnTo>
                  <a:lnTo>
                    <a:pt x="1289" y="2181"/>
                  </a:lnTo>
                  <a:lnTo>
                    <a:pt x="1384" y="2143"/>
                  </a:lnTo>
                  <a:lnTo>
                    <a:pt x="1471" y="2101"/>
                  </a:lnTo>
                  <a:lnTo>
                    <a:pt x="1553" y="2060"/>
                  </a:lnTo>
                  <a:close/>
                  <a:moveTo>
                    <a:pt x="1887" y="1936"/>
                  </a:moveTo>
                  <a:lnTo>
                    <a:pt x="1856" y="1940"/>
                  </a:lnTo>
                  <a:lnTo>
                    <a:pt x="1829" y="1954"/>
                  </a:lnTo>
                  <a:lnTo>
                    <a:pt x="1807" y="1976"/>
                  </a:lnTo>
                  <a:lnTo>
                    <a:pt x="1793" y="2003"/>
                  </a:lnTo>
                  <a:lnTo>
                    <a:pt x="1787" y="2034"/>
                  </a:lnTo>
                  <a:lnTo>
                    <a:pt x="1793" y="2067"/>
                  </a:lnTo>
                  <a:lnTo>
                    <a:pt x="1807" y="2094"/>
                  </a:lnTo>
                  <a:lnTo>
                    <a:pt x="1829" y="2116"/>
                  </a:lnTo>
                  <a:lnTo>
                    <a:pt x="1856" y="2131"/>
                  </a:lnTo>
                  <a:lnTo>
                    <a:pt x="1887" y="2136"/>
                  </a:lnTo>
                  <a:lnTo>
                    <a:pt x="1920" y="2131"/>
                  </a:lnTo>
                  <a:lnTo>
                    <a:pt x="1947" y="2116"/>
                  </a:lnTo>
                  <a:lnTo>
                    <a:pt x="1969" y="2094"/>
                  </a:lnTo>
                  <a:lnTo>
                    <a:pt x="1984" y="2067"/>
                  </a:lnTo>
                  <a:lnTo>
                    <a:pt x="1987" y="2034"/>
                  </a:lnTo>
                  <a:lnTo>
                    <a:pt x="1984" y="2003"/>
                  </a:lnTo>
                  <a:lnTo>
                    <a:pt x="1969" y="1976"/>
                  </a:lnTo>
                  <a:lnTo>
                    <a:pt x="1947" y="1954"/>
                  </a:lnTo>
                  <a:lnTo>
                    <a:pt x="1920" y="1940"/>
                  </a:lnTo>
                  <a:lnTo>
                    <a:pt x="1887" y="1936"/>
                  </a:lnTo>
                  <a:close/>
                  <a:moveTo>
                    <a:pt x="3764" y="383"/>
                  </a:moveTo>
                  <a:lnTo>
                    <a:pt x="3795" y="383"/>
                  </a:lnTo>
                  <a:lnTo>
                    <a:pt x="3818" y="389"/>
                  </a:lnTo>
                  <a:lnTo>
                    <a:pt x="3835" y="398"/>
                  </a:lnTo>
                  <a:lnTo>
                    <a:pt x="3847" y="411"/>
                  </a:lnTo>
                  <a:lnTo>
                    <a:pt x="3856" y="425"/>
                  </a:lnTo>
                  <a:lnTo>
                    <a:pt x="3860" y="441"/>
                  </a:lnTo>
                  <a:lnTo>
                    <a:pt x="3860" y="458"/>
                  </a:lnTo>
                  <a:lnTo>
                    <a:pt x="3860" y="472"/>
                  </a:lnTo>
                  <a:lnTo>
                    <a:pt x="3856" y="487"/>
                  </a:lnTo>
                  <a:lnTo>
                    <a:pt x="3853" y="500"/>
                  </a:lnTo>
                  <a:lnTo>
                    <a:pt x="3778" y="565"/>
                  </a:lnTo>
                  <a:lnTo>
                    <a:pt x="3704" y="631"/>
                  </a:lnTo>
                  <a:lnTo>
                    <a:pt x="3629" y="696"/>
                  </a:lnTo>
                  <a:lnTo>
                    <a:pt x="3555" y="760"/>
                  </a:lnTo>
                  <a:lnTo>
                    <a:pt x="3480" y="825"/>
                  </a:lnTo>
                  <a:lnTo>
                    <a:pt x="3404" y="891"/>
                  </a:lnTo>
                  <a:lnTo>
                    <a:pt x="3325" y="956"/>
                  </a:lnTo>
                  <a:lnTo>
                    <a:pt x="3245" y="1025"/>
                  </a:lnTo>
                  <a:lnTo>
                    <a:pt x="3162" y="1096"/>
                  </a:lnTo>
                  <a:lnTo>
                    <a:pt x="3076" y="1169"/>
                  </a:lnTo>
                  <a:lnTo>
                    <a:pt x="2987" y="1245"/>
                  </a:lnTo>
                  <a:lnTo>
                    <a:pt x="2893" y="1327"/>
                  </a:lnTo>
                  <a:lnTo>
                    <a:pt x="2795" y="1411"/>
                  </a:lnTo>
                  <a:lnTo>
                    <a:pt x="2691" y="1501"/>
                  </a:lnTo>
                  <a:lnTo>
                    <a:pt x="2582" y="1598"/>
                  </a:lnTo>
                  <a:lnTo>
                    <a:pt x="2467" y="1698"/>
                  </a:lnTo>
                  <a:lnTo>
                    <a:pt x="2345" y="1807"/>
                  </a:lnTo>
                  <a:lnTo>
                    <a:pt x="2342" y="1805"/>
                  </a:lnTo>
                  <a:lnTo>
                    <a:pt x="2380" y="1734"/>
                  </a:lnTo>
                  <a:lnTo>
                    <a:pt x="2420" y="1656"/>
                  </a:lnTo>
                  <a:lnTo>
                    <a:pt x="2465" y="1572"/>
                  </a:lnTo>
                  <a:lnTo>
                    <a:pt x="2509" y="1487"/>
                  </a:lnTo>
                  <a:lnTo>
                    <a:pt x="2556" y="1398"/>
                  </a:lnTo>
                  <a:lnTo>
                    <a:pt x="2602" y="1311"/>
                  </a:lnTo>
                  <a:lnTo>
                    <a:pt x="2645" y="1225"/>
                  </a:lnTo>
                  <a:lnTo>
                    <a:pt x="2689" y="1143"/>
                  </a:lnTo>
                  <a:lnTo>
                    <a:pt x="2727" y="1067"/>
                  </a:lnTo>
                  <a:lnTo>
                    <a:pt x="2793" y="1023"/>
                  </a:lnTo>
                  <a:lnTo>
                    <a:pt x="2864" y="974"/>
                  </a:lnTo>
                  <a:lnTo>
                    <a:pt x="2942" y="921"/>
                  </a:lnTo>
                  <a:lnTo>
                    <a:pt x="3025" y="867"/>
                  </a:lnTo>
                  <a:lnTo>
                    <a:pt x="3113" y="811"/>
                  </a:lnTo>
                  <a:lnTo>
                    <a:pt x="3202" y="754"/>
                  </a:lnTo>
                  <a:lnTo>
                    <a:pt x="3291" y="696"/>
                  </a:lnTo>
                  <a:lnTo>
                    <a:pt x="3380" y="640"/>
                  </a:lnTo>
                  <a:lnTo>
                    <a:pt x="3467" y="583"/>
                  </a:lnTo>
                  <a:lnTo>
                    <a:pt x="3549" y="529"/>
                  </a:lnTo>
                  <a:lnTo>
                    <a:pt x="3627" y="476"/>
                  </a:lnTo>
                  <a:lnTo>
                    <a:pt x="3700" y="427"/>
                  </a:lnTo>
                  <a:lnTo>
                    <a:pt x="3764" y="383"/>
                  </a:lnTo>
                  <a:close/>
                  <a:moveTo>
                    <a:pt x="3031" y="0"/>
                  </a:moveTo>
                  <a:lnTo>
                    <a:pt x="3058" y="3"/>
                  </a:lnTo>
                  <a:lnTo>
                    <a:pt x="3082" y="12"/>
                  </a:lnTo>
                  <a:lnTo>
                    <a:pt x="3104" y="27"/>
                  </a:lnTo>
                  <a:lnTo>
                    <a:pt x="3122" y="45"/>
                  </a:lnTo>
                  <a:lnTo>
                    <a:pt x="3133" y="65"/>
                  </a:lnTo>
                  <a:lnTo>
                    <a:pt x="3140" y="85"/>
                  </a:lnTo>
                  <a:lnTo>
                    <a:pt x="3140" y="103"/>
                  </a:lnTo>
                  <a:lnTo>
                    <a:pt x="3075" y="225"/>
                  </a:lnTo>
                  <a:lnTo>
                    <a:pt x="3013" y="338"/>
                  </a:lnTo>
                  <a:lnTo>
                    <a:pt x="2956" y="443"/>
                  </a:lnTo>
                  <a:lnTo>
                    <a:pt x="2904" y="541"/>
                  </a:lnTo>
                  <a:lnTo>
                    <a:pt x="2853" y="634"/>
                  </a:lnTo>
                  <a:lnTo>
                    <a:pt x="2807" y="718"/>
                  </a:lnTo>
                  <a:lnTo>
                    <a:pt x="2764" y="798"/>
                  </a:lnTo>
                  <a:lnTo>
                    <a:pt x="2724" y="872"/>
                  </a:lnTo>
                  <a:lnTo>
                    <a:pt x="2685" y="943"/>
                  </a:lnTo>
                  <a:lnTo>
                    <a:pt x="2649" y="1009"/>
                  </a:lnTo>
                  <a:lnTo>
                    <a:pt x="2615" y="1072"/>
                  </a:lnTo>
                  <a:lnTo>
                    <a:pt x="2582" y="1132"/>
                  </a:lnTo>
                  <a:lnTo>
                    <a:pt x="2551" y="1191"/>
                  </a:lnTo>
                  <a:lnTo>
                    <a:pt x="2520" y="1247"/>
                  </a:lnTo>
                  <a:lnTo>
                    <a:pt x="2489" y="1301"/>
                  </a:lnTo>
                  <a:lnTo>
                    <a:pt x="2460" y="1358"/>
                  </a:lnTo>
                  <a:lnTo>
                    <a:pt x="2431" y="1412"/>
                  </a:lnTo>
                  <a:lnTo>
                    <a:pt x="2400" y="1469"/>
                  </a:lnTo>
                  <a:lnTo>
                    <a:pt x="2369" y="1525"/>
                  </a:lnTo>
                  <a:lnTo>
                    <a:pt x="2338" y="1585"/>
                  </a:lnTo>
                  <a:lnTo>
                    <a:pt x="2305" y="1647"/>
                  </a:lnTo>
                  <a:lnTo>
                    <a:pt x="2271" y="1711"/>
                  </a:lnTo>
                  <a:lnTo>
                    <a:pt x="2236" y="1780"/>
                  </a:lnTo>
                  <a:lnTo>
                    <a:pt x="2175" y="1909"/>
                  </a:lnTo>
                  <a:lnTo>
                    <a:pt x="2118" y="2040"/>
                  </a:lnTo>
                  <a:lnTo>
                    <a:pt x="2071" y="2172"/>
                  </a:lnTo>
                  <a:lnTo>
                    <a:pt x="2029" y="2311"/>
                  </a:lnTo>
                  <a:lnTo>
                    <a:pt x="1995" y="2451"/>
                  </a:lnTo>
                  <a:lnTo>
                    <a:pt x="1965" y="2596"/>
                  </a:lnTo>
                  <a:lnTo>
                    <a:pt x="1944" y="2747"/>
                  </a:lnTo>
                  <a:lnTo>
                    <a:pt x="1929" y="2903"/>
                  </a:lnTo>
                  <a:lnTo>
                    <a:pt x="1922" y="3065"/>
                  </a:lnTo>
                  <a:lnTo>
                    <a:pt x="1920" y="3234"/>
                  </a:lnTo>
                  <a:lnTo>
                    <a:pt x="1958" y="3261"/>
                  </a:lnTo>
                  <a:lnTo>
                    <a:pt x="1993" y="3292"/>
                  </a:lnTo>
                  <a:lnTo>
                    <a:pt x="2025" y="3325"/>
                  </a:lnTo>
                  <a:lnTo>
                    <a:pt x="2053" y="3365"/>
                  </a:lnTo>
                  <a:lnTo>
                    <a:pt x="2076" y="3407"/>
                  </a:lnTo>
                  <a:lnTo>
                    <a:pt x="2095" y="3454"/>
                  </a:lnTo>
                  <a:lnTo>
                    <a:pt x="2107" y="3505"/>
                  </a:lnTo>
                  <a:lnTo>
                    <a:pt x="2113" y="3561"/>
                  </a:lnTo>
                  <a:lnTo>
                    <a:pt x="2113" y="3623"/>
                  </a:lnTo>
                  <a:lnTo>
                    <a:pt x="2104" y="3691"/>
                  </a:lnTo>
                  <a:lnTo>
                    <a:pt x="2087" y="3756"/>
                  </a:lnTo>
                  <a:lnTo>
                    <a:pt x="2064" y="3820"/>
                  </a:lnTo>
                  <a:lnTo>
                    <a:pt x="2033" y="3880"/>
                  </a:lnTo>
                  <a:lnTo>
                    <a:pt x="1996" y="3934"/>
                  </a:lnTo>
                  <a:lnTo>
                    <a:pt x="1953" y="3985"/>
                  </a:lnTo>
                  <a:lnTo>
                    <a:pt x="1904" y="4031"/>
                  </a:lnTo>
                  <a:lnTo>
                    <a:pt x="1849" y="4071"/>
                  </a:lnTo>
                  <a:lnTo>
                    <a:pt x="1791" y="4101"/>
                  </a:lnTo>
                  <a:lnTo>
                    <a:pt x="1727" y="4127"/>
                  </a:lnTo>
                  <a:lnTo>
                    <a:pt x="1658" y="4141"/>
                  </a:lnTo>
                  <a:lnTo>
                    <a:pt x="1587" y="4147"/>
                  </a:lnTo>
                  <a:lnTo>
                    <a:pt x="1513" y="4143"/>
                  </a:lnTo>
                  <a:lnTo>
                    <a:pt x="1449" y="4132"/>
                  </a:lnTo>
                  <a:lnTo>
                    <a:pt x="1393" y="4114"/>
                  </a:lnTo>
                  <a:lnTo>
                    <a:pt x="1344" y="4091"/>
                  </a:lnTo>
                  <a:lnTo>
                    <a:pt x="1300" y="4063"/>
                  </a:lnTo>
                  <a:lnTo>
                    <a:pt x="1264" y="4031"/>
                  </a:lnTo>
                  <a:lnTo>
                    <a:pt x="1231" y="3994"/>
                  </a:lnTo>
                  <a:lnTo>
                    <a:pt x="1204" y="3954"/>
                  </a:lnTo>
                  <a:lnTo>
                    <a:pt x="1184" y="3911"/>
                  </a:lnTo>
                  <a:lnTo>
                    <a:pt x="1167" y="3863"/>
                  </a:lnTo>
                  <a:lnTo>
                    <a:pt x="1155" y="3816"/>
                  </a:lnTo>
                  <a:lnTo>
                    <a:pt x="1147" y="3765"/>
                  </a:lnTo>
                  <a:lnTo>
                    <a:pt x="1145" y="3714"/>
                  </a:lnTo>
                  <a:lnTo>
                    <a:pt x="1147" y="3663"/>
                  </a:lnTo>
                  <a:lnTo>
                    <a:pt x="1153" y="3611"/>
                  </a:lnTo>
                  <a:lnTo>
                    <a:pt x="1164" y="3551"/>
                  </a:lnTo>
                  <a:lnTo>
                    <a:pt x="1182" y="3494"/>
                  </a:lnTo>
                  <a:lnTo>
                    <a:pt x="1205" y="3443"/>
                  </a:lnTo>
                  <a:lnTo>
                    <a:pt x="1235" y="3398"/>
                  </a:lnTo>
                  <a:lnTo>
                    <a:pt x="1267" y="3356"/>
                  </a:lnTo>
                  <a:lnTo>
                    <a:pt x="1304" y="3316"/>
                  </a:lnTo>
                  <a:lnTo>
                    <a:pt x="1344" y="3281"/>
                  </a:lnTo>
                  <a:lnTo>
                    <a:pt x="1385" y="3247"/>
                  </a:lnTo>
                  <a:lnTo>
                    <a:pt x="1431" y="3216"/>
                  </a:lnTo>
                  <a:lnTo>
                    <a:pt x="1476" y="3187"/>
                  </a:lnTo>
                  <a:lnTo>
                    <a:pt x="1525" y="3165"/>
                  </a:lnTo>
                  <a:lnTo>
                    <a:pt x="1571" y="3149"/>
                  </a:lnTo>
                  <a:lnTo>
                    <a:pt x="1613" y="3138"/>
                  </a:lnTo>
                  <a:lnTo>
                    <a:pt x="1647" y="3132"/>
                  </a:lnTo>
                  <a:lnTo>
                    <a:pt x="1676" y="3134"/>
                  </a:lnTo>
                  <a:lnTo>
                    <a:pt x="1687" y="2961"/>
                  </a:lnTo>
                  <a:lnTo>
                    <a:pt x="1696" y="2794"/>
                  </a:lnTo>
                  <a:lnTo>
                    <a:pt x="1702" y="2632"/>
                  </a:lnTo>
                  <a:lnTo>
                    <a:pt x="1704" y="2472"/>
                  </a:lnTo>
                  <a:lnTo>
                    <a:pt x="1704" y="2311"/>
                  </a:lnTo>
                  <a:lnTo>
                    <a:pt x="1700" y="2143"/>
                  </a:lnTo>
                  <a:lnTo>
                    <a:pt x="1693" y="1971"/>
                  </a:lnTo>
                  <a:lnTo>
                    <a:pt x="1827" y="1761"/>
                  </a:lnTo>
                  <a:lnTo>
                    <a:pt x="1965" y="1547"/>
                  </a:lnTo>
                  <a:lnTo>
                    <a:pt x="2109" y="1329"/>
                  </a:lnTo>
                  <a:lnTo>
                    <a:pt x="2255" y="1107"/>
                  </a:lnTo>
                  <a:lnTo>
                    <a:pt x="2400" y="883"/>
                  </a:lnTo>
                  <a:lnTo>
                    <a:pt x="2547" y="661"/>
                  </a:lnTo>
                  <a:lnTo>
                    <a:pt x="2693" y="443"/>
                  </a:lnTo>
                  <a:lnTo>
                    <a:pt x="2835" y="229"/>
                  </a:lnTo>
                  <a:lnTo>
                    <a:pt x="2973" y="20"/>
                  </a:lnTo>
                  <a:lnTo>
                    <a:pt x="3002" y="5"/>
                  </a:lnTo>
                  <a:lnTo>
                    <a:pt x="3031"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
          <p:nvSpPr>
            <p:cNvPr id="75" name="Freeform 27">
              <a:extLst>
                <a:ext uri="{FF2B5EF4-FFF2-40B4-BE49-F238E27FC236}">
                  <a16:creationId xmlns:a16="http://schemas.microsoft.com/office/drawing/2014/main" id="{5250D7C4-A85C-4719-960C-5F8E683A62DF}"/>
                </a:ext>
              </a:extLst>
            </p:cNvPr>
            <p:cNvSpPr>
              <a:spLocks noEditPoints="1"/>
            </p:cNvSpPr>
            <p:nvPr/>
          </p:nvSpPr>
          <p:spPr bwMode="auto">
            <a:xfrm>
              <a:off x="2302794" y="1915943"/>
              <a:ext cx="224805" cy="214971"/>
            </a:xfrm>
            <a:custGeom>
              <a:avLst/>
              <a:gdLst>
                <a:gd name="T0" fmla="*/ 3517 w 4229"/>
                <a:gd name="T1" fmla="*/ 1828 h 4044"/>
                <a:gd name="T2" fmla="*/ 3835 w 4229"/>
                <a:gd name="T3" fmla="*/ 2088 h 4044"/>
                <a:gd name="T4" fmla="*/ 4024 w 4229"/>
                <a:gd name="T5" fmla="*/ 1726 h 4044"/>
                <a:gd name="T6" fmla="*/ 1688 w 4229"/>
                <a:gd name="T7" fmla="*/ 18 h 4044"/>
                <a:gd name="T8" fmla="*/ 2228 w 4229"/>
                <a:gd name="T9" fmla="*/ 244 h 4044"/>
                <a:gd name="T10" fmla="*/ 2418 w 4229"/>
                <a:gd name="T11" fmla="*/ 577 h 4044"/>
                <a:gd name="T12" fmla="*/ 2408 w 4229"/>
                <a:gd name="T13" fmla="*/ 900 h 4044"/>
                <a:gd name="T14" fmla="*/ 2175 w 4229"/>
                <a:gd name="T15" fmla="*/ 1604 h 4044"/>
                <a:gd name="T16" fmla="*/ 1968 w 4229"/>
                <a:gd name="T17" fmla="*/ 1920 h 4044"/>
                <a:gd name="T18" fmla="*/ 1926 w 4229"/>
                <a:gd name="T19" fmla="*/ 2020 h 4044"/>
                <a:gd name="T20" fmla="*/ 1422 w 4229"/>
                <a:gd name="T21" fmla="*/ 2348 h 4044"/>
                <a:gd name="T22" fmla="*/ 1346 w 4229"/>
                <a:gd name="T23" fmla="*/ 3382 h 4044"/>
                <a:gd name="T24" fmla="*/ 1640 w 4229"/>
                <a:gd name="T25" fmla="*/ 3775 h 4044"/>
                <a:gd name="T26" fmla="*/ 1915 w 4229"/>
                <a:gd name="T27" fmla="*/ 3858 h 4044"/>
                <a:gd name="T28" fmla="*/ 2353 w 4229"/>
                <a:gd name="T29" fmla="*/ 3731 h 4044"/>
                <a:gd name="T30" fmla="*/ 2646 w 4229"/>
                <a:gd name="T31" fmla="*/ 3260 h 4044"/>
                <a:gd name="T32" fmla="*/ 2698 w 4229"/>
                <a:gd name="T33" fmla="*/ 2757 h 4044"/>
                <a:gd name="T34" fmla="*/ 2688 w 4229"/>
                <a:gd name="T35" fmla="*/ 2460 h 4044"/>
                <a:gd name="T36" fmla="*/ 2882 w 4229"/>
                <a:gd name="T37" fmla="*/ 1906 h 4044"/>
                <a:gd name="T38" fmla="*/ 3198 w 4229"/>
                <a:gd name="T39" fmla="*/ 1744 h 4044"/>
                <a:gd name="T40" fmla="*/ 3435 w 4229"/>
                <a:gd name="T41" fmla="*/ 1515 h 4044"/>
                <a:gd name="T42" fmla="*/ 3966 w 4229"/>
                <a:gd name="T43" fmla="*/ 1406 h 4044"/>
                <a:gd name="T44" fmla="*/ 4224 w 4229"/>
                <a:gd name="T45" fmla="*/ 1888 h 4044"/>
                <a:gd name="T46" fmla="*/ 3840 w 4229"/>
                <a:gd name="T47" fmla="*/ 2271 h 4044"/>
                <a:gd name="T48" fmla="*/ 3344 w 4229"/>
                <a:gd name="T49" fmla="*/ 1977 h 4044"/>
                <a:gd name="T50" fmla="*/ 2973 w 4229"/>
                <a:gd name="T51" fmla="*/ 2097 h 4044"/>
                <a:gd name="T52" fmla="*/ 2873 w 4229"/>
                <a:gd name="T53" fmla="*/ 2455 h 4044"/>
                <a:gd name="T54" fmla="*/ 2862 w 4229"/>
                <a:gd name="T55" fmla="*/ 3213 h 4044"/>
                <a:gd name="T56" fmla="*/ 2569 w 4229"/>
                <a:gd name="T57" fmla="*/ 3800 h 4044"/>
                <a:gd name="T58" fmla="*/ 2153 w 4229"/>
                <a:gd name="T59" fmla="*/ 4015 h 4044"/>
                <a:gd name="T60" fmla="*/ 1940 w 4229"/>
                <a:gd name="T61" fmla="*/ 4044 h 4044"/>
                <a:gd name="T62" fmla="*/ 1358 w 4229"/>
                <a:gd name="T63" fmla="*/ 3795 h 4044"/>
                <a:gd name="T64" fmla="*/ 1144 w 4229"/>
                <a:gd name="T65" fmla="*/ 3369 h 4044"/>
                <a:gd name="T66" fmla="*/ 1113 w 4229"/>
                <a:gd name="T67" fmla="*/ 3144 h 4044"/>
                <a:gd name="T68" fmla="*/ 629 w 4229"/>
                <a:gd name="T69" fmla="*/ 2164 h 4044"/>
                <a:gd name="T70" fmla="*/ 460 w 4229"/>
                <a:gd name="T71" fmla="*/ 1978 h 4044"/>
                <a:gd name="T72" fmla="*/ 140 w 4229"/>
                <a:gd name="T73" fmla="*/ 1360 h 4044"/>
                <a:gd name="T74" fmla="*/ 2 w 4229"/>
                <a:gd name="T75" fmla="*/ 757 h 4044"/>
                <a:gd name="T76" fmla="*/ 106 w 4229"/>
                <a:gd name="T77" fmla="*/ 338 h 4044"/>
                <a:gd name="T78" fmla="*/ 351 w 4229"/>
                <a:gd name="T79" fmla="*/ 175 h 4044"/>
                <a:gd name="T80" fmla="*/ 800 w 4229"/>
                <a:gd name="T81" fmla="*/ 4 h 4044"/>
                <a:gd name="T82" fmla="*/ 906 w 4229"/>
                <a:gd name="T83" fmla="*/ 257 h 4044"/>
                <a:gd name="T84" fmla="*/ 593 w 4229"/>
                <a:gd name="T85" fmla="*/ 309 h 4044"/>
                <a:gd name="T86" fmla="*/ 298 w 4229"/>
                <a:gd name="T87" fmla="*/ 426 h 4044"/>
                <a:gd name="T88" fmla="*/ 197 w 4229"/>
                <a:gd name="T89" fmla="*/ 718 h 4044"/>
                <a:gd name="T90" fmla="*/ 262 w 4229"/>
                <a:gd name="T91" fmla="*/ 1153 h 4044"/>
                <a:gd name="T92" fmla="*/ 511 w 4229"/>
                <a:gd name="T93" fmla="*/ 1677 h 4044"/>
                <a:gd name="T94" fmla="*/ 657 w 4229"/>
                <a:gd name="T95" fmla="*/ 1813 h 4044"/>
                <a:gd name="T96" fmla="*/ 1035 w 4229"/>
                <a:gd name="T97" fmla="*/ 2082 h 4044"/>
                <a:gd name="T98" fmla="*/ 1522 w 4229"/>
                <a:gd name="T99" fmla="*/ 2009 h 4044"/>
                <a:gd name="T100" fmla="*/ 1717 w 4229"/>
                <a:gd name="T101" fmla="*/ 1844 h 4044"/>
                <a:gd name="T102" fmla="*/ 1980 w 4229"/>
                <a:gd name="T103" fmla="*/ 1582 h 4044"/>
                <a:gd name="T104" fmla="*/ 2200 w 4229"/>
                <a:gd name="T105" fmla="*/ 953 h 4044"/>
                <a:gd name="T106" fmla="*/ 2215 w 4229"/>
                <a:gd name="T107" fmla="*/ 586 h 4044"/>
                <a:gd name="T108" fmla="*/ 2000 w 4229"/>
                <a:gd name="T109" fmla="*/ 346 h 4044"/>
                <a:gd name="T110" fmla="*/ 1680 w 4229"/>
                <a:gd name="T111" fmla="*/ 282 h 4044"/>
                <a:gd name="T112" fmla="*/ 1475 w 4229"/>
                <a:gd name="T113" fmla="*/ 109 h 4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29" h="4044">
                  <a:moveTo>
                    <a:pt x="3780" y="1564"/>
                  </a:moveTo>
                  <a:lnTo>
                    <a:pt x="3728" y="1569"/>
                  </a:lnTo>
                  <a:lnTo>
                    <a:pt x="3678" y="1586"/>
                  </a:lnTo>
                  <a:lnTo>
                    <a:pt x="3633" y="1609"/>
                  </a:lnTo>
                  <a:lnTo>
                    <a:pt x="3595" y="1642"/>
                  </a:lnTo>
                  <a:lnTo>
                    <a:pt x="3562" y="1680"/>
                  </a:lnTo>
                  <a:lnTo>
                    <a:pt x="3538" y="1726"/>
                  </a:lnTo>
                  <a:lnTo>
                    <a:pt x="3522" y="1775"/>
                  </a:lnTo>
                  <a:lnTo>
                    <a:pt x="3517" y="1828"/>
                  </a:lnTo>
                  <a:lnTo>
                    <a:pt x="3522" y="1882"/>
                  </a:lnTo>
                  <a:lnTo>
                    <a:pt x="3538" y="1931"/>
                  </a:lnTo>
                  <a:lnTo>
                    <a:pt x="3562" y="1975"/>
                  </a:lnTo>
                  <a:lnTo>
                    <a:pt x="3595" y="2015"/>
                  </a:lnTo>
                  <a:lnTo>
                    <a:pt x="3633" y="2048"/>
                  </a:lnTo>
                  <a:lnTo>
                    <a:pt x="3678" y="2071"/>
                  </a:lnTo>
                  <a:lnTo>
                    <a:pt x="3728" y="2088"/>
                  </a:lnTo>
                  <a:lnTo>
                    <a:pt x="3780" y="2091"/>
                  </a:lnTo>
                  <a:lnTo>
                    <a:pt x="3835" y="2088"/>
                  </a:lnTo>
                  <a:lnTo>
                    <a:pt x="3884" y="2071"/>
                  </a:lnTo>
                  <a:lnTo>
                    <a:pt x="3929" y="2048"/>
                  </a:lnTo>
                  <a:lnTo>
                    <a:pt x="3968" y="2015"/>
                  </a:lnTo>
                  <a:lnTo>
                    <a:pt x="4000" y="1975"/>
                  </a:lnTo>
                  <a:lnTo>
                    <a:pt x="4024" y="1931"/>
                  </a:lnTo>
                  <a:lnTo>
                    <a:pt x="4040" y="1882"/>
                  </a:lnTo>
                  <a:lnTo>
                    <a:pt x="4046" y="1828"/>
                  </a:lnTo>
                  <a:lnTo>
                    <a:pt x="4040" y="1775"/>
                  </a:lnTo>
                  <a:lnTo>
                    <a:pt x="4024" y="1726"/>
                  </a:lnTo>
                  <a:lnTo>
                    <a:pt x="4000" y="1680"/>
                  </a:lnTo>
                  <a:lnTo>
                    <a:pt x="3968" y="1642"/>
                  </a:lnTo>
                  <a:lnTo>
                    <a:pt x="3929" y="1609"/>
                  </a:lnTo>
                  <a:lnTo>
                    <a:pt x="3884" y="1586"/>
                  </a:lnTo>
                  <a:lnTo>
                    <a:pt x="3835" y="1569"/>
                  </a:lnTo>
                  <a:lnTo>
                    <a:pt x="3780" y="1564"/>
                  </a:lnTo>
                  <a:close/>
                  <a:moveTo>
                    <a:pt x="1617" y="0"/>
                  </a:moveTo>
                  <a:lnTo>
                    <a:pt x="1655" y="6"/>
                  </a:lnTo>
                  <a:lnTo>
                    <a:pt x="1688" y="18"/>
                  </a:lnTo>
                  <a:lnTo>
                    <a:pt x="1717" y="38"/>
                  </a:lnTo>
                  <a:lnTo>
                    <a:pt x="1740" y="66"/>
                  </a:lnTo>
                  <a:lnTo>
                    <a:pt x="1757" y="98"/>
                  </a:lnTo>
                  <a:lnTo>
                    <a:pt x="1920" y="124"/>
                  </a:lnTo>
                  <a:lnTo>
                    <a:pt x="1998" y="138"/>
                  </a:lnTo>
                  <a:lnTo>
                    <a:pt x="2066" y="160"/>
                  </a:lnTo>
                  <a:lnTo>
                    <a:pt x="2128" y="184"/>
                  </a:lnTo>
                  <a:lnTo>
                    <a:pt x="2182" y="213"/>
                  </a:lnTo>
                  <a:lnTo>
                    <a:pt x="2228" y="244"/>
                  </a:lnTo>
                  <a:lnTo>
                    <a:pt x="2269" y="278"/>
                  </a:lnTo>
                  <a:lnTo>
                    <a:pt x="2304" y="315"/>
                  </a:lnTo>
                  <a:lnTo>
                    <a:pt x="2333" y="353"/>
                  </a:lnTo>
                  <a:lnTo>
                    <a:pt x="2357" y="391"/>
                  </a:lnTo>
                  <a:lnTo>
                    <a:pt x="2377" y="429"/>
                  </a:lnTo>
                  <a:lnTo>
                    <a:pt x="2391" y="468"/>
                  </a:lnTo>
                  <a:lnTo>
                    <a:pt x="2404" y="506"/>
                  </a:lnTo>
                  <a:lnTo>
                    <a:pt x="2411" y="542"/>
                  </a:lnTo>
                  <a:lnTo>
                    <a:pt x="2418" y="577"/>
                  </a:lnTo>
                  <a:lnTo>
                    <a:pt x="2422" y="608"/>
                  </a:lnTo>
                  <a:lnTo>
                    <a:pt x="2424" y="637"/>
                  </a:lnTo>
                  <a:lnTo>
                    <a:pt x="2424" y="660"/>
                  </a:lnTo>
                  <a:lnTo>
                    <a:pt x="2424" y="680"/>
                  </a:lnTo>
                  <a:lnTo>
                    <a:pt x="2422" y="695"/>
                  </a:lnTo>
                  <a:lnTo>
                    <a:pt x="2422" y="704"/>
                  </a:lnTo>
                  <a:lnTo>
                    <a:pt x="2420" y="708"/>
                  </a:lnTo>
                  <a:lnTo>
                    <a:pt x="2417" y="806"/>
                  </a:lnTo>
                  <a:lnTo>
                    <a:pt x="2408" y="900"/>
                  </a:lnTo>
                  <a:lnTo>
                    <a:pt x="2395" y="991"/>
                  </a:lnTo>
                  <a:lnTo>
                    <a:pt x="2377" y="1082"/>
                  </a:lnTo>
                  <a:lnTo>
                    <a:pt x="2355" y="1168"/>
                  </a:lnTo>
                  <a:lnTo>
                    <a:pt x="2329" y="1249"/>
                  </a:lnTo>
                  <a:lnTo>
                    <a:pt x="2300" y="1329"/>
                  </a:lnTo>
                  <a:lnTo>
                    <a:pt x="2271" y="1404"/>
                  </a:lnTo>
                  <a:lnTo>
                    <a:pt x="2240" y="1475"/>
                  </a:lnTo>
                  <a:lnTo>
                    <a:pt x="2208" y="1542"/>
                  </a:lnTo>
                  <a:lnTo>
                    <a:pt x="2175" y="1604"/>
                  </a:lnTo>
                  <a:lnTo>
                    <a:pt x="2144" y="1662"/>
                  </a:lnTo>
                  <a:lnTo>
                    <a:pt x="2111" y="1715"/>
                  </a:lnTo>
                  <a:lnTo>
                    <a:pt x="2082" y="1762"/>
                  </a:lnTo>
                  <a:lnTo>
                    <a:pt x="2055" y="1804"/>
                  </a:lnTo>
                  <a:lnTo>
                    <a:pt x="2029" y="1838"/>
                  </a:lnTo>
                  <a:lnTo>
                    <a:pt x="2008" y="1869"/>
                  </a:lnTo>
                  <a:lnTo>
                    <a:pt x="1989" y="1893"/>
                  </a:lnTo>
                  <a:lnTo>
                    <a:pt x="1977" y="1909"/>
                  </a:lnTo>
                  <a:lnTo>
                    <a:pt x="1968" y="1920"/>
                  </a:lnTo>
                  <a:lnTo>
                    <a:pt x="1966" y="1924"/>
                  </a:lnTo>
                  <a:lnTo>
                    <a:pt x="1968" y="1937"/>
                  </a:lnTo>
                  <a:lnTo>
                    <a:pt x="1966" y="1953"/>
                  </a:lnTo>
                  <a:lnTo>
                    <a:pt x="1960" y="1969"/>
                  </a:lnTo>
                  <a:lnTo>
                    <a:pt x="1951" y="1984"/>
                  </a:lnTo>
                  <a:lnTo>
                    <a:pt x="1942" y="1998"/>
                  </a:lnTo>
                  <a:lnTo>
                    <a:pt x="1933" y="2009"/>
                  </a:lnTo>
                  <a:lnTo>
                    <a:pt x="1928" y="2017"/>
                  </a:lnTo>
                  <a:lnTo>
                    <a:pt x="1926" y="2020"/>
                  </a:lnTo>
                  <a:lnTo>
                    <a:pt x="1869" y="2082"/>
                  </a:lnTo>
                  <a:lnTo>
                    <a:pt x="1809" y="2137"/>
                  </a:lnTo>
                  <a:lnTo>
                    <a:pt x="1749" y="2184"/>
                  </a:lnTo>
                  <a:lnTo>
                    <a:pt x="1689" y="2224"/>
                  </a:lnTo>
                  <a:lnTo>
                    <a:pt x="1631" y="2260"/>
                  </a:lnTo>
                  <a:lnTo>
                    <a:pt x="1573" y="2289"/>
                  </a:lnTo>
                  <a:lnTo>
                    <a:pt x="1518" y="2313"/>
                  </a:lnTo>
                  <a:lnTo>
                    <a:pt x="1468" y="2333"/>
                  </a:lnTo>
                  <a:lnTo>
                    <a:pt x="1422" y="2348"/>
                  </a:lnTo>
                  <a:lnTo>
                    <a:pt x="1384" y="2358"/>
                  </a:lnTo>
                  <a:lnTo>
                    <a:pt x="1351" y="2368"/>
                  </a:lnTo>
                  <a:lnTo>
                    <a:pt x="1326" y="2373"/>
                  </a:lnTo>
                  <a:lnTo>
                    <a:pt x="1311" y="2375"/>
                  </a:lnTo>
                  <a:lnTo>
                    <a:pt x="1306" y="2377"/>
                  </a:lnTo>
                  <a:lnTo>
                    <a:pt x="1306" y="3140"/>
                  </a:lnTo>
                  <a:lnTo>
                    <a:pt x="1313" y="3228"/>
                  </a:lnTo>
                  <a:lnTo>
                    <a:pt x="1328" y="3308"/>
                  </a:lnTo>
                  <a:lnTo>
                    <a:pt x="1346" y="3382"/>
                  </a:lnTo>
                  <a:lnTo>
                    <a:pt x="1369" y="3448"/>
                  </a:lnTo>
                  <a:lnTo>
                    <a:pt x="1395" y="3508"/>
                  </a:lnTo>
                  <a:lnTo>
                    <a:pt x="1424" y="3562"/>
                  </a:lnTo>
                  <a:lnTo>
                    <a:pt x="1457" y="3609"/>
                  </a:lnTo>
                  <a:lnTo>
                    <a:pt x="1491" y="3653"/>
                  </a:lnTo>
                  <a:lnTo>
                    <a:pt x="1528" y="3689"/>
                  </a:lnTo>
                  <a:lnTo>
                    <a:pt x="1564" y="3722"/>
                  </a:lnTo>
                  <a:lnTo>
                    <a:pt x="1602" y="3751"/>
                  </a:lnTo>
                  <a:lnTo>
                    <a:pt x="1640" y="3775"/>
                  </a:lnTo>
                  <a:lnTo>
                    <a:pt x="1678" y="3795"/>
                  </a:lnTo>
                  <a:lnTo>
                    <a:pt x="1717" y="3811"/>
                  </a:lnTo>
                  <a:lnTo>
                    <a:pt x="1753" y="3826"/>
                  </a:lnTo>
                  <a:lnTo>
                    <a:pt x="1788" y="3837"/>
                  </a:lnTo>
                  <a:lnTo>
                    <a:pt x="1818" y="3844"/>
                  </a:lnTo>
                  <a:lnTo>
                    <a:pt x="1848" y="3851"/>
                  </a:lnTo>
                  <a:lnTo>
                    <a:pt x="1875" y="3855"/>
                  </a:lnTo>
                  <a:lnTo>
                    <a:pt x="1897" y="3858"/>
                  </a:lnTo>
                  <a:lnTo>
                    <a:pt x="1915" y="3858"/>
                  </a:lnTo>
                  <a:lnTo>
                    <a:pt x="1929" y="3860"/>
                  </a:lnTo>
                  <a:lnTo>
                    <a:pt x="1938" y="3860"/>
                  </a:lnTo>
                  <a:lnTo>
                    <a:pt x="1940" y="3860"/>
                  </a:lnTo>
                  <a:lnTo>
                    <a:pt x="2024" y="3855"/>
                  </a:lnTo>
                  <a:lnTo>
                    <a:pt x="2102" y="3842"/>
                  </a:lnTo>
                  <a:lnTo>
                    <a:pt x="2173" y="3822"/>
                  </a:lnTo>
                  <a:lnTo>
                    <a:pt x="2238" y="3797"/>
                  </a:lnTo>
                  <a:lnTo>
                    <a:pt x="2298" y="3766"/>
                  </a:lnTo>
                  <a:lnTo>
                    <a:pt x="2353" y="3731"/>
                  </a:lnTo>
                  <a:lnTo>
                    <a:pt x="2404" y="3691"/>
                  </a:lnTo>
                  <a:lnTo>
                    <a:pt x="2448" y="3646"/>
                  </a:lnTo>
                  <a:lnTo>
                    <a:pt x="2488" y="3598"/>
                  </a:lnTo>
                  <a:lnTo>
                    <a:pt x="2524" y="3548"/>
                  </a:lnTo>
                  <a:lnTo>
                    <a:pt x="2555" y="3493"/>
                  </a:lnTo>
                  <a:lnTo>
                    <a:pt x="2584" y="3437"/>
                  </a:lnTo>
                  <a:lnTo>
                    <a:pt x="2608" y="3378"/>
                  </a:lnTo>
                  <a:lnTo>
                    <a:pt x="2628" y="3320"/>
                  </a:lnTo>
                  <a:lnTo>
                    <a:pt x="2646" y="3260"/>
                  </a:lnTo>
                  <a:lnTo>
                    <a:pt x="2660" y="3198"/>
                  </a:lnTo>
                  <a:lnTo>
                    <a:pt x="2673" y="3138"/>
                  </a:lnTo>
                  <a:lnTo>
                    <a:pt x="2682" y="3078"/>
                  </a:lnTo>
                  <a:lnTo>
                    <a:pt x="2689" y="3020"/>
                  </a:lnTo>
                  <a:lnTo>
                    <a:pt x="2693" y="2962"/>
                  </a:lnTo>
                  <a:lnTo>
                    <a:pt x="2697" y="2908"/>
                  </a:lnTo>
                  <a:lnTo>
                    <a:pt x="2698" y="2853"/>
                  </a:lnTo>
                  <a:lnTo>
                    <a:pt x="2700" y="2804"/>
                  </a:lnTo>
                  <a:lnTo>
                    <a:pt x="2698" y="2757"/>
                  </a:lnTo>
                  <a:lnTo>
                    <a:pt x="2698" y="2713"/>
                  </a:lnTo>
                  <a:lnTo>
                    <a:pt x="2695" y="2675"/>
                  </a:lnTo>
                  <a:lnTo>
                    <a:pt x="2693" y="2640"/>
                  </a:lnTo>
                  <a:lnTo>
                    <a:pt x="2691" y="2611"/>
                  </a:lnTo>
                  <a:lnTo>
                    <a:pt x="2689" y="2588"/>
                  </a:lnTo>
                  <a:lnTo>
                    <a:pt x="2688" y="2571"/>
                  </a:lnTo>
                  <a:lnTo>
                    <a:pt x="2686" y="2560"/>
                  </a:lnTo>
                  <a:lnTo>
                    <a:pt x="2686" y="2557"/>
                  </a:lnTo>
                  <a:lnTo>
                    <a:pt x="2688" y="2460"/>
                  </a:lnTo>
                  <a:lnTo>
                    <a:pt x="2693" y="2371"/>
                  </a:lnTo>
                  <a:lnTo>
                    <a:pt x="2706" y="2291"/>
                  </a:lnTo>
                  <a:lnTo>
                    <a:pt x="2720" y="2218"/>
                  </a:lnTo>
                  <a:lnTo>
                    <a:pt x="2740" y="2151"/>
                  </a:lnTo>
                  <a:lnTo>
                    <a:pt x="2764" y="2089"/>
                  </a:lnTo>
                  <a:lnTo>
                    <a:pt x="2789" y="2037"/>
                  </a:lnTo>
                  <a:lnTo>
                    <a:pt x="2818" y="1988"/>
                  </a:lnTo>
                  <a:lnTo>
                    <a:pt x="2849" y="1944"/>
                  </a:lnTo>
                  <a:lnTo>
                    <a:pt x="2882" y="1906"/>
                  </a:lnTo>
                  <a:lnTo>
                    <a:pt x="2917" y="1873"/>
                  </a:lnTo>
                  <a:lnTo>
                    <a:pt x="2951" y="1844"/>
                  </a:lnTo>
                  <a:lnTo>
                    <a:pt x="2988" y="1820"/>
                  </a:lnTo>
                  <a:lnTo>
                    <a:pt x="3024" y="1800"/>
                  </a:lnTo>
                  <a:lnTo>
                    <a:pt x="3060" y="1782"/>
                  </a:lnTo>
                  <a:lnTo>
                    <a:pt x="3097" y="1769"/>
                  </a:lnTo>
                  <a:lnTo>
                    <a:pt x="3133" y="1758"/>
                  </a:lnTo>
                  <a:lnTo>
                    <a:pt x="3168" y="1749"/>
                  </a:lnTo>
                  <a:lnTo>
                    <a:pt x="3198" y="1744"/>
                  </a:lnTo>
                  <a:lnTo>
                    <a:pt x="3229" y="1740"/>
                  </a:lnTo>
                  <a:lnTo>
                    <a:pt x="3258" y="1738"/>
                  </a:lnTo>
                  <a:lnTo>
                    <a:pt x="3284" y="1737"/>
                  </a:lnTo>
                  <a:lnTo>
                    <a:pt x="3306" y="1737"/>
                  </a:lnTo>
                  <a:lnTo>
                    <a:pt x="3324" y="1737"/>
                  </a:lnTo>
                  <a:lnTo>
                    <a:pt x="3340" y="1675"/>
                  </a:lnTo>
                  <a:lnTo>
                    <a:pt x="3364" y="1617"/>
                  </a:lnTo>
                  <a:lnTo>
                    <a:pt x="3397" y="1564"/>
                  </a:lnTo>
                  <a:lnTo>
                    <a:pt x="3435" y="1515"/>
                  </a:lnTo>
                  <a:lnTo>
                    <a:pt x="3480" y="1471"/>
                  </a:lnTo>
                  <a:lnTo>
                    <a:pt x="3529" y="1435"/>
                  </a:lnTo>
                  <a:lnTo>
                    <a:pt x="3586" y="1404"/>
                  </a:lnTo>
                  <a:lnTo>
                    <a:pt x="3644" y="1382"/>
                  </a:lnTo>
                  <a:lnTo>
                    <a:pt x="3708" y="1369"/>
                  </a:lnTo>
                  <a:lnTo>
                    <a:pt x="3773" y="1364"/>
                  </a:lnTo>
                  <a:lnTo>
                    <a:pt x="3840" y="1369"/>
                  </a:lnTo>
                  <a:lnTo>
                    <a:pt x="3904" y="1384"/>
                  </a:lnTo>
                  <a:lnTo>
                    <a:pt x="3966" y="1406"/>
                  </a:lnTo>
                  <a:lnTo>
                    <a:pt x="4022" y="1438"/>
                  </a:lnTo>
                  <a:lnTo>
                    <a:pt x="4073" y="1477"/>
                  </a:lnTo>
                  <a:lnTo>
                    <a:pt x="4117" y="1520"/>
                  </a:lnTo>
                  <a:lnTo>
                    <a:pt x="4155" y="1571"/>
                  </a:lnTo>
                  <a:lnTo>
                    <a:pt x="4186" y="1628"/>
                  </a:lnTo>
                  <a:lnTo>
                    <a:pt x="4209" y="1688"/>
                  </a:lnTo>
                  <a:lnTo>
                    <a:pt x="4224" y="1753"/>
                  </a:lnTo>
                  <a:lnTo>
                    <a:pt x="4229" y="1820"/>
                  </a:lnTo>
                  <a:lnTo>
                    <a:pt x="4224" y="1888"/>
                  </a:lnTo>
                  <a:lnTo>
                    <a:pt x="4209" y="1951"/>
                  </a:lnTo>
                  <a:lnTo>
                    <a:pt x="4186" y="2013"/>
                  </a:lnTo>
                  <a:lnTo>
                    <a:pt x="4155" y="2068"/>
                  </a:lnTo>
                  <a:lnTo>
                    <a:pt x="4117" y="2118"/>
                  </a:lnTo>
                  <a:lnTo>
                    <a:pt x="4073" y="2164"/>
                  </a:lnTo>
                  <a:lnTo>
                    <a:pt x="4022" y="2202"/>
                  </a:lnTo>
                  <a:lnTo>
                    <a:pt x="3966" y="2233"/>
                  </a:lnTo>
                  <a:lnTo>
                    <a:pt x="3904" y="2257"/>
                  </a:lnTo>
                  <a:lnTo>
                    <a:pt x="3840" y="2271"/>
                  </a:lnTo>
                  <a:lnTo>
                    <a:pt x="3773" y="2277"/>
                  </a:lnTo>
                  <a:lnTo>
                    <a:pt x="3700" y="2271"/>
                  </a:lnTo>
                  <a:lnTo>
                    <a:pt x="3631" y="2253"/>
                  </a:lnTo>
                  <a:lnTo>
                    <a:pt x="3568" y="2228"/>
                  </a:lnTo>
                  <a:lnTo>
                    <a:pt x="3509" y="2191"/>
                  </a:lnTo>
                  <a:lnTo>
                    <a:pt x="3457" y="2148"/>
                  </a:lnTo>
                  <a:lnTo>
                    <a:pt x="3411" y="2097"/>
                  </a:lnTo>
                  <a:lnTo>
                    <a:pt x="3373" y="2038"/>
                  </a:lnTo>
                  <a:lnTo>
                    <a:pt x="3344" y="1977"/>
                  </a:lnTo>
                  <a:lnTo>
                    <a:pt x="3326" y="1908"/>
                  </a:lnTo>
                  <a:lnTo>
                    <a:pt x="3262" y="1913"/>
                  </a:lnTo>
                  <a:lnTo>
                    <a:pt x="3206" y="1924"/>
                  </a:lnTo>
                  <a:lnTo>
                    <a:pt x="3153" y="1942"/>
                  </a:lnTo>
                  <a:lnTo>
                    <a:pt x="3108" y="1966"/>
                  </a:lnTo>
                  <a:lnTo>
                    <a:pt x="3068" y="1993"/>
                  </a:lnTo>
                  <a:lnTo>
                    <a:pt x="3031" y="2024"/>
                  </a:lnTo>
                  <a:lnTo>
                    <a:pt x="3000" y="2058"/>
                  </a:lnTo>
                  <a:lnTo>
                    <a:pt x="2973" y="2097"/>
                  </a:lnTo>
                  <a:lnTo>
                    <a:pt x="2949" y="2137"/>
                  </a:lnTo>
                  <a:lnTo>
                    <a:pt x="2931" y="2177"/>
                  </a:lnTo>
                  <a:lnTo>
                    <a:pt x="2915" y="2218"/>
                  </a:lnTo>
                  <a:lnTo>
                    <a:pt x="2902" y="2262"/>
                  </a:lnTo>
                  <a:lnTo>
                    <a:pt x="2891" y="2304"/>
                  </a:lnTo>
                  <a:lnTo>
                    <a:pt x="2884" y="2344"/>
                  </a:lnTo>
                  <a:lnTo>
                    <a:pt x="2878" y="2384"/>
                  </a:lnTo>
                  <a:lnTo>
                    <a:pt x="2875" y="2420"/>
                  </a:lnTo>
                  <a:lnTo>
                    <a:pt x="2873" y="2455"/>
                  </a:lnTo>
                  <a:lnTo>
                    <a:pt x="2871" y="2486"/>
                  </a:lnTo>
                  <a:lnTo>
                    <a:pt x="2871" y="2513"/>
                  </a:lnTo>
                  <a:lnTo>
                    <a:pt x="2871" y="2535"/>
                  </a:lnTo>
                  <a:lnTo>
                    <a:pt x="2873" y="2551"/>
                  </a:lnTo>
                  <a:lnTo>
                    <a:pt x="2873" y="2560"/>
                  </a:lnTo>
                  <a:lnTo>
                    <a:pt x="2873" y="2564"/>
                  </a:lnTo>
                  <a:lnTo>
                    <a:pt x="2877" y="3011"/>
                  </a:lnTo>
                  <a:lnTo>
                    <a:pt x="2873" y="3117"/>
                  </a:lnTo>
                  <a:lnTo>
                    <a:pt x="2862" y="3213"/>
                  </a:lnTo>
                  <a:lnTo>
                    <a:pt x="2846" y="3302"/>
                  </a:lnTo>
                  <a:lnTo>
                    <a:pt x="2824" y="3386"/>
                  </a:lnTo>
                  <a:lnTo>
                    <a:pt x="2798" y="3462"/>
                  </a:lnTo>
                  <a:lnTo>
                    <a:pt x="2769" y="3533"/>
                  </a:lnTo>
                  <a:lnTo>
                    <a:pt x="2735" y="3597"/>
                  </a:lnTo>
                  <a:lnTo>
                    <a:pt x="2697" y="3655"/>
                  </a:lnTo>
                  <a:lnTo>
                    <a:pt x="2657" y="3709"/>
                  </a:lnTo>
                  <a:lnTo>
                    <a:pt x="2615" y="3757"/>
                  </a:lnTo>
                  <a:lnTo>
                    <a:pt x="2569" y="3800"/>
                  </a:lnTo>
                  <a:lnTo>
                    <a:pt x="2524" y="3840"/>
                  </a:lnTo>
                  <a:lnTo>
                    <a:pt x="2477" y="3875"/>
                  </a:lnTo>
                  <a:lnTo>
                    <a:pt x="2429" y="3904"/>
                  </a:lnTo>
                  <a:lnTo>
                    <a:pt x="2380" y="3931"/>
                  </a:lnTo>
                  <a:lnTo>
                    <a:pt x="2333" y="3953"/>
                  </a:lnTo>
                  <a:lnTo>
                    <a:pt x="2286" y="3973"/>
                  </a:lnTo>
                  <a:lnTo>
                    <a:pt x="2240" y="3989"/>
                  </a:lnTo>
                  <a:lnTo>
                    <a:pt x="2195" y="4004"/>
                  </a:lnTo>
                  <a:lnTo>
                    <a:pt x="2153" y="4015"/>
                  </a:lnTo>
                  <a:lnTo>
                    <a:pt x="2113" y="4024"/>
                  </a:lnTo>
                  <a:lnTo>
                    <a:pt x="2077" y="4031"/>
                  </a:lnTo>
                  <a:lnTo>
                    <a:pt x="2044" y="4037"/>
                  </a:lnTo>
                  <a:lnTo>
                    <a:pt x="2015" y="4040"/>
                  </a:lnTo>
                  <a:lnTo>
                    <a:pt x="1989" y="4042"/>
                  </a:lnTo>
                  <a:lnTo>
                    <a:pt x="1969" y="4044"/>
                  </a:lnTo>
                  <a:lnTo>
                    <a:pt x="1953" y="4044"/>
                  </a:lnTo>
                  <a:lnTo>
                    <a:pt x="1944" y="4044"/>
                  </a:lnTo>
                  <a:lnTo>
                    <a:pt x="1940" y="4044"/>
                  </a:lnTo>
                  <a:lnTo>
                    <a:pt x="1853" y="4037"/>
                  </a:lnTo>
                  <a:lnTo>
                    <a:pt x="1771" y="4024"/>
                  </a:lnTo>
                  <a:lnTo>
                    <a:pt x="1695" y="4004"/>
                  </a:lnTo>
                  <a:lnTo>
                    <a:pt x="1626" y="3978"/>
                  </a:lnTo>
                  <a:lnTo>
                    <a:pt x="1562" y="3949"/>
                  </a:lnTo>
                  <a:lnTo>
                    <a:pt x="1504" y="3917"/>
                  </a:lnTo>
                  <a:lnTo>
                    <a:pt x="1451" y="3878"/>
                  </a:lnTo>
                  <a:lnTo>
                    <a:pt x="1402" y="3838"/>
                  </a:lnTo>
                  <a:lnTo>
                    <a:pt x="1358" y="3795"/>
                  </a:lnTo>
                  <a:lnTo>
                    <a:pt x="1320" y="3749"/>
                  </a:lnTo>
                  <a:lnTo>
                    <a:pt x="1286" y="3702"/>
                  </a:lnTo>
                  <a:lnTo>
                    <a:pt x="1257" y="3655"/>
                  </a:lnTo>
                  <a:lnTo>
                    <a:pt x="1229" y="3606"/>
                  </a:lnTo>
                  <a:lnTo>
                    <a:pt x="1206" y="3557"/>
                  </a:lnTo>
                  <a:lnTo>
                    <a:pt x="1186" y="3508"/>
                  </a:lnTo>
                  <a:lnTo>
                    <a:pt x="1169" y="3460"/>
                  </a:lnTo>
                  <a:lnTo>
                    <a:pt x="1155" y="3413"/>
                  </a:lnTo>
                  <a:lnTo>
                    <a:pt x="1144" y="3369"/>
                  </a:lnTo>
                  <a:lnTo>
                    <a:pt x="1135" y="3328"/>
                  </a:lnTo>
                  <a:lnTo>
                    <a:pt x="1128" y="3289"/>
                  </a:lnTo>
                  <a:lnTo>
                    <a:pt x="1122" y="3253"/>
                  </a:lnTo>
                  <a:lnTo>
                    <a:pt x="1118" y="3222"/>
                  </a:lnTo>
                  <a:lnTo>
                    <a:pt x="1117" y="3195"/>
                  </a:lnTo>
                  <a:lnTo>
                    <a:pt x="1115" y="3173"/>
                  </a:lnTo>
                  <a:lnTo>
                    <a:pt x="1113" y="3158"/>
                  </a:lnTo>
                  <a:lnTo>
                    <a:pt x="1113" y="3148"/>
                  </a:lnTo>
                  <a:lnTo>
                    <a:pt x="1113" y="3144"/>
                  </a:lnTo>
                  <a:lnTo>
                    <a:pt x="1113" y="2380"/>
                  </a:lnTo>
                  <a:lnTo>
                    <a:pt x="1033" y="2364"/>
                  </a:lnTo>
                  <a:lnTo>
                    <a:pt x="958" y="2342"/>
                  </a:lnTo>
                  <a:lnTo>
                    <a:pt x="889" y="2317"/>
                  </a:lnTo>
                  <a:lnTo>
                    <a:pt x="826" y="2288"/>
                  </a:lnTo>
                  <a:lnTo>
                    <a:pt x="768" y="2258"/>
                  </a:lnTo>
                  <a:lnTo>
                    <a:pt x="717" y="2226"/>
                  </a:lnTo>
                  <a:lnTo>
                    <a:pt x="669" y="2195"/>
                  </a:lnTo>
                  <a:lnTo>
                    <a:pt x="629" y="2164"/>
                  </a:lnTo>
                  <a:lnTo>
                    <a:pt x="595" y="2133"/>
                  </a:lnTo>
                  <a:lnTo>
                    <a:pt x="564" y="2106"/>
                  </a:lnTo>
                  <a:lnTo>
                    <a:pt x="540" y="2082"/>
                  </a:lnTo>
                  <a:lnTo>
                    <a:pt x="520" y="2062"/>
                  </a:lnTo>
                  <a:lnTo>
                    <a:pt x="508" y="2046"/>
                  </a:lnTo>
                  <a:lnTo>
                    <a:pt x="500" y="2035"/>
                  </a:lnTo>
                  <a:lnTo>
                    <a:pt x="497" y="2031"/>
                  </a:lnTo>
                  <a:lnTo>
                    <a:pt x="475" y="2004"/>
                  </a:lnTo>
                  <a:lnTo>
                    <a:pt x="460" y="1978"/>
                  </a:lnTo>
                  <a:lnTo>
                    <a:pt x="455" y="1957"/>
                  </a:lnTo>
                  <a:lnTo>
                    <a:pt x="451" y="1940"/>
                  </a:lnTo>
                  <a:lnTo>
                    <a:pt x="453" y="1928"/>
                  </a:lnTo>
                  <a:lnTo>
                    <a:pt x="453" y="1924"/>
                  </a:lnTo>
                  <a:lnTo>
                    <a:pt x="371" y="1804"/>
                  </a:lnTo>
                  <a:lnTo>
                    <a:pt x="298" y="1688"/>
                  </a:lnTo>
                  <a:lnTo>
                    <a:pt x="237" y="1573"/>
                  </a:lnTo>
                  <a:lnTo>
                    <a:pt x="186" y="1464"/>
                  </a:lnTo>
                  <a:lnTo>
                    <a:pt x="140" y="1360"/>
                  </a:lnTo>
                  <a:lnTo>
                    <a:pt x="104" y="1262"/>
                  </a:lnTo>
                  <a:lnTo>
                    <a:pt x="75" y="1169"/>
                  </a:lnTo>
                  <a:lnTo>
                    <a:pt x="51" y="1086"/>
                  </a:lnTo>
                  <a:lnTo>
                    <a:pt x="33" y="1008"/>
                  </a:lnTo>
                  <a:lnTo>
                    <a:pt x="20" y="938"/>
                  </a:lnTo>
                  <a:lnTo>
                    <a:pt x="11" y="878"/>
                  </a:lnTo>
                  <a:lnTo>
                    <a:pt x="6" y="828"/>
                  </a:lnTo>
                  <a:lnTo>
                    <a:pt x="2" y="786"/>
                  </a:lnTo>
                  <a:lnTo>
                    <a:pt x="2" y="757"/>
                  </a:lnTo>
                  <a:lnTo>
                    <a:pt x="0" y="738"/>
                  </a:lnTo>
                  <a:lnTo>
                    <a:pt x="0" y="733"/>
                  </a:lnTo>
                  <a:lnTo>
                    <a:pt x="0" y="657"/>
                  </a:lnTo>
                  <a:lnTo>
                    <a:pt x="6" y="588"/>
                  </a:lnTo>
                  <a:lnTo>
                    <a:pt x="18" y="526"/>
                  </a:lnTo>
                  <a:lnTo>
                    <a:pt x="35" y="471"/>
                  </a:lnTo>
                  <a:lnTo>
                    <a:pt x="55" y="420"/>
                  </a:lnTo>
                  <a:lnTo>
                    <a:pt x="78" y="377"/>
                  </a:lnTo>
                  <a:lnTo>
                    <a:pt x="106" y="338"/>
                  </a:lnTo>
                  <a:lnTo>
                    <a:pt x="135" y="304"/>
                  </a:lnTo>
                  <a:lnTo>
                    <a:pt x="164" y="275"/>
                  </a:lnTo>
                  <a:lnTo>
                    <a:pt x="195" y="251"/>
                  </a:lnTo>
                  <a:lnTo>
                    <a:pt x="226" y="229"/>
                  </a:lnTo>
                  <a:lnTo>
                    <a:pt x="255" y="213"/>
                  </a:lnTo>
                  <a:lnTo>
                    <a:pt x="284" y="198"/>
                  </a:lnTo>
                  <a:lnTo>
                    <a:pt x="309" y="188"/>
                  </a:lnTo>
                  <a:lnTo>
                    <a:pt x="331" y="180"/>
                  </a:lnTo>
                  <a:lnTo>
                    <a:pt x="351" y="175"/>
                  </a:lnTo>
                  <a:lnTo>
                    <a:pt x="364" y="171"/>
                  </a:lnTo>
                  <a:lnTo>
                    <a:pt x="373" y="169"/>
                  </a:lnTo>
                  <a:lnTo>
                    <a:pt x="377" y="168"/>
                  </a:lnTo>
                  <a:lnTo>
                    <a:pt x="668" y="88"/>
                  </a:lnTo>
                  <a:lnTo>
                    <a:pt x="686" y="60"/>
                  </a:lnTo>
                  <a:lnTo>
                    <a:pt x="708" y="37"/>
                  </a:lnTo>
                  <a:lnTo>
                    <a:pt x="735" y="18"/>
                  </a:lnTo>
                  <a:lnTo>
                    <a:pt x="768" y="8"/>
                  </a:lnTo>
                  <a:lnTo>
                    <a:pt x="800" y="4"/>
                  </a:lnTo>
                  <a:lnTo>
                    <a:pt x="840" y="9"/>
                  </a:lnTo>
                  <a:lnTo>
                    <a:pt x="875" y="24"/>
                  </a:lnTo>
                  <a:lnTo>
                    <a:pt x="906" y="48"/>
                  </a:lnTo>
                  <a:lnTo>
                    <a:pt x="929" y="77"/>
                  </a:lnTo>
                  <a:lnTo>
                    <a:pt x="944" y="113"/>
                  </a:lnTo>
                  <a:lnTo>
                    <a:pt x="949" y="151"/>
                  </a:lnTo>
                  <a:lnTo>
                    <a:pt x="944" y="191"/>
                  </a:lnTo>
                  <a:lnTo>
                    <a:pt x="929" y="228"/>
                  </a:lnTo>
                  <a:lnTo>
                    <a:pt x="906" y="257"/>
                  </a:lnTo>
                  <a:lnTo>
                    <a:pt x="875" y="280"/>
                  </a:lnTo>
                  <a:lnTo>
                    <a:pt x="840" y="295"/>
                  </a:lnTo>
                  <a:lnTo>
                    <a:pt x="800" y="300"/>
                  </a:lnTo>
                  <a:lnTo>
                    <a:pt x="760" y="295"/>
                  </a:lnTo>
                  <a:lnTo>
                    <a:pt x="726" y="278"/>
                  </a:lnTo>
                  <a:lnTo>
                    <a:pt x="698" y="286"/>
                  </a:lnTo>
                  <a:lnTo>
                    <a:pt x="666" y="293"/>
                  </a:lnTo>
                  <a:lnTo>
                    <a:pt x="629" y="300"/>
                  </a:lnTo>
                  <a:lnTo>
                    <a:pt x="593" y="309"/>
                  </a:lnTo>
                  <a:lnTo>
                    <a:pt x="557" y="317"/>
                  </a:lnTo>
                  <a:lnTo>
                    <a:pt x="526" y="326"/>
                  </a:lnTo>
                  <a:lnTo>
                    <a:pt x="498" y="331"/>
                  </a:lnTo>
                  <a:lnTo>
                    <a:pt x="478" y="337"/>
                  </a:lnTo>
                  <a:lnTo>
                    <a:pt x="469" y="340"/>
                  </a:lnTo>
                  <a:lnTo>
                    <a:pt x="415" y="353"/>
                  </a:lnTo>
                  <a:lnTo>
                    <a:pt x="369" y="373"/>
                  </a:lnTo>
                  <a:lnTo>
                    <a:pt x="331" y="397"/>
                  </a:lnTo>
                  <a:lnTo>
                    <a:pt x="298" y="426"/>
                  </a:lnTo>
                  <a:lnTo>
                    <a:pt x="271" y="457"/>
                  </a:lnTo>
                  <a:lnTo>
                    <a:pt x="249" y="489"/>
                  </a:lnTo>
                  <a:lnTo>
                    <a:pt x="231" y="526"/>
                  </a:lnTo>
                  <a:lnTo>
                    <a:pt x="218" y="560"/>
                  </a:lnTo>
                  <a:lnTo>
                    <a:pt x="209" y="597"/>
                  </a:lnTo>
                  <a:lnTo>
                    <a:pt x="202" y="631"/>
                  </a:lnTo>
                  <a:lnTo>
                    <a:pt x="198" y="664"/>
                  </a:lnTo>
                  <a:lnTo>
                    <a:pt x="198" y="693"/>
                  </a:lnTo>
                  <a:lnTo>
                    <a:pt x="197" y="718"/>
                  </a:lnTo>
                  <a:lnTo>
                    <a:pt x="198" y="740"/>
                  </a:lnTo>
                  <a:lnTo>
                    <a:pt x="200" y="758"/>
                  </a:lnTo>
                  <a:lnTo>
                    <a:pt x="200" y="768"/>
                  </a:lnTo>
                  <a:lnTo>
                    <a:pt x="200" y="771"/>
                  </a:lnTo>
                  <a:lnTo>
                    <a:pt x="204" y="851"/>
                  </a:lnTo>
                  <a:lnTo>
                    <a:pt x="211" y="928"/>
                  </a:lnTo>
                  <a:lnTo>
                    <a:pt x="226" y="1006"/>
                  </a:lnTo>
                  <a:lnTo>
                    <a:pt x="242" y="1080"/>
                  </a:lnTo>
                  <a:lnTo>
                    <a:pt x="262" y="1153"/>
                  </a:lnTo>
                  <a:lnTo>
                    <a:pt x="286" y="1226"/>
                  </a:lnTo>
                  <a:lnTo>
                    <a:pt x="313" y="1295"/>
                  </a:lnTo>
                  <a:lnTo>
                    <a:pt x="340" y="1360"/>
                  </a:lnTo>
                  <a:lnTo>
                    <a:pt x="369" y="1424"/>
                  </a:lnTo>
                  <a:lnTo>
                    <a:pt x="398" y="1482"/>
                  </a:lnTo>
                  <a:lnTo>
                    <a:pt x="429" y="1538"/>
                  </a:lnTo>
                  <a:lnTo>
                    <a:pt x="458" y="1589"/>
                  </a:lnTo>
                  <a:lnTo>
                    <a:pt x="486" y="1635"/>
                  </a:lnTo>
                  <a:lnTo>
                    <a:pt x="511" y="1677"/>
                  </a:lnTo>
                  <a:lnTo>
                    <a:pt x="535" y="1713"/>
                  </a:lnTo>
                  <a:lnTo>
                    <a:pt x="557" y="1744"/>
                  </a:lnTo>
                  <a:lnTo>
                    <a:pt x="573" y="1768"/>
                  </a:lnTo>
                  <a:lnTo>
                    <a:pt x="586" y="1786"/>
                  </a:lnTo>
                  <a:lnTo>
                    <a:pt x="595" y="1797"/>
                  </a:lnTo>
                  <a:lnTo>
                    <a:pt x="597" y="1800"/>
                  </a:lnTo>
                  <a:lnTo>
                    <a:pt x="618" y="1798"/>
                  </a:lnTo>
                  <a:lnTo>
                    <a:pt x="638" y="1802"/>
                  </a:lnTo>
                  <a:lnTo>
                    <a:pt x="657" y="1813"/>
                  </a:lnTo>
                  <a:lnTo>
                    <a:pt x="671" y="1824"/>
                  </a:lnTo>
                  <a:lnTo>
                    <a:pt x="684" y="1837"/>
                  </a:lnTo>
                  <a:lnTo>
                    <a:pt x="691" y="1844"/>
                  </a:lnTo>
                  <a:lnTo>
                    <a:pt x="693" y="1848"/>
                  </a:lnTo>
                  <a:lnTo>
                    <a:pt x="764" y="1918"/>
                  </a:lnTo>
                  <a:lnTo>
                    <a:pt x="833" y="1977"/>
                  </a:lnTo>
                  <a:lnTo>
                    <a:pt x="902" y="2022"/>
                  </a:lnTo>
                  <a:lnTo>
                    <a:pt x="969" y="2057"/>
                  </a:lnTo>
                  <a:lnTo>
                    <a:pt x="1035" y="2082"/>
                  </a:lnTo>
                  <a:lnTo>
                    <a:pt x="1098" y="2098"/>
                  </a:lnTo>
                  <a:lnTo>
                    <a:pt x="1160" y="2108"/>
                  </a:lnTo>
                  <a:lnTo>
                    <a:pt x="1220" y="2108"/>
                  </a:lnTo>
                  <a:lnTo>
                    <a:pt x="1277" y="2102"/>
                  </a:lnTo>
                  <a:lnTo>
                    <a:pt x="1331" y="2091"/>
                  </a:lnTo>
                  <a:lnTo>
                    <a:pt x="1384" y="2077"/>
                  </a:lnTo>
                  <a:lnTo>
                    <a:pt x="1433" y="2057"/>
                  </a:lnTo>
                  <a:lnTo>
                    <a:pt x="1478" y="2035"/>
                  </a:lnTo>
                  <a:lnTo>
                    <a:pt x="1522" y="2009"/>
                  </a:lnTo>
                  <a:lnTo>
                    <a:pt x="1560" y="1984"/>
                  </a:lnTo>
                  <a:lnTo>
                    <a:pt x="1595" y="1958"/>
                  </a:lnTo>
                  <a:lnTo>
                    <a:pt x="1626" y="1933"/>
                  </a:lnTo>
                  <a:lnTo>
                    <a:pt x="1653" y="1909"/>
                  </a:lnTo>
                  <a:lnTo>
                    <a:pt x="1675" y="1889"/>
                  </a:lnTo>
                  <a:lnTo>
                    <a:pt x="1693" y="1871"/>
                  </a:lnTo>
                  <a:lnTo>
                    <a:pt x="1706" y="1857"/>
                  </a:lnTo>
                  <a:lnTo>
                    <a:pt x="1715" y="1848"/>
                  </a:lnTo>
                  <a:lnTo>
                    <a:pt x="1717" y="1844"/>
                  </a:lnTo>
                  <a:lnTo>
                    <a:pt x="1738" y="1822"/>
                  </a:lnTo>
                  <a:lnTo>
                    <a:pt x="1764" y="1808"/>
                  </a:lnTo>
                  <a:lnTo>
                    <a:pt x="1788" y="1798"/>
                  </a:lnTo>
                  <a:lnTo>
                    <a:pt x="1809" y="1795"/>
                  </a:lnTo>
                  <a:lnTo>
                    <a:pt x="1824" y="1793"/>
                  </a:lnTo>
                  <a:lnTo>
                    <a:pt x="1829" y="1793"/>
                  </a:lnTo>
                  <a:lnTo>
                    <a:pt x="1884" y="1726"/>
                  </a:lnTo>
                  <a:lnTo>
                    <a:pt x="1935" y="1657"/>
                  </a:lnTo>
                  <a:lnTo>
                    <a:pt x="1980" y="1582"/>
                  </a:lnTo>
                  <a:lnTo>
                    <a:pt x="2020" y="1508"/>
                  </a:lnTo>
                  <a:lnTo>
                    <a:pt x="2057" y="1429"/>
                  </a:lnTo>
                  <a:lnTo>
                    <a:pt x="2088" y="1353"/>
                  </a:lnTo>
                  <a:lnTo>
                    <a:pt x="2115" y="1278"/>
                  </a:lnTo>
                  <a:lnTo>
                    <a:pt x="2138" y="1204"/>
                  </a:lnTo>
                  <a:lnTo>
                    <a:pt x="2158" y="1135"/>
                  </a:lnTo>
                  <a:lnTo>
                    <a:pt x="2175" y="1069"/>
                  </a:lnTo>
                  <a:lnTo>
                    <a:pt x="2189" y="1008"/>
                  </a:lnTo>
                  <a:lnTo>
                    <a:pt x="2200" y="953"/>
                  </a:lnTo>
                  <a:lnTo>
                    <a:pt x="2208" y="908"/>
                  </a:lnTo>
                  <a:lnTo>
                    <a:pt x="2215" y="869"/>
                  </a:lnTo>
                  <a:lnTo>
                    <a:pt x="2218" y="840"/>
                  </a:lnTo>
                  <a:lnTo>
                    <a:pt x="2220" y="822"/>
                  </a:lnTo>
                  <a:lnTo>
                    <a:pt x="2220" y="817"/>
                  </a:lnTo>
                  <a:lnTo>
                    <a:pt x="2229" y="749"/>
                  </a:lnTo>
                  <a:lnTo>
                    <a:pt x="2229" y="689"/>
                  </a:lnTo>
                  <a:lnTo>
                    <a:pt x="2226" y="635"/>
                  </a:lnTo>
                  <a:lnTo>
                    <a:pt x="2215" y="586"/>
                  </a:lnTo>
                  <a:lnTo>
                    <a:pt x="2202" y="542"/>
                  </a:lnTo>
                  <a:lnTo>
                    <a:pt x="2182" y="504"/>
                  </a:lnTo>
                  <a:lnTo>
                    <a:pt x="2160" y="469"/>
                  </a:lnTo>
                  <a:lnTo>
                    <a:pt x="2137" y="440"/>
                  </a:lnTo>
                  <a:lnTo>
                    <a:pt x="2111" y="415"/>
                  </a:lnTo>
                  <a:lnTo>
                    <a:pt x="2084" y="393"/>
                  </a:lnTo>
                  <a:lnTo>
                    <a:pt x="2055" y="373"/>
                  </a:lnTo>
                  <a:lnTo>
                    <a:pt x="2028" y="358"/>
                  </a:lnTo>
                  <a:lnTo>
                    <a:pt x="2000" y="346"/>
                  </a:lnTo>
                  <a:lnTo>
                    <a:pt x="1975" y="337"/>
                  </a:lnTo>
                  <a:lnTo>
                    <a:pt x="1951" y="329"/>
                  </a:lnTo>
                  <a:lnTo>
                    <a:pt x="1931" y="324"/>
                  </a:lnTo>
                  <a:lnTo>
                    <a:pt x="1913" y="320"/>
                  </a:lnTo>
                  <a:lnTo>
                    <a:pt x="1900" y="318"/>
                  </a:lnTo>
                  <a:lnTo>
                    <a:pt x="1891" y="317"/>
                  </a:lnTo>
                  <a:lnTo>
                    <a:pt x="1889" y="317"/>
                  </a:lnTo>
                  <a:lnTo>
                    <a:pt x="1708" y="266"/>
                  </a:lnTo>
                  <a:lnTo>
                    <a:pt x="1680" y="282"/>
                  </a:lnTo>
                  <a:lnTo>
                    <a:pt x="1649" y="293"/>
                  </a:lnTo>
                  <a:lnTo>
                    <a:pt x="1617" y="297"/>
                  </a:lnTo>
                  <a:lnTo>
                    <a:pt x="1578" y="291"/>
                  </a:lnTo>
                  <a:lnTo>
                    <a:pt x="1542" y="277"/>
                  </a:lnTo>
                  <a:lnTo>
                    <a:pt x="1513" y="253"/>
                  </a:lnTo>
                  <a:lnTo>
                    <a:pt x="1489" y="222"/>
                  </a:lnTo>
                  <a:lnTo>
                    <a:pt x="1475" y="188"/>
                  </a:lnTo>
                  <a:lnTo>
                    <a:pt x="1469" y="148"/>
                  </a:lnTo>
                  <a:lnTo>
                    <a:pt x="1475" y="109"/>
                  </a:lnTo>
                  <a:lnTo>
                    <a:pt x="1489" y="73"/>
                  </a:lnTo>
                  <a:lnTo>
                    <a:pt x="1513" y="44"/>
                  </a:lnTo>
                  <a:lnTo>
                    <a:pt x="1542" y="20"/>
                  </a:lnTo>
                  <a:lnTo>
                    <a:pt x="1578" y="6"/>
                  </a:lnTo>
                  <a:lnTo>
                    <a:pt x="1617"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
          <p:nvSpPr>
            <p:cNvPr id="76" name="Oval 3">
              <a:extLst>
                <a:ext uri="{FF2B5EF4-FFF2-40B4-BE49-F238E27FC236}">
                  <a16:creationId xmlns:a16="http://schemas.microsoft.com/office/drawing/2014/main" id="{D48D46E8-6FE9-4671-BF71-B458F2922613}"/>
                </a:ext>
              </a:extLst>
            </p:cNvPr>
            <p:cNvSpPr/>
            <p:nvPr/>
          </p:nvSpPr>
          <p:spPr>
            <a:xfrm>
              <a:off x="2883660" y="3024992"/>
              <a:ext cx="217084" cy="223991"/>
            </a:xfrm>
            <a:custGeom>
              <a:avLst/>
              <a:gdLst/>
              <a:ahLst/>
              <a:cxnLst/>
              <a:rect l="l" t="t" r="r" b="b"/>
              <a:pathLst>
                <a:path w="3064723" h="3781836">
                  <a:moveTo>
                    <a:pt x="1518649" y="2892985"/>
                  </a:moveTo>
                  <a:cubicBezTo>
                    <a:pt x="1585036" y="2892985"/>
                    <a:pt x="1638854" y="2946803"/>
                    <a:pt x="1638854" y="3013190"/>
                  </a:cubicBezTo>
                  <a:cubicBezTo>
                    <a:pt x="1638854" y="3079577"/>
                    <a:pt x="1585036" y="3133395"/>
                    <a:pt x="1518649" y="3133395"/>
                  </a:cubicBezTo>
                  <a:cubicBezTo>
                    <a:pt x="1452262" y="3133395"/>
                    <a:pt x="1398444" y="3079577"/>
                    <a:pt x="1398444" y="3013190"/>
                  </a:cubicBezTo>
                  <a:cubicBezTo>
                    <a:pt x="1398444" y="2946803"/>
                    <a:pt x="1452262" y="2892985"/>
                    <a:pt x="1518649" y="2892985"/>
                  </a:cubicBezTo>
                  <a:close/>
                  <a:moveTo>
                    <a:pt x="1518649" y="2816785"/>
                  </a:moveTo>
                  <a:cubicBezTo>
                    <a:pt x="1410178" y="2816785"/>
                    <a:pt x="1322244" y="2904719"/>
                    <a:pt x="1322244" y="3013190"/>
                  </a:cubicBezTo>
                  <a:cubicBezTo>
                    <a:pt x="1322244" y="3121661"/>
                    <a:pt x="1410178" y="3209595"/>
                    <a:pt x="1518649" y="3209595"/>
                  </a:cubicBezTo>
                  <a:cubicBezTo>
                    <a:pt x="1627120" y="3209595"/>
                    <a:pt x="1715054" y="3121661"/>
                    <a:pt x="1715054" y="3013190"/>
                  </a:cubicBezTo>
                  <a:cubicBezTo>
                    <a:pt x="1715054" y="2904719"/>
                    <a:pt x="1627120" y="2816785"/>
                    <a:pt x="1518649" y="2816785"/>
                  </a:cubicBezTo>
                  <a:close/>
                  <a:moveTo>
                    <a:pt x="1567410" y="734674"/>
                  </a:moveTo>
                  <a:cubicBezTo>
                    <a:pt x="1633797" y="734674"/>
                    <a:pt x="1687615" y="788492"/>
                    <a:pt x="1687615" y="854879"/>
                  </a:cubicBezTo>
                  <a:cubicBezTo>
                    <a:pt x="1687615" y="921266"/>
                    <a:pt x="1633797" y="975084"/>
                    <a:pt x="1567410" y="975084"/>
                  </a:cubicBezTo>
                  <a:cubicBezTo>
                    <a:pt x="1501023" y="975084"/>
                    <a:pt x="1447205" y="921266"/>
                    <a:pt x="1447205" y="854879"/>
                  </a:cubicBezTo>
                  <a:cubicBezTo>
                    <a:pt x="1447205" y="788492"/>
                    <a:pt x="1501023" y="734674"/>
                    <a:pt x="1567410" y="734674"/>
                  </a:cubicBezTo>
                  <a:close/>
                  <a:moveTo>
                    <a:pt x="1567410" y="658474"/>
                  </a:moveTo>
                  <a:cubicBezTo>
                    <a:pt x="1458939" y="658474"/>
                    <a:pt x="1371005" y="746408"/>
                    <a:pt x="1371005" y="854879"/>
                  </a:cubicBezTo>
                  <a:cubicBezTo>
                    <a:pt x="1371005" y="963350"/>
                    <a:pt x="1458939" y="1051284"/>
                    <a:pt x="1567410" y="1051284"/>
                  </a:cubicBezTo>
                  <a:cubicBezTo>
                    <a:pt x="1675881" y="1051284"/>
                    <a:pt x="1763815" y="963350"/>
                    <a:pt x="1763815" y="854879"/>
                  </a:cubicBezTo>
                  <a:cubicBezTo>
                    <a:pt x="1763815" y="746408"/>
                    <a:pt x="1675881" y="658474"/>
                    <a:pt x="1567410" y="658474"/>
                  </a:cubicBezTo>
                  <a:close/>
                  <a:moveTo>
                    <a:pt x="1911981" y="10"/>
                  </a:moveTo>
                  <a:cubicBezTo>
                    <a:pt x="1925053" y="270"/>
                    <a:pt x="1938026" y="5518"/>
                    <a:pt x="1947801" y="15691"/>
                  </a:cubicBezTo>
                  <a:lnTo>
                    <a:pt x="2055957" y="128248"/>
                  </a:lnTo>
                  <a:cubicBezTo>
                    <a:pt x="2075507" y="148594"/>
                    <a:pt x="2074862" y="180936"/>
                    <a:pt x="2054517" y="200486"/>
                  </a:cubicBezTo>
                  <a:lnTo>
                    <a:pt x="1901724" y="347304"/>
                  </a:lnTo>
                  <a:lnTo>
                    <a:pt x="1902773" y="348396"/>
                  </a:lnTo>
                  <a:cubicBezTo>
                    <a:pt x="1935476" y="382430"/>
                    <a:pt x="1934397" y="436531"/>
                    <a:pt x="1900363" y="469235"/>
                  </a:cubicBezTo>
                  <a:lnTo>
                    <a:pt x="1687006" y="674249"/>
                  </a:lnTo>
                  <a:cubicBezTo>
                    <a:pt x="1719923" y="689111"/>
                    <a:pt x="1748093" y="711314"/>
                    <a:pt x="1769224" y="738445"/>
                  </a:cubicBezTo>
                  <a:cubicBezTo>
                    <a:pt x="2225756" y="865632"/>
                    <a:pt x="2563903" y="1337935"/>
                    <a:pt x="2563903" y="1900829"/>
                  </a:cubicBezTo>
                  <a:cubicBezTo>
                    <a:pt x="2563903" y="2461202"/>
                    <a:pt x="2228779" y="2931793"/>
                    <a:pt x="1775470" y="3061896"/>
                  </a:cubicBezTo>
                  <a:lnTo>
                    <a:pt x="1775470" y="3399112"/>
                  </a:lnTo>
                  <a:lnTo>
                    <a:pt x="2969042" y="3399112"/>
                  </a:lnTo>
                  <a:lnTo>
                    <a:pt x="3064723" y="3781836"/>
                  </a:lnTo>
                  <a:lnTo>
                    <a:pt x="1775470" y="3781836"/>
                  </a:lnTo>
                  <a:lnTo>
                    <a:pt x="1293138" y="3781836"/>
                  </a:lnTo>
                  <a:lnTo>
                    <a:pt x="0" y="3781836"/>
                  </a:lnTo>
                  <a:lnTo>
                    <a:pt x="95681" y="3399112"/>
                  </a:lnTo>
                  <a:lnTo>
                    <a:pt x="1293138" y="3399112"/>
                  </a:lnTo>
                  <a:lnTo>
                    <a:pt x="1293138" y="3070777"/>
                  </a:lnTo>
                  <a:cubicBezTo>
                    <a:pt x="877228" y="2966949"/>
                    <a:pt x="554551" y="2578252"/>
                    <a:pt x="488102" y="2091784"/>
                  </a:cubicBezTo>
                  <a:lnTo>
                    <a:pt x="36005" y="2091784"/>
                  </a:lnTo>
                  <a:cubicBezTo>
                    <a:pt x="16120" y="2091784"/>
                    <a:pt x="0" y="2075664"/>
                    <a:pt x="0" y="2055779"/>
                  </a:cubicBezTo>
                  <a:lnTo>
                    <a:pt x="0" y="1911765"/>
                  </a:lnTo>
                  <a:cubicBezTo>
                    <a:pt x="0" y="1891880"/>
                    <a:pt x="16120" y="1875760"/>
                    <a:pt x="36005" y="1875760"/>
                  </a:cubicBezTo>
                  <a:lnTo>
                    <a:pt x="1116123" y="1875760"/>
                  </a:lnTo>
                  <a:cubicBezTo>
                    <a:pt x="1136008" y="1875760"/>
                    <a:pt x="1152128" y="1891880"/>
                    <a:pt x="1152128" y="1911765"/>
                  </a:cubicBezTo>
                  <a:lnTo>
                    <a:pt x="1152128" y="2055779"/>
                  </a:lnTo>
                  <a:cubicBezTo>
                    <a:pt x="1152128" y="2075664"/>
                    <a:pt x="1136008" y="2091784"/>
                    <a:pt x="1116123" y="2091784"/>
                  </a:cubicBezTo>
                  <a:lnTo>
                    <a:pt x="821381" y="2091784"/>
                  </a:lnTo>
                  <a:cubicBezTo>
                    <a:pt x="888359" y="2496965"/>
                    <a:pt x="1175251" y="2800189"/>
                    <a:pt x="1518548" y="2800189"/>
                  </a:cubicBezTo>
                  <a:cubicBezTo>
                    <a:pt x="1914148" y="2800189"/>
                    <a:pt x="2234845" y="2397532"/>
                    <a:pt x="2234845" y="1900829"/>
                  </a:cubicBezTo>
                  <a:cubicBezTo>
                    <a:pt x="2234845" y="1486489"/>
                    <a:pt x="2011685" y="1137592"/>
                    <a:pt x="1707456" y="1034726"/>
                  </a:cubicBezTo>
                  <a:cubicBezTo>
                    <a:pt x="1672074" y="1055937"/>
                    <a:pt x="1629677" y="1068045"/>
                    <a:pt x="1584174" y="1068045"/>
                  </a:cubicBezTo>
                  <a:cubicBezTo>
                    <a:pt x="1499312" y="1068045"/>
                    <a:pt x="1425250" y="1025928"/>
                    <a:pt x="1386642" y="962867"/>
                  </a:cubicBezTo>
                  <a:lnTo>
                    <a:pt x="881318" y="1448430"/>
                  </a:lnTo>
                  <a:cubicBezTo>
                    <a:pt x="847284" y="1481134"/>
                    <a:pt x="793183" y="1480055"/>
                    <a:pt x="760479" y="1446020"/>
                  </a:cubicBezTo>
                  <a:lnTo>
                    <a:pt x="759430" y="1444929"/>
                  </a:lnTo>
                  <a:lnTo>
                    <a:pt x="652690" y="1547495"/>
                  </a:lnTo>
                  <a:cubicBezTo>
                    <a:pt x="632345" y="1567045"/>
                    <a:pt x="600003" y="1566400"/>
                    <a:pt x="580453" y="1546054"/>
                  </a:cubicBezTo>
                  <a:lnTo>
                    <a:pt x="472296" y="1433497"/>
                  </a:lnTo>
                  <a:cubicBezTo>
                    <a:pt x="452746" y="1413151"/>
                    <a:pt x="453391" y="1380809"/>
                    <a:pt x="473737" y="1361259"/>
                  </a:cubicBezTo>
                  <a:lnTo>
                    <a:pt x="580477" y="1258693"/>
                  </a:lnTo>
                  <a:lnTo>
                    <a:pt x="579556" y="1257735"/>
                  </a:lnTo>
                  <a:cubicBezTo>
                    <a:pt x="546853" y="1223700"/>
                    <a:pt x="547932" y="1169599"/>
                    <a:pt x="581966" y="1136896"/>
                  </a:cubicBezTo>
                  <a:lnTo>
                    <a:pt x="1601011" y="157700"/>
                  </a:lnTo>
                  <a:cubicBezTo>
                    <a:pt x="1635045" y="124997"/>
                    <a:pt x="1689146" y="126076"/>
                    <a:pt x="1721850" y="160110"/>
                  </a:cubicBezTo>
                  <a:lnTo>
                    <a:pt x="1722771" y="161068"/>
                  </a:lnTo>
                  <a:lnTo>
                    <a:pt x="1875563" y="14250"/>
                  </a:lnTo>
                  <a:cubicBezTo>
                    <a:pt x="1885736" y="4475"/>
                    <a:pt x="1898908" y="-250"/>
                    <a:pt x="1911981" y="1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77" name="Rounded Rectangle 1">
              <a:extLst>
                <a:ext uri="{FF2B5EF4-FFF2-40B4-BE49-F238E27FC236}">
                  <a16:creationId xmlns:a16="http://schemas.microsoft.com/office/drawing/2014/main" id="{19CC76A9-482A-4DFB-A614-F552697F2B0C}"/>
                </a:ext>
              </a:extLst>
            </p:cNvPr>
            <p:cNvSpPr/>
            <p:nvPr/>
          </p:nvSpPr>
          <p:spPr>
            <a:xfrm flipH="1">
              <a:off x="1941438" y="4687724"/>
              <a:ext cx="86735" cy="246562"/>
            </a:xfrm>
            <a:custGeom>
              <a:avLst/>
              <a:gdLst/>
              <a:ahLst/>
              <a:cxnLst/>
              <a:rect l="l" t="t" r="r" b="b"/>
              <a:pathLst>
                <a:path w="1386167" h="3940463">
                  <a:moveTo>
                    <a:pt x="158550" y="1341055"/>
                  </a:moveTo>
                  <a:cubicBezTo>
                    <a:pt x="145925" y="1341055"/>
                    <a:pt x="135690" y="1351290"/>
                    <a:pt x="135690" y="1363915"/>
                  </a:cubicBezTo>
                  <a:cubicBezTo>
                    <a:pt x="135690" y="1363914"/>
                    <a:pt x="135690" y="1363914"/>
                    <a:pt x="135690" y="1363914"/>
                  </a:cubicBezTo>
                  <a:lnTo>
                    <a:pt x="135690" y="1363915"/>
                  </a:lnTo>
                  <a:lnTo>
                    <a:pt x="135690" y="1363915"/>
                  </a:lnTo>
                  <a:cubicBezTo>
                    <a:pt x="135690" y="1376539"/>
                    <a:pt x="145925" y="1386774"/>
                    <a:pt x="158550" y="1386774"/>
                  </a:cubicBezTo>
                  <a:lnTo>
                    <a:pt x="472870" y="1386775"/>
                  </a:lnTo>
                  <a:cubicBezTo>
                    <a:pt x="485495" y="1386775"/>
                    <a:pt x="495730" y="1376540"/>
                    <a:pt x="495730" y="1363915"/>
                  </a:cubicBezTo>
                  <a:lnTo>
                    <a:pt x="495731" y="1363915"/>
                  </a:lnTo>
                  <a:cubicBezTo>
                    <a:pt x="495731" y="1351290"/>
                    <a:pt x="485496" y="1341055"/>
                    <a:pt x="472871" y="1341055"/>
                  </a:cubicBezTo>
                  <a:close/>
                  <a:moveTo>
                    <a:pt x="158550" y="1202614"/>
                  </a:moveTo>
                  <a:cubicBezTo>
                    <a:pt x="145925" y="1202614"/>
                    <a:pt x="135690" y="1212849"/>
                    <a:pt x="135690" y="1225474"/>
                  </a:cubicBezTo>
                  <a:lnTo>
                    <a:pt x="135690" y="1225474"/>
                  </a:lnTo>
                  <a:lnTo>
                    <a:pt x="135690" y="1225474"/>
                  </a:lnTo>
                  <a:cubicBezTo>
                    <a:pt x="135690" y="1238098"/>
                    <a:pt x="145925" y="1248333"/>
                    <a:pt x="158550" y="1248333"/>
                  </a:cubicBezTo>
                  <a:lnTo>
                    <a:pt x="472870" y="1248334"/>
                  </a:lnTo>
                  <a:cubicBezTo>
                    <a:pt x="485495" y="1248334"/>
                    <a:pt x="495730" y="1238099"/>
                    <a:pt x="495730" y="1225474"/>
                  </a:cubicBezTo>
                  <a:lnTo>
                    <a:pt x="495731" y="1225474"/>
                  </a:lnTo>
                  <a:cubicBezTo>
                    <a:pt x="495731" y="1212849"/>
                    <a:pt x="485496" y="1202614"/>
                    <a:pt x="472871" y="1202614"/>
                  </a:cubicBezTo>
                  <a:close/>
                  <a:moveTo>
                    <a:pt x="158550" y="1064173"/>
                  </a:moveTo>
                  <a:cubicBezTo>
                    <a:pt x="145925" y="1064173"/>
                    <a:pt x="135690" y="1074408"/>
                    <a:pt x="135690" y="1087033"/>
                  </a:cubicBezTo>
                  <a:cubicBezTo>
                    <a:pt x="135690" y="1099657"/>
                    <a:pt x="145925" y="1109892"/>
                    <a:pt x="158550" y="1109892"/>
                  </a:cubicBezTo>
                  <a:lnTo>
                    <a:pt x="472870" y="1109893"/>
                  </a:lnTo>
                  <a:cubicBezTo>
                    <a:pt x="485495" y="1109893"/>
                    <a:pt x="495730" y="1099658"/>
                    <a:pt x="495730" y="1087033"/>
                  </a:cubicBezTo>
                  <a:lnTo>
                    <a:pt x="495731" y="1087033"/>
                  </a:lnTo>
                  <a:cubicBezTo>
                    <a:pt x="495731" y="1074408"/>
                    <a:pt x="485496" y="1064173"/>
                    <a:pt x="472871" y="1064173"/>
                  </a:cubicBezTo>
                  <a:close/>
                  <a:moveTo>
                    <a:pt x="435877" y="102803"/>
                  </a:moveTo>
                  <a:cubicBezTo>
                    <a:pt x="270088" y="102803"/>
                    <a:pt x="135690" y="237201"/>
                    <a:pt x="135690" y="402990"/>
                  </a:cubicBezTo>
                  <a:lnTo>
                    <a:pt x="135690" y="964139"/>
                  </a:lnTo>
                  <a:lnTo>
                    <a:pt x="1282273" y="964139"/>
                  </a:lnTo>
                  <a:lnTo>
                    <a:pt x="1282273" y="402990"/>
                  </a:lnTo>
                  <a:cubicBezTo>
                    <a:pt x="1282273" y="237201"/>
                    <a:pt x="1147875" y="102803"/>
                    <a:pt x="982086" y="102803"/>
                  </a:cubicBezTo>
                  <a:close/>
                  <a:moveTo>
                    <a:pt x="376211" y="0"/>
                  </a:moveTo>
                  <a:lnTo>
                    <a:pt x="1027971" y="0"/>
                  </a:lnTo>
                  <a:cubicBezTo>
                    <a:pt x="1225797" y="0"/>
                    <a:pt x="1386167" y="160370"/>
                    <a:pt x="1386167" y="358196"/>
                  </a:cubicBezTo>
                  <a:lnTo>
                    <a:pt x="1386167" y="1173713"/>
                  </a:lnTo>
                  <a:cubicBezTo>
                    <a:pt x="1389764" y="1196661"/>
                    <a:pt x="1389764" y="1219779"/>
                    <a:pt x="1386167" y="1242728"/>
                  </a:cubicBezTo>
                  <a:lnTo>
                    <a:pt x="1386167" y="1297988"/>
                  </a:lnTo>
                  <a:cubicBezTo>
                    <a:pt x="1386167" y="1375839"/>
                    <a:pt x="1361331" y="1447889"/>
                    <a:pt x="1318473" y="1506162"/>
                  </a:cubicBezTo>
                  <a:cubicBezTo>
                    <a:pt x="1288496" y="1574967"/>
                    <a:pt x="1244166" y="1638252"/>
                    <a:pt x="1188144" y="1694274"/>
                  </a:cubicBezTo>
                  <a:lnTo>
                    <a:pt x="893774" y="1988644"/>
                  </a:lnTo>
                  <a:lnTo>
                    <a:pt x="893774" y="2180328"/>
                  </a:lnTo>
                  <a:lnTo>
                    <a:pt x="905693" y="2180328"/>
                  </a:lnTo>
                  <a:cubicBezTo>
                    <a:pt x="925577" y="2180328"/>
                    <a:pt x="941697" y="2196448"/>
                    <a:pt x="941697" y="2216332"/>
                  </a:cubicBezTo>
                  <a:cubicBezTo>
                    <a:pt x="941697" y="2236216"/>
                    <a:pt x="925577" y="2252336"/>
                    <a:pt x="905693" y="2252336"/>
                  </a:cubicBezTo>
                  <a:lnTo>
                    <a:pt x="893774" y="2252336"/>
                  </a:lnTo>
                  <a:lnTo>
                    <a:pt x="893774" y="2360286"/>
                  </a:lnTo>
                  <a:cubicBezTo>
                    <a:pt x="893774" y="2375420"/>
                    <a:pt x="881505" y="2387689"/>
                    <a:pt x="866371" y="2387689"/>
                  </a:cubicBezTo>
                  <a:lnTo>
                    <a:pt x="765701" y="2387689"/>
                  </a:lnTo>
                  <a:lnTo>
                    <a:pt x="765701" y="2823404"/>
                  </a:lnTo>
                  <a:cubicBezTo>
                    <a:pt x="812840" y="2834512"/>
                    <a:pt x="847053" y="2877274"/>
                    <a:pt x="847053" y="2928028"/>
                  </a:cubicBezTo>
                  <a:lnTo>
                    <a:pt x="847053" y="3405057"/>
                  </a:lnTo>
                  <a:cubicBezTo>
                    <a:pt x="847053" y="3458871"/>
                    <a:pt x="808590" y="3503700"/>
                    <a:pt x="757237" y="3511390"/>
                  </a:cubicBezTo>
                  <a:cubicBezTo>
                    <a:pt x="748054" y="3679801"/>
                    <a:pt x="645475" y="3829781"/>
                    <a:pt x="490392" y="3899876"/>
                  </a:cubicBezTo>
                  <a:cubicBezTo>
                    <a:pt x="326696" y="3973864"/>
                    <a:pt x="134842" y="3945134"/>
                    <a:pt x="0" y="3826441"/>
                  </a:cubicBezTo>
                  <a:lnTo>
                    <a:pt x="79400" y="3736237"/>
                  </a:lnTo>
                  <a:cubicBezTo>
                    <a:pt x="178800" y="3823733"/>
                    <a:pt x="320228" y="3844912"/>
                    <a:pt x="440898" y="3790371"/>
                  </a:cubicBezTo>
                  <a:cubicBezTo>
                    <a:pt x="553615" y="3739425"/>
                    <a:pt x="628706" y="3631232"/>
                    <a:pt x="635361" y="3509052"/>
                  </a:cubicBezTo>
                  <a:cubicBezTo>
                    <a:pt x="589836" y="3496668"/>
                    <a:pt x="557126" y="3454683"/>
                    <a:pt x="557126" y="3405057"/>
                  </a:cubicBezTo>
                  <a:lnTo>
                    <a:pt x="557126" y="2928028"/>
                  </a:lnTo>
                  <a:cubicBezTo>
                    <a:pt x="557126" y="2876964"/>
                    <a:pt x="591759" y="2833990"/>
                    <a:pt x="639334" y="2823231"/>
                  </a:cubicBezTo>
                  <a:lnTo>
                    <a:pt x="639334" y="2387689"/>
                  </a:lnTo>
                  <a:lnTo>
                    <a:pt x="537809" y="2387689"/>
                  </a:lnTo>
                  <a:cubicBezTo>
                    <a:pt x="522675" y="2387689"/>
                    <a:pt x="510406" y="2375420"/>
                    <a:pt x="510406" y="2360286"/>
                  </a:cubicBezTo>
                  <a:lnTo>
                    <a:pt x="510406" y="2252336"/>
                  </a:lnTo>
                  <a:lnTo>
                    <a:pt x="498488" y="2252336"/>
                  </a:lnTo>
                  <a:cubicBezTo>
                    <a:pt x="478604" y="2252336"/>
                    <a:pt x="462484" y="2236216"/>
                    <a:pt x="462484" y="2216332"/>
                  </a:cubicBezTo>
                  <a:cubicBezTo>
                    <a:pt x="462484" y="2196448"/>
                    <a:pt x="478604" y="2180328"/>
                    <a:pt x="498488" y="2180328"/>
                  </a:cubicBezTo>
                  <a:lnTo>
                    <a:pt x="510406" y="2180328"/>
                  </a:lnTo>
                  <a:lnTo>
                    <a:pt x="510406" y="1988644"/>
                  </a:lnTo>
                  <a:lnTo>
                    <a:pt x="216036" y="1694274"/>
                  </a:lnTo>
                  <a:cubicBezTo>
                    <a:pt x="160013" y="1638251"/>
                    <a:pt x="115682" y="1574963"/>
                    <a:pt x="85705" y="1506156"/>
                  </a:cubicBezTo>
                  <a:cubicBezTo>
                    <a:pt x="42850" y="1447885"/>
                    <a:pt x="18015" y="1375837"/>
                    <a:pt x="18015" y="1297988"/>
                  </a:cubicBezTo>
                  <a:lnTo>
                    <a:pt x="18015" y="1242744"/>
                  </a:lnTo>
                  <a:cubicBezTo>
                    <a:pt x="14417" y="1219785"/>
                    <a:pt x="14417" y="1196656"/>
                    <a:pt x="18015" y="1173697"/>
                  </a:cubicBezTo>
                  <a:lnTo>
                    <a:pt x="18015" y="358196"/>
                  </a:lnTo>
                  <a:cubicBezTo>
                    <a:pt x="18015" y="160370"/>
                    <a:pt x="178385" y="0"/>
                    <a:pt x="3762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78" name="Round Same Side Corner Rectangle 3">
              <a:extLst>
                <a:ext uri="{FF2B5EF4-FFF2-40B4-BE49-F238E27FC236}">
                  <a16:creationId xmlns:a16="http://schemas.microsoft.com/office/drawing/2014/main" id="{43F16C64-8C81-468B-81C4-19B2B07AB5CF}"/>
                </a:ext>
              </a:extLst>
            </p:cNvPr>
            <p:cNvSpPr/>
            <p:nvPr/>
          </p:nvSpPr>
          <p:spPr>
            <a:xfrm rot="10800000">
              <a:off x="701949" y="3744197"/>
              <a:ext cx="192086" cy="191413"/>
            </a:xfrm>
            <a:custGeom>
              <a:avLst/>
              <a:gdLst/>
              <a:ahLst/>
              <a:cxnLst/>
              <a:rect l="l" t="t" r="r" b="b"/>
              <a:pathLst>
                <a:path w="3974354" h="3960441">
                  <a:moveTo>
                    <a:pt x="2479094" y="2176758"/>
                  </a:moveTo>
                  <a:lnTo>
                    <a:pt x="1505494" y="2176758"/>
                  </a:lnTo>
                  <a:lnTo>
                    <a:pt x="452687" y="932202"/>
                  </a:lnTo>
                  <a:cubicBezTo>
                    <a:pt x="416690" y="904368"/>
                    <a:pt x="386967" y="869252"/>
                    <a:pt x="365331" y="828935"/>
                  </a:cubicBezTo>
                  <a:lnTo>
                    <a:pt x="351150" y="812172"/>
                  </a:lnTo>
                  <a:lnTo>
                    <a:pt x="356232" y="812172"/>
                  </a:lnTo>
                  <a:cubicBezTo>
                    <a:pt x="326255" y="758500"/>
                    <a:pt x="310210" y="696547"/>
                    <a:pt x="310210" y="630847"/>
                  </a:cubicBezTo>
                  <a:lnTo>
                    <a:pt x="310210" y="494902"/>
                  </a:lnTo>
                  <a:cubicBezTo>
                    <a:pt x="310210" y="351890"/>
                    <a:pt x="426144" y="235956"/>
                    <a:pt x="569156" y="235956"/>
                  </a:cubicBezTo>
                  <a:lnTo>
                    <a:pt x="3405201" y="235956"/>
                  </a:lnTo>
                  <a:cubicBezTo>
                    <a:pt x="3548213" y="235956"/>
                    <a:pt x="3664147" y="351890"/>
                    <a:pt x="3664147" y="494902"/>
                  </a:cubicBezTo>
                  <a:lnTo>
                    <a:pt x="3664147" y="630847"/>
                  </a:lnTo>
                  <a:cubicBezTo>
                    <a:pt x="3664147" y="696547"/>
                    <a:pt x="3648102" y="758500"/>
                    <a:pt x="3618125" y="812172"/>
                  </a:cubicBezTo>
                  <a:lnTo>
                    <a:pt x="3633438" y="812172"/>
                  </a:lnTo>
                  <a:close/>
                  <a:moveTo>
                    <a:pt x="2377107" y="3672408"/>
                  </a:moveTo>
                  <a:lnTo>
                    <a:pt x="2377107" y="2447804"/>
                  </a:lnTo>
                  <a:lnTo>
                    <a:pt x="3735479" y="805811"/>
                  </a:lnTo>
                  <a:lnTo>
                    <a:pt x="3722860" y="805811"/>
                  </a:lnTo>
                  <a:cubicBezTo>
                    <a:pt x="3765801" y="737693"/>
                    <a:pt x="3789650" y="656896"/>
                    <a:pt x="3789650" y="570528"/>
                  </a:cubicBezTo>
                  <a:lnTo>
                    <a:pt x="3789650" y="412481"/>
                  </a:lnTo>
                  <a:cubicBezTo>
                    <a:pt x="3789650" y="246218"/>
                    <a:pt x="3654868" y="111436"/>
                    <a:pt x="3488605" y="111436"/>
                  </a:cubicBezTo>
                  <a:lnTo>
                    <a:pt x="467214" y="111436"/>
                  </a:lnTo>
                  <a:cubicBezTo>
                    <a:pt x="300951" y="111436"/>
                    <a:pt x="166169" y="246218"/>
                    <a:pt x="166169" y="412481"/>
                  </a:cubicBezTo>
                  <a:lnTo>
                    <a:pt x="166169" y="570527"/>
                  </a:lnTo>
                  <a:cubicBezTo>
                    <a:pt x="166169" y="715183"/>
                    <a:pt x="233072" y="844212"/>
                    <a:pt x="338922" y="926745"/>
                  </a:cubicBezTo>
                  <a:lnTo>
                    <a:pt x="1585536" y="2433646"/>
                  </a:lnTo>
                  <a:lnTo>
                    <a:pt x="1585536" y="3672408"/>
                  </a:lnTo>
                  <a:close/>
                  <a:moveTo>
                    <a:pt x="2606109" y="3960441"/>
                  </a:moveTo>
                  <a:lnTo>
                    <a:pt x="1397478" y="3960441"/>
                  </a:lnTo>
                  <a:cubicBezTo>
                    <a:pt x="1333543" y="3960441"/>
                    <a:pt x="1281713" y="3900944"/>
                    <a:pt x="1281713" y="3827550"/>
                  </a:cubicBezTo>
                  <a:lnTo>
                    <a:pt x="1281714" y="3827550"/>
                  </a:lnTo>
                  <a:cubicBezTo>
                    <a:pt x="1281714" y="3754157"/>
                    <a:pt x="1333544" y="3694659"/>
                    <a:pt x="1397479" y="3694659"/>
                  </a:cubicBezTo>
                  <a:lnTo>
                    <a:pt x="1459569" y="3694659"/>
                  </a:lnTo>
                  <a:lnTo>
                    <a:pt x="1459569" y="2562641"/>
                  </a:lnTo>
                  <a:lnTo>
                    <a:pt x="1459264" y="2562641"/>
                  </a:lnTo>
                  <a:lnTo>
                    <a:pt x="181140" y="958944"/>
                  </a:lnTo>
                  <a:cubicBezTo>
                    <a:pt x="70395" y="862399"/>
                    <a:pt x="0" y="709284"/>
                    <a:pt x="0" y="537296"/>
                  </a:cubicBezTo>
                  <a:lnTo>
                    <a:pt x="0" y="352326"/>
                  </a:lnTo>
                  <a:cubicBezTo>
                    <a:pt x="0" y="157742"/>
                    <a:pt x="137413" y="0"/>
                    <a:pt x="306921" y="0"/>
                  </a:cubicBezTo>
                  <a:lnTo>
                    <a:pt x="3667433" y="0"/>
                  </a:lnTo>
                  <a:cubicBezTo>
                    <a:pt x="3836941" y="0"/>
                    <a:pt x="3974354" y="157742"/>
                    <a:pt x="3974354" y="352326"/>
                  </a:cubicBezTo>
                  <a:lnTo>
                    <a:pt x="3974354" y="537296"/>
                  </a:lnTo>
                  <a:cubicBezTo>
                    <a:pt x="3974354" y="707106"/>
                    <a:pt x="3905732" y="858516"/>
                    <a:pt x="3797273" y="955099"/>
                  </a:cubicBezTo>
                  <a:lnTo>
                    <a:pt x="2516085" y="2562641"/>
                  </a:lnTo>
                  <a:lnTo>
                    <a:pt x="2514788" y="2562641"/>
                  </a:lnTo>
                  <a:lnTo>
                    <a:pt x="2514788" y="3694660"/>
                  </a:lnTo>
                  <a:lnTo>
                    <a:pt x="2606109" y="3694660"/>
                  </a:lnTo>
                  <a:cubicBezTo>
                    <a:pt x="2670044" y="3694660"/>
                    <a:pt x="2721874" y="3754158"/>
                    <a:pt x="2721874" y="3827551"/>
                  </a:cubicBezTo>
                  <a:cubicBezTo>
                    <a:pt x="2721874" y="3900944"/>
                    <a:pt x="2670044" y="3960441"/>
                    <a:pt x="2606109" y="396044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79" name="Round Same Side Corner Rectangle 41">
              <a:extLst>
                <a:ext uri="{FF2B5EF4-FFF2-40B4-BE49-F238E27FC236}">
                  <a16:creationId xmlns:a16="http://schemas.microsoft.com/office/drawing/2014/main" id="{D982D29E-14B1-47E1-946D-6CD06E78AEB7}"/>
                </a:ext>
              </a:extLst>
            </p:cNvPr>
            <p:cNvSpPr/>
            <p:nvPr/>
          </p:nvSpPr>
          <p:spPr>
            <a:xfrm rot="18900000">
              <a:off x="3588192" y="4055236"/>
              <a:ext cx="210128" cy="209373"/>
            </a:xfrm>
            <a:custGeom>
              <a:avLst/>
              <a:gdLst/>
              <a:ahLst/>
              <a:cxnLst/>
              <a:rect l="l" t="t" r="r" b="b"/>
              <a:pathLst>
                <a:path w="5013893" h="4988198">
                  <a:moveTo>
                    <a:pt x="2478390" y="2611081"/>
                  </a:moveTo>
                  <a:cubicBezTo>
                    <a:pt x="2457771" y="2592409"/>
                    <a:pt x="2429286" y="2580859"/>
                    <a:pt x="2397823" y="2580860"/>
                  </a:cubicBezTo>
                  <a:cubicBezTo>
                    <a:pt x="2334895" y="2580860"/>
                    <a:pt x="2283883" y="2627055"/>
                    <a:pt x="2283883" y="2684041"/>
                  </a:cubicBezTo>
                  <a:cubicBezTo>
                    <a:pt x="2283883" y="2741026"/>
                    <a:pt x="2334895" y="2787222"/>
                    <a:pt x="2397823" y="2787222"/>
                  </a:cubicBezTo>
                  <a:cubicBezTo>
                    <a:pt x="2460750" y="2787222"/>
                    <a:pt x="2511762" y="2741027"/>
                    <a:pt x="2511762" y="2684041"/>
                  </a:cubicBezTo>
                  <a:cubicBezTo>
                    <a:pt x="2511762" y="2655548"/>
                    <a:pt x="2499009" y="2629752"/>
                    <a:pt x="2478390" y="2611081"/>
                  </a:cubicBezTo>
                  <a:close/>
                  <a:moveTo>
                    <a:pt x="3181089" y="3310648"/>
                  </a:moveTo>
                  <a:lnTo>
                    <a:pt x="3181089" y="4278147"/>
                  </a:lnTo>
                  <a:cubicBezTo>
                    <a:pt x="3181089" y="4670297"/>
                    <a:pt x="2863188" y="4988198"/>
                    <a:pt x="2471038" y="4988198"/>
                  </a:cubicBezTo>
                  <a:lnTo>
                    <a:pt x="2466851" y="4988198"/>
                  </a:lnTo>
                  <a:cubicBezTo>
                    <a:pt x="2074701" y="4988198"/>
                    <a:pt x="1756800" y="4670297"/>
                    <a:pt x="1756800" y="4278147"/>
                  </a:cubicBezTo>
                  <a:lnTo>
                    <a:pt x="1756800" y="3310649"/>
                  </a:lnTo>
                  <a:close/>
                  <a:moveTo>
                    <a:pt x="2478390" y="2244919"/>
                  </a:moveTo>
                  <a:cubicBezTo>
                    <a:pt x="2457771" y="2226247"/>
                    <a:pt x="2429286" y="2214698"/>
                    <a:pt x="2397822" y="2214698"/>
                  </a:cubicBezTo>
                  <a:cubicBezTo>
                    <a:pt x="2334895" y="2214698"/>
                    <a:pt x="2283883" y="2260894"/>
                    <a:pt x="2283883" y="2317879"/>
                  </a:cubicBezTo>
                  <a:cubicBezTo>
                    <a:pt x="2283883" y="2374865"/>
                    <a:pt x="2334895" y="2421060"/>
                    <a:pt x="2397823" y="2421060"/>
                  </a:cubicBezTo>
                  <a:cubicBezTo>
                    <a:pt x="2460750" y="2421060"/>
                    <a:pt x="2511762" y="2374865"/>
                    <a:pt x="2511762" y="2317879"/>
                  </a:cubicBezTo>
                  <a:cubicBezTo>
                    <a:pt x="2511762" y="2289386"/>
                    <a:pt x="2499009" y="2263591"/>
                    <a:pt x="2478390" y="2244919"/>
                  </a:cubicBezTo>
                  <a:close/>
                  <a:moveTo>
                    <a:pt x="2883802" y="2611081"/>
                  </a:moveTo>
                  <a:cubicBezTo>
                    <a:pt x="2863183" y="2592409"/>
                    <a:pt x="2834698" y="2580860"/>
                    <a:pt x="2803234" y="2580860"/>
                  </a:cubicBezTo>
                  <a:cubicBezTo>
                    <a:pt x="2740307" y="2580860"/>
                    <a:pt x="2689295" y="2627055"/>
                    <a:pt x="2689295" y="2684041"/>
                  </a:cubicBezTo>
                  <a:cubicBezTo>
                    <a:pt x="2689295" y="2741027"/>
                    <a:pt x="2740307" y="2787222"/>
                    <a:pt x="2803234" y="2787222"/>
                  </a:cubicBezTo>
                  <a:cubicBezTo>
                    <a:pt x="2866162" y="2787222"/>
                    <a:pt x="2917174" y="2741027"/>
                    <a:pt x="2917174" y="2684041"/>
                  </a:cubicBezTo>
                  <a:cubicBezTo>
                    <a:pt x="2917174" y="2655548"/>
                    <a:pt x="2904421" y="2629753"/>
                    <a:pt x="2883802" y="2611081"/>
                  </a:cubicBezTo>
                  <a:close/>
                  <a:moveTo>
                    <a:pt x="2883802" y="2244919"/>
                  </a:moveTo>
                  <a:cubicBezTo>
                    <a:pt x="2863183" y="2226247"/>
                    <a:pt x="2834698" y="2214698"/>
                    <a:pt x="2803234" y="2214698"/>
                  </a:cubicBezTo>
                  <a:cubicBezTo>
                    <a:pt x="2740307" y="2214698"/>
                    <a:pt x="2689295" y="2260893"/>
                    <a:pt x="2689295" y="2317879"/>
                  </a:cubicBezTo>
                  <a:cubicBezTo>
                    <a:pt x="2689295" y="2374865"/>
                    <a:pt x="2740307" y="2421060"/>
                    <a:pt x="2803234" y="2421060"/>
                  </a:cubicBezTo>
                  <a:cubicBezTo>
                    <a:pt x="2866162" y="2421060"/>
                    <a:pt x="2917174" y="2374865"/>
                    <a:pt x="2917174" y="2317879"/>
                  </a:cubicBezTo>
                  <a:cubicBezTo>
                    <a:pt x="2917174" y="2289386"/>
                    <a:pt x="2904421" y="2263591"/>
                    <a:pt x="2883802" y="2244919"/>
                  </a:cubicBezTo>
                  <a:close/>
                  <a:moveTo>
                    <a:pt x="3090277" y="2137135"/>
                  </a:moveTo>
                  <a:cubicBezTo>
                    <a:pt x="3115489" y="2159966"/>
                    <a:pt x="3131082" y="2191507"/>
                    <a:pt x="3131082" y="2226346"/>
                  </a:cubicBezTo>
                  <a:lnTo>
                    <a:pt x="3131083" y="2730981"/>
                  </a:lnTo>
                  <a:cubicBezTo>
                    <a:pt x="3131083" y="2800659"/>
                    <a:pt x="3068708" y="2857144"/>
                    <a:pt x="2991765" y="2857144"/>
                  </a:cubicBezTo>
                  <a:lnTo>
                    <a:pt x="2178629" y="2857144"/>
                  </a:lnTo>
                  <a:cubicBezTo>
                    <a:pt x="2101685" y="2857144"/>
                    <a:pt x="2039311" y="2800659"/>
                    <a:pt x="2039311" y="2730981"/>
                  </a:cubicBezTo>
                  <a:lnTo>
                    <a:pt x="2039311" y="2226346"/>
                  </a:lnTo>
                  <a:cubicBezTo>
                    <a:pt x="2039311" y="2156668"/>
                    <a:pt x="2101685" y="2100183"/>
                    <a:pt x="2178628" y="2100183"/>
                  </a:cubicBezTo>
                  <a:lnTo>
                    <a:pt x="2991765" y="2100183"/>
                  </a:lnTo>
                  <a:cubicBezTo>
                    <a:pt x="3030237" y="2100183"/>
                    <a:pt x="3065066" y="2114305"/>
                    <a:pt x="3090277" y="2137135"/>
                  </a:cubicBezTo>
                  <a:close/>
                  <a:moveTo>
                    <a:pt x="3259975" y="2022388"/>
                  </a:moveTo>
                  <a:cubicBezTo>
                    <a:pt x="3226293" y="1991887"/>
                    <a:pt x="3179761" y="1973021"/>
                    <a:pt x="3128364" y="1973021"/>
                  </a:cubicBezTo>
                  <a:lnTo>
                    <a:pt x="2042028" y="1973021"/>
                  </a:lnTo>
                  <a:cubicBezTo>
                    <a:pt x="1939234" y="1973021"/>
                    <a:pt x="1855902" y="2048484"/>
                    <a:pt x="1855903" y="2141571"/>
                  </a:cubicBezTo>
                  <a:lnTo>
                    <a:pt x="1855903" y="2815756"/>
                  </a:lnTo>
                  <a:cubicBezTo>
                    <a:pt x="1855902" y="2908843"/>
                    <a:pt x="1939234" y="2984307"/>
                    <a:pt x="2042028" y="2984307"/>
                  </a:cubicBezTo>
                  <a:lnTo>
                    <a:pt x="3128364" y="2984307"/>
                  </a:lnTo>
                  <a:cubicBezTo>
                    <a:pt x="3231158" y="2984307"/>
                    <a:pt x="3314490" y="2908843"/>
                    <a:pt x="3314489" y="2815756"/>
                  </a:cubicBezTo>
                  <a:lnTo>
                    <a:pt x="3314490" y="2141572"/>
                  </a:lnTo>
                  <a:cubicBezTo>
                    <a:pt x="3314490" y="2095028"/>
                    <a:pt x="3293657" y="2052890"/>
                    <a:pt x="3259975" y="2022388"/>
                  </a:cubicBezTo>
                  <a:close/>
                  <a:moveTo>
                    <a:pt x="2951580" y="207969"/>
                  </a:moveTo>
                  <a:cubicBezTo>
                    <a:pt x="3080074" y="336463"/>
                    <a:pt x="3159549" y="513976"/>
                    <a:pt x="3159549" y="710051"/>
                  </a:cubicBezTo>
                  <a:lnTo>
                    <a:pt x="3159549" y="1677549"/>
                  </a:lnTo>
                  <a:lnTo>
                    <a:pt x="1735260" y="1677549"/>
                  </a:lnTo>
                  <a:lnTo>
                    <a:pt x="1735260" y="710051"/>
                  </a:lnTo>
                  <a:cubicBezTo>
                    <a:pt x="1735260" y="317901"/>
                    <a:pt x="2053161" y="0"/>
                    <a:pt x="2445311" y="0"/>
                  </a:cubicBezTo>
                  <a:lnTo>
                    <a:pt x="2449498" y="0"/>
                  </a:lnTo>
                  <a:cubicBezTo>
                    <a:pt x="2645573" y="0"/>
                    <a:pt x="2823086" y="79475"/>
                    <a:pt x="2951580" y="207969"/>
                  </a:cubicBezTo>
                  <a:close/>
                  <a:moveTo>
                    <a:pt x="4788706" y="1962817"/>
                  </a:moveTo>
                  <a:cubicBezTo>
                    <a:pt x="4927838" y="2088812"/>
                    <a:pt x="5013893" y="2262872"/>
                    <a:pt x="5013893" y="2455134"/>
                  </a:cubicBezTo>
                  <a:lnTo>
                    <a:pt x="5013893" y="2507346"/>
                  </a:lnTo>
                  <a:cubicBezTo>
                    <a:pt x="5013893" y="2891869"/>
                    <a:pt x="4669673" y="3203587"/>
                    <a:pt x="4245056" y="3203587"/>
                  </a:cubicBezTo>
                  <a:lnTo>
                    <a:pt x="768837" y="3203587"/>
                  </a:lnTo>
                  <a:cubicBezTo>
                    <a:pt x="344220" y="3203587"/>
                    <a:pt x="0" y="2891869"/>
                    <a:pt x="0" y="2507346"/>
                  </a:cubicBezTo>
                  <a:lnTo>
                    <a:pt x="0" y="2455134"/>
                  </a:lnTo>
                  <a:cubicBezTo>
                    <a:pt x="0" y="2070610"/>
                    <a:pt x="344220" y="1758893"/>
                    <a:pt x="768837" y="1758893"/>
                  </a:cubicBezTo>
                  <a:lnTo>
                    <a:pt x="4245056" y="1758893"/>
                  </a:lnTo>
                  <a:cubicBezTo>
                    <a:pt x="4457364" y="1758892"/>
                    <a:pt x="4649573" y="1836822"/>
                    <a:pt x="4788706" y="19628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80" name="Donut 1">
              <a:extLst>
                <a:ext uri="{FF2B5EF4-FFF2-40B4-BE49-F238E27FC236}">
                  <a16:creationId xmlns:a16="http://schemas.microsoft.com/office/drawing/2014/main" id="{58958A49-07D9-4CF1-BFAC-C302E674F119}"/>
                </a:ext>
              </a:extLst>
            </p:cNvPr>
            <p:cNvSpPr/>
            <p:nvPr/>
          </p:nvSpPr>
          <p:spPr>
            <a:xfrm>
              <a:off x="1488135" y="3108505"/>
              <a:ext cx="251958" cy="279212"/>
            </a:xfrm>
            <a:custGeom>
              <a:avLst/>
              <a:gdLst/>
              <a:ahLst/>
              <a:cxnLst/>
              <a:rect l="l" t="t" r="r" b="b"/>
              <a:pathLst>
                <a:path w="3573863" h="3960440">
                  <a:moveTo>
                    <a:pt x="1778235" y="2854144"/>
                  </a:moveTo>
                  <a:cubicBezTo>
                    <a:pt x="1630806" y="2921039"/>
                    <a:pt x="1485756" y="2976063"/>
                    <a:pt x="1346395" y="3019665"/>
                  </a:cubicBezTo>
                  <a:cubicBezTo>
                    <a:pt x="1449229" y="3443341"/>
                    <a:pt x="1614264" y="3717505"/>
                    <a:pt x="1800200" y="3717505"/>
                  </a:cubicBezTo>
                  <a:cubicBezTo>
                    <a:pt x="1981797" y="3717505"/>
                    <a:pt x="2143458" y="3455988"/>
                    <a:pt x="2246629" y="3049019"/>
                  </a:cubicBezTo>
                  <a:cubicBezTo>
                    <a:pt x="2095629" y="2998005"/>
                    <a:pt x="1938082" y="2933129"/>
                    <a:pt x="1778235" y="2854144"/>
                  </a:cubicBezTo>
                  <a:close/>
                  <a:moveTo>
                    <a:pt x="1266675" y="2564179"/>
                  </a:moveTo>
                  <a:lnTo>
                    <a:pt x="1299457" y="2790710"/>
                  </a:lnTo>
                  <a:cubicBezTo>
                    <a:pt x="1367662" y="2767618"/>
                    <a:pt x="1437614" y="2740949"/>
                    <a:pt x="1508914" y="2711076"/>
                  </a:cubicBezTo>
                  <a:cubicBezTo>
                    <a:pt x="1464441" y="2687582"/>
                    <a:pt x="1420733" y="2661738"/>
                    <a:pt x="1377054" y="2634978"/>
                  </a:cubicBezTo>
                  <a:close/>
                  <a:moveTo>
                    <a:pt x="2333774" y="2560277"/>
                  </a:moveTo>
                  <a:cubicBezTo>
                    <a:pt x="2295625" y="2584830"/>
                    <a:pt x="2256319" y="2608268"/>
                    <a:pt x="2216371" y="2631332"/>
                  </a:cubicBezTo>
                  <a:lnTo>
                    <a:pt x="2055143" y="2720029"/>
                  </a:lnTo>
                  <a:cubicBezTo>
                    <a:pt x="2137322" y="2758240"/>
                    <a:pt x="2218112" y="2791558"/>
                    <a:pt x="2296361" y="2820732"/>
                  </a:cubicBezTo>
                  <a:cubicBezTo>
                    <a:pt x="2311421" y="2737872"/>
                    <a:pt x="2324309" y="2650858"/>
                    <a:pt x="2333774" y="2560277"/>
                  </a:cubicBezTo>
                  <a:close/>
                  <a:moveTo>
                    <a:pt x="2938347" y="2115420"/>
                  </a:moveTo>
                  <a:cubicBezTo>
                    <a:pt x="2833874" y="2209266"/>
                    <a:pt x="2717689" y="2301450"/>
                    <a:pt x="2591514" y="2390104"/>
                  </a:cubicBezTo>
                  <a:cubicBezTo>
                    <a:pt x="2577332" y="2568819"/>
                    <a:pt x="2551964" y="2738541"/>
                    <a:pt x="2518016" y="2895802"/>
                  </a:cubicBezTo>
                  <a:cubicBezTo>
                    <a:pt x="2567345" y="2910267"/>
                    <a:pt x="2615150" y="2922759"/>
                    <a:pt x="2661232" y="2933072"/>
                  </a:cubicBezTo>
                  <a:cubicBezTo>
                    <a:pt x="2712976" y="2857644"/>
                    <a:pt x="2799843" y="2808312"/>
                    <a:pt x="2898232" y="2808312"/>
                  </a:cubicBezTo>
                  <a:cubicBezTo>
                    <a:pt x="3002730" y="2808312"/>
                    <a:pt x="3094231" y="2863960"/>
                    <a:pt x="3143840" y="2947770"/>
                  </a:cubicBezTo>
                  <a:cubicBezTo>
                    <a:pt x="3206751" y="2930092"/>
                    <a:pt x="3253488" y="2897708"/>
                    <a:pt x="3281582" y="2851851"/>
                  </a:cubicBezTo>
                  <a:cubicBezTo>
                    <a:pt x="3377140" y="2695873"/>
                    <a:pt x="3235870" y="2418527"/>
                    <a:pt x="2938347" y="2115420"/>
                  </a:cubicBezTo>
                  <a:close/>
                  <a:moveTo>
                    <a:pt x="653371" y="2086408"/>
                  </a:moveTo>
                  <a:cubicBezTo>
                    <a:pt x="358768" y="2375931"/>
                    <a:pt x="216958" y="2642817"/>
                    <a:pt x="306838" y="2798494"/>
                  </a:cubicBezTo>
                  <a:cubicBezTo>
                    <a:pt x="395033" y="2951251"/>
                    <a:pt x="687498" y="2964353"/>
                    <a:pt x="1074605" y="2860911"/>
                  </a:cubicBezTo>
                  <a:cubicBezTo>
                    <a:pt x="1044150" y="2711390"/>
                    <a:pt x="1021245" y="2551128"/>
                    <a:pt x="1007054" y="2383079"/>
                  </a:cubicBezTo>
                  <a:cubicBezTo>
                    <a:pt x="877997" y="2286402"/>
                    <a:pt x="759493" y="2186798"/>
                    <a:pt x="653371" y="2086408"/>
                  </a:cubicBezTo>
                  <a:close/>
                  <a:moveTo>
                    <a:pt x="2606852" y="1818110"/>
                  </a:moveTo>
                  <a:cubicBezTo>
                    <a:pt x="2609297" y="1871560"/>
                    <a:pt x="2610200" y="1925632"/>
                    <a:pt x="2610200" y="1980220"/>
                  </a:cubicBezTo>
                  <a:lnTo>
                    <a:pt x="2607655" y="2082108"/>
                  </a:lnTo>
                  <a:cubicBezTo>
                    <a:pt x="2664327" y="2040229"/>
                    <a:pt x="2718004" y="1997635"/>
                    <a:pt x="2768733" y="1954977"/>
                  </a:cubicBezTo>
                  <a:cubicBezTo>
                    <a:pt x="2718041" y="1909108"/>
                    <a:pt x="2663841" y="1863560"/>
                    <a:pt x="2606852" y="1818110"/>
                  </a:cubicBezTo>
                  <a:close/>
                  <a:moveTo>
                    <a:pt x="995280" y="1792420"/>
                  </a:moveTo>
                  <a:cubicBezTo>
                    <a:pt x="935444" y="1837415"/>
                    <a:pt x="878912" y="1882984"/>
                    <a:pt x="825924" y="1928708"/>
                  </a:cubicBezTo>
                  <a:cubicBezTo>
                    <a:pt x="877915" y="1975725"/>
                    <a:pt x="933502" y="2022554"/>
                    <a:pt x="992040" y="2069282"/>
                  </a:cubicBezTo>
                  <a:cubicBezTo>
                    <a:pt x="990470" y="2039771"/>
                    <a:pt x="990200" y="2010073"/>
                    <a:pt x="990200" y="1980220"/>
                  </a:cubicBezTo>
                  <a:close/>
                  <a:moveTo>
                    <a:pt x="1800199" y="1584251"/>
                  </a:moveTo>
                  <a:cubicBezTo>
                    <a:pt x="1999044" y="1584251"/>
                    <a:pt x="2160239" y="1745446"/>
                    <a:pt x="2160239" y="1944291"/>
                  </a:cubicBezTo>
                  <a:cubicBezTo>
                    <a:pt x="2160239" y="2143136"/>
                    <a:pt x="1999044" y="2304331"/>
                    <a:pt x="1800199" y="2304331"/>
                  </a:cubicBezTo>
                  <a:cubicBezTo>
                    <a:pt x="1601354" y="2304331"/>
                    <a:pt x="1440159" y="2143136"/>
                    <a:pt x="1440159" y="1944291"/>
                  </a:cubicBezTo>
                  <a:cubicBezTo>
                    <a:pt x="1440159" y="1745446"/>
                    <a:pt x="1601354" y="1584251"/>
                    <a:pt x="1800199" y="1584251"/>
                  </a:cubicBezTo>
                  <a:close/>
                  <a:moveTo>
                    <a:pt x="1799180" y="1292973"/>
                  </a:moveTo>
                  <a:cubicBezTo>
                    <a:pt x="1709473" y="1337408"/>
                    <a:pt x="1618838" y="1386220"/>
                    <a:pt x="1527839" y="1438759"/>
                  </a:cubicBezTo>
                  <a:cubicBezTo>
                    <a:pt x="1430103" y="1495187"/>
                    <a:pt x="1336299" y="1553400"/>
                    <a:pt x="1247277" y="1612889"/>
                  </a:cubicBezTo>
                  <a:cubicBezTo>
                    <a:pt x="1237518" y="1731224"/>
                    <a:pt x="1233135" y="1854154"/>
                    <a:pt x="1233135" y="1980220"/>
                  </a:cubicBezTo>
                  <a:lnTo>
                    <a:pt x="1242214" y="2256132"/>
                  </a:lnTo>
                  <a:cubicBezTo>
                    <a:pt x="1325337" y="2314701"/>
                    <a:pt x="1412868" y="2372018"/>
                    <a:pt x="1503964" y="2427827"/>
                  </a:cubicBezTo>
                  <a:cubicBezTo>
                    <a:pt x="1597846" y="2485344"/>
                    <a:pt x="1691436" y="2538760"/>
                    <a:pt x="1784393" y="2586751"/>
                  </a:cubicBezTo>
                  <a:cubicBezTo>
                    <a:pt x="1886614" y="2536574"/>
                    <a:pt x="1990519" y="2481211"/>
                    <a:pt x="2094904" y="2420944"/>
                  </a:cubicBezTo>
                  <a:cubicBezTo>
                    <a:pt x="2186771" y="2367905"/>
                    <a:pt x="2275164" y="2313288"/>
                    <a:pt x="2359234" y="2257296"/>
                  </a:cubicBezTo>
                  <a:cubicBezTo>
                    <a:pt x="2364812" y="2167101"/>
                    <a:pt x="2367265" y="2074538"/>
                    <a:pt x="2367265" y="1980220"/>
                  </a:cubicBezTo>
                  <a:lnTo>
                    <a:pt x="2355768" y="1630798"/>
                  </a:lnTo>
                  <a:cubicBezTo>
                    <a:pt x="2273382" y="1572781"/>
                    <a:pt x="2186657" y="1516029"/>
                    <a:pt x="2096435" y="1460755"/>
                  </a:cubicBezTo>
                  <a:cubicBezTo>
                    <a:pt x="1996852" y="1399746"/>
                    <a:pt x="1897599" y="1343351"/>
                    <a:pt x="1799180" y="1292973"/>
                  </a:cubicBezTo>
                  <a:close/>
                  <a:moveTo>
                    <a:pt x="2285222" y="1081939"/>
                  </a:moveTo>
                  <a:cubicBezTo>
                    <a:pt x="2215903" y="1106831"/>
                    <a:pt x="2144721" y="1134831"/>
                    <a:pt x="2072395" y="1166375"/>
                  </a:cubicBezTo>
                  <a:cubicBezTo>
                    <a:pt x="2123126" y="1193433"/>
                    <a:pt x="2173254" y="1222917"/>
                    <a:pt x="2223344" y="1253604"/>
                  </a:cubicBezTo>
                  <a:lnTo>
                    <a:pt x="2324429" y="1318442"/>
                  </a:lnTo>
                  <a:cubicBezTo>
                    <a:pt x="2313395" y="1236228"/>
                    <a:pt x="2300359" y="1157186"/>
                    <a:pt x="2285222" y="1081939"/>
                  </a:cubicBezTo>
                  <a:close/>
                  <a:moveTo>
                    <a:pt x="1317316" y="1072756"/>
                  </a:moveTo>
                  <a:cubicBezTo>
                    <a:pt x="1302241" y="1146918"/>
                    <a:pt x="1288992" y="1224776"/>
                    <a:pt x="1278338" y="1305859"/>
                  </a:cubicBezTo>
                  <a:cubicBezTo>
                    <a:pt x="1319937" y="1279161"/>
                    <a:pt x="1362772" y="1253543"/>
                    <a:pt x="1406371" y="1228371"/>
                  </a:cubicBezTo>
                  <a:lnTo>
                    <a:pt x="1529166" y="1160817"/>
                  </a:lnTo>
                  <a:cubicBezTo>
                    <a:pt x="1457109" y="1128012"/>
                    <a:pt x="1386248" y="1098795"/>
                    <a:pt x="1317316" y="1072756"/>
                  </a:cubicBezTo>
                  <a:close/>
                  <a:moveTo>
                    <a:pt x="2999167" y="931965"/>
                  </a:moveTo>
                  <a:cubicBezTo>
                    <a:pt x="2863797" y="929602"/>
                    <a:pt x="2695165" y="956643"/>
                    <a:pt x="2505705" y="1011187"/>
                  </a:cubicBezTo>
                  <a:cubicBezTo>
                    <a:pt x="2540918" y="1162557"/>
                    <a:pt x="2567684" y="1326382"/>
                    <a:pt x="2585126" y="1499198"/>
                  </a:cubicBezTo>
                  <a:cubicBezTo>
                    <a:pt x="2715788" y="1596638"/>
                    <a:pt x="2835744" y="1697107"/>
                    <a:pt x="2943147" y="1798370"/>
                  </a:cubicBezTo>
                  <a:cubicBezTo>
                    <a:pt x="3255545" y="1499362"/>
                    <a:pt x="3408394" y="1221406"/>
                    <a:pt x="3315904" y="1061209"/>
                  </a:cubicBezTo>
                  <a:cubicBezTo>
                    <a:pt x="3266970" y="976452"/>
                    <a:pt x="3155149" y="934688"/>
                    <a:pt x="2999167" y="931965"/>
                  </a:cubicBezTo>
                  <a:close/>
                  <a:moveTo>
                    <a:pt x="638815" y="915787"/>
                  </a:moveTo>
                  <a:cubicBezTo>
                    <a:pt x="482814" y="914444"/>
                    <a:pt x="369943" y="953278"/>
                    <a:pt x="318816" y="1036731"/>
                  </a:cubicBezTo>
                  <a:cubicBezTo>
                    <a:pt x="287500" y="1087848"/>
                    <a:pt x="281619" y="1151999"/>
                    <a:pt x="300317" y="1225375"/>
                  </a:cubicBezTo>
                  <a:cubicBezTo>
                    <a:pt x="453717" y="1230852"/>
                    <a:pt x="576064" y="1357222"/>
                    <a:pt x="576064" y="1512168"/>
                  </a:cubicBezTo>
                  <a:cubicBezTo>
                    <a:pt x="576064" y="1559570"/>
                    <a:pt x="564614" y="1604297"/>
                    <a:pt x="543189" y="1643149"/>
                  </a:cubicBezTo>
                  <a:cubicBezTo>
                    <a:pt x="577674" y="1684387"/>
                    <a:pt x="615806" y="1726058"/>
                    <a:pt x="656975" y="1768243"/>
                  </a:cubicBezTo>
                  <a:cubicBezTo>
                    <a:pt x="764771" y="1670077"/>
                    <a:pt x="885233" y="1573151"/>
                    <a:pt x="1016791" y="1480089"/>
                  </a:cubicBezTo>
                  <a:cubicBezTo>
                    <a:pt x="1034643" y="1309060"/>
                    <a:pt x="1062149" y="1147092"/>
                    <a:pt x="1097625" y="997448"/>
                  </a:cubicBezTo>
                  <a:cubicBezTo>
                    <a:pt x="922693" y="944833"/>
                    <a:pt x="766343" y="916885"/>
                    <a:pt x="638815" y="915787"/>
                  </a:cubicBezTo>
                  <a:close/>
                  <a:moveTo>
                    <a:pt x="1800200" y="242935"/>
                  </a:moveTo>
                  <a:cubicBezTo>
                    <a:pt x="1628632" y="242935"/>
                    <a:pt x="1474860" y="476364"/>
                    <a:pt x="1371457" y="845375"/>
                  </a:cubicBezTo>
                  <a:cubicBezTo>
                    <a:pt x="1510785" y="893390"/>
                    <a:pt x="1655544" y="953061"/>
                    <a:pt x="1802618" y="1024206"/>
                  </a:cubicBezTo>
                  <a:cubicBezTo>
                    <a:pt x="1948575" y="956462"/>
                    <a:pt x="2092393" y="899996"/>
                    <a:pt x="2231205" y="855254"/>
                  </a:cubicBezTo>
                  <a:cubicBezTo>
                    <a:pt x="2203972" y="756128"/>
                    <a:pt x="2173100" y="666602"/>
                    <a:pt x="2138735" y="588741"/>
                  </a:cubicBezTo>
                  <a:cubicBezTo>
                    <a:pt x="1989649" y="579063"/>
                    <a:pt x="1872207" y="454685"/>
                    <a:pt x="1872207" y="302877"/>
                  </a:cubicBezTo>
                  <a:lnTo>
                    <a:pt x="1876505" y="260249"/>
                  </a:lnTo>
                  <a:cubicBezTo>
                    <a:pt x="1851965" y="248332"/>
                    <a:pt x="1826288" y="242935"/>
                    <a:pt x="1800200" y="242935"/>
                  </a:cubicBezTo>
                  <a:close/>
                  <a:moveTo>
                    <a:pt x="1800200" y="0"/>
                  </a:moveTo>
                  <a:cubicBezTo>
                    <a:pt x="1869864" y="0"/>
                    <a:pt x="1937474" y="21500"/>
                    <a:pt x="2001400" y="62841"/>
                  </a:cubicBezTo>
                  <a:cubicBezTo>
                    <a:pt x="2046831" y="32440"/>
                    <a:pt x="2101480" y="14845"/>
                    <a:pt x="2160239" y="14845"/>
                  </a:cubicBezTo>
                  <a:cubicBezTo>
                    <a:pt x="2319315" y="14845"/>
                    <a:pt x="2448271" y="143801"/>
                    <a:pt x="2448271" y="302877"/>
                  </a:cubicBezTo>
                  <a:cubicBezTo>
                    <a:pt x="2448271" y="390874"/>
                    <a:pt x="2408810" y="469655"/>
                    <a:pt x="2345781" y="521503"/>
                  </a:cubicBezTo>
                  <a:cubicBezTo>
                    <a:pt x="2383927" y="603296"/>
                    <a:pt x="2417431" y="693947"/>
                    <a:pt x="2447297" y="791609"/>
                  </a:cubicBezTo>
                  <a:cubicBezTo>
                    <a:pt x="2970165" y="657950"/>
                    <a:pt x="3387629" y="699569"/>
                    <a:pt x="3526292" y="939741"/>
                  </a:cubicBezTo>
                  <a:cubicBezTo>
                    <a:pt x="3666393" y="1182403"/>
                    <a:pt x="3488654" y="1570199"/>
                    <a:pt x="3103466" y="1960424"/>
                  </a:cubicBezTo>
                  <a:cubicBezTo>
                    <a:pt x="3470949" y="2355583"/>
                    <a:pt x="3633606" y="2742288"/>
                    <a:pt x="3488732" y="2978761"/>
                  </a:cubicBezTo>
                  <a:cubicBezTo>
                    <a:pt x="3428277" y="3077440"/>
                    <a:pt x="3320191" y="3140292"/>
                    <a:pt x="3176550" y="3166836"/>
                  </a:cubicBezTo>
                  <a:cubicBezTo>
                    <a:pt x="3145985" y="3291955"/>
                    <a:pt x="3032902" y="3384376"/>
                    <a:pt x="2898232" y="3384376"/>
                  </a:cubicBezTo>
                  <a:cubicBezTo>
                    <a:pt x="2756837" y="3384376"/>
                    <a:pt x="2639238" y="3282493"/>
                    <a:pt x="2615411" y="3148031"/>
                  </a:cubicBezTo>
                  <a:cubicBezTo>
                    <a:pt x="2565981" y="3138986"/>
                    <a:pt x="2515458" y="3127210"/>
                    <a:pt x="2463844" y="3113602"/>
                  </a:cubicBezTo>
                  <a:cubicBezTo>
                    <a:pt x="2318011" y="3625660"/>
                    <a:pt x="2075098" y="3960440"/>
                    <a:pt x="1800200" y="3960440"/>
                  </a:cubicBezTo>
                  <a:cubicBezTo>
                    <a:pt x="1519205" y="3960440"/>
                    <a:pt x="1271629" y="3610643"/>
                    <a:pt x="1127186" y="3079228"/>
                  </a:cubicBezTo>
                  <a:cubicBezTo>
                    <a:pt x="627082" y="3198995"/>
                    <a:pt x="230836" y="3152724"/>
                    <a:pt x="96450" y="2919961"/>
                  </a:cubicBezTo>
                  <a:cubicBezTo>
                    <a:pt x="-40561" y="2682651"/>
                    <a:pt x="126404" y="2306537"/>
                    <a:pt x="494549" y="1925523"/>
                  </a:cubicBezTo>
                  <a:lnTo>
                    <a:pt x="373580" y="1785812"/>
                  </a:lnTo>
                  <a:cubicBezTo>
                    <a:pt x="346850" y="1795631"/>
                    <a:pt x="317974" y="1800200"/>
                    <a:pt x="288032" y="1800200"/>
                  </a:cubicBezTo>
                  <a:cubicBezTo>
                    <a:pt x="128956" y="1800200"/>
                    <a:pt x="0" y="1671244"/>
                    <a:pt x="0" y="1512168"/>
                  </a:cubicBezTo>
                  <a:cubicBezTo>
                    <a:pt x="0" y="1428111"/>
                    <a:pt x="36006" y="1352464"/>
                    <a:pt x="94065" y="1300493"/>
                  </a:cubicBezTo>
                  <a:cubicBezTo>
                    <a:pt x="43643" y="1149446"/>
                    <a:pt x="47337" y="1014823"/>
                    <a:pt x="111666" y="909822"/>
                  </a:cubicBezTo>
                  <a:cubicBezTo>
                    <a:pt x="253078" y="678998"/>
                    <a:pt x="655099" y="644207"/>
                    <a:pt x="1156926" y="780244"/>
                  </a:cubicBezTo>
                  <a:cubicBezTo>
                    <a:pt x="1303899" y="305876"/>
                    <a:pt x="1537438" y="0"/>
                    <a:pt x="18002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solidFill>
                  <a:schemeClr val="tx1"/>
                </a:solidFill>
                <a:cs typeface="B Nazanin" panose="00000400000000000000" pitchFamily="2" charset="-78"/>
              </a:endParaRPr>
            </a:p>
          </p:txBody>
        </p:sp>
        <p:sp>
          <p:nvSpPr>
            <p:cNvPr id="81" name="Rounded Rectangle 3">
              <a:extLst>
                <a:ext uri="{FF2B5EF4-FFF2-40B4-BE49-F238E27FC236}">
                  <a16:creationId xmlns:a16="http://schemas.microsoft.com/office/drawing/2014/main" id="{5A7A6012-697C-430A-95DC-ADA9C230DD95}"/>
                </a:ext>
              </a:extLst>
            </p:cNvPr>
            <p:cNvSpPr/>
            <p:nvPr/>
          </p:nvSpPr>
          <p:spPr>
            <a:xfrm>
              <a:off x="3936129" y="3514839"/>
              <a:ext cx="177627" cy="250432"/>
            </a:xfrm>
            <a:custGeom>
              <a:avLst/>
              <a:gdLst/>
              <a:ahLst/>
              <a:cxnLst/>
              <a:rect l="l" t="t" r="r" b="b"/>
              <a:pathLst>
                <a:path w="2808312" h="3959361">
                  <a:moveTo>
                    <a:pt x="1738109" y="1502623"/>
                  </a:moveTo>
                  <a:cubicBezTo>
                    <a:pt x="1698494" y="1505955"/>
                    <a:pt x="1662802" y="1532425"/>
                    <a:pt x="1649662" y="1572585"/>
                  </a:cubicBezTo>
                  <a:lnTo>
                    <a:pt x="1336420" y="2529999"/>
                  </a:lnTo>
                  <a:lnTo>
                    <a:pt x="1170819" y="1967482"/>
                  </a:lnTo>
                  <a:cubicBezTo>
                    <a:pt x="1169810" y="1964053"/>
                    <a:pt x="1168637" y="1960718"/>
                    <a:pt x="1165857" y="1958078"/>
                  </a:cubicBezTo>
                  <a:cubicBezTo>
                    <a:pt x="1162466" y="1917013"/>
                    <a:pt x="1133587" y="1880907"/>
                    <a:pt x="1091436" y="1869613"/>
                  </a:cubicBezTo>
                  <a:cubicBezTo>
                    <a:pt x="1037014" y="1855031"/>
                    <a:pt x="981075" y="1887327"/>
                    <a:pt x="966493" y="1941749"/>
                  </a:cubicBezTo>
                  <a:lnTo>
                    <a:pt x="813486" y="2512780"/>
                  </a:lnTo>
                  <a:lnTo>
                    <a:pt x="510833" y="2512781"/>
                  </a:lnTo>
                  <a:cubicBezTo>
                    <a:pt x="454492" y="2512781"/>
                    <a:pt x="408818" y="2558454"/>
                    <a:pt x="408818" y="2614795"/>
                  </a:cubicBezTo>
                  <a:cubicBezTo>
                    <a:pt x="408818" y="2671137"/>
                    <a:pt x="454492" y="2716811"/>
                    <a:pt x="510833" y="2716811"/>
                  </a:cubicBezTo>
                  <a:lnTo>
                    <a:pt x="844268" y="2716810"/>
                  </a:lnTo>
                  <a:cubicBezTo>
                    <a:pt x="869730" y="2716810"/>
                    <a:pt x="893013" y="2707482"/>
                    <a:pt x="910119" y="2691168"/>
                  </a:cubicBezTo>
                  <a:cubicBezTo>
                    <a:pt x="950467" y="2686878"/>
                    <a:pt x="985744" y="2658215"/>
                    <a:pt x="996885" y="2616640"/>
                  </a:cubicBezTo>
                  <a:lnTo>
                    <a:pt x="1069480" y="2345710"/>
                  </a:lnTo>
                  <a:lnTo>
                    <a:pt x="1221708" y="2862804"/>
                  </a:lnTo>
                  <a:cubicBezTo>
                    <a:pt x="1237619" y="2916852"/>
                    <a:pt x="1294332" y="2947769"/>
                    <a:pt x="1348381" y="2931857"/>
                  </a:cubicBezTo>
                  <a:cubicBezTo>
                    <a:pt x="1377289" y="2923346"/>
                    <a:pt x="1399580" y="2903162"/>
                    <a:pt x="1410808" y="2877564"/>
                  </a:cubicBezTo>
                  <a:cubicBezTo>
                    <a:pt x="1431400" y="2866427"/>
                    <a:pt x="1447266" y="2847340"/>
                    <a:pt x="1455104" y="2823380"/>
                  </a:cubicBezTo>
                  <a:lnTo>
                    <a:pt x="1737413" y="1960519"/>
                  </a:lnTo>
                  <a:lnTo>
                    <a:pt x="1896950" y="2555918"/>
                  </a:lnTo>
                  <a:cubicBezTo>
                    <a:pt x="1898423" y="2561416"/>
                    <a:pt x="1900318" y="2566688"/>
                    <a:pt x="1904388" y="2570895"/>
                  </a:cubicBezTo>
                  <a:lnTo>
                    <a:pt x="1902338" y="2581051"/>
                  </a:lnTo>
                  <a:cubicBezTo>
                    <a:pt x="1902338" y="2637392"/>
                    <a:pt x="1948013" y="2683065"/>
                    <a:pt x="2004353" y="2683065"/>
                  </a:cubicBezTo>
                  <a:lnTo>
                    <a:pt x="2360148" y="2683065"/>
                  </a:lnTo>
                  <a:cubicBezTo>
                    <a:pt x="2416490" y="2683066"/>
                    <a:pt x="2462164" y="2637391"/>
                    <a:pt x="2462164" y="2581050"/>
                  </a:cubicBezTo>
                  <a:cubicBezTo>
                    <a:pt x="2462163" y="2524710"/>
                    <a:pt x="2416489" y="2479036"/>
                    <a:pt x="2360148" y="2479036"/>
                  </a:cubicBezTo>
                  <a:lnTo>
                    <a:pt x="2087576" y="2479036"/>
                  </a:lnTo>
                  <a:lnTo>
                    <a:pt x="1853652" y="1606016"/>
                  </a:lnTo>
                  <a:cubicBezTo>
                    <a:pt x="1852530" y="1601831"/>
                    <a:pt x="1851164" y="1597776"/>
                    <a:pt x="1847944" y="1594527"/>
                  </a:cubicBezTo>
                  <a:cubicBezTo>
                    <a:pt x="1844394" y="1555407"/>
                    <a:pt x="1818065" y="1520347"/>
                    <a:pt x="1778342" y="1507351"/>
                  </a:cubicBezTo>
                  <a:cubicBezTo>
                    <a:pt x="1764955" y="1502970"/>
                    <a:pt x="1751315" y="1501511"/>
                    <a:pt x="1738109" y="1502623"/>
                  </a:cubicBezTo>
                  <a:close/>
                  <a:moveTo>
                    <a:pt x="526301" y="856060"/>
                  </a:moveTo>
                  <a:lnTo>
                    <a:pt x="2300267" y="856060"/>
                  </a:lnTo>
                  <a:cubicBezTo>
                    <a:pt x="2414458" y="856060"/>
                    <a:pt x="2507029" y="948631"/>
                    <a:pt x="2507029" y="1062822"/>
                  </a:cubicBezTo>
                  <a:lnTo>
                    <a:pt x="2507029" y="3433376"/>
                  </a:lnTo>
                  <a:cubicBezTo>
                    <a:pt x="2507029" y="3547567"/>
                    <a:pt x="2414458" y="3640138"/>
                    <a:pt x="2300267" y="3640138"/>
                  </a:cubicBezTo>
                  <a:lnTo>
                    <a:pt x="526301" y="3640138"/>
                  </a:lnTo>
                  <a:cubicBezTo>
                    <a:pt x="412110" y="3640138"/>
                    <a:pt x="319539" y="3547567"/>
                    <a:pt x="319539" y="3433376"/>
                  </a:cubicBezTo>
                  <a:lnTo>
                    <a:pt x="319539" y="1062822"/>
                  </a:lnTo>
                  <a:cubicBezTo>
                    <a:pt x="319539" y="948631"/>
                    <a:pt x="412110" y="856060"/>
                    <a:pt x="526301" y="856060"/>
                  </a:cubicBezTo>
                  <a:close/>
                  <a:moveTo>
                    <a:pt x="449756" y="735931"/>
                  </a:moveTo>
                  <a:cubicBezTo>
                    <a:pt x="325711" y="735931"/>
                    <a:pt x="225152" y="836490"/>
                    <a:pt x="225152" y="960535"/>
                  </a:cubicBezTo>
                  <a:lnTo>
                    <a:pt x="225152" y="3535663"/>
                  </a:lnTo>
                  <a:cubicBezTo>
                    <a:pt x="225152" y="3659708"/>
                    <a:pt x="325711" y="3760267"/>
                    <a:pt x="449756" y="3760267"/>
                  </a:cubicBezTo>
                  <a:lnTo>
                    <a:pt x="2376812" y="3760267"/>
                  </a:lnTo>
                  <a:cubicBezTo>
                    <a:pt x="2500857" y="3760267"/>
                    <a:pt x="2601416" y="3659708"/>
                    <a:pt x="2601416" y="3535663"/>
                  </a:cubicBezTo>
                  <a:lnTo>
                    <a:pt x="2601416" y="960535"/>
                  </a:lnTo>
                  <a:cubicBezTo>
                    <a:pt x="2601416" y="836490"/>
                    <a:pt x="2500857" y="735931"/>
                    <a:pt x="2376812" y="735931"/>
                  </a:cubicBezTo>
                  <a:close/>
                  <a:moveTo>
                    <a:pt x="1318649" y="0"/>
                  </a:moveTo>
                  <a:lnTo>
                    <a:pt x="1489663" y="0"/>
                  </a:lnTo>
                  <a:cubicBezTo>
                    <a:pt x="1561746" y="0"/>
                    <a:pt x="1620180" y="58434"/>
                    <a:pt x="1620180" y="130517"/>
                  </a:cubicBezTo>
                  <a:lnTo>
                    <a:pt x="1620180" y="344214"/>
                  </a:lnTo>
                  <a:lnTo>
                    <a:pt x="1795633" y="344214"/>
                  </a:lnTo>
                  <a:cubicBezTo>
                    <a:pt x="1809834" y="344214"/>
                    <a:pt x="1821347" y="355727"/>
                    <a:pt x="1821347" y="369928"/>
                  </a:cubicBezTo>
                  <a:lnTo>
                    <a:pt x="1821347" y="523106"/>
                  </a:lnTo>
                  <a:lnTo>
                    <a:pt x="1872208" y="523106"/>
                  </a:lnTo>
                  <a:lnTo>
                    <a:pt x="1872208" y="522399"/>
                  </a:lnTo>
                  <a:lnTo>
                    <a:pt x="2597408" y="522399"/>
                  </a:lnTo>
                  <a:cubicBezTo>
                    <a:pt x="2713887" y="522399"/>
                    <a:pt x="2808312" y="614377"/>
                    <a:pt x="2808312" y="727838"/>
                  </a:cubicBezTo>
                  <a:lnTo>
                    <a:pt x="2808312" y="3753922"/>
                  </a:lnTo>
                  <a:cubicBezTo>
                    <a:pt x="2808312" y="3867383"/>
                    <a:pt x="2713887" y="3959361"/>
                    <a:pt x="2597408" y="3959361"/>
                  </a:cubicBezTo>
                  <a:lnTo>
                    <a:pt x="210904" y="3959361"/>
                  </a:lnTo>
                  <a:cubicBezTo>
                    <a:pt x="94425" y="3959361"/>
                    <a:pt x="0" y="3867383"/>
                    <a:pt x="0" y="3753922"/>
                  </a:cubicBezTo>
                  <a:lnTo>
                    <a:pt x="0" y="727838"/>
                  </a:lnTo>
                  <a:cubicBezTo>
                    <a:pt x="0" y="614377"/>
                    <a:pt x="94425" y="522399"/>
                    <a:pt x="210904" y="522399"/>
                  </a:cubicBezTo>
                  <a:lnTo>
                    <a:pt x="936104" y="522399"/>
                  </a:lnTo>
                  <a:lnTo>
                    <a:pt x="936104" y="523106"/>
                  </a:lnTo>
                  <a:lnTo>
                    <a:pt x="986965" y="523106"/>
                  </a:lnTo>
                  <a:lnTo>
                    <a:pt x="986965" y="369928"/>
                  </a:lnTo>
                  <a:cubicBezTo>
                    <a:pt x="986965" y="355727"/>
                    <a:pt x="998478" y="344214"/>
                    <a:pt x="1012679" y="344214"/>
                  </a:cubicBezTo>
                  <a:lnTo>
                    <a:pt x="1188132" y="344214"/>
                  </a:lnTo>
                  <a:lnTo>
                    <a:pt x="1188132" y="130517"/>
                  </a:lnTo>
                  <a:cubicBezTo>
                    <a:pt x="1188132" y="58434"/>
                    <a:pt x="1246566" y="0"/>
                    <a:pt x="131864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82" name="Rounded Rectangle 3">
              <a:extLst>
                <a:ext uri="{FF2B5EF4-FFF2-40B4-BE49-F238E27FC236}">
                  <a16:creationId xmlns:a16="http://schemas.microsoft.com/office/drawing/2014/main" id="{479553F0-A846-46AC-8A4C-C5B3AB86E111}"/>
                </a:ext>
              </a:extLst>
            </p:cNvPr>
            <p:cNvSpPr/>
            <p:nvPr/>
          </p:nvSpPr>
          <p:spPr>
            <a:xfrm>
              <a:off x="1495186" y="3737340"/>
              <a:ext cx="159037" cy="250429"/>
            </a:xfrm>
            <a:custGeom>
              <a:avLst/>
              <a:gdLst/>
              <a:ahLst/>
              <a:cxnLst/>
              <a:rect l="l" t="t" r="r" b="b"/>
              <a:pathLst>
                <a:path w="2518668" h="3966044">
                  <a:moveTo>
                    <a:pt x="1247104" y="1675381"/>
                  </a:moveTo>
                  <a:cubicBezTo>
                    <a:pt x="1157133" y="1675381"/>
                    <a:pt x="1084196" y="1748460"/>
                    <a:pt x="1084196" y="1838607"/>
                  </a:cubicBezTo>
                  <a:lnTo>
                    <a:pt x="1084196" y="2052497"/>
                  </a:lnTo>
                  <a:lnTo>
                    <a:pt x="868740" y="2052497"/>
                  </a:lnTo>
                  <a:cubicBezTo>
                    <a:pt x="778769" y="2052497"/>
                    <a:pt x="705832" y="2125576"/>
                    <a:pt x="705832" y="2215723"/>
                  </a:cubicBezTo>
                  <a:lnTo>
                    <a:pt x="705832" y="2244204"/>
                  </a:lnTo>
                  <a:cubicBezTo>
                    <a:pt x="705832" y="2334351"/>
                    <a:pt x="778769" y="2407430"/>
                    <a:pt x="868740" y="2407430"/>
                  </a:cubicBezTo>
                  <a:lnTo>
                    <a:pt x="1084196" y="2407430"/>
                  </a:lnTo>
                  <a:lnTo>
                    <a:pt x="1084196" y="2621319"/>
                  </a:lnTo>
                  <a:cubicBezTo>
                    <a:pt x="1084196" y="2711466"/>
                    <a:pt x="1157133" y="2784545"/>
                    <a:pt x="1247104" y="2784545"/>
                  </a:cubicBezTo>
                  <a:lnTo>
                    <a:pt x="1275530" y="2784545"/>
                  </a:lnTo>
                  <a:cubicBezTo>
                    <a:pt x="1365501" y="2784545"/>
                    <a:pt x="1438438" y="2711466"/>
                    <a:pt x="1438438" y="2621319"/>
                  </a:cubicBezTo>
                  <a:lnTo>
                    <a:pt x="1438438" y="2407430"/>
                  </a:lnTo>
                  <a:lnTo>
                    <a:pt x="1649929" y="2407430"/>
                  </a:lnTo>
                  <a:cubicBezTo>
                    <a:pt x="1739900" y="2407430"/>
                    <a:pt x="1812837" y="2334351"/>
                    <a:pt x="1812837" y="2244204"/>
                  </a:cubicBezTo>
                  <a:lnTo>
                    <a:pt x="1812837" y="2215723"/>
                  </a:lnTo>
                  <a:cubicBezTo>
                    <a:pt x="1812837" y="2125576"/>
                    <a:pt x="1739900" y="2052497"/>
                    <a:pt x="1649929" y="2052497"/>
                  </a:cubicBezTo>
                  <a:lnTo>
                    <a:pt x="1438438" y="2052497"/>
                  </a:lnTo>
                  <a:lnTo>
                    <a:pt x="1438438" y="1838607"/>
                  </a:lnTo>
                  <a:cubicBezTo>
                    <a:pt x="1438438" y="1748460"/>
                    <a:pt x="1365501" y="1675381"/>
                    <a:pt x="1275530" y="1675381"/>
                  </a:cubicBezTo>
                  <a:close/>
                  <a:moveTo>
                    <a:pt x="598231" y="1304672"/>
                  </a:moveTo>
                  <a:lnTo>
                    <a:pt x="1916472" y="1304672"/>
                  </a:lnTo>
                  <a:lnTo>
                    <a:pt x="1916472" y="3157943"/>
                  </a:lnTo>
                  <a:lnTo>
                    <a:pt x="598231" y="3157943"/>
                  </a:lnTo>
                  <a:close/>
                  <a:moveTo>
                    <a:pt x="506487" y="1209418"/>
                  </a:moveTo>
                  <a:lnTo>
                    <a:pt x="506487" y="3250508"/>
                  </a:lnTo>
                  <a:lnTo>
                    <a:pt x="2012181" y="3250508"/>
                  </a:lnTo>
                  <a:lnTo>
                    <a:pt x="2012181" y="1209418"/>
                  </a:lnTo>
                  <a:close/>
                  <a:moveTo>
                    <a:pt x="419786" y="541629"/>
                  </a:moveTo>
                  <a:lnTo>
                    <a:pt x="2098882" y="541629"/>
                  </a:lnTo>
                  <a:cubicBezTo>
                    <a:pt x="2330723" y="541629"/>
                    <a:pt x="2518668" y="725826"/>
                    <a:pt x="2518668" y="953044"/>
                  </a:cubicBezTo>
                  <a:lnTo>
                    <a:pt x="2518668" y="3554629"/>
                  </a:lnTo>
                  <a:cubicBezTo>
                    <a:pt x="2518668" y="3781847"/>
                    <a:pt x="2330723" y="3966044"/>
                    <a:pt x="2098882" y="3966044"/>
                  </a:cubicBezTo>
                  <a:lnTo>
                    <a:pt x="419786" y="3966044"/>
                  </a:lnTo>
                  <a:cubicBezTo>
                    <a:pt x="187945" y="3966044"/>
                    <a:pt x="0" y="3781847"/>
                    <a:pt x="0" y="3554629"/>
                  </a:cubicBezTo>
                  <a:lnTo>
                    <a:pt x="0" y="953044"/>
                  </a:lnTo>
                  <a:cubicBezTo>
                    <a:pt x="0" y="725826"/>
                    <a:pt x="187945" y="541629"/>
                    <a:pt x="419786" y="541629"/>
                  </a:cubicBezTo>
                  <a:close/>
                  <a:moveTo>
                    <a:pt x="696920" y="0"/>
                  </a:moveTo>
                  <a:lnTo>
                    <a:pt x="1821748" y="0"/>
                  </a:lnTo>
                  <a:cubicBezTo>
                    <a:pt x="1869056" y="0"/>
                    <a:pt x="1907406" y="38350"/>
                    <a:pt x="1907406" y="85658"/>
                  </a:cubicBezTo>
                  <a:lnTo>
                    <a:pt x="1907406" y="346390"/>
                  </a:lnTo>
                  <a:cubicBezTo>
                    <a:pt x="1907406" y="393698"/>
                    <a:pt x="1869056" y="432048"/>
                    <a:pt x="1821748" y="432048"/>
                  </a:cubicBezTo>
                  <a:lnTo>
                    <a:pt x="696920" y="432048"/>
                  </a:lnTo>
                  <a:cubicBezTo>
                    <a:pt x="649612" y="432048"/>
                    <a:pt x="611262" y="393698"/>
                    <a:pt x="611262" y="346390"/>
                  </a:cubicBezTo>
                  <a:lnTo>
                    <a:pt x="611262" y="85658"/>
                  </a:lnTo>
                  <a:cubicBezTo>
                    <a:pt x="611262" y="38350"/>
                    <a:pt x="649612" y="0"/>
                    <a:pt x="6969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83" name="Oval 3">
              <a:extLst>
                <a:ext uri="{FF2B5EF4-FFF2-40B4-BE49-F238E27FC236}">
                  <a16:creationId xmlns:a16="http://schemas.microsoft.com/office/drawing/2014/main" id="{1EC8A384-DA93-462D-9691-574A8ECF33EF}"/>
                </a:ext>
              </a:extLst>
            </p:cNvPr>
            <p:cNvSpPr/>
            <p:nvPr/>
          </p:nvSpPr>
          <p:spPr>
            <a:xfrm>
              <a:off x="3924700" y="4602684"/>
              <a:ext cx="285148" cy="285148"/>
            </a:xfrm>
            <a:custGeom>
              <a:avLst/>
              <a:gdLst/>
              <a:ahLst/>
              <a:cxnLst/>
              <a:rect l="l" t="t" r="r" b="b"/>
              <a:pathLst>
                <a:path w="3888432" h="3888432">
                  <a:moveTo>
                    <a:pt x="2250798" y="578107"/>
                  </a:moveTo>
                  <a:lnTo>
                    <a:pt x="1637760" y="578107"/>
                  </a:lnTo>
                  <a:lnTo>
                    <a:pt x="1637760" y="1311063"/>
                  </a:lnTo>
                  <a:lnTo>
                    <a:pt x="1042560" y="895535"/>
                  </a:lnTo>
                  <a:lnTo>
                    <a:pt x="691636" y="1398197"/>
                  </a:lnTo>
                  <a:lnTo>
                    <a:pt x="1405184" y="1896345"/>
                  </a:lnTo>
                  <a:lnTo>
                    <a:pt x="665257" y="2393266"/>
                  </a:lnTo>
                  <a:lnTo>
                    <a:pt x="1007039" y="2902187"/>
                  </a:lnTo>
                  <a:lnTo>
                    <a:pt x="1637760" y="2478608"/>
                  </a:lnTo>
                  <a:lnTo>
                    <a:pt x="1637760" y="3234607"/>
                  </a:lnTo>
                  <a:lnTo>
                    <a:pt x="2250799" y="3234607"/>
                  </a:lnTo>
                  <a:lnTo>
                    <a:pt x="2250798" y="2486693"/>
                  </a:lnTo>
                  <a:lnTo>
                    <a:pt x="2869840" y="2918864"/>
                  </a:lnTo>
                  <a:lnTo>
                    <a:pt x="3220762" y="2416201"/>
                  </a:lnTo>
                  <a:lnTo>
                    <a:pt x="2490164" y="1906150"/>
                  </a:lnTo>
                  <a:lnTo>
                    <a:pt x="3212367" y="1421133"/>
                  </a:lnTo>
                  <a:lnTo>
                    <a:pt x="2870585" y="912211"/>
                  </a:lnTo>
                  <a:lnTo>
                    <a:pt x="2250798" y="1328447"/>
                  </a:lnTo>
                  <a:close/>
                  <a:moveTo>
                    <a:pt x="1944216" y="0"/>
                  </a:moveTo>
                  <a:cubicBezTo>
                    <a:pt x="3017977" y="0"/>
                    <a:pt x="3888432" y="870455"/>
                    <a:pt x="3888432" y="1944216"/>
                  </a:cubicBezTo>
                  <a:cubicBezTo>
                    <a:pt x="3888432" y="3017977"/>
                    <a:pt x="3017977" y="3888432"/>
                    <a:pt x="1944216" y="3888432"/>
                  </a:cubicBezTo>
                  <a:cubicBezTo>
                    <a:pt x="870455" y="3888432"/>
                    <a:pt x="0" y="3017977"/>
                    <a:pt x="0" y="1944216"/>
                  </a:cubicBezTo>
                  <a:cubicBezTo>
                    <a:pt x="0" y="870455"/>
                    <a:pt x="870455" y="0"/>
                    <a:pt x="19442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84" name="Freeform 9">
              <a:extLst>
                <a:ext uri="{FF2B5EF4-FFF2-40B4-BE49-F238E27FC236}">
                  <a16:creationId xmlns:a16="http://schemas.microsoft.com/office/drawing/2014/main" id="{DA77CFAA-A1F9-4B30-8F0B-AA2C713C4F10}"/>
                </a:ext>
              </a:extLst>
            </p:cNvPr>
            <p:cNvSpPr>
              <a:spLocks noEditPoints="1"/>
            </p:cNvSpPr>
            <p:nvPr/>
          </p:nvSpPr>
          <p:spPr bwMode="auto">
            <a:xfrm>
              <a:off x="850177" y="4477496"/>
              <a:ext cx="201833" cy="275951"/>
            </a:xfrm>
            <a:custGeom>
              <a:avLst/>
              <a:gdLst>
                <a:gd name="T0" fmla="*/ 313 w 2568"/>
                <a:gd name="T1" fmla="*/ 3691 h 3758"/>
                <a:gd name="T2" fmla="*/ 788 w 2568"/>
                <a:gd name="T3" fmla="*/ 2204 h 3758"/>
                <a:gd name="T4" fmla="*/ 1180 w 2568"/>
                <a:gd name="T5" fmla="*/ 2733 h 3758"/>
                <a:gd name="T6" fmla="*/ 760 w 2568"/>
                <a:gd name="T7" fmla="*/ 3231 h 3758"/>
                <a:gd name="T8" fmla="*/ 486 w 2568"/>
                <a:gd name="T9" fmla="*/ 3544 h 3758"/>
                <a:gd name="T10" fmla="*/ 342 w 2568"/>
                <a:gd name="T11" fmla="*/ 3669 h 3758"/>
                <a:gd name="T12" fmla="*/ 295 w 2568"/>
                <a:gd name="T13" fmla="*/ 3657 h 3758"/>
                <a:gd name="T14" fmla="*/ 220 w 2568"/>
                <a:gd name="T15" fmla="*/ 3529 h 3758"/>
                <a:gd name="T16" fmla="*/ 126 w 2568"/>
                <a:gd name="T17" fmla="*/ 3349 h 3758"/>
                <a:gd name="T18" fmla="*/ 40 w 2568"/>
                <a:gd name="T19" fmla="*/ 3153 h 3758"/>
                <a:gd name="T20" fmla="*/ 0 w 2568"/>
                <a:gd name="T21" fmla="*/ 2980 h 3758"/>
                <a:gd name="T22" fmla="*/ 49 w 2568"/>
                <a:gd name="T23" fmla="*/ 2911 h 3758"/>
                <a:gd name="T24" fmla="*/ 144 w 2568"/>
                <a:gd name="T25" fmla="*/ 2806 h 3758"/>
                <a:gd name="T26" fmla="*/ 1244 w 2568"/>
                <a:gd name="T27" fmla="*/ 0 h 3758"/>
                <a:gd name="T28" fmla="*/ 1560 w 2568"/>
                <a:gd name="T29" fmla="*/ 51 h 3758"/>
                <a:gd name="T30" fmla="*/ 1791 w 2568"/>
                <a:gd name="T31" fmla="*/ 193 h 3758"/>
                <a:gd name="T32" fmla="*/ 1957 w 2568"/>
                <a:gd name="T33" fmla="*/ 398 h 3758"/>
                <a:gd name="T34" fmla="*/ 2077 w 2568"/>
                <a:gd name="T35" fmla="*/ 642 h 3758"/>
                <a:gd name="T36" fmla="*/ 2153 w 2568"/>
                <a:gd name="T37" fmla="*/ 858 h 3758"/>
                <a:gd name="T38" fmla="*/ 2180 w 2568"/>
                <a:gd name="T39" fmla="*/ 1082 h 3758"/>
                <a:gd name="T40" fmla="*/ 2073 w 2568"/>
                <a:gd name="T41" fmla="*/ 1427 h 3758"/>
                <a:gd name="T42" fmla="*/ 1937 w 2568"/>
                <a:gd name="T43" fmla="*/ 1682 h 3758"/>
                <a:gd name="T44" fmla="*/ 1844 w 2568"/>
                <a:gd name="T45" fmla="*/ 1817 h 3758"/>
                <a:gd name="T46" fmla="*/ 1539 w 2568"/>
                <a:gd name="T47" fmla="*/ 1055 h 3758"/>
                <a:gd name="T48" fmla="*/ 1639 w 2568"/>
                <a:gd name="T49" fmla="*/ 811 h 3758"/>
                <a:gd name="T50" fmla="*/ 1442 w 2568"/>
                <a:gd name="T51" fmla="*/ 627 h 3758"/>
                <a:gd name="T52" fmla="*/ 1180 w 2568"/>
                <a:gd name="T53" fmla="*/ 606 h 3758"/>
                <a:gd name="T54" fmla="*/ 1028 w 2568"/>
                <a:gd name="T55" fmla="*/ 667 h 3758"/>
                <a:gd name="T56" fmla="*/ 953 w 2568"/>
                <a:gd name="T57" fmla="*/ 742 h 3758"/>
                <a:gd name="T58" fmla="*/ 931 w 2568"/>
                <a:gd name="T59" fmla="*/ 818 h 3758"/>
                <a:gd name="T60" fmla="*/ 968 w 2568"/>
                <a:gd name="T61" fmla="*/ 909 h 3758"/>
                <a:gd name="T62" fmla="*/ 1153 w 2568"/>
                <a:gd name="T63" fmla="*/ 1213 h 3758"/>
                <a:gd name="T64" fmla="*/ 1486 w 2568"/>
                <a:gd name="T65" fmla="*/ 1644 h 3758"/>
                <a:gd name="T66" fmla="*/ 2184 w 2568"/>
                <a:gd name="T67" fmla="*/ 2517 h 3758"/>
                <a:gd name="T68" fmla="*/ 2566 w 2568"/>
                <a:gd name="T69" fmla="*/ 3055 h 3758"/>
                <a:gd name="T70" fmla="*/ 2540 w 2568"/>
                <a:gd name="T71" fmla="*/ 3186 h 3758"/>
                <a:gd name="T72" fmla="*/ 2489 w 2568"/>
                <a:gd name="T73" fmla="*/ 3382 h 3758"/>
                <a:gd name="T74" fmla="*/ 2411 w 2568"/>
                <a:gd name="T75" fmla="*/ 3615 h 3758"/>
                <a:gd name="T76" fmla="*/ 2320 w 2568"/>
                <a:gd name="T77" fmla="*/ 3753 h 3758"/>
                <a:gd name="T78" fmla="*/ 2222 w 2568"/>
                <a:gd name="T79" fmla="*/ 3722 h 3758"/>
                <a:gd name="T80" fmla="*/ 2137 w 2568"/>
                <a:gd name="T81" fmla="*/ 3622 h 3758"/>
                <a:gd name="T82" fmla="*/ 1829 w 2568"/>
                <a:gd name="T83" fmla="*/ 3253 h 3758"/>
                <a:gd name="T84" fmla="*/ 1304 w 2568"/>
                <a:gd name="T85" fmla="*/ 2600 h 3758"/>
                <a:gd name="T86" fmla="*/ 824 w 2568"/>
                <a:gd name="T87" fmla="*/ 1957 h 3758"/>
                <a:gd name="T88" fmla="*/ 533 w 2568"/>
                <a:gd name="T89" fmla="*/ 1477 h 3758"/>
                <a:gd name="T90" fmla="*/ 433 w 2568"/>
                <a:gd name="T91" fmla="*/ 1195 h 3758"/>
                <a:gd name="T92" fmla="*/ 429 w 2568"/>
                <a:gd name="T93" fmla="*/ 880 h 3758"/>
                <a:gd name="T94" fmla="*/ 559 w 2568"/>
                <a:gd name="T95" fmla="*/ 524 h 3758"/>
                <a:gd name="T96" fmla="*/ 762 w 2568"/>
                <a:gd name="T97" fmla="*/ 231 h 3758"/>
                <a:gd name="T98" fmla="*/ 1006 w 2568"/>
                <a:gd name="T99" fmla="*/ 55 h 3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68" h="3758">
                  <a:moveTo>
                    <a:pt x="313" y="3691"/>
                  </a:moveTo>
                  <a:lnTo>
                    <a:pt x="315" y="3695"/>
                  </a:lnTo>
                  <a:lnTo>
                    <a:pt x="311" y="3693"/>
                  </a:lnTo>
                  <a:lnTo>
                    <a:pt x="313" y="3691"/>
                  </a:lnTo>
                  <a:close/>
                  <a:moveTo>
                    <a:pt x="711" y="2122"/>
                  </a:moveTo>
                  <a:lnTo>
                    <a:pt x="739" y="2142"/>
                  </a:lnTo>
                  <a:lnTo>
                    <a:pt x="764" y="2169"/>
                  </a:lnTo>
                  <a:lnTo>
                    <a:pt x="788" y="2204"/>
                  </a:lnTo>
                  <a:lnTo>
                    <a:pt x="809" y="2238"/>
                  </a:lnTo>
                  <a:lnTo>
                    <a:pt x="829" y="2271"/>
                  </a:lnTo>
                  <a:lnTo>
                    <a:pt x="848" y="2300"/>
                  </a:lnTo>
                  <a:lnTo>
                    <a:pt x="1180" y="2733"/>
                  </a:lnTo>
                  <a:lnTo>
                    <a:pt x="1080" y="2862"/>
                  </a:lnTo>
                  <a:lnTo>
                    <a:pt x="977" y="2987"/>
                  </a:lnTo>
                  <a:lnTo>
                    <a:pt x="868" y="3109"/>
                  </a:lnTo>
                  <a:lnTo>
                    <a:pt x="760" y="3231"/>
                  </a:lnTo>
                  <a:lnTo>
                    <a:pt x="651" y="3353"/>
                  </a:lnTo>
                  <a:lnTo>
                    <a:pt x="548" y="3477"/>
                  </a:lnTo>
                  <a:lnTo>
                    <a:pt x="520" y="3509"/>
                  </a:lnTo>
                  <a:lnTo>
                    <a:pt x="486" y="3544"/>
                  </a:lnTo>
                  <a:lnTo>
                    <a:pt x="451" y="3578"/>
                  </a:lnTo>
                  <a:lnTo>
                    <a:pt x="413" y="3611"/>
                  </a:lnTo>
                  <a:lnTo>
                    <a:pt x="377" y="3642"/>
                  </a:lnTo>
                  <a:lnTo>
                    <a:pt x="342" y="3669"/>
                  </a:lnTo>
                  <a:lnTo>
                    <a:pt x="313" y="3691"/>
                  </a:lnTo>
                  <a:lnTo>
                    <a:pt x="311" y="3689"/>
                  </a:lnTo>
                  <a:lnTo>
                    <a:pt x="306" y="3677"/>
                  </a:lnTo>
                  <a:lnTo>
                    <a:pt x="295" y="3657"/>
                  </a:lnTo>
                  <a:lnTo>
                    <a:pt x="280" y="3631"/>
                  </a:lnTo>
                  <a:lnTo>
                    <a:pt x="262" y="3602"/>
                  </a:lnTo>
                  <a:lnTo>
                    <a:pt x="242" y="3567"/>
                  </a:lnTo>
                  <a:lnTo>
                    <a:pt x="220" y="3529"/>
                  </a:lnTo>
                  <a:lnTo>
                    <a:pt x="197" y="3487"/>
                  </a:lnTo>
                  <a:lnTo>
                    <a:pt x="173" y="3444"/>
                  </a:lnTo>
                  <a:lnTo>
                    <a:pt x="149" y="3397"/>
                  </a:lnTo>
                  <a:lnTo>
                    <a:pt x="126" y="3349"/>
                  </a:lnTo>
                  <a:lnTo>
                    <a:pt x="102" y="3300"/>
                  </a:lnTo>
                  <a:lnTo>
                    <a:pt x="79" y="3251"/>
                  </a:lnTo>
                  <a:lnTo>
                    <a:pt x="59" y="3202"/>
                  </a:lnTo>
                  <a:lnTo>
                    <a:pt x="40" y="3153"/>
                  </a:lnTo>
                  <a:lnTo>
                    <a:pt x="24" y="3107"/>
                  </a:lnTo>
                  <a:lnTo>
                    <a:pt x="13" y="3062"/>
                  </a:lnTo>
                  <a:lnTo>
                    <a:pt x="4" y="3020"/>
                  </a:lnTo>
                  <a:lnTo>
                    <a:pt x="0" y="2980"/>
                  </a:lnTo>
                  <a:lnTo>
                    <a:pt x="4" y="2971"/>
                  </a:lnTo>
                  <a:lnTo>
                    <a:pt x="13" y="2955"/>
                  </a:lnTo>
                  <a:lnTo>
                    <a:pt x="29" y="2935"/>
                  </a:lnTo>
                  <a:lnTo>
                    <a:pt x="49" y="2911"/>
                  </a:lnTo>
                  <a:lnTo>
                    <a:pt x="71" y="2886"/>
                  </a:lnTo>
                  <a:lnTo>
                    <a:pt x="97" y="2858"/>
                  </a:lnTo>
                  <a:lnTo>
                    <a:pt x="120" y="2833"/>
                  </a:lnTo>
                  <a:lnTo>
                    <a:pt x="144" y="2806"/>
                  </a:lnTo>
                  <a:lnTo>
                    <a:pt x="166" y="2782"/>
                  </a:lnTo>
                  <a:lnTo>
                    <a:pt x="184" y="2762"/>
                  </a:lnTo>
                  <a:lnTo>
                    <a:pt x="711" y="2122"/>
                  </a:lnTo>
                  <a:close/>
                  <a:moveTo>
                    <a:pt x="1244" y="0"/>
                  </a:moveTo>
                  <a:lnTo>
                    <a:pt x="1333" y="4"/>
                  </a:lnTo>
                  <a:lnTo>
                    <a:pt x="1415" y="13"/>
                  </a:lnTo>
                  <a:lnTo>
                    <a:pt x="1491" y="29"/>
                  </a:lnTo>
                  <a:lnTo>
                    <a:pt x="1560" y="51"/>
                  </a:lnTo>
                  <a:lnTo>
                    <a:pt x="1626" y="78"/>
                  </a:lnTo>
                  <a:lnTo>
                    <a:pt x="1686" y="111"/>
                  </a:lnTo>
                  <a:lnTo>
                    <a:pt x="1740" y="149"/>
                  </a:lnTo>
                  <a:lnTo>
                    <a:pt x="1791" y="193"/>
                  </a:lnTo>
                  <a:lnTo>
                    <a:pt x="1839" y="238"/>
                  </a:lnTo>
                  <a:lnTo>
                    <a:pt x="1880" y="289"/>
                  </a:lnTo>
                  <a:lnTo>
                    <a:pt x="1920" y="342"/>
                  </a:lnTo>
                  <a:lnTo>
                    <a:pt x="1957" y="398"/>
                  </a:lnTo>
                  <a:lnTo>
                    <a:pt x="1989" y="457"/>
                  </a:lnTo>
                  <a:lnTo>
                    <a:pt x="2020" y="517"/>
                  </a:lnTo>
                  <a:lnTo>
                    <a:pt x="2049" y="578"/>
                  </a:lnTo>
                  <a:lnTo>
                    <a:pt x="2077" y="642"/>
                  </a:lnTo>
                  <a:lnTo>
                    <a:pt x="2097" y="693"/>
                  </a:lnTo>
                  <a:lnTo>
                    <a:pt x="2117" y="746"/>
                  </a:lnTo>
                  <a:lnTo>
                    <a:pt x="2135" y="802"/>
                  </a:lnTo>
                  <a:lnTo>
                    <a:pt x="2153" y="858"/>
                  </a:lnTo>
                  <a:lnTo>
                    <a:pt x="2166" y="917"/>
                  </a:lnTo>
                  <a:lnTo>
                    <a:pt x="2177" y="973"/>
                  </a:lnTo>
                  <a:lnTo>
                    <a:pt x="2180" y="1029"/>
                  </a:lnTo>
                  <a:lnTo>
                    <a:pt x="2180" y="1082"/>
                  </a:lnTo>
                  <a:lnTo>
                    <a:pt x="2171" y="1133"/>
                  </a:lnTo>
                  <a:lnTo>
                    <a:pt x="2144" y="1238"/>
                  </a:lnTo>
                  <a:lnTo>
                    <a:pt x="2111" y="1335"/>
                  </a:lnTo>
                  <a:lnTo>
                    <a:pt x="2073" y="1427"/>
                  </a:lnTo>
                  <a:lnTo>
                    <a:pt x="2029" y="1515"/>
                  </a:lnTo>
                  <a:lnTo>
                    <a:pt x="1984" y="1597"/>
                  </a:lnTo>
                  <a:lnTo>
                    <a:pt x="1960" y="1640"/>
                  </a:lnTo>
                  <a:lnTo>
                    <a:pt x="1937" y="1682"/>
                  </a:lnTo>
                  <a:lnTo>
                    <a:pt x="1911" y="1724"/>
                  </a:lnTo>
                  <a:lnTo>
                    <a:pt x="1884" y="1769"/>
                  </a:lnTo>
                  <a:lnTo>
                    <a:pt x="1851" y="1817"/>
                  </a:lnTo>
                  <a:lnTo>
                    <a:pt x="1844" y="1817"/>
                  </a:lnTo>
                  <a:lnTo>
                    <a:pt x="1404" y="1240"/>
                  </a:lnTo>
                  <a:lnTo>
                    <a:pt x="1449" y="1182"/>
                  </a:lnTo>
                  <a:lnTo>
                    <a:pt x="1495" y="1120"/>
                  </a:lnTo>
                  <a:lnTo>
                    <a:pt x="1539" y="1055"/>
                  </a:lnTo>
                  <a:lnTo>
                    <a:pt x="1579" y="987"/>
                  </a:lnTo>
                  <a:lnTo>
                    <a:pt x="1611" y="917"/>
                  </a:lnTo>
                  <a:lnTo>
                    <a:pt x="1626" y="862"/>
                  </a:lnTo>
                  <a:lnTo>
                    <a:pt x="1639" y="811"/>
                  </a:lnTo>
                  <a:lnTo>
                    <a:pt x="1651" y="757"/>
                  </a:lnTo>
                  <a:lnTo>
                    <a:pt x="1582" y="702"/>
                  </a:lnTo>
                  <a:lnTo>
                    <a:pt x="1511" y="658"/>
                  </a:lnTo>
                  <a:lnTo>
                    <a:pt x="1442" y="627"/>
                  </a:lnTo>
                  <a:lnTo>
                    <a:pt x="1375" y="607"/>
                  </a:lnTo>
                  <a:lnTo>
                    <a:pt x="1308" y="597"/>
                  </a:lnTo>
                  <a:lnTo>
                    <a:pt x="1244" y="597"/>
                  </a:lnTo>
                  <a:lnTo>
                    <a:pt x="1180" y="606"/>
                  </a:lnTo>
                  <a:lnTo>
                    <a:pt x="1119" y="622"/>
                  </a:lnTo>
                  <a:lnTo>
                    <a:pt x="1060" y="646"/>
                  </a:lnTo>
                  <a:lnTo>
                    <a:pt x="1046" y="653"/>
                  </a:lnTo>
                  <a:lnTo>
                    <a:pt x="1028" y="667"/>
                  </a:lnTo>
                  <a:lnTo>
                    <a:pt x="1009" y="684"/>
                  </a:lnTo>
                  <a:lnTo>
                    <a:pt x="989" y="704"/>
                  </a:lnTo>
                  <a:lnTo>
                    <a:pt x="969" y="724"/>
                  </a:lnTo>
                  <a:lnTo>
                    <a:pt x="953" y="742"/>
                  </a:lnTo>
                  <a:lnTo>
                    <a:pt x="940" y="760"/>
                  </a:lnTo>
                  <a:lnTo>
                    <a:pt x="931" y="773"/>
                  </a:lnTo>
                  <a:lnTo>
                    <a:pt x="928" y="795"/>
                  </a:lnTo>
                  <a:lnTo>
                    <a:pt x="931" y="818"/>
                  </a:lnTo>
                  <a:lnTo>
                    <a:pt x="940" y="844"/>
                  </a:lnTo>
                  <a:lnTo>
                    <a:pt x="949" y="869"/>
                  </a:lnTo>
                  <a:lnTo>
                    <a:pt x="960" y="891"/>
                  </a:lnTo>
                  <a:lnTo>
                    <a:pt x="968" y="909"/>
                  </a:lnTo>
                  <a:lnTo>
                    <a:pt x="1004" y="989"/>
                  </a:lnTo>
                  <a:lnTo>
                    <a:pt x="1049" y="1067"/>
                  </a:lnTo>
                  <a:lnTo>
                    <a:pt x="1100" y="1142"/>
                  </a:lnTo>
                  <a:lnTo>
                    <a:pt x="1153" y="1213"/>
                  </a:lnTo>
                  <a:lnTo>
                    <a:pt x="1209" y="1284"/>
                  </a:lnTo>
                  <a:lnTo>
                    <a:pt x="1264" y="1353"/>
                  </a:lnTo>
                  <a:lnTo>
                    <a:pt x="1317" y="1422"/>
                  </a:lnTo>
                  <a:lnTo>
                    <a:pt x="1486" y="1644"/>
                  </a:lnTo>
                  <a:lnTo>
                    <a:pt x="1659" y="1864"/>
                  </a:lnTo>
                  <a:lnTo>
                    <a:pt x="1835" y="2080"/>
                  </a:lnTo>
                  <a:lnTo>
                    <a:pt x="2011" y="2298"/>
                  </a:lnTo>
                  <a:lnTo>
                    <a:pt x="2184" y="2517"/>
                  </a:lnTo>
                  <a:lnTo>
                    <a:pt x="2557" y="2966"/>
                  </a:lnTo>
                  <a:lnTo>
                    <a:pt x="2564" y="2991"/>
                  </a:lnTo>
                  <a:lnTo>
                    <a:pt x="2568" y="3020"/>
                  </a:lnTo>
                  <a:lnTo>
                    <a:pt x="2566" y="3055"/>
                  </a:lnTo>
                  <a:lnTo>
                    <a:pt x="2560" y="3089"/>
                  </a:lnTo>
                  <a:lnTo>
                    <a:pt x="2555" y="3126"/>
                  </a:lnTo>
                  <a:lnTo>
                    <a:pt x="2546" y="3157"/>
                  </a:lnTo>
                  <a:lnTo>
                    <a:pt x="2540" y="3186"/>
                  </a:lnTo>
                  <a:lnTo>
                    <a:pt x="2531" y="3224"/>
                  </a:lnTo>
                  <a:lnTo>
                    <a:pt x="2520" y="3271"/>
                  </a:lnTo>
                  <a:lnTo>
                    <a:pt x="2506" y="3324"/>
                  </a:lnTo>
                  <a:lnTo>
                    <a:pt x="2489" y="3382"/>
                  </a:lnTo>
                  <a:lnTo>
                    <a:pt x="2473" y="3442"/>
                  </a:lnTo>
                  <a:lnTo>
                    <a:pt x="2453" y="3502"/>
                  </a:lnTo>
                  <a:lnTo>
                    <a:pt x="2433" y="3560"/>
                  </a:lnTo>
                  <a:lnTo>
                    <a:pt x="2411" y="3615"/>
                  </a:lnTo>
                  <a:lnTo>
                    <a:pt x="2389" y="3664"/>
                  </a:lnTo>
                  <a:lnTo>
                    <a:pt x="2368" y="3704"/>
                  </a:lnTo>
                  <a:lnTo>
                    <a:pt x="2344" y="3735"/>
                  </a:lnTo>
                  <a:lnTo>
                    <a:pt x="2320" y="3753"/>
                  </a:lnTo>
                  <a:lnTo>
                    <a:pt x="2297" y="3758"/>
                  </a:lnTo>
                  <a:lnTo>
                    <a:pt x="2273" y="3753"/>
                  </a:lnTo>
                  <a:lnTo>
                    <a:pt x="2248" y="3740"/>
                  </a:lnTo>
                  <a:lnTo>
                    <a:pt x="2222" y="3722"/>
                  </a:lnTo>
                  <a:lnTo>
                    <a:pt x="2199" y="3698"/>
                  </a:lnTo>
                  <a:lnTo>
                    <a:pt x="2177" y="3673"/>
                  </a:lnTo>
                  <a:lnTo>
                    <a:pt x="2155" y="3647"/>
                  </a:lnTo>
                  <a:lnTo>
                    <a:pt x="2137" y="3622"/>
                  </a:lnTo>
                  <a:lnTo>
                    <a:pt x="2120" y="3602"/>
                  </a:lnTo>
                  <a:lnTo>
                    <a:pt x="2108" y="3586"/>
                  </a:lnTo>
                  <a:lnTo>
                    <a:pt x="1971" y="3418"/>
                  </a:lnTo>
                  <a:lnTo>
                    <a:pt x="1829" y="3253"/>
                  </a:lnTo>
                  <a:lnTo>
                    <a:pt x="1689" y="3086"/>
                  </a:lnTo>
                  <a:lnTo>
                    <a:pt x="1551" y="2917"/>
                  </a:lnTo>
                  <a:lnTo>
                    <a:pt x="1428" y="2758"/>
                  </a:lnTo>
                  <a:lnTo>
                    <a:pt x="1304" y="2600"/>
                  </a:lnTo>
                  <a:lnTo>
                    <a:pt x="1180" y="2444"/>
                  </a:lnTo>
                  <a:lnTo>
                    <a:pt x="1059" y="2284"/>
                  </a:lnTo>
                  <a:lnTo>
                    <a:pt x="940" y="2122"/>
                  </a:lnTo>
                  <a:lnTo>
                    <a:pt x="824" y="1957"/>
                  </a:lnTo>
                  <a:lnTo>
                    <a:pt x="711" y="1786"/>
                  </a:lnTo>
                  <a:lnTo>
                    <a:pt x="604" y="1609"/>
                  </a:lnTo>
                  <a:lnTo>
                    <a:pt x="568" y="1544"/>
                  </a:lnTo>
                  <a:lnTo>
                    <a:pt x="533" y="1477"/>
                  </a:lnTo>
                  <a:lnTo>
                    <a:pt x="500" y="1409"/>
                  </a:lnTo>
                  <a:lnTo>
                    <a:pt x="473" y="1340"/>
                  </a:lnTo>
                  <a:lnTo>
                    <a:pt x="451" y="1267"/>
                  </a:lnTo>
                  <a:lnTo>
                    <a:pt x="433" y="1195"/>
                  </a:lnTo>
                  <a:lnTo>
                    <a:pt x="422" y="1120"/>
                  </a:lnTo>
                  <a:lnTo>
                    <a:pt x="417" y="1042"/>
                  </a:lnTo>
                  <a:lnTo>
                    <a:pt x="419" y="962"/>
                  </a:lnTo>
                  <a:lnTo>
                    <a:pt x="429" y="880"/>
                  </a:lnTo>
                  <a:lnTo>
                    <a:pt x="448" y="795"/>
                  </a:lnTo>
                  <a:lnTo>
                    <a:pt x="477" y="706"/>
                  </a:lnTo>
                  <a:lnTo>
                    <a:pt x="513" y="613"/>
                  </a:lnTo>
                  <a:lnTo>
                    <a:pt x="559" y="524"/>
                  </a:lnTo>
                  <a:lnTo>
                    <a:pt x="608" y="440"/>
                  </a:lnTo>
                  <a:lnTo>
                    <a:pt x="660" y="360"/>
                  </a:lnTo>
                  <a:lnTo>
                    <a:pt x="717" y="286"/>
                  </a:lnTo>
                  <a:lnTo>
                    <a:pt x="762" y="231"/>
                  </a:lnTo>
                  <a:lnTo>
                    <a:pt x="815" y="180"/>
                  </a:lnTo>
                  <a:lnTo>
                    <a:pt x="873" y="133"/>
                  </a:lnTo>
                  <a:lnTo>
                    <a:pt x="937" y="91"/>
                  </a:lnTo>
                  <a:lnTo>
                    <a:pt x="1006" y="55"/>
                  </a:lnTo>
                  <a:lnTo>
                    <a:pt x="1080" y="29"/>
                  </a:lnTo>
                  <a:lnTo>
                    <a:pt x="1244"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
          <p:nvSpPr>
            <p:cNvPr id="85" name="Oval 1">
              <a:extLst>
                <a:ext uri="{FF2B5EF4-FFF2-40B4-BE49-F238E27FC236}">
                  <a16:creationId xmlns:a16="http://schemas.microsoft.com/office/drawing/2014/main" id="{843AE437-0558-423B-AD82-2F71418B39D7}"/>
                </a:ext>
              </a:extLst>
            </p:cNvPr>
            <p:cNvSpPr/>
            <p:nvPr/>
          </p:nvSpPr>
          <p:spPr>
            <a:xfrm>
              <a:off x="817234" y="2821958"/>
              <a:ext cx="267719" cy="267718"/>
            </a:xfrm>
            <a:custGeom>
              <a:avLst/>
              <a:gdLst/>
              <a:ahLst/>
              <a:cxnLst/>
              <a:rect l="l" t="t" r="r" b="b"/>
              <a:pathLst>
                <a:path w="3848188" h="3848188">
                  <a:moveTo>
                    <a:pt x="1531053" y="504131"/>
                  </a:moveTo>
                  <a:lnTo>
                    <a:pt x="1531053" y="1481511"/>
                  </a:lnTo>
                  <a:lnTo>
                    <a:pt x="553673" y="1481511"/>
                  </a:lnTo>
                  <a:lnTo>
                    <a:pt x="553673" y="2263055"/>
                  </a:lnTo>
                  <a:lnTo>
                    <a:pt x="1531053" y="2263055"/>
                  </a:lnTo>
                  <a:lnTo>
                    <a:pt x="1531053" y="3240435"/>
                  </a:lnTo>
                  <a:lnTo>
                    <a:pt x="2312597" y="3240435"/>
                  </a:lnTo>
                  <a:lnTo>
                    <a:pt x="2312597" y="2263055"/>
                  </a:lnTo>
                  <a:lnTo>
                    <a:pt x="3289977" y="2263055"/>
                  </a:lnTo>
                  <a:lnTo>
                    <a:pt x="3289977" y="1481511"/>
                  </a:lnTo>
                  <a:lnTo>
                    <a:pt x="2312597" y="1481511"/>
                  </a:lnTo>
                  <a:lnTo>
                    <a:pt x="2312597" y="504131"/>
                  </a:lnTo>
                  <a:close/>
                  <a:moveTo>
                    <a:pt x="1924094" y="0"/>
                  </a:moveTo>
                  <a:cubicBezTo>
                    <a:pt x="2986742" y="0"/>
                    <a:pt x="3848188" y="861446"/>
                    <a:pt x="3848188" y="1924094"/>
                  </a:cubicBezTo>
                  <a:cubicBezTo>
                    <a:pt x="3848188" y="2986742"/>
                    <a:pt x="2986742" y="3848188"/>
                    <a:pt x="1924094" y="3848188"/>
                  </a:cubicBezTo>
                  <a:cubicBezTo>
                    <a:pt x="861446" y="3848188"/>
                    <a:pt x="0" y="2986742"/>
                    <a:pt x="0" y="1924094"/>
                  </a:cubicBezTo>
                  <a:cubicBezTo>
                    <a:pt x="0" y="861446"/>
                    <a:pt x="861446" y="0"/>
                    <a:pt x="192409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86" name="Rounded Rectangle 8">
              <a:extLst>
                <a:ext uri="{FF2B5EF4-FFF2-40B4-BE49-F238E27FC236}">
                  <a16:creationId xmlns:a16="http://schemas.microsoft.com/office/drawing/2014/main" id="{6C23D499-31DC-4B2A-9713-761CA75A59A7}"/>
                </a:ext>
              </a:extLst>
            </p:cNvPr>
            <p:cNvSpPr/>
            <p:nvPr/>
          </p:nvSpPr>
          <p:spPr>
            <a:xfrm>
              <a:off x="1172433" y="5068538"/>
              <a:ext cx="166255" cy="125447"/>
            </a:xfrm>
            <a:custGeom>
              <a:avLst/>
              <a:gdLst/>
              <a:ahLst/>
              <a:cxnLst/>
              <a:rect l="l" t="t" r="r" b="b"/>
              <a:pathLst>
                <a:path w="3960440" h="2988329">
                  <a:moveTo>
                    <a:pt x="1906134" y="1614050"/>
                  </a:moveTo>
                  <a:cubicBezTo>
                    <a:pt x="1848735" y="1614050"/>
                    <a:pt x="1802205" y="1659775"/>
                    <a:pt x="1802205" y="1716180"/>
                  </a:cubicBezTo>
                  <a:lnTo>
                    <a:pt x="1802205" y="1952130"/>
                  </a:lnTo>
                  <a:lnTo>
                    <a:pt x="1562097" y="1952130"/>
                  </a:lnTo>
                  <a:cubicBezTo>
                    <a:pt x="1504698" y="1952130"/>
                    <a:pt x="1458167" y="1997855"/>
                    <a:pt x="1458167" y="2054260"/>
                  </a:cubicBezTo>
                  <a:lnTo>
                    <a:pt x="1458167" y="2188080"/>
                  </a:lnTo>
                  <a:cubicBezTo>
                    <a:pt x="1458167" y="2244485"/>
                    <a:pt x="1504698" y="2290210"/>
                    <a:pt x="1562097" y="2290210"/>
                  </a:cubicBezTo>
                  <a:lnTo>
                    <a:pt x="1802205" y="2290210"/>
                  </a:lnTo>
                  <a:lnTo>
                    <a:pt x="1802205" y="2526160"/>
                  </a:lnTo>
                  <a:cubicBezTo>
                    <a:pt x="1802205" y="2582565"/>
                    <a:pt x="1848735" y="2628290"/>
                    <a:pt x="1906134" y="2628290"/>
                  </a:cubicBezTo>
                  <a:lnTo>
                    <a:pt x="2042312" y="2628290"/>
                  </a:lnTo>
                  <a:cubicBezTo>
                    <a:pt x="2099711" y="2628290"/>
                    <a:pt x="2146242" y="2582565"/>
                    <a:pt x="2146242" y="2526160"/>
                  </a:cubicBezTo>
                  <a:lnTo>
                    <a:pt x="2146242" y="2290210"/>
                  </a:lnTo>
                  <a:lnTo>
                    <a:pt x="2386349" y="2290210"/>
                  </a:lnTo>
                  <a:cubicBezTo>
                    <a:pt x="2443749" y="2290210"/>
                    <a:pt x="2490279" y="2244485"/>
                    <a:pt x="2490279" y="2188080"/>
                  </a:cubicBezTo>
                  <a:lnTo>
                    <a:pt x="2490279" y="2054260"/>
                  </a:lnTo>
                  <a:cubicBezTo>
                    <a:pt x="2490279" y="1997855"/>
                    <a:pt x="2443749" y="1952130"/>
                    <a:pt x="2386349" y="1952130"/>
                  </a:cubicBezTo>
                  <a:lnTo>
                    <a:pt x="2146242" y="1952130"/>
                  </a:lnTo>
                  <a:lnTo>
                    <a:pt x="2146242" y="1716180"/>
                  </a:lnTo>
                  <a:cubicBezTo>
                    <a:pt x="2146242" y="1659775"/>
                    <a:pt x="2099711" y="1614050"/>
                    <a:pt x="2042312" y="1614050"/>
                  </a:cubicBezTo>
                  <a:close/>
                  <a:moveTo>
                    <a:pt x="0" y="1368149"/>
                  </a:moveTo>
                  <a:lnTo>
                    <a:pt x="3960440" y="1368149"/>
                  </a:lnTo>
                  <a:lnTo>
                    <a:pt x="3960440" y="2489988"/>
                  </a:lnTo>
                  <a:cubicBezTo>
                    <a:pt x="3960440" y="2765214"/>
                    <a:pt x="3737325" y="2988329"/>
                    <a:pt x="3462099" y="2988329"/>
                  </a:cubicBezTo>
                  <a:lnTo>
                    <a:pt x="498341" y="2988329"/>
                  </a:lnTo>
                  <a:cubicBezTo>
                    <a:pt x="223115" y="2988329"/>
                    <a:pt x="0" y="2765214"/>
                    <a:pt x="0" y="2489988"/>
                  </a:cubicBezTo>
                  <a:close/>
                  <a:moveTo>
                    <a:pt x="1399199" y="277487"/>
                  </a:moveTo>
                  <a:cubicBezTo>
                    <a:pt x="1340514" y="277487"/>
                    <a:pt x="1292941" y="325060"/>
                    <a:pt x="1292941" y="383745"/>
                  </a:cubicBezTo>
                  <a:lnTo>
                    <a:pt x="1292941" y="684073"/>
                  </a:lnTo>
                  <a:lnTo>
                    <a:pt x="2667496" y="684073"/>
                  </a:lnTo>
                  <a:lnTo>
                    <a:pt x="2667496" y="383745"/>
                  </a:lnTo>
                  <a:cubicBezTo>
                    <a:pt x="2667496" y="325060"/>
                    <a:pt x="2619923" y="277487"/>
                    <a:pt x="2561238" y="277487"/>
                  </a:cubicBezTo>
                  <a:close/>
                  <a:moveTo>
                    <a:pt x="1139543" y="0"/>
                  </a:moveTo>
                  <a:lnTo>
                    <a:pt x="2820896" y="0"/>
                  </a:lnTo>
                  <a:cubicBezTo>
                    <a:pt x="2920320" y="0"/>
                    <a:pt x="3000919" y="80599"/>
                    <a:pt x="3000919" y="180023"/>
                  </a:cubicBezTo>
                  <a:lnTo>
                    <a:pt x="3000919" y="684073"/>
                  </a:lnTo>
                  <a:lnTo>
                    <a:pt x="3462099" y="684073"/>
                  </a:lnTo>
                  <a:cubicBezTo>
                    <a:pt x="3727111" y="684073"/>
                    <a:pt x="3943808" y="890935"/>
                    <a:pt x="3957387" y="1152125"/>
                  </a:cubicBezTo>
                  <a:lnTo>
                    <a:pt x="3053" y="1152125"/>
                  </a:lnTo>
                  <a:cubicBezTo>
                    <a:pt x="16632" y="890935"/>
                    <a:pt x="233329" y="684073"/>
                    <a:pt x="498341" y="684073"/>
                  </a:cubicBezTo>
                  <a:lnTo>
                    <a:pt x="959520" y="684073"/>
                  </a:lnTo>
                  <a:lnTo>
                    <a:pt x="959520" y="180023"/>
                  </a:lnTo>
                  <a:cubicBezTo>
                    <a:pt x="959520" y="80599"/>
                    <a:pt x="1040119" y="0"/>
                    <a:pt x="113954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87" name="Oval 19">
              <a:extLst>
                <a:ext uri="{FF2B5EF4-FFF2-40B4-BE49-F238E27FC236}">
                  <a16:creationId xmlns:a16="http://schemas.microsoft.com/office/drawing/2014/main" id="{BD2AC531-7D7D-4E2A-ACD3-719CA79789FB}"/>
                </a:ext>
              </a:extLst>
            </p:cNvPr>
            <p:cNvSpPr/>
            <p:nvPr/>
          </p:nvSpPr>
          <p:spPr>
            <a:xfrm rot="7840081">
              <a:off x="4121596" y="2427762"/>
              <a:ext cx="244303" cy="208398"/>
            </a:xfrm>
            <a:custGeom>
              <a:avLst/>
              <a:gdLst/>
              <a:ahLst/>
              <a:cxnLst/>
              <a:rect l="l" t="t" r="r" b="b"/>
              <a:pathLst>
                <a:path w="4290840" h="3660228">
                  <a:moveTo>
                    <a:pt x="2325835" y="1430901"/>
                  </a:moveTo>
                  <a:cubicBezTo>
                    <a:pt x="2336670" y="1441414"/>
                    <a:pt x="2351639" y="1447919"/>
                    <a:pt x="2368172" y="1447919"/>
                  </a:cubicBezTo>
                  <a:cubicBezTo>
                    <a:pt x="2401241" y="1447919"/>
                    <a:pt x="2428048" y="1421905"/>
                    <a:pt x="2428048" y="1389815"/>
                  </a:cubicBezTo>
                  <a:lnTo>
                    <a:pt x="2428048" y="290423"/>
                  </a:lnTo>
                  <a:cubicBezTo>
                    <a:pt x="2428048" y="258334"/>
                    <a:pt x="2401241" y="232319"/>
                    <a:pt x="2368173" y="232320"/>
                  </a:cubicBezTo>
                  <a:cubicBezTo>
                    <a:pt x="2335105" y="232319"/>
                    <a:pt x="2308298" y="258334"/>
                    <a:pt x="2308298" y="290424"/>
                  </a:cubicBezTo>
                  <a:lnTo>
                    <a:pt x="2308298" y="1389814"/>
                  </a:lnTo>
                  <a:cubicBezTo>
                    <a:pt x="2308297" y="1405860"/>
                    <a:pt x="2314999" y="1420385"/>
                    <a:pt x="2325835" y="1430901"/>
                  </a:cubicBezTo>
                  <a:close/>
                  <a:moveTo>
                    <a:pt x="1712446" y="1346642"/>
                  </a:moveTo>
                  <a:cubicBezTo>
                    <a:pt x="1591450" y="1204364"/>
                    <a:pt x="1518764" y="1021961"/>
                    <a:pt x="1518764" y="823084"/>
                  </a:cubicBezTo>
                  <a:cubicBezTo>
                    <a:pt x="1518764" y="368507"/>
                    <a:pt x="1898505" y="1"/>
                    <a:pt x="2366939" y="0"/>
                  </a:cubicBezTo>
                  <a:cubicBezTo>
                    <a:pt x="2835373" y="1"/>
                    <a:pt x="3215115" y="368508"/>
                    <a:pt x="3215114" y="823084"/>
                  </a:cubicBezTo>
                  <a:cubicBezTo>
                    <a:pt x="3215114" y="1277660"/>
                    <a:pt x="2835373" y="1646168"/>
                    <a:pt x="2366939" y="1646167"/>
                  </a:cubicBezTo>
                  <a:cubicBezTo>
                    <a:pt x="2132723" y="1646167"/>
                    <a:pt x="1920679" y="1554040"/>
                    <a:pt x="1767189" y="1405093"/>
                  </a:cubicBezTo>
                  <a:cubicBezTo>
                    <a:pt x="1748003" y="1386474"/>
                    <a:pt x="1729732" y="1366968"/>
                    <a:pt x="1712446" y="1346642"/>
                  </a:cubicBezTo>
                  <a:close/>
                  <a:moveTo>
                    <a:pt x="2442785" y="3276067"/>
                  </a:moveTo>
                  <a:cubicBezTo>
                    <a:pt x="2452539" y="3288725"/>
                    <a:pt x="2467121" y="3297661"/>
                    <a:pt x="2484220" y="3299876"/>
                  </a:cubicBezTo>
                  <a:lnTo>
                    <a:pt x="3567493" y="3440235"/>
                  </a:lnTo>
                  <a:cubicBezTo>
                    <a:pt x="3601691" y="3444665"/>
                    <a:pt x="3633005" y="3420535"/>
                    <a:pt x="3637436" y="3386337"/>
                  </a:cubicBezTo>
                  <a:lnTo>
                    <a:pt x="3638507" y="3378082"/>
                  </a:lnTo>
                  <a:cubicBezTo>
                    <a:pt x="3642938" y="3343884"/>
                    <a:pt x="3618808" y="3312570"/>
                    <a:pt x="3584610" y="3308139"/>
                  </a:cubicBezTo>
                  <a:cubicBezTo>
                    <a:pt x="3223518" y="3261353"/>
                    <a:pt x="2862428" y="3214566"/>
                    <a:pt x="2501336" y="3167780"/>
                  </a:cubicBezTo>
                  <a:cubicBezTo>
                    <a:pt x="2467138" y="3163349"/>
                    <a:pt x="2435824" y="3187479"/>
                    <a:pt x="2431392" y="3221677"/>
                  </a:cubicBezTo>
                  <a:lnTo>
                    <a:pt x="2430323" y="3229933"/>
                  </a:lnTo>
                  <a:cubicBezTo>
                    <a:pt x="2428107" y="3247032"/>
                    <a:pt x="2433032" y="3263410"/>
                    <a:pt x="2442785" y="3276067"/>
                  </a:cubicBezTo>
                  <a:close/>
                  <a:moveTo>
                    <a:pt x="2077965" y="3502921"/>
                  </a:moveTo>
                  <a:cubicBezTo>
                    <a:pt x="2211151" y="3366898"/>
                    <a:pt x="2317658" y="3113548"/>
                    <a:pt x="2352262" y="2815726"/>
                  </a:cubicBezTo>
                  <a:cubicBezTo>
                    <a:pt x="2386865" y="2517903"/>
                    <a:pt x="2341165" y="2247898"/>
                    <a:pt x="2242534" y="2086510"/>
                  </a:cubicBezTo>
                  <a:lnTo>
                    <a:pt x="3638641" y="2239266"/>
                  </a:lnTo>
                  <a:cubicBezTo>
                    <a:pt x="4041695" y="2283368"/>
                    <a:pt x="4331596" y="2636192"/>
                    <a:pt x="4286150" y="3027324"/>
                  </a:cubicBezTo>
                  <a:cubicBezTo>
                    <a:pt x="4240705" y="3418455"/>
                    <a:pt x="3877125" y="3699778"/>
                    <a:pt x="3474071" y="3655676"/>
                  </a:cubicBezTo>
                  <a:close/>
                  <a:moveTo>
                    <a:pt x="554154" y="3094005"/>
                  </a:moveTo>
                  <a:cubicBezTo>
                    <a:pt x="563899" y="3106651"/>
                    <a:pt x="578469" y="3115580"/>
                    <a:pt x="595552" y="3117793"/>
                  </a:cubicBezTo>
                  <a:lnTo>
                    <a:pt x="1844342" y="3279597"/>
                  </a:lnTo>
                  <a:cubicBezTo>
                    <a:pt x="1878509" y="3284024"/>
                    <a:pt x="1909796" y="3259914"/>
                    <a:pt x="1914223" y="3225747"/>
                  </a:cubicBezTo>
                  <a:lnTo>
                    <a:pt x="1915292" y="3217498"/>
                  </a:lnTo>
                  <a:cubicBezTo>
                    <a:pt x="1919719" y="3183330"/>
                    <a:pt x="1895610" y="3152043"/>
                    <a:pt x="1861442" y="3147616"/>
                  </a:cubicBezTo>
                  <a:lnTo>
                    <a:pt x="612653" y="2985812"/>
                  </a:lnTo>
                  <a:cubicBezTo>
                    <a:pt x="578485" y="2981385"/>
                    <a:pt x="547198" y="3005495"/>
                    <a:pt x="542771" y="3039662"/>
                  </a:cubicBezTo>
                  <a:lnTo>
                    <a:pt x="541702" y="3047911"/>
                  </a:lnTo>
                  <a:cubicBezTo>
                    <a:pt x="539489" y="3064995"/>
                    <a:pt x="544409" y="3081359"/>
                    <a:pt x="554154" y="3094005"/>
                  </a:cubicBezTo>
                  <a:close/>
                  <a:moveTo>
                    <a:pt x="160256" y="3083028"/>
                  </a:moveTo>
                  <a:cubicBezTo>
                    <a:pt x="43080" y="2940417"/>
                    <a:pt x="-18033" y="2754428"/>
                    <a:pt x="4690" y="2558864"/>
                  </a:cubicBezTo>
                  <a:cubicBezTo>
                    <a:pt x="50134" y="2167732"/>
                    <a:pt x="413715" y="1886409"/>
                    <a:pt x="816769" y="1930509"/>
                  </a:cubicBezTo>
                  <a:lnTo>
                    <a:pt x="2159669" y="2077444"/>
                  </a:lnTo>
                  <a:cubicBezTo>
                    <a:pt x="2252567" y="2248534"/>
                    <a:pt x="2291731" y="2517583"/>
                    <a:pt x="2258286" y="2805444"/>
                  </a:cubicBezTo>
                  <a:cubicBezTo>
                    <a:pt x="2224840" y="3093304"/>
                    <a:pt x="2124922" y="3347135"/>
                    <a:pt x="1995098" y="3493855"/>
                  </a:cubicBezTo>
                  <a:lnTo>
                    <a:pt x="652198" y="3346920"/>
                  </a:lnTo>
                  <a:cubicBezTo>
                    <a:pt x="450671" y="3324868"/>
                    <a:pt x="277431" y="3225638"/>
                    <a:pt x="160256" y="308302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cs typeface="B Nazanin" panose="00000400000000000000" pitchFamily="2" charset="-78"/>
              </a:endParaRPr>
            </a:p>
          </p:txBody>
        </p:sp>
        <p:sp>
          <p:nvSpPr>
            <p:cNvPr id="88" name="Oval 7">
              <a:extLst>
                <a:ext uri="{FF2B5EF4-FFF2-40B4-BE49-F238E27FC236}">
                  <a16:creationId xmlns:a16="http://schemas.microsoft.com/office/drawing/2014/main" id="{7D534FBB-E95F-4218-8667-9DBF019D2F7D}"/>
                </a:ext>
              </a:extLst>
            </p:cNvPr>
            <p:cNvSpPr/>
            <p:nvPr/>
          </p:nvSpPr>
          <p:spPr>
            <a:xfrm>
              <a:off x="4536127" y="4516910"/>
              <a:ext cx="220820" cy="220820"/>
            </a:xfrm>
            <a:custGeom>
              <a:avLst/>
              <a:gdLst/>
              <a:ahLst/>
              <a:cxnLst/>
              <a:rect l="l" t="t" r="r" b="b"/>
              <a:pathLst>
                <a:path w="3816424" h="3816424">
                  <a:moveTo>
                    <a:pt x="2203186" y="2279595"/>
                  </a:moveTo>
                  <a:lnTo>
                    <a:pt x="2808192" y="3090048"/>
                  </a:lnTo>
                  <a:cubicBezTo>
                    <a:pt x="2335386" y="3450334"/>
                    <a:pt x="1671399" y="3501280"/>
                    <a:pt x="1136700" y="3171034"/>
                  </a:cubicBezTo>
                  <a:lnTo>
                    <a:pt x="1672341" y="2318238"/>
                  </a:lnTo>
                  <a:cubicBezTo>
                    <a:pt x="1741351" y="2359418"/>
                    <a:pt x="1822171" y="2381777"/>
                    <a:pt x="1908212" y="2381777"/>
                  </a:cubicBezTo>
                  <a:cubicBezTo>
                    <a:pt x="2019680" y="2381777"/>
                    <a:pt x="2122383" y="2344251"/>
                    <a:pt x="2203186" y="2279595"/>
                  </a:cubicBezTo>
                  <a:close/>
                  <a:moveTo>
                    <a:pt x="1908212" y="1559425"/>
                  </a:moveTo>
                  <a:lnTo>
                    <a:pt x="1980325" y="1567601"/>
                  </a:lnTo>
                  <a:lnTo>
                    <a:pt x="1993606" y="1571724"/>
                  </a:lnTo>
                  <a:cubicBezTo>
                    <a:pt x="2013982" y="1576081"/>
                    <a:pt x="2033279" y="1583438"/>
                    <a:pt x="2051568" y="1592606"/>
                  </a:cubicBezTo>
                  <a:cubicBezTo>
                    <a:pt x="2161269" y="1643381"/>
                    <a:pt x="2238178" y="1752249"/>
                    <a:pt x="2242946" y="1879728"/>
                  </a:cubicBezTo>
                  <a:lnTo>
                    <a:pt x="2244564" y="1895777"/>
                  </a:lnTo>
                  <a:lnTo>
                    <a:pt x="2235941" y="1969331"/>
                  </a:lnTo>
                  <a:lnTo>
                    <a:pt x="2229295" y="1990738"/>
                  </a:lnTo>
                  <a:lnTo>
                    <a:pt x="2212064" y="2037880"/>
                  </a:lnTo>
                  <a:lnTo>
                    <a:pt x="2201144" y="2057998"/>
                  </a:lnTo>
                  <a:lnTo>
                    <a:pt x="2172872" y="2101104"/>
                  </a:lnTo>
                  <a:lnTo>
                    <a:pt x="2162191" y="2114050"/>
                  </a:lnTo>
                  <a:lnTo>
                    <a:pt x="2113970" y="2160082"/>
                  </a:lnTo>
                  <a:cubicBezTo>
                    <a:pt x="2057823" y="2205648"/>
                    <a:pt x="1986110" y="2232129"/>
                    <a:pt x="1908212" y="2232129"/>
                  </a:cubicBezTo>
                  <a:cubicBezTo>
                    <a:pt x="1851319" y="2232129"/>
                    <a:pt x="1797724" y="2218004"/>
                    <a:pt x="1751478" y="2191687"/>
                  </a:cubicBezTo>
                  <a:lnTo>
                    <a:pt x="1683784" y="2144677"/>
                  </a:lnTo>
                  <a:lnTo>
                    <a:pt x="1679431" y="2141086"/>
                  </a:lnTo>
                  <a:lnTo>
                    <a:pt x="1625925" y="2077610"/>
                  </a:lnTo>
                  <a:lnTo>
                    <a:pt x="1622829" y="2071906"/>
                  </a:lnTo>
                  <a:lnTo>
                    <a:pt x="1591352" y="2004343"/>
                  </a:lnTo>
                  <a:lnTo>
                    <a:pt x="1586740" y="1989486"/>
                  </a:lnTo>
                  <a:cubicBezTo>
                    <a:pt x="1578347" y="1963748"/>
                    <a:pt x="1573981" y="1936424"/>
                    <a:pt x="1573114" y="1908212"/>
                  </a:cubicBezTo>
                  <a:lnTo>
                    <a:pt x="1571860" y="1895777"/>
                  </a:lnTo>
                  <a:cubicBezTo>
                    <a:pt x="1571860" y="1754345"/>
                    <a:pt x="1659153" y="1633301"/>
                    <a:pt x="1783001" y="1584084"/>
                  </a:cubicBezTo>
                  <a:lnTo>
                    <a:pt x="1842294" y="1566070"/>
                  </a:lnTo>
                  <a:close/>
                  <a:moveTo>
                    <a:pt x="1379953" y="541019"/>
                  </a:moveTo>
                  <a:lnTo>
                    <a:pt x="1729168" y="1444825"/>
                  </a:lnTo>
                  <a:cubicBezTo>
                    <a:pt x="1549201" y="1515335"/>
                    <a:pt x="1422212" y="1690726"/>
                    <a:pt x="1422212" y="1895777"/>
                  </a:cubicBezTo>
                  <a:cubicBezTo>
                    <a:pt x="1422212" y="1899944"/>
                    <a:pt x="1422265" y="1904098"/>
                    <a:pt x="1423466" y="1908212"/>
                  </a:cubicBezTo>
                  <a:lnTo>
                    <a:pt x="425946" y="1908212"/>
                  </a:lnTo>
                  <a:cubicBezTo>
                    <a:pt x="430668" y="1282139"/>
                    <a:pt x="825479" y="748981"/>
                    <a:pt x="1379953" y="541019"/>
                  </a:cubicBezTo>
                  <a:close/>
                  <a:moveTo>
                    <a:pt x="2470889" y="507356"/>
                  </a:moveTo>
                  <a:cubicBezTo>
                    <a:pt x="3027464" y="716106"/>
                    <a:pt x="3423770" y="1251284"/>
                    <a:pt x="3428510" y="1879728"/>
                  </a:cubicBezTo>
                  <a:lnTo>
                    <a:pt x="2392594" y="1879728"/>
                  </a:lnTo>
                  <a:cubicBezTo>
                    <a:pt x="2387735" y="1688621"/>
                    <a:pt x="2271236" y="1525440"/>
                    <a:pt x="2105708" y="1452487"/>
                  </a:cubicBezTo>
                  <a:close/>
                  <a:moveTo>
                    <a:pt x="1908212" y="190783"/>
                  </a:moveTo>
                  <a:cubicBezTo>
                    <a:pt x="959702" y="190783"/>
                    <a:pt x="190783" y="959702"/>
                    <a:pt x="190783" y="1908212"/>
                  </a:cubicBezTo>
                  <a:cubicBezTo>
                    <a:pt x="190783" y="2856722"/>
                    <a:pt x="959702" y="3625641"/>
                    <a:pt x="1908212" y="3625641"/>
                  </a:cubicBezTo>
                  <a:cubicBezTo>
                    <a:pt x="2856722" y="3625641"/>
                    <a:pt x="3625641" y="2856722"/>
                    <a:pt x="3625641" y="1908212"/>
                  </a:cubicBezTo>
                  <a:cubicBezTo>
                    <a:pt x="3625641" y="959702"/>
                    <a:pt x="2856722" y="190783"/>
                    <a:pt x="1908212" y="190783"/>
                  </a:cubicBezTo>
                  <a:close/>
                  <a:moveTo>
                    <a:pt x="1908212" y="0"/>
                  </a:moveTo>
                  <a:cubicBezTo>
                    <a:pt x="2962088" y="0"/>
                    <a:pt x="3816424" y="854336"/>
                    <a:pt x="3816424" y="1908212"/>
                  </a:cubicBezTo>
                  <a:cubicBezTo>
                    <a:pt x="3816424" y="2962088"/>
                    <a:pt x="2962088" y="3816424"/>
                    <a:pt x="1908212" y="3816424"/>
                  </a:cubicBezTo>
                  <a:cubicBezTo>
                    <a:pt x="854336" y="3816424"/>
                    <a:pt x="0" y="2962088"/>
                    <a:pt x="0" y="1908212"/>
                  </a:cubicBezTo>
                  <a:cubicBezTo>
                    <a:pt x="0" y="854336"/>
                    <a:pt x="854336" y="0"/>
                    <a:pt x="19082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89" name="Chord 1">
              <a:extLst>
                <a:ext uri="{FF2B5EF4-FFF2-40B4-BE49-F238E27FC236}">
                  <a16:creationId xmlns:a16="http://schemas.microsoft.com/office/drawing/2014/main" id="{3A2B5229-DD55-4540-BE8D-B0395EF5F164}"/>
                </a:ext>
              </a:extLst>
            </p:cNvPr>
            <p:cNvSpPr/>
            <p:nvPr/>
          </p:nvSpPr>
          <p:spPr>
            <a:xfrm rot="16200000">
              <a:off x="1516256" y="2258490"/>
              <a:ext cx="172697" cy="172906"/>
            </a:xfrm>
            <a:custGeom>
              <a:avLst/>
              <a:gdLst/>
              <a:ahLst/>
              <a:cxnLst/>
              <a:rect l="l" t="t" r="r" b="b"/>
              <a:pathLst>
                <a:path w="3967137" h="3971952">
                  <a:moveTo>
                    <a:pt x="261389" y="1091292"/>
                  </a:moveTo>
                  <a:lnTo>
                    <a:pt x="261389" y="2844253"/>
                  </a:lnTo>
                  <a:cubicBezTo>
                    <a:pt x="261389" y="2868314"/>
                    <a:pt x="241884" y="2887819"/>
                    <a:pt x="217823" y="2887819"/>
                  </a:cubicBezTo>
                  <a:lnTo>
                    <a:pt x="43566" y="2887819"/>
                  </a:lnTo>
                  <a:cubicBezTo>
                    <a:pt x="19505" y="2887819"/>
                    <a:pt x="0" y="2868314"/>
                    <a:pt x="0" y="2844253"/>
                  </a:cubicBezTo>
                  <a:lnTo>
                    <a:pt x="0" y="1091292"/>
                  </a:lnTo>
                  <a:cubicBezTo>
                    <a:pt x="0" y="1067231"/>
                    <a:pt x="19505" y="1047726"/>
                    <a:pt x="43566" y="1047726"/>
                  </a:cubicBezTo>
                  <a:lnTo>
                    <a:pt x="217823" y="1047726"/>
                  </a:lnTo>
                  <a:cubicBezTo>
                    <a:pt x="241884" y="1047726"/>
                    <a:pt x="261389" y="1067231"/>
                    <a:pt x="261389" y="1091292"/>
                  </a:cubicBezTo>
                  <a:close/>
                  <a:moveTo>
                    <a:pt x="1777362" y="1774668"/>
                  </a:moveTo>
                  <a:lnTo>
                    <a:pt x="1417254" y="1774668"/>
                  </a:lnTo>
                  <a:lnTo>
                    <a:pt x="1417254" y="1414560"/>
                  </a:lnTo>
                  <a:lnTo>
                    <a:pt x="1031046" y="1414560"/>
                  </a:lnTo>
                  <a:lnTo>
                    <a:pt x="1031046" y="1774668"/>
                  </a:lnTo>
                  <a:lnTo>
                    <a:pt x="670938" y="1774668"/>
                  </a:lnTo>
                  <a:lnTo>
                    <a:pt x="670938" y="2160876"/>
                  </a:lnTo>
                  <a:lnTo>
                    <a:pt x="1031046" y="2160876"/>
                  </a:lnTo>
                  <a:lnTo>
                    <a:pt x="1031046" y="2520984"/>
                  </a:lnTo>
                  <a:lnTo>
                    <a:pt x="1417254" y="2520984"/>
                  </a:lnTo>
                  <a:lnTo>
                    <a:pt x="1417254" y="2160876"/>
                  </a:lnTo>
                  <a:lnTo>
                    <a:pt x="1777362" y="2160876"/>
                  </a:lnTo>
                  <a:close/>
                  <a:moveTo>
                    <a:pt x="2067493" y="3788343"/>
                  </a:moveTo>
                  <a:cubicBezTo>
                    <a:pt x="1411863" y="3859754"/>
                    <a:pt x="774928" y="3530250"/>
                    <a:pt x="425251" y="2938765"/>
                  </a:cubicBezTo>
                  <a:lnTo>
                    <a:pt x="380806" y="2850254"/>
                  </a:lnTo>
                  <a:lnTo>
                    <a:pt x="380806" y="1084978"/>
                  </a:lnTo>
                  <a:cubicBezTo>
                    <a:pt x="391288" y="1056225"/>
                    <a:pt x="405914" y="1029780"/>
                    <a:pt x="421215" y="1003639"/>
                  </a:cubicBezTo>
                  <a:cubicBezTo>
                    <a:pt x="768423" y="410526"/>
                    <a:pt x="1403978" y="78047"/>
                    <a:pt x="2059899" y="146393"/>
                  </a:cubicBezTo>
                  <a:close/>
                  <a:moveTo>
                    <a:pt x="2442453" y="43566"/>
                  </a:moveTo>
                  <a:lnTo>
                    <a:pt x="2442453" y="3916873"/>
                  </a:lnTo>
                  <a:cubicBezTo>
                    <a:pt x="2442453" y="3940934"/>
                    <a:pt x="2422948" y="3960439"/>
                    <a:pt x="2398887" y="3960439"/>
                  </a:cubicBezTo>
                  <a:lnTo>
                    <a:pt x="2224630" y="3960439"/>
                  </a:lnTo>
                  <a:cubicBezTo>
                    <a:pt x="2200569" y="3960439"/>
                    <a:pt x="2181064" y="3940934"/>
                    <a:pt x="2181064" y="3916873"/>
                  </a:cubicBezTo>
                  <a:lnTo>
                    <a:pt x="2181064" y="43566"/>
                  </a:lnTo>
                  <a:cubicBezTo>
                    <a:pt x="2181064" y="19505"/>
                    <a:pt x="2200569" y="0"/>
                    <a:pt x="2224630" y="0"/>
                  </a:cubicBezTo>
                  <a:lnTo>
                    <a:pt x="2398887" y="0"/>
                  </a:lnTo>
                  <a:cubicBezTo>
                    <a:pt x="2422948" y="0"/>
                    <a:pt x="2442453" y="19505"/>
                    <a:pt x="2442453" y="43566"/>
                  </a:cubicBezTo>
                  <a:close/>
                  <a:moveTo>
                    <a:pt x="3576812" y="3233512"/>
                  </a:moveTo>
                  <a:cubicBezTo>
                    <a:pt x="3575162" y="3242191"/>
                    <a:pt x="3571784" y="3250690"/>
                    <a:pt x="3566575" y="3258503"/>
                  </a:cubicBezTo>
                  <a:lnTo>
                    <a:pt x="3324309" y="3621901"/>
                  </a:lnTo>
                  <a:cubicBezTo>
                    <a:pt x="3303474" y="3653154"/>
                    <a:pt x="3261248" y="3661599"/>
                    <a:pt x="3229996" y="3640764"/>
                  </a:cubicBezTo>
                  <a:lnTo>
                    <a:pt x="2586977" y="3212084"/>
                  </a:lnTo>
                  <a:lnTo>
                    <a:pt x="2586977" y="2523698"/>
                  </a:lnTo>
                  <a:lnTo>
                    <a:pt x="3547712" y="3164190"/>
                  </a:lnTo>
                  <a:cubicBezTo>
                    <a:pt x="3571151" y="3179816"/>
                    <a:pt x="3581762" y="3207474"/>
                    <a:pt x="3576812" y="3233512"/>
                  </a:cubicBezTo>
                  <a:close/>
                  <a:moveTo>
                    <a:pt x="3966131" y="3317297"/>
                  </a:moveTo>
                  <a:cubicBezTo>
                    <a:pt x="3968508" y="3328190"/>
                    <a:pt x="3966729" y="3339990"/>
                    <a:pt x="3960231" y="3350115"/>
                  </a:cubicBezTo>
                  <a:lnTo>
                    <a:pt x="3574032" y="3951911"/>
                  </a:lnTo>
                  <a:cubicBezTo>
                    <a:pt x="3561037" y="3972161"/>
                    <a:pt x="3534087" y="3978041"/>
                    <a:pt x="3513837" y="3965046"/>
                  </a:cubicBezTo>
                  <a:lnTo>
                    <a:pt x="3367182" y="3870931"/>
                  </a:lnTo>
                  <a:cubicBezTo>
                    <a:pt x="3346932" y="3857936"/>
                    <a:pt x="3341051" y="3830986"/>
                    <a:pt x="3354046" y="3810736"/>
                  </a:cubicBezTo>
                  <a:lnTo>
                    <a:pt x="3740245" y="3208940"/>
                  </a:lnTo>
                  <a:cubicBezTo>
                    <a:pt x="3753241" y="3188690"/>
                    <a:pt x="3780191" y="3182809"/>
                    <a:pt x="3800440" y="3195805"/>
                  </a:cubicBezTo>
                  <a:lnTo>
                    <a:pt x="3947096" y="3289920"/>
                  </a:lnTo>
                  <a:cubicBezTo>
                    <a:pt x="3957221" y="3296417"/>
                    <a:pt x="3963753" y="3306404"/>
                    <a:pt x="3966131" y="33172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90" name="Round Same Side Corner Rectangle 5">
              <a:extLst>
                <a:ext uri="{FF2B5EF4-FFF2-40B4-BE49-F238E27FC236}">
                  <a16:creationId xmlns:a16="http://schemas.microsoft.com/office/drawing/2014/main" id="{43C03EA2-0A23-4B35-90D1-9D373A29A660}"/>
                </a:ext>
              </a:extLst>
            </p:cNvPr>
            <p:cNvSpPr/>
            <p:nvPr/>
          </p:nvSpPr>
          <p:spPr>
            <a:xfrm>
              <a:off x="1382277" y="2707594"/>
              <a:ext cx="297343" cy="208745"/>
            </a:xfrm>
            <a:custGeom>
              <a:avLst/>
              <a:gdLst/>
              <a:ahLst/>
              <a:cxnLst/>
              <a:rect l="l" t="t" r="r" b="b"/>
              <a:pathLst>
                <a:path w="3934890" h="3325069">
                  <a:moveTo>
                    <a:pt x="3256955" y="2654903"/>
                  </a:moveTo>
                  <a:cubicBezTo>
                    <a:pt x="3442016" y="2654903"/>
                    <a:pt x="3592038" y="2804925"/>
                    <a:pt x="3592038" y="2989986"/>
                  </a:cubicBezTo>
                  <a:cubicBezTo>
                    <a:pt x="3592038" y="3175047"/>
                    <a:pt x="3442016" y="3325069"/>
                    <a:pt x="3256955" y="3325069"/>
                  </a:cubicBezTo>
                  <a:cubicBezTo>
                    <a:pt x="3071894" y="3325069"/>
                    <a:pt x="2921872" y="3175047"/>
                    <a:pt x="2921872" y="2989986"/>
                  </a:cubicBezTo>
                  <a:cubicBezTo>
                    <a:pt x="2921872" y="2804925"/>
                    <a:pt x="3071894" y="2654903"/>
                    <a:pt x="3256955" y="2654903"/>
                  </a:cubicBezTo>
                  <a:close/>
                  <a:moveTo>
                    <a:pt x="1163958" y="2654903"/>
                  </a:moveTo>
                  <a:cubicBezTo>
                    <a:pt x="1349019" y="2654903"/>
                    <a:pt x="1499041" y="2804925"/>
                    <a:pt x="1499041" y="2989986"/>
                  </a:cubicBezTo>
                  <a:cubicBezTo>
                    <a:pt x="1499041" y="3175047"/>
                    <a:pt x="1349019" y="3325069"/>
                    <a:pt x="1163958" y="3325069"/>
                  </a:cubicBezTo>
                  <a:cubicBezTo>
                    <a:pt x="978897" y="3325069"/>
                    <a:pt x="828875" y="3175047"/>
                    <a:pt x="828875" y="2989986"/>
                  </a:cubicBezTo>
                  <a:cubicBezTo>
                    <a:pt x="828875" y="2804925"/>
                    <a:pt x="978897" y="2654903"/>
                    <a:pt x="1163958" y="2654903"/>
                  </a:cubicBezTo>
                  <a:close/>
                  <a:moveTo>
                    <a:pt x="76162" y="2262658"/>
                  </a:moveTo>
                  <a:lnTo>
                    <a:pt x="3934890" y="2262658"/>
                  </a:lnTo>
                  <a:lnTo>
                    <a:pt x="3934890" y="2865907"/>
                  </a:lnTo>
                  <a:lnTo>
                    <a:pt x="3688794" y="2865907"/>
                  </a:lnTo>
                  <a:cubicBezTo>
                    <a:pt x="3630311" y="2683593"/>
                    <a:pt x="3458928" y="2552630"/>
                    <a:pt x="3256956" y="2552630"/>
                  </a:cubicBezTo>
                  <a:cubicBezTo>
                    <a:pt x="3054984" y="2552630"/>
                    <a:pt x="2883601" y="2683593"/>
                    <a:pt x="2825119" y="2865907"/>
                  </a:cubicBezTo>
                  <a:lnTo>
                    <a:pt x="1595797" y="2865907"/>
                  </a:lnTo>
                  <a:cubicBezTo>
                    <a:pt x="1537314" y="2683593"/>
                    <a:pt x="1365931" y="2552630"/>
                    <a:pt x="1163959" y="2552630"/>
                  </a:cubicBezTo>
                  <a:cubicBezTo>
                    <a:pt x="952624" y="2552630"/>
                    <a:pt x="774779" y="2696018"/>
                    <a:pt x="724237" y="2891307"/>
                  </a:cubicBezTo>
                  <a:lnTo>
                    <a:pt x="398213" y="2891307"/>
                  </a:lnTo>
                  <a:cubicBezTo>
                    <a:pt x="178286" y="2891307"/>
                    <a:pt x="0" y="2713021"/>
                    <a:pt x="0" y="2493094"/>
                  </a:cubicBezTo>
                  <a:lnTo>
                    <a:pt x="0" y="2267371"/>
                  </a:lnTo>
                  <a:lnTo>
                    <a:pt x="76162" y="2267371"/>
                  </a:lnTo>
                  <a:close/>
                  <a:moveTo>
                    <a:pt x="940438" y="986308"/>
                  </a:moveTo>
                  <a:cubicBezTo>
                    <a:pt x="831368" y="986308"/>
                    <a:pt x="742949" y="1041027"/>
                    <a:pt x="742949" y="1108525"/>
                  </a:cubicBezTo>
                  <a:lnTo>
                    <a:pt x="742949" y="1420858"/>
                  </a:lnTo>
                  <a:lnTo>
                    <a:pt x="1337996" y="1420858"/>
                  </a:lnTo>
                  <a:lnTo>
                    <a:pt x="1337996" y="986308"/>
                  </a:lnTo>
                  <a:close/>
                  <a:moveTo>
                    <a:pt x="2566126" y="947333"/>
                  </a:moveTo>
                  <a:cubicBezTo>
                    <a:pt x="2490968" y="947333"/>
                    <a:pt x="2430039" y="1008262"/>
                    <a:pt x="2430039" y="1083421"/>
                  </a:cubicBezTo>
                  <a:lnTo>
                    <a:pt x="2430039" y="1283715"/>
                  </a:lnTo>
                  <a:lnTo>
                    <a:pt x="2240561" y="1283715"/>
                  </a:lnTo>
                  <a:cubicBezTo>
                    <a:pt x="2165402" y="1283715"/>
                    <a:pt x="2104473" y="1344644"/>
                    <a:pt x="2104473" y="1419803"/>
                  </a:cubicBezTo>
                  <a:lnTo>
                    <a:pt x="2104473" y="1443548"/>
                  </a:lnTo>
                  <a:cubicBezTo>
                    <a:pt x="2104473" y="1518707"/>
                    <a:pt x="2165402" y="1579635"/>
                    <a:pt x="2240561" y="1579635"/>
                  </a:cubicBezTo>
                  <a:lnTo>
                    <a:pt x="2430039" y="1579635"/>
                  </a:lnTo>
                  <a:lnTo>
                    <a:pt x="2430039" y="1758296"/>
                  </a:lnTo>
                  <a:cubicBezTo>
                    <a:pt x="2430039" y="1833454"/>
                    <a:pt x="2490968" y="1894383"/>
                    <a:pt x="2566126" y="1894383"/>
                  </a:cubicBezTo>
                  <a:lnTo>
                    <a:pt x="2589871" y="1894383"/>
                  </a:lnTo>
                  <a:cubicBezTo>
                    <a:pt x="2665030" y="1894383"/>
                    <a:pt x="2725959" y="1833454"/>
                    <a:pt x="2725959" y="1758296"/>
                  </a:cubicBezTo>
                  <a:lnTo>
                    <a:pt x="2725959" y="1579635"/>
                  </a:lnTo>
                  <a:lnTo>
                    <a:pt x="2915437" y="1579635"/>
                  </a:lnTo>
                  <a:cubicBezTo>
                    <a:pt x="2990595" y="1579635"/>
                    <a:pt x="3051524" y="1518707"/>
                    <a:pt x="3051524" y="1443548"/>
                  </a:cubicBezTo>
                  <a:lnTo>
                    <a:pt x="3051524" y="1419803"/>
                  </a:lnTo>
                  <a:cubicBezTo>
                    <a:pt x="3051524" y="1344644"/>
                    <a:pt x="2990595" y="1283715"/>
                    <a:pt x="2915437" y="1283715"/>
                  </a:cubicBezTo>
                  <a:lnTo>
                    <a:pt x="2725959" y="1283715"/>
                  </a:lnTo>
                  <a:lnTo>
                    <a:pt x="2725959" y="1083421"/>
                  </a:lnTo>
                  <a:cubicBezTo>
                    <a:pt x="2725959" y="1008262"/>
                    <a:pt x="2665030" y="947333"/>
                    <a:pt x="2589871" y="947333"/>
                  </a:cubicBezTo>
                  <a:close/>
                  <a:moveTo>
                    <a:pt x="2175584" y="448446"/>
                  </a:moveTo>
                  <a:lnTo>
                    <a:pt x="2342436" y="448446"/>
                  </a:lnTo>
                  <a:cubicBezTo>
                    <a:pt x="2365949" y="448446"/>
                    <a:pt x="2385010" y="467507"/>
                    <a:pt x="2385010" y="491020"/>
                  </a:cubicBezTo>
                  <a:lnTo>
                    <a:pt x="2385010" y="513872"/>
                  </a:lnTo>
                  <a:cubicBezTo>
                    <a:pt x="2385010" y="537385"/>
                    <a:pt x="2365949" y="556446"/>
                    <a:pt x="2342436" y="556446"/>
                  </a:cubicBezTo>
                  <a:lnTo>
                    <a:pt x="2175584" y="556446"/>
                  </a:lnTo>
                  <a:cubicBezTo>
                    <a:pt x="2152071" y="556446"/>
                    <a:pt x="2133010" y="537385"/>
                    <a:pt x="2133010" y="513872"/>
                  </a:cubicBezTo>
                  <a:lnTo>
                    <a:pt x="2133010" y="491020"/>
                  </a:lnTo>
                  <a:cubicBezTo>
                    <a:pt x="2133010" y="467507"/>
                    <a:pt x="2152071" y="448446"/>
                    <a:pt x="2175584" y="448446"/>
                  </a:cubicBezTo>
                  <a:close/>
                  <a:moveTo>
                    <a:pt x="1313354" y="439278"/>
                  </a:moveTo>
                  <a:lnTo>
                    <a:pt x="1480043" y="446666"/>
                  </a:lnTo>
                  <a:cubicBezTo>
                    <a:pt x="1503533" y="447707"/>
                    <a:pt x="1521731" y="467594"/>
                    <a:pt x="1520690" y="491084"/>
                  </a:cubicBezTo>
                  <a:lnTo>
                    <a:pt x="1519678" y="513913"/>
                  </a:lnTo>
                  <a:cubicBezTo>
                    <a:pt x="1518636" y="537403"/>
                    <a:pt x="1498750" y="555601"/>
                    <a:pt x="1475260" y="554560"/>
                  </a:cubicBezTo>
                  <a:lnTo>
                    <a:pt x="1308572" y="547172"/>
                  </a:lnTo>
                  <a:cubicBezTo>
                    <a:pt x="1285082" y="546130"/>
                    <a:pt x="1266884" y="526244"/>
                    <a:pt x="1267925" y="502754"/>
                  </a:cubicBezTo>
                  <a:lnTo>
                    <a:pt x="1268937" y="479925"/>
                  </a:lnTo>
                  <a:cubicBezTo>
                    <a:pt x="1269978" y="456435"/>
                    <a:pt x="1289864" y="438236"/>
                    <a:pt x="1313354" y="439278"/>
                  </a:cubicBezTo>
                  <a:close/>
                  <a:moveTo>
                    <a:pt x="1782480" y="391192"/>
                  </a:moveTo>
                  <a:lnTo>
                    <a:pt x="1854488" y="391192"/>
                  </a:lnTo>
                  <a:cubicBezTo>
                    <a:pt x="1947917" y="391192"/>
                    <a:pt x="2023656" y="466931"/>
                    <a:pt x="2023656" y="560360"/>
                  </a:cubicBezTo>
                  <a:lnTo>
                    <a:pt x="2023656" y="721195"/>
                  </a:lnTo>
                  <a:lnTo>
                    <a:pt x="3934890" y="721195"/>
                  </a:lnTo>
                  <a:lnTo>
                    <a:pt x="3934890" y="2109731"/>
                  </a:lnTo>
                  <a:lnTo>
                    <a:pt x="14197" y="2109731"/>
                  </a:lnTo>
                  <a:lnTo>
                    <a:pt x="14197" y="2114574"/>
                  </a:lnTo>
                  <a:lnTo>
                    <a:pt x="0" y="2114574"/>
                  </a:lnTo>
                  <a:lnTo>
                    <a:pt x="0" y="1828455"/>
                  </a:lnTo>
                  <a:cubicBezTo>
                    <a:pt x="0" y="1608528"/>
                    <a:pt x="178286" y="1430242"/>
                    <a:pt x="398213" y="1430242"/>
                  </a:cubicBezTo>
                  <a:lnTo>
                    <a:pt x="519518" y="1430242"/>
                  </a:lnTo>
                  <a:lnTo>
                    <a:pt x="519518" y="977203"/>
                  </a:lnTo>
                  <a:cubicBezTo>
                    <a:pt x="519518" y="876538"/>
                    <a:pt x="601123" y="794933"/>
                    <a:pt x="701788" y="794933"/>
                  </a:cubicBezTo>
                  <a:lnTo>
                    <a:pt x="1349377" y="794933"/>
                  </a:lnTo>
                  <a:lnTo>
                    <a:pt x="1349377" y="721195"/>
                  </a:lnTo>
                  <a:lnTo>
                    <a:pt x="1613312" y="721195"/>
                  </a:lnTo>
                  <a:lnTo>
                    <a:pt x="1613312" y="560360"/>
                  </a:lnTo>
                  <a:cubicBezTo>
                    <a:pt x="1613312" y="466931"/>
                    <a:pt x="1689051" y="391192"/>
                    <a:pt x="1782480" y="391192"/>
                  </a:cubicBezTo>
                  <a:close/>
                  <a:moveTo>
                    <a:pt x="2217013" y="121841"/>
                  </a:moveTo>
                  <a:cubicBezTo>
                    <a:pt x="2228118" y="123263"/>
                    <a:pt x="2238680" y="128922"/>
                    <a:pt x="2246068" y="138480"/>
                  </a:cubicBezTo>
                  <a:lnTo>
                    <a:pt x="2260428" y="157060"/>
                  </a:lnTo>
                  <a:cubicBezTo>
                    <a:pt x="2275203" y="176176"/>
                    <a:pt x="2271684" y="203650"/>
                    <a:pt x="2252568" y="218425"/>
                  </a:cubicBezTo>
                  <a:lnTo>
                    <a:pt x="2122407" y="319028"/>
                  </a:lnTo>
                  <a:cubicBezTo>
                    <a:pt x="2103291" y="333803"/>
                    <a:pt x="2075817" y="330283"/>
                    <a:pt x="2061042" y="311168"/>
                  </a:cubicBezTo>
                  <a:lnTo>
                    <a:pt x="2046682" y="292588"/>
                  </a:lnTo>
                  <a:cubicBezTo>
                    <a:pt x="2031907" y="273472"/>
                    <a:pt x="2035426" y="245997"/>
                    <a:pt x="2054542" y="231223"/>
                  </a:cubicBezTo>
                  <a:lnTo>
                    <a:pt x="2184703" y="130620"/>
                  </a:lnTo>
                  <a:cubicBezTo>
                    <a:pt x="2194261" y="123232"/>
                    <a:pt x="2205908" y="120418"/>
                    <a:pt x="2217013" y="121841"/>
                  </a:cubicBezTo>
                  <a:close/>
                  <a:moveTo>
                    <a:pt x="1478016" y="112448"/>
                  </a:moveTo>
                  <a:cubicBezTo>
                    <a:pt x="1488894" y="113071"/>
                    <a:pt x="1499534" y="117844"/>
                    <a:pt x="1507358" y="126619"/>
                  </a:cubicBezTo>
                  <a:lnTo>
                    <a:pt x="1618401" y="251155"/>
                  </a:lnTo>
                  <a:cubicBezTo>
                    <a:pt x="1634050" y="268704"/>
                    <a:pt x="1632508" y="295617"/>
                    <a:pt x="1614958" y="311265"/>
                  </a:cubicBezTo>
                  <a:lnTo>
                    <a:pt x="1597902" y="326473"/>
                  </a:lnTo>
                  <a:cubicBezTo>
                    <a:pt x="1580352" y="342122"/>
                    <a:pt x="1553440" y="340580"/>
                    <a:pt x="1537792" y="323030"/>
                  </a:cubicBezTo>
                  <a:lnTo>
                    <a:pt x="1426749" y="198495"/>
                  </a:lnTo>
                  <a:cubicBezTo>
                    <a:pt x="1411101" y="180945"/>
                    <a:pt x="1412642" y="154033"/>
                    <a:pt x="1430192" y="138385"/>
                  </a:cubicBezTo>
                  <a:lnTo>
                    <a:pt x="1447248" y="123176"/>
                  </a:lnTo>
                  <a:cubicBezTo>
                    <a:pt x="1456023" y="115352"/>
                    <a:pt x="1467139" y="111825"/>
                    <a:pt x="1478016" y="112448"/>
                  </a:cubicBezTo>
                  <a:close/>
                  <a:moveTo>
                    <a:pt x="1837237" y="58"/>
                  </a:moveTo>
                  <a:lnTo>
                    <a:pt x="1861379" y="1283"/>
                  </a:lnTo>
                  <a:cubicBezTo>
                    <a:pt x="1886217" y="2543"/>
                    <a:pt x="1905332" y="23700"/>
                    <a:pt x="1904072" y="48538"/>
                  </a:cubicBezTo>
                  <a:lnTo>
                    <a:pt x="1895868" y="210266"/>
                  </a:lnTo>
                  <a:cubicBezTo>
                    <a:pt x="1894608" y="235105"/>
                    <a:pt x="1873451" y="254219"/>
                    <a:pt x="1848613" y="252959"/>
                  </a:cubicBezTo>
                  <a:lnTo>
                    <a:pt x="1824471" y="251735"/>
                  </a:lnTo>
                  <a:cubicBezTo>
                    <a:pt x="1799633" y="250475"/>
                    <a:pt x="1780518" y="229317"/>
                    <a:pt x="1781778" y="204479"/>
                  </a:cubicBezTo>
                  <a:lnTo>
                    <a:pt x="1789981" y="42751"/>
                  </a:lnTo>
                  <a:cubicBezTo>
                    <a:pt x="1791241" y="17913"/>
                    <a:pt x="1812399" y="-1201"/>
                    <a:pt x="1837237" y="5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91" name="Oval 12287">
              <a:extLst>
                <a:ext uri="{FF2B5EF4-FFF2-40B4-BE49-F238E27FC236}">
                  <a16:creationId xmlns:a16="http://schemas.microsoft.com/office/drawing/2014/main" id="{4A7FF415-E227-4F00-8E4F-A43EB4007A6A}"/>
                </a:ext>
              </a:extLst>
            </p:cNvPr>
            <p:cNvSpPr/>
            <p:nvPr/>
          </p:nvSpPr>
          <p:spPr>
            <a:xfrm>
              <a:off x="2888784" y="2408881"/>
              <a:ext cx="237746" cy="236874"/>
            </a:xfrm>
            <a:custGeom>
              <a:avLst/>
              <a:gdLst/>
              <a:ahLst/>
              <a:cxnLst/>
              <a:rect l="l" t="t" r="r" b="b"/>
              <a:pathLst>
                <a:path w="3960440" h="3945921">
                  <a:moveTo>
                    <a:pt x="1598844" y="0"/>
                  </a:moveTo>
                  <a:cubicBezTo>
                    <a:pt x="1857342" y="0"/>
                    <a:pt x="2066896" y="209554"/>
                    <a:pt x="2066896" y="468052"/>
                  </a:cubicBezTo>
                  <a:cubicBezTo>
                    <a:pt x="2066896" y="646802"/>
                    <a:pt x="1966694" y="802149"/>
                    <a:pt x="1818364" y="879058"/>
                  </a:cubicBezTo>
                  <a:lnTo>
                    <a:pt x="1965948" y="1429850"/>
                  </a:lnTo>
                  <a:cubicBezTo>
                    <a:pt x="2234183" y="1439289"/>
                    <a:pt x="2449559" y="1654793"/>
                    <a:pt x="2458766" y="1923094"/>
                  </a:cubicBezTo>
                  <a:lnTo>
                    <a:pt x="3052787" y="2082261"/>
                  </a:lnTo>
                  <a:cubicBezTo>
                    <a:pt x="3115207" y="1899813"/>
                    <a:pt x="3288586" y="1769556"/>
                    <a:pt x="3492388" y="1769556"/>
                  </a:cubicBezTo>
                  <a:cubicBezTo>
                    <a:pt x="3750886" y="1769556"/>
                    <a:pt x="3960440" y="1979110"/>
                    <a:pt x="3960440" y="2237608"/>
                  </a:cubicBezTo>
                  <a:cubicBezTo>
                    <a:pt x="3960440" y="2496106"/>
                    <a:pt x="3750886" y="2705660"/>
                    <a:pt x="3492388" y="2705660"/>
                  </a:cubicBezTo>
                  <a:cubicBezTo>
                    <a:pt x="3255123" y="2705660"/>
                    <a:pt x="3059091" y="2529117"/>
                    <a:pt x="3030620" y="2299941"/>
                  </a:cubicBezTo>
                  <a:lnTo>
                    <a:pt x="2422827" y="2137084"/>
                  </a:lnTo>
                  <a:cubicBezTo>
                    <a:pt x="2374914" y="2257246"/>
                    <a:pt x="2282973" y="2354960"/>
                    <a:pt x="2166800" y="2410258"/>
                  </a:cubicBezTo>
                  <a:lnTo>
                    <a:pt x="2329067" y="3015847"/>
                  </a:lnTo>
                  <a:cubicBezTo>
                    <a:pt x="2559464" y="3043136"/>
                    <a:pt x="2737303" y="3239734"/>
                    <a:pt x="2737303" y="3477869"/>
                  </a:cubicBezTo>
                  <a:cubicBezTo>
                    <a:pt x="2737303" y="3736367"/>
                    <a:pt x="2527749" y="3945921"/>
                    <a:pt x="2269251" y="3945921"/>
                  </a:cubicBezTo>
                  <a:cubicBezTo>
                    <a:pt x="2010753" y="3945921"/>
                    <a:pt x="1801199" y="3736367"/>
                    <a:pt x="1801199" y="3477869"/>
                  </a:cubicBezTo>
                  <a:cubicBezTo>
                    <a:pt x="1801199" y="3274904"/>
                    <a:pt x="1930388" y="3102113"/>
                    <a:pt x="2111643" y="3038969"/>
                  </a:cubicBezTo>
                  <a:lnTo>
                    <a:pt x="1956503" y="2459980"/>
                  </a:lnTo>
                  <a:cubicBezTo>
                    <a:pt x="1952432" y="2460875"/>
                    <a:pt x="1948330" y="2460923"/>
                    <a:pt x="1944216" y="2460923"/>
                  </a:cubicBezTo>
                  <a:cubicBezTo>
                    <a:pt x="1742647" y="2460923"/>
                    <a:pt x="1568040" y="2345487"/>
                    <a:pt x="1484865" y="2176122"/>
                  </a:cubicBezTo>
                  <a:lnTo>
                    <a:pt x="930415" y="2324686"/>
                  </a:lnTo>
                  <a:cubicBezTo>
                    <a:pt x="904712" y="2556716"/>
                    <a:pt x="707355" y="2736304"/>
                    <a:pt x="468052" y="2736304"/>
                  </a:cubicBezTo>
                  <a:cubicBezTo>
                    <a:pt x="209554" y="2736304"/>
                    <a:pt x="0" y="2526750"/>
                    <a:pt x="0" y="2268252"/>
                  </a:cubicBezTo>
                  <a:cubicBezTo>
                    <a:pt x="0" y="2009754"/>
                    <a:pt x="209554" y="1800200"/>
                    <a:pt x="468052" y="1800200"/>
                  </a:cubicBezTo>
                  <a:cubicBezTo>
                    <a:pt x="669892" y="1800200"/>
                    <a:pt x="841893" y="1927961"/>
                    <a:pt x="906009" y="2107606"/>
                  </a:cubicBezTo>
                  <a:lnTo>
                    <a:pt x="1429897" y="1967231"/>
                  </a:lnTo>
                  <a:cubicBezTo>
                    <a:pt x="1427753" y="1959679"/>
                    <a:pt x="1427584" y="1952005"/>
                    <a:pt x="1427584" y="1944291"/>
                  </a:cubicBezTo>
                  <a:cubicBezTo>
                    <a:pt x="1427584" y="1727054"/>
                    <a:pt x="1561663" y="1541133"/>
                    <a:pt x="1751891" y="1465536"/>
                  </a:cubicBezTo>
                  <a:lnTo>
                    <a:pt x="1609736" y="935006"/>
                  </a:lnTo>
                  <a:cubicBezTo>
                    <a:pt x="1606130" y="936062"/>
                    <a:pt x="1602492" y="936104"/>
                    <a:pt x="1598844" y="936104"/>
                  </a:cubicBezTo>
                  <a:cubicBezTo>
                    <a:pt x="1340346" y="936104"/>
                    <a:pt x="1130792" y="726550"/>
                    <a:pt x="1130792" y="468052"/>
                  </a:cubicBezTo>
                  <a:cubicBezTo>
                    <a:pt x="1130792" y="209554"/>
                    <a:pt x="1340346" y="0"/>
                    <a:pt x="15988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92" name="Rounded Rectangle 8">
              <a:extLst>
                <a:ext uri="{FF2B5EF4-FFF2-40B4-BE49-F238E27FC236}">
                  <a16:creationId xmlns:a16="http://schemas.microsoft.com/office/drawing/2014/main" id="{1C6E4EA0-7AF0-4893-AAE2-930D3FD29865}"/>
                </a:ext>
              </a:extLst>
            </p:cNvPr>
            <p:cNvSpPr/>
            <p:nvPr/>
          </p:nvSpPr>
          <p:spPr>
            <a:xfrm>
              <a:off x="1927607" y="2313483"/>
              <a:ext cx="321786" cy="242802"/>
            </a:xfrm>
            <a:custGeom>
              <a:avLst/>
              <a:gdLst/>
              <a:ahLst/>
              <a:cxnLst/>
              <a:rect l="l" t="t" r="r" b="b"/>
              <a:pathLst>
                <a:path w="3960440" h="2988329">
                  <a:moveTo>
                    <a:pt x="1906134" y="1614050"/>
                  </a:moveTo>
                  <a:cubicBezTo>
                    <a:pt x="1848735" y="1614050"/>
                    <a:pt x="1802205" y="1659775"/>
                    <a:pt x="1802205" y="1716180"/>
                  </a:cubicBezTo>
                  <a:lnTo>
                    <a:pt x="1802205" y="1952130"/>
                  </a:lnTo>
                  <a:lnTo>
                    <a:pt x="1562097" y="1952130"/>
                  </a:lnTo>
                  <a:cubicBezTo>
                    <a:pt x="1504698" y="1952130"/>
                    <a:pt x="1458167" y="1997855"/>
                    <a:pt x="1458167" y="2054260"/>
                  </a:cubicBezTo>
                  <a:lnTo>
                    <a:pt x="1458167" y="2188080"/>
                  </a:lnTo>
                  <a:cubicBezTo>
                    <a:pt x="1458167" y="2244485"/>
                    <a:pt x="1504698" y="2290210"/>
                    <a:pt x="1562097" y="2290210"/>
                  </a:cubicBezTo>
                  <a:lnTo>
                    <a:pt x="1802205" y="2290210"/>
                  </a:lnTo>
                  <a:lnTo>
                    <a:pt x="1802205" y="2526160"/>
                  </a:lnTo>
                  <a:cubicBezTo>
                    <a:pt x="1802205" y="2582565"/>
                    <a:pt x="1848735" y="2628290"/>
                    <a:pt x="1906134" y="2628290"/>
                  </a:cubicBezTo>
                  <a:lnTo>
                    <a:pt x="2042312" y="2628290"/>
                  </a:lnTo>
                  <a:cubicBezTo>
                    <a:pt x="2099711" y="2628290"/>
                    <a:pt x="2146242" y="2582565"/>
                    <a:pt x="2146242" y="2526160"/>
                  </a:cubicBezTo>
                  <a:lnTo>
                    <a:pt x="2146242" y="2290210"/>
                  </a:lnTo>
                  <a:lnTo>
                    <a:pt x="2386349" y="2290210"/>
                  </a:lnTo>
                  <a:cubicBezTo>
                    <a:pt x="2443749" y="2290210"/>
                    <a:pt x="2490279" y="2244485"/>
                    <a:pt x="2490279" y="2188080"/>
                  </a:cubicBezTo>
                  <a:lnTo>
                    <a:pt x="2490279" y="2054260"/>
                  </a:lnTo>
                  <a:cubicBezTo>
                    <a:pt x="2490279" y="1997855"/>
                    <a:pt x="2443749" y="1952130"/>
                    <a:pt x="2386349" y="1952130"/>
                  </a:cubicBezTo>
                  <a:lnTo>
                    <a:pt x="2146242" y="1952130"/>
                  </a:lnTo>
                  <a:lnTo>
                    <a:pt x="2146242" y="1716180"/>
                  </a:lnTo>
                  <a:cubicBezTo>
                    <a:pt x="2146242" y="1659775"/>
                    <a:pt x="2099711" y="1614050"/>
                    <a:pt x="2042312" y="1614050"/>
                  </a:cubicBezTo>
                  <a:close/>
                  <a:moveTo>
                    <a:pt x="0" y="1368149"/>
                  </a:moveTo>
                  <a:lnTo>
                    <a:pt x="3960440" y="1368149"/>
                  </a:lnTo>
                  <a:lnTo>
                    <a:pt x="3960440" y="2489988"/>
                  </a:lnTo>
                  <a:cubicBezTo>
                    <a:pt x="3960440" y="2765214"/>
                    <a:pt x="3737325" y="2988329"/>
                    <a:pt x="3462099" y="2988329"/>
                  </a:cubicBezTo>
                  <a:lnTo>
                    <a:pt x="498341" y="2988329"/>
                  </a:lnTo>
                  <a:cubicBezTo>
                    <a:pt x="223115" y="2988329"/>
                    <a:pt x="0" y="2765214"/>
                    <a:pt x="0" y="2489988"/>
                  </a:cubicBezTo>
                  <a:close/>
                  <a:moveTo>
                    <a:pt x="1399199" y="277487"/>
                  </a:moveTo>
                  <a:cubicBezTo>
                    <a:pt x="1340514" y="277487"/>
                    <a:pt x="1292941" y="325060"/>
                    <a:pt x="1292941" y="383745"/>
                  </a:cubicBezTo>
                  <a:lnTo>
                    <a:pt x="1292941" y="684073"/>
                  </a:lnTo>
                  <a:lnTo>
                    <a:pt x="2667496" y="684073"/>
                  </a:lnTo>
                  <a:lnTo>
                    <a:pt x="2667496" y="383745"/>
                  </a:lnTo>
                  <a:cubicBezTo>
                    <a:pt x="2667496" y="325060"/>
                    <a:pt x="2619923" y="277487"/>
                    <a:pt x="2561238" y="277487"/>
                  </a:cubicBezTo>
                  <a:close/>
                  <a:moveTo>
                    <a:pt x="1139543" y="0"/>
                  </a:moveTo>
                  <a:lnTo>
                    <a:pt x="2820896" y="0"/>
                  </a:lnTo>
                  <a:cubicBezTo>
                    <a:pt x="2920320" y="0"/>
                    <a:pt x="3000919" y="80599"/>
                    <a:pt x="3000919" y="180023"/>
                  </a:cubicBezTo>
                  <a:lnTo>
                    <a:pt x="3000919" y="684073"/>
                  </a:lnTo>
                  <a:lnTo>
                    <a:pt x="3462099" y="684073"/>
                  </a:lnTo>
                  <a:cubicBezTo>
                    <a:pt x="3727111" y="684073"/>
                    <a:pt x="3943808" y="890935"/>
                    <a:pt x="3957387" y="1152125"/>
                  </a:cubicBezTo>
                  <a:lnTo>
                    <a:pt x="3053" y="1152125"/>
                  </a:lnTo>
                  <a:cubicBezTo>
                    <a:pt x="16632" y="890935"/>
                    <a:pt x="233329" y="684073"/>
                    <a:pt x="498341" y="684073"/>
                  </a:cubicBezTo>
                  <a:lnTo>
                    <a:pt x="959520" y="684073"/>
                  </a:lnTo>
                  <a:lnTo>
                    <a:pt x="959520" y="180023"/>
                  </a:lnTo>
                  <a:cubicBezTo>
                    <a:pt x="959520" y="80599"/>
                    <a:pt x="1040119" y="0"/>
                    <a:pt x="1139543"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93" name="Heart 3">
              <a:extLst>
                <a:ext uri="{FF2B5EF4-FFF2-40B4-BE49-F238E27FC236}">
                  <a16:creationId xmlns:a16="http://schemas.microsoft.com/office/drawing/2014/main" id="{C30A93BC-7724-4DCD-B297-025171BF4FB7}"/>
                </a:ext>
              </a:extLst>
            </p:cNvPr>
            <p:cNvSpPr>
              <a:spLocks noChangeAspect="1"/>
            </p:cNvSpPr>
            <p:nvPr/>
          </p:nvSpPr>
          <p:spPr>
            <a:xfrm>
              <a:off x="1927642" y="3291161"/>
              <a:ext cx="321751" cy="291179"/>
            </a:xfrm>
            <a:custGeom>
              <a:avLst/>
              <a:gdLst/>
              <a:ahLst/>
              <a:cxnLst/>
              <a:rect l="l" t="t" r="r" b="b"/>
              <a:pathLst>
                <a:path w="3971393" h="3594045">
                  <a:moveTo>
                    <a:pt x="2284446" y="942229"/>
                  </a:moveTo>
                  <a:cubicBezTo>
                    <a:pt x="2231718" y="946666"/>
                    <a:pt x="2184212" y="981897"/>
                    <a:pt x="2166723" y="1035351"/>
                  </a:cubicBezTo>
                  <a:lnTo>
                    <a:pt x="1818705" y="2099054"/>
                  </a:lnTo>
                  <a:lnTo>
                    <a:pt x="1630896" y="1461099"/>
                  </a:lnTo>
                  <a:cubicBezTo>
                    <a:pt x="1625536" y="1442893"/>
                    <a:pt x="1616698" y="1426659"/>
                    <a:pt x="1605222" y="1412988"/>
                  </a:cubicBezTo>
                  <a:cubicBezTo>
                    <a:pt x="1592838" y="1372092"/>
                    <a:pt x="1559535" y="1339590"/>
                    <a:pt x="1515200" y="1327710"/>
                  </a:cubicBezTo>
                  <a:cubicBezTo>
                    <a:pt x="1442764" y="1308302"/>
                    <a:pt x="1368310" y="1351289"/>
                    <a:pt x="1348901" y="1423723"/>
                  </a:cubicBezTo>
                  <a:lnTo>
                    <a:pt x="1175574" y="2070589"/>
                  </a:lnTo>
                  <a:lnTo>
                    <a:pt x="887391" y="2070589"/>
                  </a:lnTo>
                  <a:cubicBezTo>
                    <a:pt x="812401" y="2070589"/>
                    <a:pt x="751610" y="2131382"/>
                    <a:pt x="751610" y="2206372"/>
                  </a:cubicBezTo>
                  <a:cubicBezTo>
                    <a:pt x="751609" y="2281361"/>
                    <a:pt x="812402" y="2342153"/>
                    <a:pt x="887391" y="2342154"/>
                  </a:cubicBezTo>
                  <a:lnTo>
                    <a:pt x="1266160" y="2342154"/>
                  </a:lnTo>
                  <a:cubicBezTo>
                    <a:pt x="1309243" y="2342153"/>
                    <a:pt x="1347639" y="2322088"/>
                    <a:pt x="1370869" y="2289485"/>
                  </a:cubicBezTo>
                  <a:cubicBezTo>
                    <a:pt x="1392914" y="2274134"/>
                    <a:pt x="1408463" y="2250677"/>
                    <a:pt x="1415910" y="2222885"/>
                  </a:cubicBezTo>
                  <a:lnTo>
                    <a:pt x="1490320" y="1945186"/>
                  </a:lnTo>
                  <a:lnTo>
                    <a:pt x="1661817" y="2527729"/>
                  </a:lnTo>
                  <a:cubicBezTo>
                    <a:pt x="1680716" y="2591927"/>
                    <a:pt x="1742866" y="2631605"/>
                    <a:pt x="1806849" y="2621696"/>
                  </a:cubicBezTo>
                  <a:cubicBezTo>
                    <a:pt x="1873057" y="2637495"/>
                    <a:pt x="1940784" y="2599243"/>
                    <a:pt x="1962449" y="2533025"/>
                  </a:cubicBezTo>
                  <a:lnTo>
                    <a:pt x="2291633" y="1526890"/>
                  </a:lnTo>
                  <a:lnTo>
                    <a:pt x="2478124" y="2222886"/>
                  </a:lnTo>
                  <a:cubicBezTo>
                    <a:pt x="2491725" y="2273643"/>
                    <a:pt x="2532355" y="2309941"/>
                    <a:pt x="2580723" y="2318869"/>
                  </a:cubicBezTo>
                  <a:cubicBezTo>
                    <a:pt x="2600453" y="2334375"/>
                    <a:pt x="2625460" y="2342152"/>
                    <a:pt x="2652283" y="2342153"/>
                  </a:cubicBezTo>
                  <a:lnTo>
                    <a:pt x="3058108" y="2342153"/>
                  </a:lnTo>
                  <a:cubicBezTo>
                    <a:pt x="3133099" y="2342153"/>
                    <a:pt x="3193891" y="2281360"/>
                    <a:pt x="3193891" y="2206371"/>
                  </a:cubicBezTo>
                  <a:cubicBezTo>
                    <a:pt x="3193890" y="2131381"/>
                    <a:pt x="3133099" y="2070589"/>
                    <a:pt x="3058108" y="2070588"/>
                  </a:cubicBezTo>
                  <a:lnTo>
                    <a:pt x="2718460" y="2070589"/>
                  </a:lnTo>
                  <a:lnTo>
                    <a:pt x="2455970" y="1090961"/>
                  </a:lnTo>
                  <a:cubicBezTo>
                    <a:pt x="2449895" y="1068289"/>
                    <a:pt x="2438427" y="1048501"/>
                    <a:pt x="2421928" y="1033927"/>
                  </a:cubicBezTo>
                  <a:cubicBezTo>
                    <a:pt x="2410672" y="994460"/>
                    <a:pt x="2379946" y="962248"/>
                    <a:pt x="2337996" y="948523"/>
                  </a:cubicBezTo>
                  <a:cubicBezTo>
                    <a:pt x="2320178" y="942693"/>
                    <a:pt x="2302022" y="940751"/>
                    <a:pt x="2284446" y="942229"/>
                  </a:cubicBezTo>
                  <a:close/>
                  <a:moveTo>
                    <a:pt x="941190" y="119"/>
                  </a:moveTo>
                  <a:cubicBezTo>
                    <a:pt x="1335246" y="6449"/>
                    <a:pt x="1754682" y="267656"/>
                    <a:pt x="1985697" y="864700"/>
                  </a:cubicBezTo>
                  <a:cubicBezTo>
                    <a:pt x="2807082" y="-1258124"/>
                    <a:pt x="6010484" y="864700"/>
                    <a:pt x="1985697" y="3594045"/>
                  </a:cubicBezTo>
                  <a:cubicBezTo>
                    <a:pt x="-907119" y="1632328"/>
                    <a:pt x="-65842" y="-16059"/>
                    <a:pt x="941190" y="11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cs typeface="B Nazanin" panose="00000400000000000000" pitchFamily="2" charset="-78"/>
              </a:endParaRPr>
            </a:p>
          </p:txBody>
        </p:sp>
        <p:sp>
          <p:nvSpPr>
            <p:cNvPr id="94" name="Oval 19">
              <a:extLst>
                <a:ext uri="{FF2B5EF4-FFF2-40B4-BE49-F238E27FC236}">
                  <a16:creationId xmlns:a16="http://schemas.microsoft.com/office/drawing/2014/main" id="{3158314C-1090-4772-A068-FC61DE88E142}"/>
                </a:ext>
              </a:extLst>
            </p:cNvPr>
            <p:cNvSpPr/>
            <p:nvPr/>
          </p:nvSpPr>
          <p:spPr>
            <a:xfrm rot="7840081">
              <a:off x="4020982" y="2967011"/>
              <a:ext cx="322356" cy="274980"/>
            </a:xfrm>
            <a:custGeom>
              <a:avLst/>
              <a:gdLst/>
              <a:ahLst/>
              <a:cxnLst/>
              <a:rect l="l" t="t" r="r" b="b"/>
              <a:pathLst>
                <a:path w="4290840" h="3660228">
                  <a:moveTo>
                    <a:pt x="2325835" y="1430901"/>
                  </a:moveTo>
                  <a:cubicBezTo>
                    <a:pt x="2336670" y="1441414"/>
                    <a:pt x="2351639" y="1447919"/>
                    <a:pt x="2368172" y="1447919"/>
                  </a:cubicBezTo>
                  <a:cubicBezTo>
                    <a:pt x="2401241" y="1447919"/>
                    <a:pt x="2428048" y="1421905"/>
                    <a:pt x="2428048" y="1389815"/>
                  </a:cubicBezTo>
                  <a:lnTo>
                    <a:pt x="2428048" y="290423"/>
                  </a:lnTo>
                  <a:cubicBezTo>
                    <a:pt x="2428048" y="258334"/>
                    <a:pt x="2401241" y="232319"/>
                    <a:pt x="2368173" y="232320"/>
                  </a:cubicBezTo>
                  <a:cubicBezTo>
                    <a:pt x="2335105" y="232319"/>
                    <a:pt x="2308298" y="258334"/>
                    <a:pt x="2308298" y="290424"/>
                  </a:cubicBezTo>
                  <a:lnTo>
                    <a:pt x="2308298" y="1389814"/>
                  </a:lnTo>
                  <a:cubicBezTo>
                    <a:pt x="2308297" y="1405860"/>
                    <a:pt x="2314999" y="1420385"/>
                    <a:pt x="2325835" y="1430901"/>
                  </a:cubicBezTo>
                  <a:close/>
                  <a:moveTo>
                    <a:pt x="1712446" y="1346642"/>
                  </a:moveTo>
                  <a:cubicBezTo>
                    <a:pt x="1591450" y="1204364"/>
                    <a:pt x="1518764" y="1021961"/>
                    <a:pt x="1518764" y="823084"/>
                  </a:cubicBezTo>
                  <a:cubicBezTo>
                    <a:pt x="1518764" y="368507"/>
                    <a:pt x="1898505" y="1"/>
                    <a:pt x="2366939" y="0"/>
                  </a:cubicBezTo>
                  <a:cubicBezTo>
                    <a:pt x="2835373" y="1"/>
                    <a:pt x="3215115" y="368508"/>
                    <a:pt x="3215114" y="823084"/>
                  </a:cubicBezTo>
                  <a:cubicBezTo>
                    <a:pt x="3215114" y="1277660"/>
                    <a:pt x="2835373" y="1646168"/>
                    <a:pt x="2366939" y="1646167"/>
                  </a:cubicBezTo>
                  <a:cubicBezTo>
                    <a:pt x="2132723" y="1646167"/>
                    <a:pt x="1920679" y="1554040"/>
                    <a:pt x="1767189" y="1405093"/>
                  </a:cubicBezTo>
                  <a:cubicBezTo>
                    <a:pt x="1748003" y="1386474"/>
                    <a:pt x="1729732" y="1366968"/>
                    <a:pt x="1712446" y="1346642"/>
                  </a:cubicBezTo>
                  <a:close/>
                  <a:moveTo>
                    <a:pt x="2442785" y="3276067"/>
                  </a:moveTo>
                  <a:cubicBezTo>
                    <a:pt x="2452539" y="3288725"/>
                    <a:pt x="2467121" y="3297661"/>
                    <a:pt x="2484220" y="3299876"/>
                  </a:cubicBezTo>
                  <a:lnTo>
                    <a:pt x="3567493" y="3440235"/>
                  </a:lnTo>
                  <a:cubicBezTo>
                    <a:pt x="3601691" y="3444665"/>
                    <a:pt x="3633005" y="3420535"/>
                    <a:pt x="3637436" y="3386337"/>
                  </a:cubicBezTo>
                  <a:lnTo>
                    <a:pt x="3638507" y="3378082"/>
                  </a:lnTo>
                  <a:cubicBezTo>
                    <a:pt x="3642938" y="3343884"/>
                    <a:pt x="3618808" y="3312570"/>
                    <a:pt x="3584610" y="3308139"/>
                  </a:cubicBezTo>
                  <a:cubicBezTo>
                    <a:pt x="3223518" y="3261353"/>
                    <a:pt x="2862428" y="3214566"/>
                    <a:pt x="2501336" y="3167780"/>
                  </a:cubicBezTo>
                  <a:cubicBezTo>
                    <a:pt x="2467138" y="3163349"/>
                    <a:pt x="2435824" y="3187479"/>
                    <a:pt x="2431392" y="3221677"/>
                  </a:cubicBezTo>
                  <a:lnTo>
                    <a:pt x="2430323" y="3229933"/>
                  </a:lnTo>
                  <a:cubicBezTo>
                    <a:pt x="2428107" y="3247032"/>
                    <a:pt x="2433032" y="3263410"/>
                    <a:pt x="2442785" y="3276067"/>
                  </a:cubicBezTo>
                  <a:close/>
                  <a:moveTo>
                    <a:pt x="2077965" y="3502921"/>
                  </a:moveTo>
                  <a:cubicBezTo>
                    <a:pt x="2211151" y="3366898"/>
                    <a:pt x="2317658" y="3113548"/>
                    <a:pt x="2352262" y="2815726"/>
                  </a:cubicBezTo>
                  <a:cubicBezTo>
                    <a:pt x="2386865" y="2517903"/>
                    <a:pt x="2341165" y="2247898"/>
                    <a:pt x="2242534" y="2086510"/>
                  </a:cubicBezTo>
                  <a:lnTo>
                    <a:pt x="3638641" y="2239266"/>
                  </a:lnTo>
                  <a:cubicBezTo>
                    <a:pt x="4041695" y="2283368"/>
                    <a:pt x="4331596" y="2636192"/>
                    <a:pt x="4286150" y="3027324"/>
                  </a:cubicBezTo>
                  <a:cubicBezTo>
                    <a:pt x="4240705" y="3418455"/>
                    <a:pt x="3877125" y="3699778"/>
                    <a:pt x="3474071" y="3655676"/>
                  </a:cubicBezTo>
                  <a:close/>
                  <a:moveTo>
                    <a:pt x="554154" y="3094005"/>
                  </a:moveTo>
                  <a:cubicBezTo>
                    <a:pt x="563899" y="3106651"/>
                    <a:pt x="578469" y="3115580"/>
                    <a:pt x="595552" y="3117793"/>
                  </a:cubicBezTo>
                  <a:lnTo>
                    <a:pt x="1844342" y="3279597"/>
                  </a:lnTo>
                  <a:cubicBezTo>
                    <a:pt x="1878509" y="3284024"/>
                    <a:pt x="1909796" y="3259914"/>
                    <a:pt x="1914223" y="3225747"/>
                  </a:cubicBezTo>
                  <a:lnTo>
                    <a:pt x="1915292" y="3217498"/>
                  </a:lnTo>
                  <a:cubicBezTo>
                    <a:pt x="1919719" y="3183330"/>
                    <a:pt x="1895610" y="3152043"/>
                    <a:pt x="1861442" y="3147616"/>
                  </a:cubicBezTo>
                  <a:lnTo>
                    <a:pt x="612653" y="2985812"/>
                  </a:lnTo>
                  <a:cubicBezTo>
                    <a:pt x="578485" y="2981385"/>
                    <a:pt x="547198" y="3005495"/>
                    <a:pt x="542771" y="3039662"/>
                  </a:cubicBezTo>
                  <a:lnTo>
                    <a:pt x="541702" y="3047911"/>
                  </a:lnTo>
                  <a:cubicBezTo>
                    <a:pt x="539489" y="3064995"/>
                    <a:pt x="544409" y="3081359"/>
                    <a:pt x="554154" y="3094005"/>
                  </a:cubicBezTo>
                  <a:close/>
                  <a:moveTo>
                    <a:pt x="160256" y="3083028"/>
                  </a:moveTo>
                  <a:cubicBezTo>
                    <a:pt x="43080" y="2940417"/>
                    <a:pt x="-18033" y="2754428"/>
                    <a:pt x="4690" y="2558864"/>
                  </a:cubicBezTo>
                  <a:cubicBezTo>
                    <a:pt x="50134" y="2167732"/>
                    <a:pt x="413715" y="1886409"/>
                    <a:pt x="816769" y="1930509"/>
                  </a:cubicBezTo>
                  <a:lnTo>
                    <a:pt x="2159669" y="2077444"/>
                  </a:lnTo>
                  <a:cubicBezTo>
                    <a:pt x="2252567" y="2248534"/>
                    <a:pt x="2291731" y="2517583"/>
                    <a:pt x="2258286" y="2805444"/>
                  </a:cubicBezTo>
                  <a:cubicBezTo>
                    <a:pt x="2224840" y="3093304"/>
                    <a:pt x="2124922" y="3347135"/>
                    <a:pt x="1995098" y="3493855"/>
                  </a:cubicBezTo>
                  <a:lnTo>
                    <a:pt x="652198" y="3346920"/>
                  </a:lnTo>
                  <a:cubicBezTo>
                    <a:pt x="450671" y="3324868"/>
                    <a:pt x="277431" y="3225638"/>
                    <a:pt x="160256" y="308302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cs typeface="B Nazanin" panose="00000400000000000000" pitchFamily="2" charset="-78"/>
              </a:endParaRPr>
            </a:p>
          </p:txBody>
        </p:sp>
        <p:sp>
          <p:nvSpPr>
            <p:cNvPr id="95" name="Rounded Rectangle 3">
              <a:extLst>
                <a:ext uri="{FF2B5EF4-FFF2-40B4-BE49-F238E27FC236}">
                  <a16:creationId xmlns:a16="http://schemas.microsoft.com/office/drawing/2014/main" id="{7986188D-5289-4813-8595-90494CFBC4BF}"/>
                </a:ext>
              </a:extLst>
            </p:cNvPr>
            <p:cNvSpPr/>
            <p:nvPr/>
          </p:nvSpPr>
          <p:spPr>
            <a:xfrm>
              <a:off x="3497944" y="3331140"/>
              <a:ext cx="221486" cy="308915"/>
            </a:xfrm>
            <a:custGeom>
              <a:avLst/>
              <a:gdLst/>
              <a:ahLst/>
              <a:cxnLst/>
              <a:rect l="l" t="t" r="r" b="b"/>
              <a:pathLst>
                <a:path w="2736304" h="3816424">
                  <a:moveTo>
                    <a:pt x="1992313" y="3204401"/>
                  </a:moveTo>
                  <a:lnTo>
                    <a:pt x="1992313" y="3485995"/>
                  </a:lnTo>
                  <a:lnTo>
                    <a:pt x="2294360" y="3485995"/>
                  </a:lnTo>
                  <a:cubicBezTo>
                    <a:pt x="2372120" y="3485995"/>
                    <a:pt x="2435157" y="3422958"/>
                    <a:pt x="2435157" y="3345198"/>
                  </a:cubicBezTo>
                  <a:cubicBezTo>
                    <a:pt x="2435157" y="3267438"/>
                    <a:pt x="2372120" y="3204401"/>
                    <a:pt x="2294360" y="3204401"/>
                  </a:cubicBezTo>
                  <a:close/>
                  <a:moveTo>
                    <a:pt x="721569" y="3204401"/>
                  </a:moveTo>
                  <a:lnTo>
                    <a:pt x="721569" y="3485995"/>
                  </a:lnTo>
                  <a:lnTo>
                    <a:pt x="1023616" y="3485995"/>
                  </a:lnTo>
                  <a:cubicBezTo>
                    <a:pt x="1101376" y="3485995"/>
                    <a:pt x="1164413" y="3422958"/>
                    <a:pt x="1164413" y="3345198"/>
                  </a:cubicBezTo>
                  <a:cubicBezTo>
                    <a:pt x="1164413" y="3267438"/>
                    <a:pt x="1101376" y="3204401"/>
                    <a:pt x="1023616" y="3204401"/>
                  </a:cubicBezTo>
                  <a:close/>
                  <a:moveTo>
                    <a:pt x="1717464" y="3154490"/>
                  </a:moveTo>
                  <a:lnTo>
                    <a:pt x="2289585" y="3154490"/>
                  </a:lnTo>
                  <a:cubicBezTo>
                    <a:pt x="2394910" y="3154490"/>
                    <a:pt x="2480292" y="3239872"/>
                    <a:pt x="2480292" y="3345197"/>
                  </a:cubicBezTo>
                  <a:cubicBezTo>
                    <a:pt x="2480292" y="3450522"/>
                    <a:pt x="2394910" y="3535904"/>
                    <a:pt x="2289585" y="3535904"/>
                  </a:cubicBezTo>
                  <a:lnTo>
                    <a:pt x="1717464" y="3535904"/>
                  </a:lnTo>
                  <a:cubicBezTo>
                    <a:pt x="1612139" y="3535904"/>
                    <a:pt x="1526757" y="3450522"/>
                    <a:pt x="1526757" y="3345197"/>
                  </a:cubicBezTo>
                  <a:cubicBezTo>
                    <a:pt x="1526757" y="3239872"/>
                    <a:pt x="1612139" y="3154490"/>
                    <a:pt x="1717464" y="3154490"/>
                  </a:cubicBezTo>
                  <a:close/>
                  <a:moveTo>
                    <a:pt x="446720" y="3154490"/>
                  </a:moveTo>
                  <a:lnTo>
                    <a:pt x="1018841" y="3154490"/>
                  </a:lnTo>
                  <a:cubicBezTo>
                    <a:pt x="1124166" y="3154490"/>
                    <a:pt x="1209548" y="3239872"/>
                    <a:pt x="1209548" y="3345197"/>
                  </a:cubicBezTo>
                  <a:cubicBezTo>
                    <a:pt x="1209548" y="3450522"/>
                    <a:pt x="1124166" y="3535904"/>
                    <a:pt x="1018841" y="3535904"/>
                  </a:cubicBezTo>
                  <a:lnTo>
                    <a:pt x="446720" y="3535904"/>
                  </a:lnTo>
                  <a:cubicBezTo>
                    <a:pt x="341395" y="3535904"/>
                    <a:pt x="256013" y="3450522"/>
                    <a:pt x="256013" y="3345197"/>
                  </a:cubicBezTo>
                  <a:cubicBezTo>
                    <a:pt x="256013" y="3239872"/>
                    <a:pt x="341395" y="3154490"/>
                    <a:pt x="446720" y="3154490"/>
                  </a:cubicBezTo>
                  <a:close/>
                  <a:moveTo>
                    <a:pt x="1992313" y="2629607"/>
                  </a:moveTo>
                  <a:lnTo>
                    <a:pt x="1992313" y="2911201"/>
                  </a:lnTo>
                  <a:lnTo>
                    <a:pt x="2294360" y="2911201"/>
                  </a:lnTo>
                  <a:cubicBezTo>
                    <a:pt x="2372120" y="2911201"/>
                    <a:pt x="2435157" y="2848164"/>
                    <a:pt x="2435157" y="2770404"/>
                  </a:cubicBezTo>
                  <a:cubicBezTo>
                    <a:pt x="2435157" y="2692644"/>
                    <a:pt x="2372120" y="2629607"/>
                    <a:pt x="2294360" y="2629607"/>
                  </a:cubicBezTo>
                  <a:close/>
                  <a:moveTo>
                    <a:pt x="721569" y="2629607"/>
                  </a:moveTo>
                  <a:lnTo>
                    <a:pt x="721569" y="2911201"/>
                  </a:lnTo>
                  <a:lnTo>
                    <a:pt x="1023616" y="2911201"/>
                  </a:lnTo>
                  <a:cubicBezTo>
                    <a:pt x="1101376" y="2911201"/>
                    <a:pt x="1164413" y="2848164"/>
                    <a:pt x="1164413" y="2770404"/>
                  </a:cubicBezTo>
                  <a:cubicBezTo>
                    <a:pt x="1164413" y="2692644"/>
                    <a:pt x="1101376" y="2629607"/>
                    <a:pt x="1023616" y="2629607"/>
                  </a:cubicBezTo>
                  <a:close/>
                  <a:moveTo>
                    <a:pt x="1717464" y="2579696"/>
                  </a:moveTo>
                  <a:lnTo>
                    <a:pt x="2289585" y="2579696"/>
                  </a:lnTo>
                  <a:cubicBezTo>
                    <a:pt x="2394910" y="2579696"/>
                    <a:pt x="2480292" y="2665078"/>
                    <a:pt x="2480292" y="2770403"/>
                  </a:cubicBezTo>
                  <a:cubicBezTo>
                    <a:pt x="2480292" y="2875728"/>
                    <a:pt x="2394910" y="2961110"/>
                    <a:pt x="2289585" y="2961110"/>
                  </a:cubicBezTo>
                  <a:lnTo>
                    <a:pt x="1717464" y="2961110"/>
                  </a:lnTo>
                  <a:cubicBezTo>
                    <a:pt x="1612139" y="2961110"/>
                    <a:pt x="1526757" y="2875728"/>
                    <a:pt x="1526757" y="2770403"/>
                  </a:cubicBezTo>
                  <a:cubicBezTo>
                    <a:pt x="1526757" y="2665078"/>
                    <a:pt x="1612139" y="2579696"/>
                    <a:pt x="1717464" y="2579696"/>
                  </a:cubicBezTo>
                  <a:close/>
                  <a:moveTo>
                    <a:pt x="446720" y="2579696"/>
                  </a:moveTo>
                  <a:lnTo>
                    <a:pt x="1018841" y="2579696"/>
                  </a:lnTo>
                  <a:cubicBezTo>
                    <a:pt x="1124166" y="2579696"/>
                    <a:pt x="1209548" y="2665078"/>
                    <a:pt x="1209548" y="2770403"/>
                  </a:cubicBezTo>
                  <a:cubicBezTo>
                    <a:pt x="1209548" y="2875728"/>
                    <a:pt x="1124166" y="2961110"/>
                    <a:pt x="1018841" y="2961110"/>
                  </a:cubicBezTo>
                  <a:lnTo>
                    <a:pt x="446720" y="2961110"/>
                  </a:lnTo>
                  <a:cubicBezTo>
                    <a:pt x="341395" y="2961110"/>
                    <a:pt x="256013" y="2875728"/>
                    <a:pt x="256013" y="2770403"/>
                  </a:cubicBezTo>
                  <a:cubicBezTo>
                    <a:pt x="256013" y="2665078"/>
                    <a:pt x="341395" y="2579696"/>
                    <a:pt x="446720" y="2579696"/>
                  </a:cubicBezTo>
                  <a:close/>
                  <a:moveTo>
                    <a:pt x="1992313" y="2054813"/>
                  </a:moveTo>
                  <a:lnTo>
                    <a:pt x="1992313" y="2336407"/>
                  </a:lnTo>
                  <a:lnTo>
                    <a:pt x="2294360" y="2336407"/>
                  </a:lnTo>
                  <a:cubicBezTo>
                    <a:pt x="2372120" y="2336407"/>
                    <a:pt x="2435157" y="2273370"/>
                    <a:pt x="2435157" y="2195610"/>
                  </a:cubicBezTo>
                  <a:cubicBezTo>
                    <a:pt x="2435157" y="2117850"/>
                    <a:pt x="2372120" y="2054813"/>
                    <a:pt x="2294360" y="2054813"/>
                  </a:cubicBezTo>
                  <a:close/>
                  <a:moveTo>
                    <a:pt x="721569" y="2054813"/>
                  </a:moveTo>
                  <a:lnTo>
                    <a:pt x="721569" y="2336407"/>
                  </a:lnTo>
                  <a:lnTo>
                    <a:pt x="1023616" y="2336407"/>
                  </a:lnTo>
                  <a:cubicBezTo>
                    <a:pt x="1101376" y="2336407"/>
                    <a:pt x="1164413" y="2273370"/>
                    <a:pt x="1164413" y="2195610"/>
                  </a:cubicBezTo>
                  <a:cubicBezTo>
                    <a:pt x="1164413" y="2117850"/>
                    <a:pt x="1101376" y="2054813"/>
                    <a:pt x="1023616" y="2054813"/>
                  </a:cubicBezTo>
                  <a:close/>
                  <a:moveTo>
                    <a:pt x="1717464" y="2004902"/>
                  </a:moveTo>
                  <a:lnTo>
                    <a:pt x="2289585" y="2004902"/>
                  </a:lnTo>
                  <a:cubicBezTo>
                    <a:pt x="2394910" y="2004902"/>
                    <a:pt x="2480292" y="2090284"/>
                    <a:pt x="2480292" y="2195609"/>
                  </a:cubicBezTo>
                  <a:cubicBezTo>
                    <a:pt x="2480292" y="2300934"/>
                    <a:pt x="2394910" y="2386316"/>
                    <a:pt x="2289585" y="2386316"/>
                  </a:cubicBezTo>
                  <a:lnTo>
                    <a:pt x="1717464" y="2386316"/>
                  </a:lnTo>
                  <a:cubicBezTo>
                    <a:pt x="1612139" y="2386316"/>
                    <a:pt x="1526757" y="2300934"/>
                    <a:pt x="1526757" y="2195609"/>
                  </a:cubicBezTo>
                  <a:cubicBezTo>
                    <a:pt x="1526757" y="2090284"/>
                    <a:pt x="1612139" y="2004902"/>
                    <a:pt x="1717464" y="2004902"/>
                  </a:cubicBezTo>
                  <a:close/>
                  <a:moveTo>
                    <a:pt x="446720" y="2004902"/>
                  </a:moveTo>
                  <a:lnTo>
                    <a:pt x="1018841" y="2004902"/>
                  </a:lnTo>
                  <a:cubicBezTo>
                    <a:pt x="1124166" y="2004902"/>
                    <a:pt x="1209548" y="2090284"/>
                    <a:pt x="1209548" y="2195609"/>
                  </a:cubicBezTo>
                  <a:cubicBezTo>
                    <a:pt x="1209548" y="2300934"/>
                    <a:pt x="1124166" y="2386316"/>
                    <a:pt x="1018841" y="2386316"/>
                  </a:cubicBezTo>
                  <a:lnTo>
                    <a:pt x="446720" y="2386316"/>
                  </a:lnTo>
                  <a:cubicBezTo>
                    <a:pt x="341395" y="2386316"/>
                    <a:pt x="256013" y="2300934"/>
                    <a:pt x="256013" y="2195609"/>
                  </a:cubicBezTo>
                  <a:cubicBezTo>
                    <a:pt x="256013" y="2090284"/>
                    <a:pt x="341395" y="2004902"/>
                    <a:pt x="446720" y="2004902"/>
                  </a:cubicBezTo>
                  <a:close/>
                  <a:moveTo>
                    <a:pt x="1992313" y="1480019"/>
                  </a:moveTo>
                  <a:lnTo>
                    <a:pt x="1992313" y="1761613"/>
                  </a:lnTo>
                  <a:lnTo>
                    <a:pt x="2294360" y="1761613"/>
                  </a:lnTo>
                  <a:cubicBezTo>
                    <a:pt x="2372120" y="1761613"/>
                    <a:pt x="2435157" y="1698576"/>
                    <a:pt x="2435157" y="1620816"/>
                  </a:cubicBezTo>
                  <a:cubicBezTo>
                    <a:pt x="2435157" y="1543056"/>
                    <a:pt x="2372120" y="1480019"/>
                    <a:pt x="2294360" y="1480019"/>
                  </a:cubicBezTo>
                  <a:close/>
                  <a:moveTo>
                    <a:pt x="721569" y="1480019"/>
                  </a:moveTo>
                  <a:lnTo>
                    <a:pt x="721569" y="1761613"/>
                  </a:lnTo>
                  <a:lnTo>
                    <a:pt x="1023616" y="1761613"/>
                  </a:lnTo>
                  <a:cubicBezTo>
                    <a:pt x="1101376" y="1761613"/>
                    <a:pt x="1164413" y="1698576"/>
                    <a:pt x="1164413" y="1620816"/>
                  </a:cubicBezTo>
                  <a:cubicBezTo>
                    <a:pt x="1164413" y="1543056"/>
                    <a:pt x="1101376" y="1480019"/>
                    <a:pt x="1023616" y="1480019"/>
                  </a:cubicBezTo>
                  <a:close/>
                  <a:moveTo>
                    <a:pt x="1717464" y="1430108"/>
                  </a:moveTo>
                  <a:lnTo>
                    <a:pt x="2289585" y="1430108"/>
                  </a:lnTo>
                  <a:cubicBezTo>
                    <a:pt x="2394910" y="1430108"/>
                    <a:pt x="2480292" y="1515490"/>
                    <a:pt x="2480292" y="1620815"/>
                  </a:cubicBezTo>
                  <a:cubicBezTo>
                    <a:pt x="2480292" y="1726140"/>
                    <a:pt x="2394910" y="1811522"/>
                    <a:pt x="2289585" y="1811522"/>
                  </a:cubicBezTo>
                  <a:lnTo>
                    <a:pt x="1717464" y="1811522"/>
                  </a:lnTo>
                  <a:cubicBezTo>
                    <a:pt x="1612139" y="1811522"/>
                    <a:pt x="1526757" y="1726140"/>
                    <a:pt x="1526757" y="1620815"/>
                  </a:cubicBezTo>
                  <a:cubicBezTo>
                    <a:pt x="1526757" y="1515490"/>
                    <a:pt x="1612139" y="1430108"/>
                    <a:pt x="1717464" y="1430108"/>
                  </a:cubicBezTo>
                  <a:close/>
                  <a:moveTo>
                    <a:pt x="446720" y="1430108"/>
                  </a:moveTo>
                  <a:lnTo>
                    <a:pt x="1018841" y="1430108"/>
                  </a:lnTo>
                  <a:cubicBezTo>
                    <a:pt x="1124166" y="1430108"/>
                    <a:pt x="1209548" y="1515490"/>
                    <a:pt x="1209548" y="1620815"/>
                  </a:cubicBezTo>
                  <a:cubicBezTo>
                    <a:pt x="1209548" y="1726140"/>
                    <a:pt x="1124166" y="1811522"/>
                    <a:pt x="1018841" y="1811522"/>
                  </a:cubicBezTo>
                  <a:lnTo>
                    <a:pt x="446720" y="1811522"/>
                  </a:lnTo>
                  <a:cubicBezTo>
                    <a:pt x="341395" y="1811522"/>
                    <a:pt x="256013" y="1726140"/>
                    <a:pt x="256013" y="1620815"/>
                  </a:cubicBezTo>
                  <a:cubicBezTo>
                    <a:pt x="256013" y="1515490"/>
                    <a:pt x="341395" y="1430108"/>
                    <a:pt x="446720" y="1430108"/>
                  </a:cubicBezTo>
                  <a:close/>
                  <a:moveTo>
                    <a:pt x="1992313" y="905225"/>
                  </a:moveTo>
                  <a:lnTo>
                    <a:pt x="1992313" y="1186819"/>
                  </a:lnTo>
                  <a:lnTo>
                    <a:pt x="2294360" y="1186819"/>
                  </a:lnTo>
                  <a:cubicBezTo>
                    <a:pt x="2372120" y="1186819"/>
                    <a:pt x="2435157" y="1123782"/>
                    <a:pt x="2435157" y="1046022"/>
                  </a:cubicBezTo>
                  <a:cubicBezTo>
                    <a:pt x="2435157" y="968262"/>
                    <a:pt x="2372120" y="905225"/>
                    <a:pt x="2294360" y="905225"/>
                  </a:cubicBezTo>
                  <a:close/>
                  <a:moveTo>
                    <a:pt x="721569" y="905225"/>
                  </a:moveTo>
                  <a:lnTo>
                    <a:pt x="721569" y="1186819"/>
                  </a:lnTo>
                  <a:lnTo>
                    <a:pt x="1023616" y="1186819"/>
                  </a:lnTo>
                  <a:cubicBezTo>
                    <a:pt x="1101376" y="1186819"/>
                    <a:pt x="1164413" y="1123782"/>
                    <a:pt x="1164413" y="1046022"/>
                  </a:cubicBezTo>
                  <a:cubicBezTo>
                    <a:pt x="1164413" y="968262"/>
                    <a:pt x="1101376" y="905225"/>
                    <a:pt x="1023616" y="905225"/>
                  </a:cubicBezTo>
                  <a:close/>
                  <a:moveTo>
                    <a:pt x="1717464" y="855314"/>
                  </a:moveTo>
                  <a:lnTo>
                    <a:pt x="2289585" y="855314"/>
                  </a:lnTo>
                  <a:cubicBezTo>
                    <a:pt x="2394910" y="855314"/>
                    <a:pt x="2480292" y="940696"/>
                    <a:pt x="2480292" y="1046021"/>
                  </a:cubicBezTo>
                  <a:cubicBezTo>
                    <a:pt x="2480292" y="1151346"/>
                    <a:pt x="2394910" y="1236728"/>
                    <a:pt x="2289585" y="1236728"/>
                  </a:cubicBezTo>
                  <a:lnTo>
                    <a:pt x="1717464" y="1236728"/>
                  </a:lnTo>
                  <a:cubicBezTo>
                    <a:pt x="1612139" y="1236728"/>
                    <a:pt x="1526757" y="1151346"/>
                    <a:pt x="1526757" y="1046021"/>
                  </a:cubicBezTo>
                  <a:cubicBezTo>
                    <a:pt x="1526757" y="940696"/>
                    <a:pt x="1612139" y="855314"/>
                    <a:pt x="1717464" y="855314"/>
                  </a:cubicBezTo>
                  <a:close/>
                  <a:moveTo>
                    <a:pt x="446720" y="855314"/>
                  </a:moveTo>
                  <a:lnTo>
                    <a:pt x="1018841" y="855314"/>
                  </a:lnTo>
                  <a:cubicBezTo>
                    <a:pt x="1124166" y="855314"/>
                    <a:pt x="1209548" y="940696"/>
                    <a:pt x="1209548" y="1046021"/>
                  </a:cubicBezTo>
                  <a:cubicBezTo>
                    <a:pt x="1209548" y="1151346"/>
                    <a:pt x="1124166" y="1236728"/>
                    <a:pt x="1018841" y="1236728"/>
                  </a:cubicBezTo>
                  <a:lnTo>
                    <a:pt x="446720" y="1236728"/>
                  </a:lnTo>
                  <a:cubicBezTo>
                    <a:pt x="341395" y="1236728"/>
                    <a:pt x="256013" y="1151346"/>
                    <a:pt x="256013" y="1046021"/>
                  </a:cubicBezTo>
                  <a:cubicBezTo>
                    <a:pt x="256013" y="940696"/>
                    <a:pt x="341395" y="855314"/>
                    <a:pt x="446720" y="855314"/>
                  </a:cubicBezTo>
                  <a:close/>
                  <a:moveTo>
                    <a:pt x="1992313" y="330431"/>
                  </a:moveTo>
                  <a:lnTo>
                    <a:pt x="1992313" y="612025"/>
                  </a:lnTo>
                  <a:lnTo>
                    <a:pt x="2294360" y="612025"/>
                  </a:lnTo>
                  <a:cubicBezTo>
                    <a:pt x="2372120" y="612025"/>
                    <a:pt x="2435157" y="548988"/>
                    <a:pt x="2435157" y="471228"/>
                  </a:cubicBezTo>
                  <a:cubicBezTo>
                    <a:pt x="2435157" y="393468"/>
                    <a:pt x="2372120" y="330431"/>
                    <a:pt x="2294360" y="330431"/>
                  </a:cubicBezTo>
                  <a:close/>
                  <a:moveTo>
                    <a:pt x="721569" y="330431"/>
                  </a:moveTo>
                  <a:lnTo>
                    <a:pt x="721569" y="612025"/>
                  </a:lnTo>
                  <a:lnTo>
                    <a:pt x="1023616" y="612025"/>
                  </a:lnTo>
                  <a:cubicBezTo>
                    <a:pt x="1101376" y="612025"/>
                    <a:pt x="1164413" y="548988"/>
                    <a:pt x="1164413" y="471228"/>
                  </a:cubicBezTo>
                  <a:cubicBezTo>
                    <a:pt x="1164413" y="393468"/>
                    <a:pt x="1101376" y="330431"/>
                    <a:pt x="1023616" y="330431"/>
                  </a:cubicBezTo>
                  <a:close/>
                  <a:moveTo>
                    <a:pt x="1717464" y="280520"/>
                  </a:moveTo>
                  <a:lnTo>
                    <a:pt x="2289585" y="280520"/>
                  </a:lnTo>
                  <a:cubicBezTo>
                    <a:pt x="2394910" y="280520"/>
                    <a:pt x="2480292" y="365902"/>
                    <a:pt x="2480292" y="471227"/>
                  </a:cubicBezTo>
                  <a:cubicBezTo>
                    <a:pt x="2480292" y="576552"/>
                    <a:pt x="2394910" y="661934"/>
                    <a:pt x="2289585" y="661934"/>
                  </a:cubicBezTo>
                  <a:lnTo>
                    <a:pt x="1717464" y="661934"/>
                  </a:lnTo>
                  <a:cubicBezTo>
                    <a:pt x="1612139" y="661934"/>
                    <a:pt x="1526757" y="576552"/>
                    <a:pt x="1526757" y="471227"/>
                  </a:cubicBezTo>
                  <a:cubicBezTo>
                    <a:pt x="1526757" y="365902"/>
                    <a:pt x="1612139" y="280520"/>
                    <a:pt x="1717464" y="280520"/>
                  </a:cubicBezTo>
                  <a:close/>
                  <a:moveTo>
                    <a:pt x="446720" y="280520"/>
                  </a:moveTo>
                  <a:lnTo>
                    <a:pt x="1018841" y="280520"/>
                  </a:lnTo>
                  <a:cubicBezTo>
                    <a:pt x="1124166" y="280520"/>
                    <a:pt x="1209548" y="365902"/>
                    <a:pt x="1209548" y="471227"/>
                  </a:cubicBezTo>
                  <a:cubicBezTo>
                    <a:pt x="1209548" y="576552"/>
                    <a:pt x="1124166" y="661934"/>
                    <a:pt x="1018841" y="661934"/>
                  </a:cubicBezTo>
                  <a:lnTo>
                    <a:pt x="446720" y="661934"/>
                  </a:lnTo>
                  <a:cubicBezTo>
                    <a:pt x="341395" y="661934"/>
                    <a:pt x="256013" y="576552"/>
                    <a:pt x="256013" y="471227"/>
                  </a:cubicBezTo>
                  <a:cubicBezTo>
                    <a:pt x="256013" y="365902"/>
                    <a:pt x="341395" y="280520"/>
                    <a:pt x="446720" y="280520"/>
                  </a:cubicBezTo>
                  <a:close/>
                  <a:moveTo>
                    <a:pt x="106105" y="100827"/>
                  </a:moveTo>
                  <a:lnTo>
                    <a:pt x="106105" y="3715597"/>
                  </a:lnTo>
                  <a:lnTo>
                    <a:pt x="2630200" y="3715597"/>
                  </a:lnTo>
                  <a:lnTo>
                    <a:pt x="2630200" y="100827"/>
                  </a:lnTo>
                  <a:close/>
                  <a:moveTo>
                    <a:pt x="107537" y="0"/>
                  </a:moveTo>
                  <a:lnTo>
                    <a:pt x="2628767" y="0"/>
                  </a:lnTo>
                  <a:cubicBezTo>
                    <a:pt x="2688158" y="0"/>
                    <a:pt x="2736304" y="45612"/>
                    <a:pt x="2736304" y="101877"/>
                  </a:cubicBezTo>
                  <a:lnTo>
                    <a:pt x="2736304" y="3714547"/>
                  </a:lnTo>
                  <a:cubicBezTo>
                    <a:pt x="2736304" y="3770812"/>
                    <a:pt x="2688158" y="3816424"/>
                    <a:pt x="2628767" y="3816424"/>
                  </a:cubicBezTo>
                  <a:lnTo>
                    <a:pt x="107537" y="3816424"/>
                  </a:lnTo>
                  <a:cubicBezTo>
                    <a:pt x="48146" y="3816424"/>
                    <a:pt x="0" y="3770812"/>
                    <a:pt x="0" y="3714547"/>
                  </a:cubicBezTo>
                  <a:lnTo>
                    <a:pt x="0" y="101877"/>
                  </a:lnTo>
                  <a:cubicBezTo>
                    <a:pt x="0" y="45612"/>
                    <a:pt x="48146" y="0"/>
                    <a:pt x="10753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96" name="Oval 7">
              <a:extLst>
                <a:ext uri="{FF2B5EF4-FFF2-40B4-BE49-F238E27FC236}">
                  <a16:creationId xmlns:a16="http://schemas.microsoft.com/office/drawing/2014/main" id="{3CCD3592-65A3-4D63-AE03-6B086BA63B06}"/>
                </a:ext>
              </a:extLst>
            </p:cNvPr>
            <p:cNvSpPr/>
            <p:nvPr/>
          </p:nvSpPr>
          <p:spPr>
            <a:xfrm>
              <a:off x="1252282" y="4541016"/>
              <a:ext cx="308743" cy="308743"/>
            </a:xfrm>
            <a:custGeom>
              <a:avLst/>
              <a:gdLst/>
              <a:ahLst/>
              <a:cxnLst/>
              <a:rect l="l" t="t" r="r" b="b"/>
              <a:pathLst>
                <a:path w="3816424" h="3816424">
                  <a:moveTo>
                    <a:pt x="2203186" y="2279595"/>
                  </a:moveTo>
                  <a:lnTo>
                    <a:pt x="2808192" y="3090048"/>
                  </a:lnTo>
                  <a:cubicBezTo>
                    <a:pt x="2335386" y="3450334"/>
                    <a:pt x="1671399" y="3501280"/>
                    <a:pt x="1136700" y="3171034"/>
                  </a:cubicBezTo>
                  <a:lnTo>
                    <a:pt x="1672341" y="2318238"/>
                  </a:lnTo>
                  <a:cubicBezTo>
                    <a:pt x="1741351" y="2359418"/>
                    <a:pt x="1822171" y="2381777"/>
                    <a:pt x="1908212" y="2381777"/>
                  </a:cubicBezTo>
                  <a:cubicBezTo>
                    <a:pt x="2019680" y="2381777"/>
                    <a:pt x="2122383" y="2344251"/>
                    <a:pt x="2203186" y="2279595"/>
                  </a:cubicBezTo>
                  <a:close/>
                  <a:moveTo>
                    <a:pt x="1908212" y="1559425"/>
                  </a:moveTo>
                  <a:lnTo>
                    <a:pt x="1980325" y="1567601"/>
                  </a:lnTo>
                  <a:lnTo>
                    <a:pt x="1993606" y="1571724"/>
                  </a:lnTo>
                  <a:cubicBezTo>
                    <a:pt x="2013982" y="1576081"/>
                    <a:pt x="2033279" y="1583438"/>
                    <a:pt x="2051568" y="1592606"/>
                  </a:cubicBezTo>
                  <a:cubicBezTo>
                    <a:pt x="2161269" y="1643381"/>
                    <a:pt x="2238178" y="1752249"/>
                    <a:pt x="2242946" y="1879728"/>
                  </a:cubicBezTo>
                  <a:lnTo>
                    <a:pt x="2244564" y="1895777"/>
                  </a:lnTo>
                  <a:lnTo>
                    <a:pt x="2235941" y="1969331"/>
                  </a:lnTo>
                  <a:lnTo>
                    <a:pt x="2229295" y="1990738"/>
                  </a:lnTo>
                  <a:lnTo>
                    <a:pt x="2212064" y="2037880"/>
                  </a:lnTo>
                  <a:lnTo>
                    <a:pt x="2201144" y="2057998"/>
                  </a:lnTo>
                  <a:lnTo>
                    <a:pt x="2172872" y="2101104"/>
                  </a:lnTo>
                  <a:lnTo>
                    <a:pt x="2162191" y="2114050"/>
                  </a:lnTo>
                  <a:lnTo>
                    <a:pt x="2113970" y="2160082"/>
                  </a:lnTo>
                  <a:cubicBezTo>
                    <a:pt x="2057823" y="2205648"/>
                    <a:pt x="1986110" y="2232129"/>
                    <a:pt x="1908212" y="2232129"/>
                  </a:cubicBezTo>
                  <a:cubicBezTo>
                    <a:pt x="1851319" y="2232129"/>
                    <a:pt x="1797724" y="2218004"/>
                    <a:pt x="1751478" y="2191687"/>
                  </a:cubicBezTo>
                  <a:lnTo>
                    <a:pt x="1683784" y="2144677"/>
                  </a:lnTo>
                  <a:lnTo>
                    <a:pt x="1679431" y="2141086"/>
                  </a:lnTo>
                  <a:lnTo>
                    <a:pt x="1625925" y="2077610"/>
                  </a:lnTo>
                  <a:lnTo>
                    <a:pt x="1622829" y="2071906"/>
                  </a:lnTo>
                  <a:lnTo>
                    <a:pt x="1591352" y="2004343"/>
                  </a:lnTo>
                  <a:lnTo>
                    <a:pt x="1586740" y="1989486"/>
                  </a:lnTo>
                  <a:cubicBezTo>
                    <a:pt x="1578347" y="1963748"/>
                    <a:pt x="1573981" y="1936424"/>
                    <a:pt x="1573114" y="1908212"/>
                  </a:cubicBezTo>
                  <a:lnTo>
                    <a:pt x="1571860" y="1895777"/>
                  </a:lnTo>
                  <a:cubicBezTo>
                    <a:pt x="1571860" y="1754345"/>
                    <a:pt x="1659153" y="1633301"/>
                    <a:pt x="1783001" y="1584084"/>
                  </a:cubicBezTo>
                  <a:lnTo>
                    <a:pt x="1842294" y="1566070"/>
                  </a:lnTo>
                  <a:close/>
                  <a:moveTo>
                    <a:pt x="1379953" y="541019"/>
                  </a:moveTo>
                  <a:lnTo>
                    <a:pt x="1729168" y="1444825"/>
                  </a:lnTo>
                  <a:cubicBezTo>
                    <a:pt x="1549201" y="1515335"/>
                    <a:pt x="1422212" y="1690726"/>
                    <a:pt x="1422212" y="1895777"/>
                  </a:cubicBezTo>
                  <a:cubicBezTo>
                    <a:pt x="1422212" y="1899944"/>
                    <a:pt x="1422265" y="1904098"/>
                    <a:pt x="1423466" y="1908212"/>
                  </a:cubicBezTo>
                  <a:lnTo>
                    <a:pt x="425946" y="1908212"/>
                  </a:lnTo>
                  <a:cubicBezTo>
                    <a:pt x="430668" y="1282139"/>
                    <a:pt x="825479" y="748981"/>
                    <a:pt x="1379953" y="541019"/>
                  </a:cubicBezTo>
                  <a:close/>
                  <a:moveTo>
                    <a:pt x="2470889" y="507356"/>
                  </a:moveTo>
                  <a:cubicBezTo>
                    <a:pt x="3027464" y="716106"/>
                    <a:pt x="3423770" y="1251284"/>
                    <a:pt x="3428510" y="1879728"/>
                  </a:cubicBezTo>
                  <a:lnTo>
                    <a:pt x="2392594" y="1879728"/>
                  </a:lnTo>
                  <a:cubicBezTo>
                    <a:pt x="2387735" y="1688621"/>
                    <a:pt x="2271236" y="1525440"/>
                    <a:pt x="2105708" y="1452487"/>
                  </a:cubicBezTo>
                  <a:close/>
                  <a:moveTo>
                    <a:pt x="1908212" y="190783"/>
                  </a:moveTo>
                  <a:cubicBezTo>
                    <a:pt x="959702" y="190783"/>
                    <a:pt x="190783" y="959702"/>
                    <a:pt x="190783" y="1908212"/>
                  </a:cubicBezTo>
                  <a:cubicBezTo>
                    <a:pt x="190783" y="2856722"/>
                    <a:pt x="959702" y="3625641"/>
                    <a:pt x="1908212" y="3625641"/>
                  </a:cubicBezTo>
                  <a:cubicBezTo>
                    <a:pt x="2856722" y="3625641"/>
                    <a:pt x="3625641" y="2856722"/>
                    <a:pt x="3625641" y="1908212"/>
                  </a:cubicBezTo>
                  <a:cubicBezTo>
                    <a:pt x="3625641" y="959702"/>
                    <a:pt x="2856722" y="190783"/>
                    <a:pt x="1908212" y="190783"/>
                  </a:cubicBezTo>
                  <a:close/>
                  <a:moveTo>
                    <a:pt x="1908212" y="0"/>
                  </a:moveTo>
                  <a:cubicBezTo>
                    <a:pt x="2962088" y="0"/>
                    <a:pt x="3816424" y="854336"/>
                    <a:pt x="3816424" y="1908212"/>
                  </a:cubicBezTo>
                  <a:cubicBezTo>
                    <a:pt x="3816424" y="2962088"/>
                    <a:pt x="2962088" y="3816424"/>
                    <a:pt x="1908212" y="3816424"/>
                  </a:cubicBezTo>
                  <a:cubicBezTo>
                    <a:pt x="854336" y="3816424"/>
                    <a:pt x="0" y="2962088"/>
                    <a:pt x="0" y="1908212"/>
                  </a:cubicBezTo>
                  <a:cubicBezTo>
                    <a:pt x="0" y="854336"/>
                    <a:pt x="854336" y="0"/>
                    <a:pt x="190821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97" name="Chord 1">
              <a:extLst>
                <a:ext uri="{FF2B5EF4-FFF2-40B4-BE49-F238E27FC236}">
                  <a16:creationId xmlns:a16="http://schemas.microsoft.com/office/drawing/2014/main" id="{1BB9AD17-6B74-419B-B753-C8BD8C3AE9AF}"/>
                </a:ext>
              </a:extLst>
            </p:cNvPr>
            <p:cNvSpPr/>
            <p:nvPr/>
          </p:nvSpPr>
          <p:spPr>
            <a:xfrm rot="16200000">
              <a:off x="917826" y="3236277"/>
              <a:ext cx="334253" cy="334659"/>
            </a:xfrm>
            <a:custGeom>
              <a:avLst/>
              <a:gdLst/>
              <a:ahLst/>
              <a:cxnLst/>
              <a:rect l="l" t="t" r="r" b="b"/>
              <a:pathLst>
                <a:path w="3967137" h="3971952">
                  <a:moveTo>
                    <a:pt x="261389" y="1091292"/>
                  </a:moveTo>
                  <a:lnTo>
                    <a:pt x="261389" y="2844253"/>
                  </a:lnTo>
                  <a:cubicBezTo>
                    <a:pt x="261389" y="2868314"/>
                    <a:pt x="241884" y="2887819"/>
                    <a:pt x="217823" y="2887819"/>
                  </a:cubicBezTo>
                  <a:lnTo>
                    <a:pt x="43566" y="2887819"/>
                  </a:lnTo>
                  <a:cubicBezTo>
                    <a:pt x="19505" y="2887819"/>
                    <a:pt x="0" y="2868314"/>
                    <a:pt x="0" y="2844253"/>
                  </a:cubicBezTo>
                  <a:lnTo>
                    <a:pt x="0" y="1091292"/>
                  </a:lnTo>
                  <a:cubicBezTo>
                    <a:pt x="0" y="1067231"/>
                    <a:pt x="19505" y="1047726"/>
                    <a:pt x="43566" y="1047726"/>
                  </a:cubicBezTo>
                  <a:lnTo>
                    <a:pt x="217823" y="1047726"/>
                  </a:lnTo>
                  <a:cubicBezTo>
                    <a:pt x="241884" y="1047726"/>
                    <a:pt x="261389" y="1067231"/>
                    <a:pt x="261389" y="1091292"/>
                  </a:cubicBezTo>
                  <a:close/>
                  <a:moveTo>
                    <a:pt x="1777362" y="1774668"/>
                  </a:moveTo>
                  <a:lnTo>
                    <a:pt x="1417254" y="1774668"/>
                  </a:lnTo>
                  <a:lnTo>
                    <a:pt x="1417254" y="1414560"/>
                  </a:lnTo>
                  <a:lnTo>
                    <a:pt x="1031046" y="1414560"/>
                  </a:lnTo>
                  <a:lnTo>
                    <a:pt x="1031046" y="1774668"/>
                  </a:lnTo>
                  <a:lnTo>
                    <a:pt x="670938" y="1774668"/>
                  </a:lnTo>
                  <a:lnTo>
                    <a:pt x="670938" y="2160876"/>
                  </a:lnTo>
                  <a:lnTo>
                    <a:pt x="1031046" y="2160876"/>
                  </a:lnTo>
                  <a:lnTo>
                    <a:pt x="1031046" y="2520984"/>
                  </a:lnTo>
                  <a:lnTo>
                    <a:pt x="1417254" y="2520984"/>
                  </a:lnTo>
                  <a:lnTo>
                    <a:pt x="1417254" y="2160876"/>
                  </a:lnTo>
                  <a:lnTo>
                    <a:pt x="1777362" y="2160876"/>
                  </a:lnTo>
                  <a:close/>
                  <a:moveTo>
                    <a:pt x="2067493" y="3788343"/>
                  </a:moveTo>
                  <a:cubicBezTo>
                    <a:pt x="1411863" y="3859754"/>
                    <a:pt x="774928" y="3530250"/>
                    <a:pt x="425251" y="2938765"/>
                  </a:cubicBezTo>
                  <a:lnTo>
                    <a:pt x="380806" y="2850254"/>
                  </a:lnTo>
                  <a:lnTo>
                    <a:pt x="380806" y="1084978"/>
                  </a:lnTo>
                  <a:cubicBezTo>
                    <a:pt x="391288" y="1056225"/>
                    <a:pt x="405914" y="1029780"/>
                    <a:pt x="421215" y="1003639"/>
                  </a:cubicBezTo>
                  <a:cubicBezTo>
                    <a:pt x="768423" y="410526"/>
                    <a:pt x="1403978" y="78047"/>
                    <a:pt x="2059899" y="146393"/>
                  </a:cubicBezTo>
                  <a:close/>
                  <a:moveTo>
                    <a:pt x="2442453" y="43566"/>
                  </a:moveTo>
                  <a:lnTo>
                    <a:pt x="2442453" y="3916873"/>
                  </a:lnTo>
                  <a:cubicBezTo>
                    <a:pt x="2442453" y="3940934"/>
                    <a:pt x="2422948" y="3960439"/>
                    <a:pt x="2398887" y="3960439"/>
                  </a:cubicBezTo>
                  <a:lnTo>
                    <a:pt x="2224630" y="3960439"/>
                  </a:lnTo>
                  <a:cubicBezTo>
                    <a:pt x="2200569" y="3960439"/>
                    <a:pt x="2181064" y="3940934"/>
                    <a:pt x="2181064" y="3916873"/>
                  </a:cubicBezTo>
                  <a:lnTo>
                    <a:pt x="2181064" y="43566"/>
                  </a:lnTo>
                  <a:cubicBezTo>
                    <a:pt x="2181064" y="19505"/>
                    <a:pt x="2200569" y="0"/>
                    <a:pt x="2224630" y="0"/>
                  </a:cubicBezTo>
                  <a:lnTo>
                    <a:pt x="2398887" y="0"/>
                  </a:lnTo>
                  <a:cubicBezTo>
                    <a:pt x="2422948" y="0"/>
                    <a:pt x="2442453" y="19505"/>
                    <a:pt x="2442453" y="43566"/>
                  </a:cubicBezTo>
                  <a:close/>
                  <a:moveTo>
                    <a:pt x="3576812" y="3233512"/>
                  </a:moveTo>
                  <a:cubicBezTo>
                    <a:pt x="3575162" y="3242191"/>
                    <a:pt x="3571784" y="3250690"/>
                    <a:pt x="3566575" y="3258503"/>
                  </a:cubicBezTo>
                  <a:lnTo>
                    <a:pt x="3324309" y="3621901"/>
                  </a:lnTo>
                  <a:cubicBezTo>
                    <a:pt x="3303474" y="3653154"/>
                    <a:pt x="3261248" y="3661599"/>
                    <a:pt x="3229996" y="3640764"/>
                  </a:cubicBezTo>
                  <a:lnTo>
                    <a:pt x="2586977" y="3212084"/>
                  </a:lnTo>
                  <a:lnTo>
                    <a:pt x="2586977" y="2523698"/>
                  </a:lnTo>
                  <a:lnTo>
                    <a:pt x="3547712" y="3164190"/>
                  </a:lnTo>
                  <a:cubicBezTo>
                    <a:pt x="3571151" y="3179816"/>
                    <a:pt x="3581762" y="3207474"/>
                    <a:pt x="3576812" y="3233512"/>
                  </a:cubicBezTo>
                  <a:close/>
                  <a:moveTo>
                    <a:pt x="3966131" y="3317297"/>
                  </a:moveTo>
                  <a:cubicBezTo>
                    <a:pt x="3968508" y="3328190"/>
                    <a:pt x="3966729" y="3339990"/>
                    <a:pt x="3960231" y="3350115"/>
                  </a:cubicBezTo>
                  <a:lnTo>
                    <a:pt x="3574032" y="3951911"/>
                  </a:lnTo>
                  <a:cubicBezTo>
                    <a:pt x="3561037" y="3972161"/>
                    <a:pt x="3534087" y="3978041"/>
                    <a:pt x="3513837" y="3965046"/>
                  </a:cubicBezTo>
                  <a:lnTo>
                    <a:pt x="3367182" y="3870931"/>
                  </a:lnTo>
                  <a:cubicBezTo>
                    <a:pt x="3346932" y="3857936"/>
                    <a:pt x="3341051" y="3830986"/>
                    <a:pt x="3354046" y="3810736"/>
                  </a:cubicBezTo>
                  <a:lnTo>
                    <a:pt x="3740245" y="3208940"/>
                  </a:lnTo>
                  <a:cubicBezTo>
                    <a:pt x="3753241" y="3188690"/>
                    <a:pt x="3780191" y="3182809"/>
                    <a:pt x="3800440" y="3195805"/>
                  </a:cubicBezTo>
                  <a:lnTo>
                    <a:pt x="3947096" y="3289920"/>
                  </a:lnTo>
                  <a:cubicBezTo>
                    <a:pt x="3957221" y="3296417"/>
                    <a:pt x="3963753" y="3306404"/>
                    <a:pt x="3966131" y="331729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98" name="Parallelogram 8">
              <a:extLst>
                <a:ext uri="{FF2B5EF4-FFF2-40B4-BE49-F238E27FC236}">
                  <a16:creationId xmlns:a16="http://schemas.microsoft.com/office/drawing/2014/main" id="{54DBA1AC-29E9-4C62-97FF-4C4A378D4B26}"/>
                </a:ext>
              </a:extLst>
            </p:cNvPr>
            <p:cNvSpPr/>
            <p:nvPr/>
          </p:nvSpPr>
          <p:spPr>
            <a:xfrm>
              <a:off x="3590641" y="2408881"/>
              <a:ext cx="335544" cy="204673"/>
            </a:xfrm>
            <a:custGeom>
              <a:avLst/>
              <a:gdLst/>
              <a:ahLst/>
              <a:cxnLst/>
              <a:rect l="l" t="t" r="r" b="b"/>
              <a:pathLst>
                <a:path w="3990895" h="3087182">
                  <a:moveTo>
                    <a:pt x="1740403" y="2573711"/>
                  </a:moveTo>
                  <a:cubicBezTo>
                    <a:pt x="1526257" y="2580937"/>
                    <a:pt x="1290256" y="2583516"/>
                    <a:pt x="1065139" y="2579843"/>
                  </a:cubicBezTo>
                  <a:lnTo>
                    <a:pt x="1065139" y="2871158"/>
                  </a:lnTo>
                  <a:lnTo>
                    <a:pt x="1740403" y="2871158"/>
                  </a:lnTo>
                  <a:close/>
                  <a:moveTo>
                    <a:pt x="3583963" y="1148535"/>
                  </a:moveTo>
                  <a:cubicBezTo>
                    <a:pt x="3442121" y="1148535"/>
                    <a:pt x="3324432" y="1262284"/>
                    <a:pt x="3303071" y="1411513"/>
                  </a:cubicBezTo>
                  <a:lnTo>
                    <a:pt x="3604802" y="1436594"/>
                  </a:lnTo>
                  <a:cubicBezTo>
                    <a:pt x="3607651" y="1483680"/>
                    <a:pt x="3627953" y="1483631"/>
                    <a:pt x="3630802" y="1530717"/>
                  </a:cubicBezTo>
                  <a:lnTo>
                    <a:pt x="3339635" y="1623071"/>
                  </a:lnTo>
                  <a:cubicBezTo>
                    <a:pt x="3388511" y="1715368"/>
                    <a:pt x="3479714" y="1776813"/>
                    <a:pt x="3583963" y="1776813"/>
                  </a:cubicBezTo>
                  <a:cubicBezTo>
                    <a:pt x="3741685" y="1776813"/>
                    <a:pt x="3869544" y="1636168"/>
                    <a:pt x="3869544" y="1462674"/>
                  </a:cubicBezTo>
                  <a:cubicBezTo>
                    <a:pt x="3869544" y="1289180"/>
                    <a:pt x="3741685" y="1148535"/>
                    <a:pt x="3583963" y="1148535"/>
                  </a:cubicBezTo>
                  <a:close/>
                  <a:moveTo>
                    <a:pt x="1942038" y="765538"/>
                  </a:moveTo>
                  <a:cubicBezTo>
                    <a:pt x="1858825" y="765538"/>
                    <a:pt x="1791368" y="832995"/>
                    <a:pt x="1791368" y="916208"/>
                  </a:cubicBezTo>
                  <a:lnTo>
                    <a:pt x="1791368" y="1175206"/>
                  </a:lnTo>
                  <a:lnTo>
                    <a:pt x="1596655" y="1175206"/>
                  </a:lnTo>
                  <a:cubicBezTo>
                    <a:pt x="1505121" y="1175206"/>
                    <a:pt x="1430918" y="1249409"/>
                    <a:pt x="1430918" y="1340943"/>
                  </a:cubicBezTo>
                  <a:lnTo>
                    <a:pt x="1430918" y="1369861"/>
                  </a:lnTo>
                  <a:cubicBezTo>
                    <a:pt x="1430918" y="1461395"/>
                    <a:pt x="1505121" y="1535598"/>
                    <a:pt x="1596655" y="1535598"/>
                  </a:cubicBezTo>
                  <a:lnTo>
                    <a:pt x="1791368" y="1535598"/>
                  </a:lnTo>
                  <a:lnTo>
                    <a:pt x="1791368" y="1768249"/>
                  </a:lnTo>
                  <a:cubicBezTo>
                    <a:pt x="1791368" y="1851462"/>
                    <a:pt x="1858825" y="1918919"/>
                    <a:pt x="1942038" y="1918919"/>
                  </a:cubicBezTo>
                  <a:lnTo>
                    <a:pt x="1968327" y="1918919"/>
                  </a:lnTo>
                  <a:cubicBezTo>
                    <a:pt x="2051540" y="1918919"/>
                    <a:pt x="2118997" y="1851462"/>
                    <a:pt x="2118997" y="1768249"/>
                  </a:cubicBezTo>
                  <a:lnTo>
                    <a:pt x="2118997" y="1535598"/>
                  </a:lnTo>
                  <a:lnTo>
                    <a:pt x="2313709" y="1535598"/>
                  </a:lnTo>
                  <a:cubicBezTo>
                    <a:pt x="2377432" y="1535598"/>
                    <a:pt x="2432756" y="1499636"/>
                    <a:pt x="2458635" y="1445923"/>
                  </a:cubicBezTo>
                  <a:lnTo>
                    <a:pt x="2460889" y="1424521"/>
                  </a:lnTo>
                  <a:lnTo>
                    <a:pt x="2465213" y="1420689"/>
                  </a:lnTo>
                  <a:lnTo>
                    <a:pt x="2471533" y="1306607"/>
                  </a:lnTo>
                  <a:cubicBezTo>
                    <a:pt x="2459663" y="1231205"/>
                    <a:pt x="2393226" y="1175206"/>
                    <a:pt x="2313709" y="1175206"/>
                  </a:cubicBezTo>
                  <a:lnTo>
                    <a:pt x="2118997" y="1175206"/>
                  </a:lnTo>
                  <a:lnTo>
                    <a:pt x="2118997" y="916208"/>
                  </a:lnTo>
                  <a:cubicBezTo>
                    <a:pt x="2118997" y="832995"/>
                    <a:pt x="2051540" y="765538"/>
                    <a:pt x="1968327" y="765538"/>
                  </a:cubicBezTo>
                  <a:close/>
                  <a:moveTo>
                    <a:pt x="1226605" y="630723"/>
                  </a:moveTo>
                  <a:cubicBezTo>
                    <a:pt x="838390" y="598973"/>
                    <a:pt x="590161" y="1384786"/>
                    <a:pt x="585832" y="1535598"/>
                  </a:cubicBezTo>
                  <a:lnTo>
                    <a:pt x="1226028" y="1522898"/>
                  </a:lnTo>
                  <a:cubicBezTo>
                    <a:pt x="1226221" y="1225506"/>
                    <a:pt x="1226412" y="928115"/>
                    <a:pt x="1226605" y="630723"/>
                  </a:cubicBezTo>
                  <a:close/>
                  <a:moveTo>
                    <a:pt x="1740403" y="0"/>
                  </a:moveTo>
                  <a:lnTo>
                    <a:pt x="1871327" y="0"/>
                  </a:lnTo>
                  <a:lnTo>
                    <a:pt x="1871327" y="90089"/>
                  </a:lnTo>
                  <a:lnTo>
                    <a:pt x="3425865" y="90089"/>
                  </a:lnTo>
                  <a:lnTo>
                    <a:pt x="3425865" y="270089"/>
                  </a:lnTo>
                  <a:lnTo>
                    <a:pt x="1871327" y="270089"/>
                  </a:lnTo>
                  <a:lnTo>
                    <a:pt x="1871327" y="427547"/>
                  </a:lnTo>
                  <a:cubicBezTo>
                    <a:pt x="2156809" y="438659"/>
                    <a:pt x="2415168" y="481953"/>
                    <a:pt x="2487431" y="551123"/>
                  </a:cubicBezTo>
                  <a:cubicBezTo>
                    <a:pt x="2638328" y="637553"/>
                    <a:pt x="2742817" y="987481"/>
                    <a:pt x="2780551" y="1368079"/>
                  </a:cubicBezTo>
                  <a:lnTo>
                    <a:pt x="3165273" y="1400059"/>
                  </a:lnTo>
                  <a:cubicBezTo>
                    <a:pt x="3190861" y="1176596"/>
                    <a:pt x="3364791" y="1004519"/>
                    <a:pt x="3575259" y="1004519"/>
                  </a:cubicBezTo>
                  <a:cubicBezTo>
                    <a:pt x="3804809" y="1004519"/>
                    <a:pt x="3990895" y="1209214"/>
                    <a:pt x="3990895" y="1461719"/>
                  </a:cubicBezTo>
                  <a:cubicBezTo>
                    <a:pt x="3990895" y="1714224"/>
                    <a:pt x="3804809" y="1918919"/>
                    <a:pt x="3575259" y="1918919"/>
                  </a:cubicBezTo>
                  <a:cubicBezTo>
                    <a:pt x="3412624" y="1918919"/>
                    <a:pt x="3271807" y="1816170"/>
                    <a:pt x="3205139" y="1665732"/>
                  </a:cubicBezTo>
                  <a:lnTo>
                    <a:pt x="2796520" y="1795340"/>
                  </a:lnTo>
                  <a:cubicBezTo>
                    <a:pt x="2783205" y="2186453"/>
                    <a:pt x="2688635" y="2514652"/>
                    <a:pt x="2490527" y="2506536"/>
                  </a:cubicBezTo>
                  <a:cubicBezTo>
                    <a:pt x="2438297" y="2531587"/>
                    <a:pt x="2205857" y="2554006"/>
                    <a:pt x="1904505" y="2567479"/>
                  </a:cubicBezTo>
                  <a:lnTo>
                    <a:pt x="1904505" y="2871158"/>
                  </a:lnTo>
                  <a:lnTo>
                    <a:pt x="2689643" y="2871158"/>
                  </a:lnTo>
                  <a:cubicBezTo>
                    <a:pt x="2749296" y="2871158"/>
                    <a:pt x="2797655" y="2919517"/>
                    <a:pt x="2797655" y="2979170"/>
                  </a:cubicBezTo>
                  <a:cubicBezTo>
                    <a:pt x="2797655" y="3038823"/>
                    <a:pt x="2749296" y="3087182"/>
                    <a:pt x="2689643" y="3087182"/>
                  </a:cubicBezTo>
                  <a:lnTo>
                    <a:pt x="457395" y="3087182"/>
                  </a:lnTo>
                  <a:lnTo>
                    <a:pt x="430555" y="3081994"/>
                  </a:lnTo>
                  <a:lnTo>
                    <a:pt x="427761" y="3087182"/>
                  </a:lnTo>
                  <a:lnTo>
                    <a:pt x="366119" y="3053981"/>
                  </a:lnTo>
                  <a:cubicBezTo>
                    <a:pt x="365594" y="3054050"/>
                    <a:pt x="365174" y="3053869"/>
                    <a:pt x="364754" y="3053685"/>
                  </a:cubicBezTo>
                  <a:lnTo>
                    <a:pt x="64754" y="2922467"/>
                  </a:lnTo>
                  <a:cubicBezTo>
                    <a:pt x="10101" y="2898562"/>
                    <a:pt x="-14826" y="2834876"/>
                    <a:pt x="9079" y="2780223"/>
                  </a:cubicBezTo>
                  <a:cubicBezTo>
                    <a:pt x="27008" y="2739232"/>
                    <a:pt x="67313" y="2714963"/>
                    <a:pt x="109402" y="2715476"/>
                  </a:cubicBezTo>
                  <a:cubicBezTo>
                    <a:pt x="123432" y="2715647"/>
                    <a:pt x="137660" y="2718571"/>
                    <a:pt x="151323" y="2724547"/>
                  </a:cubicBezTo>
                  <a:lnTo>
                    <a:pt x="439379" y="2850541"/>
                  </a:lnTo>
                  <a:lnTo>
                    <a:pt x="493513" y="2871158"/>
                  </a:lnTo>
                  <a:lnTo>
                    <a:pt x="921139" y="2871158"/>
                  </a:lnTo>
                  <a:lnTo>
                    <a:pt x="921139" y="2576699"/>
                  </a:lnTo>
                  <a:lnTo>
                    <a:pt x="936415" y="2576699"/>
                  </a:lnTo>
                  <a:cubicBezTo>
                    <a:pt x="497926" y="2565212"/>
                    <a:pt x="127915" y="2527380"/>
                    <a:pt x="86500" y="2449386"/>
                  </a:cubicBezTo>
                  <a:cubicBezTo>
                    <a:pt x="-44935" y="2322713"/>
                    <a:pt x="-80455" y="1751442"/>
                    <a:pt x="377076" y="1584573"/>
                  </a:cubicBezTo>
                  <a:cubicBezTo>
                    <a:pt x="427628" y="1274829"/>
                    <a:pt x="742960" y="651754"/>
                    <a:pt x="991911" y="524245"/>
                  </a:cubicBezTo>
                  <a:cubicBezTo>
                    <a:pt x="1112248" y="450334"/>
                    <a:pt x="1428043" y="418134"/>
                    <a:pt x="1740403" y="422848"/>
                  </a:cubicBezTo>
                  <a:lnTo>
                    <a:pt x="1740403" y="270089"/>
                  </a:lnTo>
                  <a:lnTo>
                    <a:pt x="185865" y="270089"/>
                  </a:lnTo>
                  <a:lnTo>
                    <a:pt x="185865" y="90089"/>
                  </a:lnTo>
                  <a:lnTo>
                    <a:pt x="1740403" y="9008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99" name="Freeform 9">
              <a:extLst>
                <a:ext uri="{FF2B5EF4-FFF2-40B4-BE49-F238E27FC236}">
                  <a16:creationId xmlns:a16="http://schemas.microsoft.com/office/drawing/2014/main" id="{13557961-8613-4881-B917-9AB323B5D7DA}"/>
                </a:ext>
              </a:extLst>
            </p:cNvPr>
            <p:cNvSpPr>
              <a:spLocks/>
            </p:cNvSpPr>
            <p:nvPr/>
          </p:nvSpPr>
          <p:spPr bwMode="auto">
            <a:xfrm>
              <a:off x="4113756" y="3880714"/>
              <a:ext cx="279401" cy="284753"/>
            </a:xfrm>
            <a:custGeom>
              <a:avLst/>
              <a:gdLst>
                <a:gd name="T0" fmla="*/ 987 w 1776"/>
                <a:gd name="T1" fmla="*/ 23 h 1881"/>
                <a:gd name="T2" fmla="*/ 994 w 1776"/>
                <a:gd name="T3" fmla="*/ 296 h 1881"/>
                <a:gd name="T4" fmla="*/ 994 w 1776"/>
                <a:gd name="T5" fmla="*/ 612 h 1881"/>
                <a:gd name="T6" fmla="*/ 1071 w 1776"/>
                <a:gd name="T7" fmla="*/ 663 h 1881"/>
                <a:gd name="T8" fmla="*/ 1145 w 1776"/>
                <a:gd name="T9" fmla="*/ 580 h 1881"/>
                <a:gd name="T10" fmla="*/ 1252 w 1776"/>
                <a:gd name="T11" fmla="*/ 490 h 1881"/>
                <a:gd name="T12" fmla="*/ 1380 w 1776"/>
                <a:gd name="T13" fmla="*/ 556 h 1881"/>
                <a:gd name="T14" fmla="*/ 1527 w 1776"/>
                <a:gd name="T15" fmla="*/ 729 h 1881"/>
                <a:gd name="T16" fmla="*/ 1634 w 1776"/>
                <a:gd name="T17" fmla="*/ 956 h 1881"/>
                <a:gd name="T18" fmla="*/ 1722 w 1776"/>
                <a:gd name="T19" fmla="*/ 1294 h 1881"/>
                <a:gd name="T20" fmla="*/ 1771 w 1776"/>
                <a:gd name="T21" fmla="*/ 1549 h 1881"/>
                <a:gd name="T22" fmla="*/ 1767 w 1776"/>
                <a:gd name="T23" fmla="*/ 1734 h 1881"/>
                <a:gd name="T24" fmla="*/ 1694 w 1776"/>
                <a:gd name="T25" fmla="*/ 1860 h 1881"/>
                <a:gd name="T26" fmla="*/ 1591 w 1776"/>
                <a:gd name="T27" fmla="*/ 1854 h 1881"/>
                <a:gd name="T28" fmla="*/ 1462 w 1776"/>
                <a:gd name="T29" fmla="*/ 1781 h 1881"/>
                <a:gd name="T30" fmla="*/ 1362 w 1776"/>
                <a:gd name="T31" fmla="*/ 1707 h 1881"/>
                <a:gd name="T32" fmla="*/ 1212 w 1776"/>
                <a:gd name="T33" fmla="*/ 1605 h 1881"/>
                <a:gd name="T34" fmla="*/ 1031 w 1776"/>
                <a:gd name="T35" fmla="*/ 1500 h 1881"/>
                <a:gd name="T36" fmla="*/ 989 w 1776"/>
                <a:gd name="T37" fmla="*/ 1327 h 1881"/>
                <a:gd name="T38" fmla="*/ 1014 w 1776"/>
                <a:gd name="T39" fmla="*/ 1176 h 1881"/>
                <a:gd name="T40" fmla="*/ 989 w 1776"/>
                <a:gd name="T41" fmla="*/ 1036 h 1881"/>
                <a:gd name="T42" fmla="*/ 1034 w 1776"/>
                <a:gd name="T43" fmla="*/ 858 h 1881"/>
                <a:gd name="T44" fmla="*/ 1009 w 1776"/>
                <a:gd name="T45" fmla="*/ 776 h 1881"/>
                <a:gd name="T46" fmla="*/ 891 w 1776"/>
                <a:gd name="T47" fmla="*/ 720 h 1881"/>
                <a:gd name="T48" fmla="*/ 787 w 1776"/>
                <a:gd name="T49" fmla="*/ 770 h 1881"/>
                <a:gd name="T50" fmla="*/ 740 w 1776"/>
                <a:gd name="T51" fmla="*/ 874 h 1881"/>
                <a:gd name="T52" fmla="*/ 778 w 1776"/>
                <a:gd name="T53" fmla="*/ 1021 h 1881"/>
                <a:gd name="T54" fmla="*/ 754 w 1776"/>
                <a:gd name="T55" fmla="*/ 1149 h 1881"/>
                <a:gd name="T56" fmla="*/ 767 w 1776"/>
                <a:gd name="T57" fmla="*/ 1292 h 1881"/>
                <a:gd name="T58" fmla="*/ 783 w 1776"/>
                <a:gd name="T59" fmla="*/ 1432 h 1881"/>
                <a:gd name="T60" fmla="*/ 540 w 1776"/>
                <a:gd name="T61" fmla="*/ 1621 h 1881"/>
                <a:gd name="T62" fmla="*/ 371 w 1776"/>
                <a:gd name="T63" fmla="*/ 1736 h 1881"/>
                <a:gd name="T64" fmla="*/ 252 w 1776"/>
                <a:gd name="T65" fmla="*/ 1827 h 1881"/>
                <a:gd name="T66" fmla="*/ 143 w 1776"/>
                <a:gd name="T67" fmla="*/ 1881 h 1881"/>
                <a:gd name="T68" fmla="*/ 47 w 1776"/>
                <a:gd name="T69" fmla="*/ 1832 h 1881"/>
                <a:gd name="T70" fmla="*/ 3 w 1776"/>
                <a:gd name="T71" fmla="*/ 1690 h 1881"/>
                <a:gd name="T72" fmla="*/ 5 w 1776"/>
                <a:gd name="T73" fmla="*/ 1512 h 1881"/>
                <a:gd name="T74" fmla="*/ 47 w 1776"/>
                <a:gd name="T75" fmla="*/ 1285 h 1881"/>
                <a:gd name="T76" fmla="*/ 162 w 1776"/>
                <a:gd name="T77" fmla="*/ 912 h 1881"/>
                <a:gd name="T78" fmla="*/ 311 w 1776"/>
                <a:gd name="T79" fmla="*/ 656 h 1881"/>
                <a:gd name="T80" fmla="*/ 378 w 1776"/>
                <a:gd name="T81" fmla="*/ 563 h 1881"/>
                <a:gd name="T82" fmla="*/ 471 w 1776"/>
                <a:gd name="T83" fmla="*/ 492 h 1881"/>
                <a:gd name="T84" fmla="*/ 582 w 1776"/>
                <a:gd name="T85" fmla="*/ 538 h 1881"/>
                <a:gd name="T86" fmla="*/ 638 w 1776"/>
                <a:gd name="T87" fmla="*/ 660 h 1881"/>
                <a:gd name="T88" fmla="*/ 674 w 1776"/>
                <a:gd name="T89" fmla="*/ 716 h 1881"/>
                <a:gd name="T90" fmla="*/ 694 w 1776"/>
                <a:gd name="T91" fmla="*/ 690 h 1881"/>
                <a:gd name="T92" fmla="*/ 774 w 1776"/>
                <a:gd name="T93" fmla="*/ 632 h 1881"/>
                <a:gd name="T94" fmla="*/ 816 w 1776"/>
                <a:gd name="T95" fmla="*/ 461 h 1881"/>
                <a:gd name="T96" fmla="*/ 811 w 1776"/>
                <a:gd name="T97" fmla="*/ 185 h 1881"/>
                <a:gd name="T98" fmla="*/ 829 w 1776"/>
                <a:gd name="T99" fmla="*/ 16 h 1881"/>
                <a:gd name="T100" fmla="*/ 914 w 1776"/>
                <a:gd name="T101" fmla="*/ 0 h 1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76" h="1881">
                  <a:moveTo>
                    <a:pt x="914" y="0"/>
                  </a:moveTo>
                  <a:lnTo>
                    <a:pt x="940" y="3"/>
                  </a:lnTo>
                  <a:lnTo>
                    <a:pt x="965" y="10"/>
                  </a:lnTo>
                  <a:lnTo>
                    <a:pt x="987" y="23"/>
                  </a:lnTo>
                  <a:lnTo>
                    <a:pt x="991" y="81"/>
                  </a:lnTo>
                  <a:lnTo>
                    <a:pt x="994" y="147"/>
                  </a:lnTo>
                  <a:lnTo>
                    <a:pt x="994" y="220"/>
                  </a:lnTo>
                  <a:lnTo>
                    <a:pt x="994" y="296"/>
                  </a:lnTo>
                  <a:lnTo>
                    <a:pt x="994" y="376"/>
                  </a:lnTo>
                  <a:lnTo>
                    <a:pt x="994" y="458"/>
                  </a:lnTo>
                  <a:lnTo>
                    <a:pt x="994" y="536"/>
                  </a:lnTo>
                  <a:lnTo>
                    <a:pt x="994" y="612"/>
                  </a:lnTo>
                  <a:lnTo>
                    <a:pt x="1020" y="629"/>
                  </a:lnTo>
                  <a:lnTo>
                    <a:pt x="1040" y="641"/>
                  </a:lnTo>
                  <a:lnTo>
                    <a:pt x="1056" y="652"/>
                  </a:lnTo>
                  <a:lnTo>
                    <a:pt x="1071" y="663"/>
                  </a:lnTo>
                  <a:lnTo>
                    <a:pt x="1085" y="674"/>
                  </a:lnTo>
                  <a:lnTo>
                    <a:pt x="1100" y="689"/>
                  </a:lnTo>
                  <a:lnTo>
                    <a:pt x="1122" y="629"/>
                  </a:lnTo>
                  <a:lnTo>
                    <a:pt x="1145" y="580"/>
                  </a:lnTo>
                  <a:lnTo>
                    <a:pt x="1171" y="543"/>
                  </a:lnTo>
                  <a:lnTo>
                    <a:pt x="1196" y="516"/>
                  </a:lnTo>
                  <a:lnTo>
                    <a:pt x="1223" y="498"/>
                  </a:lnTo>
                  <a:lnTo>
                    <a:pt x="1252" y="490"/>
                  </a:lnTo>
                  <a:lnTo>
                    <a:pt x="1282" y="494"/>
                  </a:lnTo>
                  <a:lnTo>
                    <a:pt x="1314" y="505"/>
                  </a:lnTo>
                  <a:lnTo>
                    <a:pt x="1345" y="525"/>
                  </a:lnTo>
                  <a:lnTo>
                    <a:pt x="1380" y="556"/>
                  </a:lnTo>
                  <a:lnTo>
                    <a:pt x="1414" y="594"/>
                  </a:lnTo>
                  <a:lnTo>
                    <a:pt x="1451" y="640"/>
                  </a:lnTo>
                  <a:lnTo>
                    <a:pt x="1491" y="683"/>
                  </a:lnTo>
                  <a:lnTo>
                    <a:pt x="1527" y="729"/>
                  </a:lnTo>
                  <a:lnTo>
                    <a:pt x="1558" y="778"/>
                  </a:lnTo>
                  <a:lnTo>
                    <a:pt x="1585" y="832"/>
                  </a:lnTo>
                  <a:lnTo>
                    <a:pt x="1611" y="890"/>
                  </a:lnTo>
                  <a:lnTo>
                    <a:pt x="1634" y="956"/>
                  </a:lnTo>
                  <a:lnTo>
                    <a:pt x="1656" y="1027"/>
                  </a:lnTo>
                  <a:lnTo>
                    <a:pt x="1678" y="1107"/>
                  </a:lnTo>
                  <a:lnTo>
                    <a:pt x="1700" y="1196"/>
                  </a:lnTo>
                  <a:lnTo>
                    <a:pt x="1722" y="1294"/>
                  </a:lnTo>
                  <a:lnTo>
                    <a:pt x="1747" y="1403"/>
                  </a:lnTo>
                  <a:lnTo>
                    <a:pt x="1756" y="1450"/>
                  </a:lnTo>
                  <a:lnTo>
                    <a:pt x="1765" y="1500"/>
                  </a:lnTo>
                  <a:lnTo>
                    <a:pt x="1771" y="1549"/>
                  </a:lnTo>
                  <a:lnTo>
                    <a:pt x="1774" y="1598"/>
                  </a:lnTo>
                  <a:lnTo>
                    <a:pt x="1776" y="1645"/>
                  </a:lnTo>
                  <a:lnTo>
                    <a:pt x="1774" y="1690"/>
                  </a:lnTo>
                  <a:lnTo>
                    <a:pt x="1767" y="1734"/>
                  </a:lnTo>
                  <a:lnTo>
                    <a:pt x="1756" y="1774"/>
                  </a:lnTo>
                  <a:lnTo>
                    <a:pt x="1742" y="1809"/>
                  </a:lnTo>
                  <a:lnTo>
                    <a:pt x="1722" y="1838"/>
                  </a:lnTo>
                  <a:lnTo>
                    <a:pt x="1694" y="1860"/>
                  </a:lnTo>
                  <a:lnTo>
                    <a:pt x="1674" y="1869"/>
                  </a:lnTo>
                  <a:lnTo>
                    <a:pt x="1649" y="1869"/>
                  </a:lnTo>
                  <a:lnTo>
                    <a:pt x="1622" y="1863"/>
                  </a:lnTo>
                  <a:lnTo>
                    <a:pt x="1591" y="1854"/>
                  </a:lnTo>
                  <a:lnTo>
                    <a:pt x="1558" y="1840"/>
                  </a:lnTo>
                  <a:lnTo>
                    <a:pt x="1527" y="1821"/>
                  </a:lnTo>
                  <a:lnTo>
                    <a:pt x="1494" y="1801"/>
                  </a:lnTo>
                  <a:lnTo>
                    <a:pt x="1462" y="1781"/>
                  </a:lnTo>
                  <a:lnTo>
                    <a:pt x="1432" y="1760"/>
                  </a:lnTo>
                  <a:lnTo>
                    <a:pt x="1405" y="1740"/>
                  </a:lnTo>
                  <a:lnTo>
                    <a:pt x="1382" y="1723"/>
                  </a:lnTo>
                  <a:lnTo>
                    <a:pt x="1362" y="1707"/>
                  </a:lnTo>
                  <a:lnTo>
                    <a:pt x="1347" y="1696"/>
                  </a:lnTo>
                  <a:lnTo>
                    <a:pt x="1305" y="1663"/>
                  </a:lnTo>
                  <a:lnTo>
                    <a:pt x="1260" y="1632"/>
                  </a:lnTo>
                  <a:lnTo>
                    <a:pt x="1212" y="1605"/>
                  </a:lnTo>
                  <a:lnTo>
                    <a:pt x="1163" y="1580"/>
                  </a:lnTo>
                  <a:lnTo>
                    <a:pt x="1114" y="1554"/>
                  </a:lnTo>
                  <a:lnTo>
                    <a:pt x="1071" y="1527"/>
                  </a:lnTo>
                  <a:lnTo>
                    <a:pt x="1031" y="1500"/>
                  </a:lnTo>
                  <a:lnTo>
                    <a:pt x="1000" y="1469"/>
                  </a:lnTo>
                  <a:lnTo>
                    <a:pt x="987" y="1420"/>
                  </a:lnTo>
                  <a:lnTo>
                    <a:pt x="985" y="1372"/>
                  </a:lnTo>
                  <a:lnTo>
                    <a:pt x="989" y="1327"/>
                  </a:lnTo>
                  <a:lnTo>
                    <a:pt x="996" y="1285"/>
                  </a:lnTo>
                  <a:lnTo>
                    <a:pt x="1003" y="1247"/>
                  </a:lnTo>
                  <a:lnTo>
                    <a:pt x="1011" y="1212"/>
                  </a:lnTo>
                  <a:lnTo>
                    <a:pt x="1014" y="1176"/>
                  </a:lnTo>
                  <a:lnTo>
                    <a:pt x="1009" y="1143"/>
                  </a:lnTo>
                  <a:lnTo>
                    <a:pt x="1002" y="1114"/>
                  </a:lnTo>
                  <a:lnTo>
                    <a:pt x="994" y="1089"/>
                  </a:lnTo>
                  <a:lnTo>
                    <a:pt x="989" y="1036"/>
                  </a:lnTo>
                  <a:lnTo>
                    <a:pt x="992" y="985"/>
                  </a:lnTo>
                  <a:lnTo>
                    <a:pt x="1003" y="938"/>
                  </a:lnTo>
                  <a:lnTo>
                    <a:pt x="1018" y="896"/>
                  </a:lnTo>
                  <a:lnTo>
                    <a:pt x="1034" y="858"/>
                  </a:lnTo>
                  <a:lnTo>
                    <a:pt x="1051" y="825"/>
                  </a:lnTo>
                  <a:lnTo>
                    <a:pt x="1040" y="810"/>
                  </a:lnTo>
                  <a:lnTo>
                    <a:pt x="1025" y="794"/>
                  </a:lnTo>
                  <a:lnTo>
                    <a:pt x="1009" y="776"/>
                  </a:lnTo>
                  <a:lnTo>
                    <a:pt x="989" y="758"/>
                  </a:lnTo>
                  <a:lnTo>
                    <a:pt x="963" y="743"/>
                  </a:lnTo>
                  <a:lnTo>
                    <a:pt x="931" y="729"/>
                  </a:lnTo>
                  <a:lnTo>
                    <a:pt x="891" y="720"/>
                  </a:lnTo>
                  <a:lnTo>
                    <a:pt x="856" y="732"/>
                  </a:lnTo>
                  <a:lnTo>
                    <a:pt x="829" y="743"/>
                  </a:lnTo>
                  <a:lnTo>
                    <a:pt x="805" y="756"/>
                  </a:lnTo>
                  <a:lnTo>
                    <a:pt x="787" y="770"/>
                  </a:lnTo>
                  <a:lnTo>
                    <a:pt x="769" y="789"/>
                  </a:lnTo>
                  <a:lnTo>
                    <a:pt x="751" y="810"/>
                  </a:lnTo>
                  <a:lnTo>
                    <a:pt x="727" y="840"/>
                  </a:lnTo>
                  <a:lnTo>
                    <a:pt x="740" y="874"/>
                  </a:lnTo>
                  <a:lnTo>
                    <a:pt x="752" y="909"/>
                  </a:lnTo>
                  <a:lnTo>
                    <a:pt x="765" y="945"/>
                  </a:lnTo>
                  <a:lnTo>
                    <a:pt x="774" y="983"/>
                  </a:lnTo>
                  <a:lnTo>
                    <a:pt x="778" y="1021"/>
                  </a:lnTo>
                  <a:lnTo>
                    <a:pt x="776" y="1056"/>
                  </a:lnTo>
                  <a:lnTo>
                    <a:pt x="769" y="1089"/>
                  </a:lnTo>
                  <a:lnTo>
                    <a:pt x="762" y="1120"/>
                  </a:lnTo>
                  <a:lnTo>
                    <a:pt x="754" y="1149"/>
                  </a:lnTo>
                  <a:lnTo>
                    <a:pt x="752" y="1183"/>
                  </a:lnTo>
                  <a:lnTo>
                    <a:pt x="754" y="1220"/>
                  </a:lnTo>
                  <a:lnTo>
                    <a:pt x="760" y="1256"/>
                  </a:lnTo>
                  <a:lnTo>
                    <a:pt x="767" y="1292"/>
                  </a:lnTo>
                  <a:lnTo>
                    <a:pt x="774" y="1330"/>
                  </a:lnTo>
                  <a:lnTo>
                    <a:pt x="782" y="1365"/>
                  </a:lnTo>
                  <a:lnTo>
                    <a:pt x="785" y="1400"/>
                  </a:lnTo>
                  <a:lnTo>
                    <a:pt x="783" y="1432"/>
                  </a:lnTo>
                  <a:lnTo>
                    <a:pt x="774" y="1461"/>
                  </a:lnTo>
                  <a:lnTo>
                    <a:pt x="760" y="1489"/>
                  </a:lnTo>
                  <a:lnTo>
                    <a:pt x="651" y="1556"/>
                  </a:lnTo>
                  <a:lnTo>
                    <a:pt x="540" y="1621"/>
                  </a:lnTo>
                  <a:lnTo>
                    <a:pt x="431" y="1689"/>
                  </a:lnTo>
                  <a:lnTo>
                    <a:pt x="416" y="1700"/>
                  </a:lnTo>
                  <a:lnTo>
                    <a:pt x="396" y="1716"/>
                  </a:lnTo>
                  <a:lnTo>
                    <a:pt x="371" y="1736"/>
                  </a:lnTo>
                  <a:lnTo>
                    <a:pt x="343" y="1758"/>
                  </a:lnTo>
                  <a:lnTo>
                    <a:pt x="314" y="1781"/>
                  </a:lnTo>
                  <a:lnTo>
                    <a:pt x="283" y="1805"/>
                  </a:lnTo>
                  <a:lnTo>
                    <a:pt x="252" y="1827"/>
                  </a:lnTo>
                  <a:lnTo>
                    <a:pt x="222" y="1847"/>
                  </a:lnTo>
                  <a:lnTo>
                    <a:pt x="192" y="1863"/>
                  </a:lnTo>
                  <a:lnTo>
                    <a:pt x="167" y="1874"/>
                  </a:lnTo>
                  <a:lnTo>
                    <a:pt x="143" y="1881"/>
                  </a:lnTo>
                  <a:lnTo>
                    <a:pt x="123" y="1880"/>
                  </a:lnTo>
                  <a:lnTo>
                    <a:pt x="92" y="1872"/>
                  </a:lnTo>
                  <a:lnTo>
                    <a:pt x="69" y="1856"/>
                  </a:lnTo>
                  <a:lnTo>
                    <a:pt x="47" y="1832"/>
                  </a:lnTo>
                  <a:lnTo>
                    <a:pt x="31" y="1803"/>
                  </a:lnTo>
                  <a:lnTo>
                    <a:pt x="18" y="1769"/>
                  </a:lnTo>
                  <a:lnTo>
                    <a:pt x="9" y="1730"/>
                  </a:lnTo>
                  <a:lnTo>
                    <a:pt x="3" y="1690"/>
                  </a:lnTo>
                  <a:lnTo>
                    <a:pt x="0" y="1647"/>
                  </a:lnTo>
                  <a:lnTo>
                    <a:pt x="0" y="1601"/>
                  </a:lnTo>
                  <a:lnTo>
                    <a:pt x="2" y="1558"/>
                  </a:lnTo>
                  <a:lnTo>
                    <a:pt x="5" y="1512"/>
                  </a:lnTo>
                  <a:lnTo>
                    <a:pt x="9" y="1470"/>
                  </a:lnTo>
                  <a:lnTo>
                    <a:pt x="16" y="1429"/>
                  </a:lnTo>
                  <a:lnTo>
                    <a:pt x="23" y="1392"/>
                  </a:lnTo>
                  <a:lnTo>
                    <a:pt x="47" y="1285"/>
                  </a:lnTo>
                  <a:lnTo>
                    <a:pt x="72" y="1183"/>
                  </a:lnTo>
                  <a:lnTo>
                    <a:pt x="100" y="1087"/>
                  </a:lnTo>
                  <a:lnTo>
                    <a:pt x="129" y="996"/>
                  </a:lnTo>
                  <a:lnTo>
                    <a:pt x="162" y="912"/>
                  </a:lnTo>
                  <a:lnTo>
                    <a:pt x="194" y="834"/>
                  </a:lnTo>
                  <a:lnTo>
                    <a:pt x="231" y="767"/>
                  </a:lnTo>
                  <a:lnTo>
                    <a:pt x="269" y="707"/>
                  </a:lnTo>
                  <a:lnTo>
                    <a:pt x="311" y="656"/>
                  </a:lnTo>
                  <a:lnTo>
                    <a:pt x="327" y="634"/>
                  </a:lnTo>
                  <a:lnTo>
                    <a:pt x="343" y="610"/>
                  </a:lnTo>
                  <a:lnTo>
                    <a:pt x="360" y="587"/>
                  </a:lnTo>
                  <a:lnTo>
                    <a:pt x="378" y="563"/>
                  </a:lnTo>
                  <a:lnTo>
                    <a:pt x="398" y="541"/>
                  </a:lnTo>
                  <a:lnTo>
                    <a:pt x="420" y="521"/>
                  </a:lnTo>
                  <a:lnTo>
                    <a:pt x="443" y="505"/>
                  </a:lnTo>
                  <a:lnTo>
                    <a:pt x="471" y="492"/>
                  </a:lnTo>
                  <a:lnTo>
                    <a:pt x="502" y="487"/>
                  </a:lnTo>
                  <a:lnTo>
                    <a:pt x="534" y="489"/>
                  </a:lnTo>
                  <a:lnTo>
                    <a:pt x="562" y="510"/>
                  </a:lnTo>
                  <a:lnTo>
                    <a:pt x="582" y="538"/>
                  </a:lnTo>
                  <a:lnTo>
                    <a:pt x="596" y="567"/>
                  </a:lnTo>
                  <a:lnTo>
                    <a:pt x="611" y="598"/>
                  </a:lnTo>
                  <a:lnTo>
                    <a:pt x="623" y="629"/>
                  </a:lnTo>
                  <a:lnTo>
                    <a:pt x="638" y="660"/>
                  </a:lnTo>
                  <a:lnTo>
                    <a:pt x="654" y="689"/>
                  </a:lnTo>
                  <a:lnTo>
                    <a:pt x="672" y="712"/>
                  </a:lnTo>
                  <a:lnTo>
                    <a:pt x="671" y="716"/>
                  </a:lnTo>
                  <a:lnTo>
                    <a:pt x="674" y="716"/>
                  </a:lnTo>
                  <a:lnTo>
                    <a:pt x="672" y="712"/>
                  </a:lnTo>
                  <a:lnTo>
                    <a:pt x="672" y="710"/>
                  </a:lnTo>
                  <a:lnTo>
                    <a:pt x="682" y="701"/>
                  </a:lnTo>
                  <a:lnTo>
                    <a:pt x="694" y="690"/>
                  </a:lnTo>
                  <a:lnTo>
                    <a:pt x="711" y="676"/>
                  </a:lnTo>
                  <a:lnTo>
                    <a:pt x="731" y="661"/>
                  </a:lnTo>
                  <a:lnTo>
                    <a:pt x="752" y="645"/>
                  </a:lnTo>
                  <a:lnTo>
                    <a:pt x="774" y="632"/>
                  </a:lnTo>
                  <a:lnTo>
                    <a:pt x="796" y="620"/>
                  </a:lnTo>
                  <a:lnTo>
                    <a:pt x="814" y="612"/>
                  </a:lnTo>
                  <a:lnTo>
                    <a:pt x="816" y="534"/>
                  </a:lnTo>
                  <a:lnTo>
                    <a:pt x="816" y="461"/>
                  </a:lnTo>
                  <a:lnTo>
                    <a:pt x="814" y="394"/>
                  </a:lnTo>
                  <a:lnTo>
                    <a:pt x="812" y="327"/>
                  </a:lnTo>
                  <a:lnTo>
                    <a:pt x="812" y="258"/>
                  </a:lnTo>
                  <a:lnTo>
                    <a:pt x="811" y="185"/>
                  </a:lnTo>
                  <a:lnTo>
                    <a:pt x="812" y="107"/>
                  </a:lnTo>
                  <a:lnTo>
                    <a:pt x="814" y="20"/>
                  </a:lnTo>
                  <a:lnTo>
                    <a:pt x="818" y="20"/>
                  </a:lnTo>
                  <a:lnTo>
                    <a:pt x="829" y="16"/>
                  </a:lnTo>
                  <a:lnTo>
                    <a:pt x="845" y="10"/>
                  </a:lnTo>
                  <a:lnTo>
                    <a:pt x="865" y="5"/>
                  </a:lnTo>
                  <a:lnTo>
                    <a:pt x="889" y="1"/>
                  </a:lnTo>
                  <a:lnTo>
                    <a:pt x="914"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
          <p:nvSpPr>
            <p:cNvPr id="100" name="Freeform 9">
              <a:extLst>
                <a:ext uri="{FF2B5EF4-FFF2-40B4-BE49-F238E27FC236}">
                  <a16:creationId xmlns:a16="http://schemas.microsoft.com/office/drawing/2014/main" id="{96B0F449-1AE1-49CF-9F42-7FCED712D809}"/>
                </a:ext>
              </a:extLst>
            </p:cNvPr>
            <p:cNvSpPr>
              <a:spLocks noEditPoints="1"/>
            </p:cNvSpPr>
            <p:nvPr/>
          </p:nvSpPr>
          <p:spPr bwMode="auto">
            <a:xfrm>
              <a:off x="3319750" y="4520771"/>
              <a:ext cx="208265" cy="292993"/>
            </a:xfrm>
            <a:custGeom>
              <a:avLst/>
              <a:gdLst>
                <a:gd name="T0" fmla="*/ 2311 w 2753"/>
                <a:gd name="T1" fmla="*/ 580 h 3873"/>
                <a:gd name="T2" fmla="*/ 2433 w 2753"/>
                <a:gd name="T3" fmla="*/ 735 h 3873"/>
                <a:gd name="T4" fmla="*/ 2415 w 2753"/>
                <a:gd name="T5" fmla="*/ 948 h 3873"/>
                <a:gd name="T6" fmla="*/ 2253 w 2753"/>
                <a:gd name="T7" fmla="*/ 1073 h 3873"/>
                <a:gd name="T8" fmla="*/ 2037 w 2753"/>
                <a:gd name="T9" fmla="*/ 1138 h 3873"/>
                <a:gd name="T10" fmla="*/ 1946 w 2753"/>
                <a:gd name="T11" fmla="*/ 1260 h 3873"/>
                <a:gd name="T12" fmla="*/ 2039 w 2753"/>
                <a:gd name="T13" fmla="*/ 1346 h 3873"/>
                <a:gd name="T14" fmla="*/ 2400 w 2753"/>
                <a:gd name="T15" fmla="*/ 1671 h 3873"/>
                <a:gd name="T16" fmla="*/ 2649 w 2753"/>
                <a:gd name="T17" fmla="*/ 2118 h 3873"/>
                <a:gd name="T18" fmla="*/ 2746 w 2753"/>
                <a:gd name="T19" fmla="*/ 2586 h 3873"/>
                <a:gd name="T20" fmla="*/ 2739 w 2753"/>
                <a:gd name="T21" fmla="*/ 3028 h 3873"/>
                <a:gd name="T22" fmla="*/ 2671 w 2753"/>
                <a:gd name="T23" fmla="*/ 3397 h 3873"/>
                <a:gd name="T24" fmla="*/ 2597 w 2753"/>
                <a:gd name="T25" fmla="*/ 3648 h 3873"/>
                <a:gd name="T26" fmla="*/ 2533 w 2753"/>
                <a:gd name="T27" fmla="*/ 3764 h 3873"/>
                <a:gd name="T28" fmla="*/ 2319 w 2753"/>
                <a:gd name="T29" fmla="*/ 3855 h 3873"/>
                <a:gd name="T30" fmla="*/ 1959 w 2753"/>
                <a:gd name="T31" fmla="*/ 3868 h 3873"/>
                <a:gd name="T32" fmla="*/ 1531 w 2753"/>
                <a:gd name="T33" fmla="*/ 3768 h 3873"/>
                <a:gd name="T34" fmla="*/ 1146 w 2753"/>
                <a:gd name="T35" fmla="*/ 3597 h 3873"/>
                <a:gd name="T36" fmla="*/ 846 w 2753"/>
                <a:gd name="T37" fmla="*/ 3420 h 3873"/>
                <a:gd name="T38" fmla="*/ 669 w 2753"/>
                <a:gd name="T39" fmla="*/ 3297 h 3873"/>
                <a:gd name="T40" fmla="*/ 562 w 2753"/>
                <a:gd name="T41" fmla="*/ 3206 h 3873"/>
                <a:gd name="T42" fmla="*/ 189 w 2753"/>
                <a:gd name="T43" fmla="*/ 2718 h 3873"/>
                <a:gd name="T44" fmla="*/ 0 w 2753"/>
                <a:gd name="T45" fmla="*/ 2148 h 3873"/>
                <a:gd name="T46" fmla="*/ 79 w 2753"/>
                <a:gd name="T47" fmla="*/ 1729 h 3873"/>
                <a:gd name="T48" fmla="*/ 217 w 2753"/>
                <a:gd name="T49" fmla="*/ 1491 h 3873"/>
                <a:gd name="T50" fmla="*/ 319 w 2753"/>
                <a:gd name="T51" fmla="*/ 1380 h 3873"/>
                <a:gd name="T52" fmla="*/ 368 w 2753"/>
                <a:gd name="T53" fmla="*/ 1135 h 3873"/>
                <a:gd name="T54" fmla="*/ 353 w 2753"/>
                <a:gd name="T55" fmla="*/ 831 h 3873"/>
                <a:gd name="T56" fmla="*/ 384 w 2753"/>
                <a:gd name="T57" fmla="*/ 675 h 3873"/>
                <a:gd name="T58" fmla="*/ 559 w 2753"/>
                <a:gd name="T59" fmla="*/ 591 h 3873"/>
                <a:gd name="T60" fmla="*/ 699 w 2753"/>
                <a:gd name="T61" fmla="*/ 664 h 3873"/>
                <a:gd name="T62" fmla="*/ 769 w 2753"/>
                <a:gd name="T63" fmla="*/ 866 h 3873"/>
                <a:gd name="T64" fmla="*/ 791 w 2753"/>
                <a:gd name="T65" fmla="*/ 1115 h 3873"/>
                <a:gd name="T66" fmla="*/ 1008 w 2753"/>
                <a:gd name="T67" fmla="*/ 1053 h 3873"/>
                <a:gd name="T68" fmla="*/ 1433 w 2753"/>
                <a:gd name="T69" fmla="*/ 700 h 3873"/>
                <a:gd name="T70" fmla="*/ 1737 w 2753"/>
                <a:gd name="T71" fmla="*/ 600 h 3873"/>
                <a:gd name="T72" fmla="*/ 2062 w 2753"/>
                <a:gd name="T73" fmla="*/ 557 h 3873"/>
                <a:gd name="T74" fmla="*/ 1277 w 2753"/>
                <a:gd name="T75" fmla="*/ 18 h 3873"/>
                <a:gd name="T76" fmla="*/ 1315 w 2753"/>
                <a:gd name="T77" fmla="*/ 111 h 3873"/>
                <a:gd name="T78" fmla="*/ 1329 w 2753"/>
                <a:gd name="T79" fmla="*/ 229 h 3873"/>
                <a:gd name="T80" fmla="*/ 1389 w 2753"/>
                <a:gd name="T81" fmla="*/ 278 h 3873"/>
                <a:gd name="T82" fmla="*/ 1471 w 2753"/>
                <a:gd name="T83" fmla="*/ 138 h 3873"/>
                <a:gd name="T84" fmla="*/ 1600 w 2753"/>
                <a:gd name="T85" fmla="*/ 22 h 3873"/>
                <a:gd name="T86" fmla="*/ 1671 w 2753"/>
                <a:gd name="T87" fmla="*/ 108 h 3873"/>
                <a:gd name="T88" fmla="*/ 1649 w 2753"/>
                <a:gd name="T89" fmla="*/ 249 h 3873"/>
                <a:gd name="T90" fmla="*/ 1666 w 2753"/>
                <a:gd name="T91" fmla="*/ 408 h 3873"/>
                <a:gd name="T92" fmla="*/ 1775 w 2753"/>
                <a:gd name="T93" fmla="*/ 511 h 3873"/>
                <a:gd name="T94" fmla="*/ 1529 w 2753"/>
                <a:gd name="T95" fmla="*/ 580 h 3873"/>
                <a:gd name="T96" fmla="*/ 1239 w 2753"/>
                <a:gd name="T97" fmla="*/ 735 h 3873"/>
                <a:gd name="T98" fmla="*/ 995 w 2753"/>
                <a:gd name="T99" fmla="*/ 958 h 3873"/>
                <a:gd name="T100" fmla="*/ 871 w 2753"/>
                <a:gd name="T101" fmla="*/ 1124 h 3873"/>
                <a:gd name="T102" fmla="*/ 855 w 2753"/>
                <a:gd name="T103" fmla="*/ 1100 h 3873"/>
                <a:gd name="T104" fmla="*/ 826 w 2753"/>
                <a:gd name="T105" fmla="*/ 798 h 3873"/>
                <a:gd name="T106" fmla="*/ 837 w 2753"/>
                <a:gd name="T107" fmla="*/ 658 h 3873"/>
                <a:gd name="T108" fmla="*/ 897 w 2753"/>
                <a:gd name="T109" fmla="*/ 555 h 3873"/>
                <a:gd name="T110" fmla="*/ 704 w 2753"/>
                <a:gd name="T111" fmla="*/ 437 h 3873"/>
                <a:gd name="T112" fmla="*/ 609 w 2753"/>
                <a:gd name="T113" fmla="*/ 320 h 3873"/>
                <a:gd name="T114" fmla="*/ 691 w 2753"/>
                <a:gd name="T115" fmla="*/ 206 h 3873"/>
                <a:gd name="T116" fmla="*/ 886 w 2753"/>
                <a:gd name="T117" fmla="*/ 251 h 3873"/>
                <a:gd name="T118" fmla="*/ 1144 w 2753"/>
                <a:gd name="T119" fmla="*/ 375 h 3873"/>
                <a:gd name="T120" fmla="*/ 1115 w 2753"/>
                <a:gd name="T121" fmla="*/ 189 h 3873"/>
                <a:gd name="T122" fmla="*/ 1120 w 2753"/>
                <a:gd name="T123" fmla="*/ 38 h 3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53" h="3873">
                  <a:moveTo>
                    <a:pt x="2122" y="555"/>
                  </a:moveTo>
                  <a:lnTo>
                    <a:pt x="2180" y="557"/>
                  </a:lnTo>
                  <a:lnTo>
                    <a:pt x="2231" y="560"/>
                  </a:lnTo>
                  <a:lnTo>
                    <a:pt x="2275" y="568"/>
                  </a:lnTo>
                  <a:lnTo>
                    <a:pt x="2311" y="580"/>
                  </a:lnTo>
                  <a:lnTo>
                    <a:pt x="2346" y="598"/>
                  </a:lnTo>
                  <a:lnTo>
                    <a:pt x="2375" y="626"/>
                  </a:lnTo>
                  <a:lnTo>
                    <a:pt x="2399" y="658"/>
                  </a:lnTo>
                  <a:lnTo>
                    <a:pt x="2419" y="695"/>
                  </a:lnTo>
                  <a:lnTo>
                    <a:pt x="2433" y="735"/>
                  </a:lnTo>
                  <a:lnTo>
                    <a:pt x="2442" y="777"/>
                  </a:lnTo>
                  <a:lnTo>
                    <a:pt x="2444" y="820"/>
                  </a:lnTo>
                  <a:lnTo>
                    <a:pt x="2440" y="864"/>
                  </a:lnTo>
                  <a:lnTo>
                    <a:pt x="2431" y="908"/>
                  </a:lnTo>
                  <a:lnTo>
                    <a:pt x="2415" y="948"/>
                  </a:lnTo>
                  <a:lnTo>
                    <a:pt x="2391" y="984"/>
                  </a:lnTo>
                  <a:lnTo>
                    <a:pt x="2364" y="1013"/>
                  </a:lnTo>
                  <a:lnTo>
                    <a:pt x="2331" y="1037"/>
                  </a:lnTo>
                  <a:lnTo>
                    <a:pt x="2293" y="1057"/>
                  </a:lnTo>
                  <a:lnTo>
                    <a:pt x="2253" y="1073"/>
                  </a:lnTo>
                  <a:lnTo>
                    <a:pt x="2211" y="1086"/>
                  </a:lnTo>
                  <a:lnTo>
                    <a:pt x="2166" y="1098"/>
                  </a:lnTo>
                  <a:lnTo>
                    <a:pt x="2122" y="1111"/>
                  </a:lnTo>
                  <a:lnTo>
                    <a:pt x="2079" y="1124"/>
                  </a:lnTo>
                  <a:lnTo>
                    <a:pt x="2037" y="1138"/>
                  </a:lnTo>
                  <a:lnTo>
                    <a:pt x="1999" y="1157"/>
                  </a:lnTo>
                  <a:lnTo>
                    <a:pt x="1962" y="1178"/>
                  </a:lnTo>
                  <a:lnTo>
                    <a:pt x="1931" y="1204"/>
                  </a:lnTo>
                  <a:lnTo>
                    <a:pt x="1935" y="1235"/>
                  </a:lnTo>
                  <a:lnTo>
                    <a:pt x="1946" y="1260"/>
                  </a:lnTo>
                  <a:lnTo>
                    <a:pt x="1959" y="1282"/>
                  </a:lnTo>
                  <a:lnTo>
                    <a:pt x="1977" y="1302"/>
                  </a:lnTo>
                  <a:lnTo>
                    <a:pt x="1997" y="1318"/>
                  </a:lnTo>
                  <a:lnTo>
                    <a:pt x="2019" y="1333"/>
                  </a:lnTo>
                  <a:lnTo>
                    <a:pt x="2039" y="1346"/>
                  </a:lnTo>
                  <a:lnTo>
                    <a:pt x="2060" y="1360"/>
                  </a:lnTo>
                  <a:lnTo>
                    <a:pt x="2159" y="1433"/>
                  </a:lnTo>
                  <a:lnTo>
                    <a:pt x="2248" y="1509"/>
                  </a:lnTo>
                  <a:lnTo>
                    <a:pt x="2328" y="1588"/>
                  </a:lnTo>
                  <a:lnTo>
                    <a:pt x="2400" y="1671"/>
                  </a:lnTo>
                  <a:lnTo>
                    <a:pt x="2464" y="1757"/>
                  </a:lnTo>
                  <a:lnTo>
                    <a:pt x="2522" y="1844"/>
                  </a:lnTo>
                  <a:lnTo>
                    <a:pt x="2571" y="1933"/>
                  </a:lnTo>
                  <a:lnTo>
                    <a:pt x="2613" y="2026"/>
                  </a:lnTo>
                  <a:lnTo>
                    <a:pt x="2649" y="2118"/>
                  </a:lnTo>
                  <a:lnTo>
                    <a:pt x="2679" y="2211"/>
                  </a:lnTo>
                  <a:lnTo>
                    <a:pt x="2704" y="2304"/>
                  </a:lnTo>
                  <a:lnTo>
                    <a:pt x="2722" y="2398"/>
                  </a:lnTo>
                  <a:lnTo>
                    <a:pt x="2737" y="2493"/>
                  </a:lnTo>
                  <a:lnTo>
                    <a:pt x="2746" y="2586"/>
                  </a:lnTo>
                  <a:lnTo>
                    <a:pt x="2751" y="2677"/>
                  </a:lnTo>
                  <a:lnTo>
                    <a:pt x="2753" y="2768"/>
                  </a:lnTo>
                  <a:lnTo>
                    <a:pt x="2751" y="2857"/>
                  </a:lnTo>
                  <a:lnTo>
                    <a:pt x="2746" y="2942"/>
                  </a:lnTo>
                  <a:lnTo>
                    <a:pt x="2739" y="3028"/>
                  </a:lnTo>
                  <a:lnTo>
                    <a:pt x="2728" y="3108"/>
                  </a:lnTo>
                  <a:lnTo>
                    <a:pt x="2715" y="3186"/>
                  </a:lnTo>
                  <a:lnTo>
                    <a:pt x="2702" y="3260"/>
                  </a:lnTo>
                  <a:lnTo>
                    <a:pt x="2688" y="3331"/>
                  </a:lnTo>
                  <a:lnTo>
                    <a:pt x="2671" y="3397"/>
                  </a:lnTo>
                  <a:lnTo>
                    <a:pt x="2657" y="3458"/>
                  </a:lnTo>
                  <a:lnTo>
                    <a:pt x="2640" y="3515"/>
                  </a:lnTo>
                  <a:lnTo>
                    <a:pt x="2624" y="3564"/>
                  </a:lnTo>
                  <a:lnTo>
                    <a:pt x="2609" y="3609"/>
                  </a:lnTo>
                  <a:lnTo>
                    <a:pt x="2597" y="3648"/>
                  </a:lnTo>
                  <a:lnTo>
                    <a:pt x="2584" y="3680"/>
                  </a:lnTo>
                  <a:lnTo>
                    <a:pt x="2573" y="3704"/>
                  </a:lnTo>
                  <a:lnTo>
                    <a:pt x="2566" y="3722"/>
                  </a:lnTo>
                  <a:lnTo>
                    <a:pt x="2560" y="3733"/>
                  </a:lnTo>
                  <a:lnTo>
                    <a:pt x="2533" y="3764"/>
                  </a:lnTo>
                  <a:lnTo>
                    <a:pt x="2499" y="3789"/>
                  </a:lnTo>
                  <a:lnTo>
                    <a:pt x="2459" y="3811"/>
                  </a:lnTo>
                  <a:lnTo>
                    <a:pt x="2415" y="3829"/>
                  </a:lnTo>
                  <a:lnTo>
                    <a:pt x="2368" y="3844"/>
                  </a:lnTo>
                  <a:lnTo>
                    <a:pt x="2319" y="3855"/>
                  </a:lnTo>
                  <a:lnTo>
                    <a:pt x="2269" y="3862"/>
                  </a:lnTo>
                  <a:lnTo>
                    <a:pt x="2220" y="3868"/>
                  </a:lnTo>
                  <a:lnTo>
                    <a:pt x="2133" y="3873"/>
                  </a:lnTo>
                  <a:lnTo>
                    <a:pt x="2046" y="3873"/>
                  </a:lnTo>
                  <a:lnTo>
                    <a:pt x="1959" y="3868"/>
                  </a:lnTo>
                  <a:lnTo>
                    <a:pt x="1871" y="3855"/>
                  </a:lnTo>
                  <a:lnTo>
                    <a:pt x="1784" y="3838"/>
                  </a:lnTo>
                  <a:lnTo>
                    <a:pt x="1699" y="3818"/>
                  </a:lnTo>
                  <a:lnTo>
                    <a:pt x="1613" y="3795"/>
                  </a:lnTo>
                  <a:lnTo>
                    <a:pt x="1531" y="3768"/>
                  </a:lnTo>
                  <a:lnTo>
                    <a:pt x="1449" y="3737"/>
                  </a:lnTo>
                  <a:lnTo>
                    <a:pt x="1369" y="3704"/>
                  </a:lnTo>
                  <a:lnTo>
                    <a:pt x="1293" y="3669"/>
                  </a:lnTo>
                  <a:lnTo>
                    <a:pt x="1219" y="3635"/>
                  </a:lnTo>
                  <a:lnTo>
                    <a:pt x="1146" y="3597"/>
                  </a:lnTo>
                  <a:lnTo>
                    <a:pt x="1079" y="3560"/>
                  </a:lnTo>
                  <a:lnTo>
                    <a:pt x="1015" y="3524"/>
                  </a:lnTo>
                  <a:lnTo>
                    <a:pt x="953" y="3488"/>
                  </a:lnTo>
                  <a:lnTo>
                    <a:pt x="899" y="3453"/>
                  </a:lnTo>
                  <a:lnTo>
                    <a:pt x="846" y="3420"/>
                  </a:lnTo>
                  <a:lnTo>
                    <a:pt x="800" y="3389"/>
                  </a:lnTo>
                  <a:lnTo>
                    <a:pt x="759" y="3360"/>
                  </a:lnTo>
                  <a:lnTo>
                    <a:pt x="722" y="3335"/>
                  </a:lnTo>
                  <a:lnTo>
                    <a:pt x="693" y="3313"/>
                  </a:lnTo>
                  <a:lnTo>
                    <a:pt x="669" y="3297"/>
                  </a:lnTo>
                  <a:lnTo>
                    <a:pt x="653" y="3284"/>
                  </a:lnTo>
                  <a:lnTo>
                    <a:pt x="642" y="3275"/>
                  </a:lnTo>
                  <a:lnTo>
                    <a:pt x="640" y="3273"/>
                  </a:lnTo>
                  <a:lnTo>
                    <a:pt x="644" y="3277"/>
                  </a:lnTo>
                  <a:lnTo>
                    <a:pt x="562" y="3206"/>
                  </a:lnTo>
                  <a:lnTo>
                    <a:pt x="482" y="3124"/>
                  </a:lnTo>
                  <a:lnTo>
                    <a:pt x="402" y="3033"/>
                  </a:lnTo>
                  <a:lnTo>
                    <a:pt x="326" y="2935"/>
                  </a:lnTo>
                  <a:lnTo>
                    <a:pt x="255" y="2829"/>
                  </a:lnTo>
                  <a:lnTo>
                    <a:pt x="189" y="2718"/>
                  </a:lnTo>
                  <a:lnTo>
                    <a:pt x="131" y="2604"/>
                  </a:lnTo>
                  <a:lnTo>
                    <a:pt x="82" y="2484"/>
                  </a:lnTo>
                  <a:lnTo>
                    <a:pt x="40" y="2362"/>
                  </a:lnTo>
                  <a:lnTo>
                    <a:pt x="11" y="2240"/>
                  </a:lnTo>
                  <a:lnTo>
                    <a:pt x="0" y="2148"/>
                  </a:lnTo>
                  <a:lnTo>
                    <a:pt x="0" y="2057"/>
                  </a:lnTo>
                  <a:lnTo>
                    <a:pt x="9" y="1969"/>
                  </a:lnTo>
                  <a:lnTo>
                    <a:pt x="26" y="1886"/>
                  </a:lnTo>
                  <a:lnTo>
                    <a:pt x="51" y="1804"/>
                  </a:lnTo>
                  <a:lnTo>
                    <a:pt x="79" y="1729"/>
                  </a:lnTo>
                  <a:lnTo>
                    <a:pt x="111" y="1658"/>
                  </a:lnTo>
                  <a:lnTo>
                    <a:pt x="146" y="1595"/>
                  </a:lnTo>
                  <a:lnTo>
                    <a:pt x="180" y="1537"/>
                  </a:lnTo>
                  <a:lnTo>
                    <a:pt x="197" y="1513"/>
                  </a:lnTo>
                  <a:lnTo>
                    <a:pt x="217" y="1491"/>
                  </a:lnTo>
                  <a:lnTo>
                    <a:pt x="237" y="1471"/>
                  </a:lnTo>
                  <a:lnTo>
                    <a:pt x="259" y="1451"/>
                  </a:lnTo>
                  <a:lnTo>
                    <a:pt x="279" y="1429"/>
                  </a:lnTo>
                  <a:lnTo>
                    <a:pt x="300" y="1406"/>
                  </a:lnTo>
                  <a:lnTo>
                    <a:pt x="319" y="1380"/>
                  </a:lnTo>
                  <a:lnTo>
                    <a:pt x="335" y="1349"/>
                  </a:lnTo>
                  <a:lnTo>
                    <a:pt x="349" y="1313"/>
                  </a:lnTo>
                  <a:lnTo>
                    <a:pt x="359" y="1269"/>
                  </a:lnTo>
                  <a:lnTo>
                    <a:pt x="364" y="1220"/>
                  </a:lnTo>
                  <a:lnTo>
                    <a:pt x="368" y="1135"/>
                  </a:lnTo>
                  <a:lnTo>
                    <a:pt x="366" y="1058"/>
                  </a:lnTo>
                  <a:lnTo>
                    <a:pt x="364" y="989"/>
                  </a:lnTo>
                  <a:lnTo>
                    <a:pt x="360" y="929"/>
                  </a:lnTo>
                  <a:lnTo>
                    <a:pt x="357" y="877"/>
                  </a:lnTo>
                  <a:lnTo>
                    <a:pt x="353" y="831"/>
                  </a:lnTo>
                  <a:lnTo>
                    <a:pt x="353" y="789"/>
                  </a:lnTo>
                  <a:lnTo>
                    <a:pt x="355" y="755"/>
                  </a:lnTo>
                  <a:lnTo>
                    <a:pt x="359" y="724"/>
                  </a:lnTo>
                  <a:lnTo>
                    <a:pt x="369" y="698"/>
                  </a:lnTo>
                  <a:lnTo>
                    <a:pt x="384" y="675"/>
                  </a:lnTo>
                  <a:lnTo>
                    <a:pt x="406" y="653"/>
                  </a:lnTo>
                  <a:lnTo>
                    <a:pt x="435" y="635"/>
                  </a:lnTo>
                  <a:lnTo>
                    <a:pt x="473" y="617"/>
                  </a:lnTo>
                  <a:lnTo>
                    <a:pt x="520" y="600"/>
                  </a:lnTo>
                  <a:lnTo>
                    <a:pt x="559" y="591"/>
                  </a:lnTo>
                  <a:lnTo>
                    <a:pt x="593" y="591"/>
                  </a:lnTo>
                  <a:lnTo>
                    <a:pt x="624" y="598"/>
                  </a:lnTo>
                  <a:lnTo>
                    <a:pt x="651" y="615"/>
                  </a:lnTo>
                  <a:lnTo>
                    <a:pt x="677" y="635"/>
                  </a:lnTo>
                  <a:lnTo>
                    <a:pt x="699" y="664"/>
                  </a:lnTo>
                  <a:lnTo>
                    <a:pt x="717" y="697"/>
                  </a:lnTo>
                  <a:lnTo>
                    <a:pt x="733" y="733"/>
                  </a:lnTo>
                  <a:lnTo>
                    <a:pt x="748" y="775"/>
                  </a:lnTo>
                  <a:lnTo>
                    <a:pt x="760" y="818"/>
                  </a:lnTo>
                  <a:lnTo>
                    <a:pt x="769" y="866"/>
                  </a:lnTo>
                  <a:lnTo>
                    <a:pt x="777" y="915"/>
                  </a:lnTo>
                  <a:lnTo>
                    <a:pt x="782" y="964"/>
                  </a:lnTo>
                  <a:lnTo>
                    <a:pt x="788" y="1015"/>
                  </a:lnTo>
                  <a:lnTo>
                    <a:pt x="789" y="1066"/>
                  </a:lnTo>
                  <a:lnTo>
                    <a:pt x="791" y="1115"/>
                  </a:lnTo>
                  <a:lnTo>
                    <a:pt x="791" y="1164"/>
                  </a:lnTo>
                  <a:lnTo>
                    <a:pt x="791" y="1420"/>
                  </a:lnTo>
                  <a:lnTo>
                    <a:pt x="884" y="1224"/>
                  </a:lnTo>
                  <a:lnTo>
                    <a:pt x="942" y="1137"/>
                  </a:lnTo>
                  <a:lnTo>
                    <a:pt x="1008" y="1053"/>
                  </a:lnTo>
                  <a:lnTo>
                    <a:pt x="1080" y="969"/>
                  </a:lnTo>
                  <a:lnTo>
                    <a:pt x="1160" y="893"/>
                  </a:lnTo>
                  <a:lnTo>
                    <a:pt x="1248" y="820"/>
                  </a:lnTo>
                  <a:lnTo>
                    <a:pt x="1339" y="757"/>
                  </a:lnTo>
                  <a:lnTo>
                    <a:pt x="1433" y="700"/>
                  </a:lnTo>
                  <a:lnTo>
                    <a:pt x="1531" y="657"/>
                  </a:lnTo>
                  <a:lnTo>
                    <a:pt x="1573" y="642"/>
                  </a:lnTo>
                  <a:lnTo>
                    <a:pt x="1622" y="628"/>
                  </a:lnTo>
                  <a:lnTo>
                    <a:pt x="1679" y="613"/>
                  </a:lnTo>
                  <a:lnTo>
                    <a:pt x="1737" y="600"/>
                  </a:lnTo>
                  <a:lnTo>
                    <a:pt x="1800" y="588"/>
                  </a:lnTo>
                  <a:lnTo>
                    <a:pt x="1866" y="577"/>
                  </a:lnTo>
                  <a:lnTo>
                    <a:pt x="1931" y="568"/>
                  </a:lnTo>
                  <a:lnTo>
                    <a:pt x="1999" y="562"/>
                  </a:lnTo>
                  <a:lnTo>
                    <a:pt x="2062" y="557"/>
                  </a:lnTo>
                  <a:lnTo>
                    <a:pt x="2122" y="555"/>
                  </a:lnTo>
                  <a:close/>
                  <a:moveTo>
                    <a:pt x="1200" y="0"/>
                  </a:moveTo>
                  <a:lnTo>
                    <a:pt x="1231" y="2"/>
                  </a:lnTo>
                  <a:lnTo>
                    <a:pt x="1257" y="8"/>
                  </a:lnTo>
                  <a:lnTo>
                    <a:pt x="1277" y="18"/>
                  </a:lnTo>
                  <a:lnTo>
                    <a:pt x="1291" y="31"/>
                  </a:lnTo>
                  <a:lnTo>
                    <a:pt x="1300" y="48"/>
                  </a:lnTo>
                  <a:lnTo>
                    <a:pt x="1308" y="68"/>
                  </a:lnTo>
                  <a:lnTo>
                    <a:pt x="1311" y="89"/>
                  </a:lnTo>
                  <a:lnTo>
                    <a:pt x="1315" y="111"/>
                  </a:lnTo>
                  <a:lnTo>
                    <a:pt x="1315" y="137"/>
                  </a:lnTo>
                  <a:lnTo>
                    <a:pt x="1317" y="160"/>
                  </a:lnTo>
                  <a:lnTo>
                    <a:pt x="1320" y="186"/>
                  </a:lnTo>
                  <a:lnTo>
                    <a:pt x="1324" y="208"/>
                  </a:lnTo>
                  <a:lnTo>
                    <a:pt x="1329" y="229"/>
                  </a:lnTo>
                  <a:lnTo>
                    <a:pt x="1339" y="249"/>
                  </a:lnTo>
                  <a:lnTo>
                    <a:pt x="1349" y="266"/>
                  </a:lnTo>
                  <a:lnTo>
                    <a:pt x="1364" y="278"/>
                  </a:lnTo>
                  <a:lnTo>
                    <a:pt x="1375" y="278"/>
                  </a:lnTo>
                  <a:lnTo>
                    <a:pt x="1389" y="278"/>
                  </a:lnTo>
                  <a:lnTo>
                    <a:pt x="1400" y="280"/>
                  </a:lnTo>
                  <a:lnTo>
                    <a:pt x="1420" y="246"/>
                  </a:lnTo>
                  <a:lnTo>
                    <a:pt x="1439" y="209"/>
                  </a:lnTo>
                  <a:lnTo>
                    <a:pt x="1455" y="173"/>
                  </a:lnTo>
                  <a:lnTo>
                    <a:pt x="1471" y="138"/>
                  </a:lnTo>
                  <a:lnTo>
                    <a:pt x="1489" y="104"/>
                  </a:lnTo>
                  <a:lnTo>
                    <a:pt x="1511" y="71"/>
                  </a:lnTo>
                  <a:lnTo>
                    <a:pt x="1537" y="42"/>
                  </a:lnTo>
                  <a:lnTo>
                    <a:pt x="1568" y="18"/>
                  </a:lnTo>
                  <a:lnTo>
                    <a:pt x="1600" y="22"/>
                  </a:lnTo>
                  <a:lnTo>
                    <a:pt x="1626" y="29"/>
                  </a:lnTo>
                  <a:lnTo>
                    <a:pt x="1646" y="44"/>
                  </a:lnTo>
                  <a:lnTo>
                    <a:pt x="1659" y="62"/>
                  </a:lnTo>
                  <a:lnTo>
                    <a:pt x="1668" y="82"/>
                  </a:lnTo>
                  <a:lnTo>
                    <a:pt x="1671" y="108"/>
                  </a:lnTo>
                  <a:lnTo>
                    <a:pt x="1673" y="133"/>
                  </a:lnTo>
                  <a:lnTo>
                    <a:pt x="1669" y="162"/>
                  </a:lnTo>
                  <a:lnTo>
                    <a:pt x="1664" y="191"/>
                  </a:lnTo>
                  <a:lnTo>
                    <a:pt x="1657" y="220"/>
                  </a:lnTo>
                  <a:lnTo>
                    <a:pt x="1649" y="249"/>
                  </a:lnTo>
                  <a:lnTo>
                    <a:pt x="1640" y="278"/>
                  </a:lnTo>
                  <a:lnTo>
                    <a:pt x="1633" y="304"/>
                  </a:lnTo>
                  <a:lnTo>
                    <a:pt x="1626" y="329"/>
                  </a:lnTo>
                  <a:lnTo>
                    <a:pt x="1620" y="349"/>
                  </a:lnTo>
                  <a:lnTo>
                    <a:pt x="1666" y="408"/>
                  </a:lnTo>
                  <a:lnTo>
                    <a:pt x="1717" y="458"/>
                  </a:lnTo>
                  <a:lnTo>
                    <a:pt x="1771" y="502"/>
                  </a:lnTo>
                  <a:lnTo>
                    <a:pt x="1773" y="504"/>
                  </a:lnTo>
                  <a:lnTo>
                    <a:pt x="1773" y="508"/>
                  </a:lnTo>
                  <a:lnTo>
                    <a:pt x="1775" y="511"/>
                  </a:lnTo>
                  <a:lnTo>
                    <a:pt x="1775" y="515"/>
                  </a:lnTo>
                  <a:lnTo>
                    <a:pt x="1777" y="517"/>
                  </a:lnTo>
                  <a:lnTo>
                    <a:pt x="1686" y="535"/>
                  </a:lnTo>
                  <a:lnTo>
                    <a:pt x="1604" y="557"/>
                  </a:lnTo>
                  <a:lnTo>
                    <a:pt x="1529" y="580"/>
                  </a:lnTo>
                  <a:lnTo>
                    <a:pt x="1462" y="606"/>
                  </a:lnTo>
                  <a:lnTo>
                    <a:pt x="1400" y="635"/>
                  </a:lnTo>
                  <a:lnTo>
                    <a:pt x="1342" y="666"/>
                  </a:lnTo>
                  <a:lnTo>
                    <a:pt x="1289" y="700"/>
                  </a:lnTo>
                  <a:lnTo>
                    <a:pt x="1239" y="735"/>
                  </a:lnTo>
                  <a:lnTo>
                    <a:pt x="1189" y="773"/>
                  </a:lnTo>
                  <a:lnTo>
                    <a:pt x="1140" y="813"/>
                  </a:lnTo>
                  <a:lnTo>
                    <a:pt x="1091" y="857"/>
                  </a:lnTo>
                  <a:lnTo>
                    <a:pt x="1039" y="908"/>
                  </a:lnTo>
                  <a:lnTo>
                    <a:pt x="995" y="958"/>
                  </a:lnTo>
                  <a:lnTo>
                    <a:pt x="955" y="1009"/>
                  </a:lnTo>
                  <a:lnTo>
                    <a:pt x="919" y="1060"/>
                  </a:lnTo>
                  <a:lnTo>
                    <a:pt x="880" y="1111"/>
                  </a:lnTo>
                  <a:lnTo>
                    <a:pt x="877" y="1115"/>
                  </a:lnTo>
                  <a:lnTo>
                    <a:pt x="871" y="1124"/>
                  </a:lnTo>
                  <a:lnTo>
                    <a:pt x="866" y="1135"/>
                  </a:lnTo>
                  <a:lnTo>
                    <a:pt x="860" y="1146"/>
                  </a:lnTo>
                  <a:lnTo>
                    <a:pt x="855" y="1153"/>
                  </a:lnTo>
                  <a:lnTo>
                    <a:pt x="851" y="1157"/>
                  </a:lnTo>
                  <a:lnTo>
                    <a:pt x="855" y="1100"/>
                  </a:lnTo>
                  <a:lnTo>
                    <a:pt x="855" y="1038"/>
                  </a:lnTo>
                  <a:lnTo>
                    <a:pt x="851" y="977"/>
                  </a:lnTo>
                  <a:lnTo>
                    <a:pt x="844" y="913"/>
                  </a:lnTo>
                  <a:lnTo>
                    <a:pt x="835" y="853"/>
                  </a:lnTo>
                  <a:lnTo>
                    <a:pt x="826" y="798"/>
                  </a:lnTo>
                  <a:lnTo>
                    <a:pt x="813" y="751"/>
                  </a:lnTo>
                  <a:lnTo>
                    <a:pt x="800" y="713"/>
                  </a:lnTo>
                  <a:lnTo>
                    <a:pt x="809" y="698"/>
                  </a:lnTo>
                  <a:lnTo>
                    <a:pt x="822" y="678"/>
                  </a:lnTo>
                  <a:lnTo>
                    <a:pt x="837" y="658"/>
                  </a:lnTo>
                  <a:lnTo>
                    <a:pt x="853" y="637"/>
                  </a:lnTo>
                  <a:lnTo>
                    <a:pt x="869" y="615"/>
                  </a:lnTo>
                  <a:lnTo>
                    <a:pt x="882" y="593"/>
                  </a:lnTo>
                  <a:lnTo>
                    <a:pt x="891" y="573"/>
                  </a:lnTo>
                  <a:lnTo>
                    <a:pt x="897" y="555"/>
                  </a:lnTo>
                  <a:lnTo>
                    <a:pt x="897" y="540"/>
                  </a:lnTo>
                  <a:lnTo>
                    <a:pt x="840" y="511"/>
                  </a:lnTo>
                  <a:lnTo>
                    <a:pt x="788" y="484"/>
                  </a:lnTo>
                  <a:lnTo>
                    <a:pt x="742" y="460"/>
                  </a:lnTo>
                  <a:lnTo>
                    <a:pt x="704" y="437"/>
                  </a:lnTo>
                  <a:lnTo>
                    <a:pt x="669" y="415"/>
                  </a:lnTo>
                  <a:lnTo>
                    <a:pt x="644" y="393"/>
                  </a:lnTo>
                  <a:lnTo>
                    <a:pt x="624" y="371"/>
                  </a:lnTo>
                  <a:lnTo>
                    <a:pt x="613" y="348"/>
                  </a:lnTo>
                  <a:lnTo>
                    <a:pt x="609" y="320"/>
                  </a:lnTo>
                  <a:lnTo>
                    <a:pt x="615" y="291"/>
                  </a:lnTo>
                  <a:lnTo>
                    <a:pt x="628" y="258"/>
                  </a:lnTo>
                  <a:lnTo>
                    <a:pt x="646" y="233"/>
                  </a:lnTo>
                  <a:lnTo>
                    <a:pt x="666" y="215"/>
                  </a:lnTo>
                  <a:lnTo>
                    <a:pt x="691" y="206"/>
                  </a:lnTo>
                  <a:lnTo>
                    <a:pt x="720" y="202"/>
                  </a:lnTo>
                  <a:lnTo>
                    <a:pt x="755" y="206"/>
                  </a:lnTo>
                  <a:lnTo>
                    <a:pt x="793" y="215"/>
                  </a:lnTo>
                  <a:lnTo>
                    <a:pt x="837" y="231"/>
                  </a:lnTo>
                  <a:lnTo>
                    <a:pt x="886" y="251"/>
                  </a:lnTo>
                  <a:lnTo>
                    <a:pt x="940" y="277"/>
                  </a:lnTo>
                  <a:lnTo>
                    <a:pt x="1000" y="308"/>
                  </a:lnTo>
                  <a:lnTo>
                    <a:pt x="1066" y="340"/>
                  </a:lnTo>
                  <a:lnTo>
                    <a:pt x="1137" y="378"/>
                  </a:lnTo>
                  <a:lnTo>
                    <a:pt x="1144" y="375"/>
                  </a:lnTo>
                  <a:lnTo>
                    <a:pt x="1142" y="338"/>
                  </a:lnTo>
                  <a:lnTo>
                    <a:pt x="1137" y="302"/>
                  </a:lnTo>
                  <a:lnTo>
                    <a:pt x="1129" y="264"/>
                  </a:lnTo>
                  <a:lnTo>
                    <a:pt x="1122" y="228"/>
                  </a:lnTo>
                  <a:lnTo>
                    <a:pt x="1115" y="189"/>
                  </a:lnTo>
                  <a:lnTo>
                    <a:pt x="1109" y="155"/>
                  </a:lnTo>
                  <a:lnTo>
                    <a:pt x="1106" y="120"/>
                  </a:lnTo>
                  <a:lnTo>
                    <a:pt x="1106" y="89"/>
                  </a:lnTo>
                  <a:lnTo>
                    <a:pt x="1111" y="62"/>
                  </a:lnTo>
                  <a:lnTo>
                    <a:pt x="1120" y="38"/>
                  </a:lnTo>
                  <a:lnTo>
                    <a:pt x="1137" y="18"/>
                  </a:lnTo>
                  <a:lnTo>
                    <a:pt x="1160" y="4"/>
                  </a:lnTo>
                  <a:lnTo>
                    <a:pt x="1200"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
          <p:nvSpPr>
            <p:cNvPr id="101" name="Freeform 9">
              <a:extLst>
                <a:ext uri="{FF2B5EF4-FFF2-40B4-BE49-F238E27FC236}">
                  <a16:creationId xmlns:a16="http://schemas.microsoft.com/office/drawing/2014/main" id="{06BB1B45-FD43-4E7A-A617-FE01AF102173}"/>
                </a:ext>
              </a:extLst>
            </p:cNvPr>
            <p:cNvSpPr>
              <a:spLocks noEditPoints="1"/>
            </p:cNvSpPr>
            <p:nvPr/>
          </p:nvSpPr>
          <p:spPr bwMode="auto">
            <a:xfrm>
              <a:off x="1014998" y="4045078"/>
              <a:ext cx="332376" cy="241270"/>
            </a:xfrm>
            <a:custGeom>
              <a:avLst/>
              <a:gdLst>
                <a:gd name="T0" fmla="*/ 1418 w 1846"/>
                <a:gd name="T1" fmla="*/ 21 h 1340"/>
                <a:gd name="T2" fmla="*/ 1609 w 1846"/>
                <a:gd name="T3" fmla="*/ 47 h 1340"/>
                <a:gd name="T4" fmla="*/ 1771 w 1846"/>
                <a:gd name="T5" fmla="*/ 100 h 1340"/>
                <a:gd name="T6" fmla="*/ 1840 w 1846"/>
                <a:gd name="T7" fmla="*/ 191 h 1340"/>
                <a:gd name="T8" fmla="*/ 1787 w 1846"/>
                <a:gd name="T9" fmla="*/ 294 h 1340"/>
                <a:gd name="T10" fmla="*/ 1673 w 1846"/>
                <a:gd name="T11" fmla="*/ 385 h 1340"/>
                <a:gd name="T12" fmla="*/ 1560 w 1846"/>
                <a:gd name="T13" fmla="*/ 447 h 1340"/>
                <a:gd name="T14" fmla="*/ 1462 w 1846"/>
                <a:gd name="T15" fmla="*/ 498 h 1340"/>
                <a:gd name="T16" fmla="*/ 1380 w 1846"/>
                <a:gd name="T17" fmla="*/ 565 h 1340"/>
                <a:gd name="T18" fmla="*/ 1289 w 1846"/>
                <a:gd name="T19" fmla="*/ 605 h 1340"/>
                <a:gd name="T20" fmla="*/ 1198 w 1846"/>
                <a:gd name="T21" fmla="*/ 596 h 1340"/>
                <a:gd name="T22" fmla="*/ 1140 w 1846"/>
                <a:gd name="T23" fmla="*/ 527 h 1340"/>
                <a:gd name="T24" fmla="*/ 1107 w 1846"/>
                <a:gd name="T25" fmla="*/ 447 h 1340"/>
                <a:gd name="T26" fmla="*/ 1091 w 1846"/>
                <a:gd name="T27" fmla="*/ 371 h 1340"/>
                <a:gd name="T28" fmla="*/ 1091 w 1846"/>
                <a:gd name="T29" fmla="*/ 232 h 1340"/>
                <a:gd name="T30" fmla="*/ 1106 w 1846"/>
                <a:gd name="T31" fmla="*/ 129 h 1340"/>
                <a:gd name="T32" fmla="*/ 1138 w 1846"/>
                <a:gd name="T33" fmla="*/ 80 h 1340"/>
                <a:gd name="T34" fmla="*/ 1213 w 1846"/>
                <a:gd name="T35" fmla="*/ 32 h 1340"/>
                <a:gd name="T36" fmla="*/ 606 w 1846"/>
                <a:gd name="T37" fmla="*/ 0 h 1340"/>
                <a:gd name="T38" fmla="*/ 749 w 1846"/>
                <a:gd name="T39" fmla="*/ 9 h 1340"/>
                <a:gd name="T40" fmla="*/ 882 w 1846"/>
                <a:gd name="T41" fmla="*/ 45 h 1340"/>
                <a:gd name="T42" fmla="*/ 978 w 1846"/>
                <a:gd name="T43" fmla="*/ 111 h 1340"/>
                <a:gd name="T44" fmla="*/ 1018 w 1846"/>
                <a:gd name="T45" fmla="*/ 229 h 1340"/>
                <a:gd name="T46" fmla="*/ 1018 w 1846"/>
                <a:gd name="T47" fmla="*/ 401 h 1340"/>
                <a:gd name="T48" fmla="*/ 1049 w 1846"/>
                <a:gd name="T49" fmla="*/ 511 h 1340"/>
                <a:gd name="T50" fmla="*/ 1086 w 1846"/>
                <a:gd name="T51" fmla="*/ 600 h 1340"/>
                <a:gd name="T52" fmla="*/ 1071 w 1846"/>
                <a:gd name="T53" fmla="*/ 678 h 1340"/>
                <a:gd name="T54" fmla="*/ 1029 w 1846"/>
                <a:gd name="T55" fmla="*/ 731 h 1340"/>
                <a:gd name="T56" fmla="*/ 940 w 1846"/>
                <a:gd name="T57" fmla="*/ 807 h 1340"/>
                <a:gd name="T58" fmla="*/ 780 w 1846"/>
                <a:gd name="T59" fmla="*/ 907 h 1340"/>
                <a:gd name="T60" fmla="*/ 658 w 1846"/>
                <a:gd name="T61" fmla="*/ 1016 h 1340"/>
                <a:gd name="T62" fmla="*/ 564 w 1846"/>
                <a:gd name="T63" fmla="*/ 1147 h 1340"/>
                <a:gd name="T64" fmla="*/ 458 w 1846"/>
                <a:gd name="T65" fmla="*/ 1252 h 1340"/>
                <a:gd name="T66" fmla="*/ 344 w 1846"/>
                <a:gd name="T67" fmla="*/ 1320 h 1340"/>
                <a:gd name="T68" fmla="*/ 246 w 1846"/>
                <a:gd name="T69" fmla="*/ 1340 h 1340"/>
                <a:gd name="T70" fmla="*/ 169 w 1846"/>
                <a:gd name="T71" fmla="*/ 1287 h 1340"/>
                <a:gd name="T72" fmla="*/ 93 w 1846"/>
                <a:gd name="T73" fmla="*/ 1156 h 1340"/>
                <a:gd name="T74" fmla="*/ 33 w 1846"/>
                <a:gd name="T75" fmla="*/ 974 h 1340"/>
                <a:gd name="T76" fmla="*/ 2 w 1846"/>
                <a:gd name="T77" fmla="*/ 760 h 1340"/>
                <a:gd name="T78" fmla="*/ 11 w 1846"/>
                <a:gd name="T79" fmla="*/ 540 h 1340"/>
                <a:gd name="T80" fmla="*/ 77 w 1846"/>
                <a:gd name="T81" fmla="*/ 332 h 1340"/>
                <a:gd name="T82" fmla="*/ 211 w 1846"/>
                <a:gd name="T83" fmla="*/ 161 h 1340"/>
                <a:gd name="T84" fmla="*/ 364 w 1846"/>
                <a:gd name="T85" fmla="*/ 60 h 1340"/>
                <a:gd name="T86" fmla="*/ 509 w 1846"/>
                <a:gd name="T87" fmla="*/ 16 h 1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46" h="1340">
                  <a:moveTo>
                    <a:pt x="1289" y="20"/>
                  </a:moveTo>
                  <a:lnTo>
                    <a:pt x="1353" y="20"/>
                  </a:lnTo>
                  <a:lnTo>
                    <a:pt x="1418" y="21"/>
                  </a:lnTo>
                  <a:lnTo>
                    <a:pt x="1484" y="27"/>
                  </a:lnTo>
                  <a:lnTo>
                    <a:pt x="1547" y="36"/>
                  </a:lnTo>
                  <a:lnTo>
                    <a:pt x="1609" y="47"/>
                  </a:lnTo>
                  <a:lnTo>
                    <a:pt x="1669" y="61"/>
                  </a:lnTo>
                  <a:lnTo>
                    <a:pt x="1722" y="78"/>
                  </a:lnTo>
                  <a:lnTo>
                    <a:pt x="1771" y="100"/>
                  </a:lnTo>
                  <a:lnTo>
                    <a:pt x="1813" y="123"/>
                  </a:lnTo>
                  <a:lnTo>
                    <a:pt x="1846" y="151"/>
                  </a:lnTo>
                  <a:lnTo>
                    <a:pt x="1840" y="191"/>
                  </a:lnTo>
                  <a:lnTo>
                    <a:pt x="1827" y="229"/>
                  </a:lnTo>
                  <a:lnTo>
                    <a:pt x="1809" y="263"/>
                  </a:lnTo>
                  <a:lnTo>
                    <a:pt x="1787" y="294"/>
                  </a:lnTo>
                  <a:lnTo>
                    <a:pt x="1762" y="320"/>
                  </a:lnTo>
                  <a:lnTo>
                    <a:pt x="1717" y="356"/>
                  </a:lnTo>
                  <a:lnTo>
                    <a:pt x="1673" y="385"/>
                  </a:lnTo>
                  <a:lnTo>
                    <a:pt x="1633" y="409"/>
                  </a:lnTo>
                  <a:lnTo>
                    <a:pt x="1595" y="429"/>
                  </a:lnTo>
                  <a:lnTo>
                    <a:pt x="1560" y="447"/>
                  </a:lnTo>
                  <a:lnTo>
                    <a:pt x="1526" y="463"/>
                  </a:lnTo>
                  <a:lnTo>
                    <a:pt x="1493" y="480"/>
                  </a:lnTo>
                  <a:lnTo>
                    <a:pt x="1462" y="498"/>
                  </a:lnTo>
                  <a:lnTo>
                    <a:pt x="1431" y="520"/>
                  </a:lnTo>
                  <a:lnTo>
                    <a:pt x="1402" y="547"/>
                  </a:lnTo>
                  <a:lnTo>
                    <a:pt x="1380" y="565"/>
                  </a:lnTo>
                  <a:lnTo>
                    <a:pt x="1353" y="581"/>
                  </a:lnTo>
                  <a:lnTo>
                    <a:pt x="1322" y="594"/>
                  </a:lnTo>
                  <a:lnTo>
                    <a:pt x="1289" y="605"/>
                  </a:lnTo>
                  <a:lnTo>
                    <a:pt x="1257" y="609"/>
                  </a:lnTo>
                  <a:lnTo>
                    <a:pt x="1226" y="605"/>
                  </a:lnTo>
                  <a:lnTo>
                    <a:pt x="1198" y="596"/>
                  </a:lnTo>
                  <a:lnTo>
                    <a:pt x="1177" y="578"/>
                  </a:lnTo>
                  <a:lnTo>
                    <a:pt x="1157" y="554"/>
                  </a:lnTo>
                  <a:lnTo>
                    <a:pt x="1140" y="527"/>
                  </a:lnTo>
                  <a:lnTo>
                    <a:pt x="1126" y="498"/>
                  </a:lnTo>
                  <a:lnTo>
                    <a:pt x="1115" y="471"/>
                  </a:lnTo>
                  <a:lnTo>
                    <a:pt x="1107" y="447"/>
                  </a:lnTo>
                  <a:lnTo>
                    <a:pt x="1102" y="431"/>
                  </a:lnTo>
                  <a:lnTo>
                    <a:pt x="1097" y="405"/>
                  </a:lnTo>
                  <a:lnTo>
                    <a:pt x="1091" y="371"/>
                  </a:lnTo>
                  <a:lnTo>
                    <a:pt x="1089" y="327"/>
                  </a:lnTo>
                  <a:lnTo>
                    <a:pt x="1089" y="281"/>
                  </a:lnTo>
                  <a:lnTo>
                    <a:pt x="1091" y="232"/>
                  </a:lnTo>
                  <a:lnTo>
                    <a:pt x="1095" y="183"/>
                  </a:lnTo>
                  <a:lnTo>
                    <a:pt x="1102" y="140"/>
                  </a:lnTo>
                  <a:lnTo>
                    <a:pt x="1106" y="129"/>
                  </a:lnTo>
                  <a:lnTo>
                    <a:pt x="1113" y="114"/>
                  </a:lnTo>
                  <a:lnTo>
                    <a:pt x="1124" y="98"/>
                  </a:lnTo>
                  <a:lnTo>
                    <a:pt x="1138" y="80"/>
                  </a:lnTo>
                  <a:lnTo>
                    <a:pt x="1158" y="63"/>
                  </a:lnTo>
                  <a:lnTo>
                    <a:pt x="1184" y="47"/>
                  </a:lnTo>
                  <a:lnTo>
                    <a:pt x="1213" y="32"/>
                  </a:lnTo>
                  <a:lnTo>
                    <a:pt x="1249" y="23"/>
                  </a:lnTo>
                  <a:lnTo>
                    <a:pt x="1289" y="20"/>
                  </a:lnTo>
                  <a:close/>
                  <a:moveTo>
                    <a:pt x="606" y="0"/>
                  </a:moveTo>
                  <a:lnTo>
                    <a:pt x="653" y="0"/>
                  </a:lnTo>
                  <a:lnTo>
                    <a:pt x="702" y="3"/>
                  </a:lnTo>
                  <a:lnTo>
                    <a:pt x="749" y="9"/>
                  </a:lnTo>
                  <a:lnTo>
                    <a:pt x="797" y="18"/>
                  </a:lnTo>
                  <a:lnTo>
                    <a:pt x="840" y="31"/>
                  </a:lnTo>
                  <a:lnTo>
                    <a:pt x="882" y="45"/>
                  </a:lnTo>
                  <a:lnTo>
                    <a:pt x="918" y="63"/>
                  </a:lnTo>
                  <a:lnTo>
                    <a:pt x="951" y="85"/>
                  </a:lnTo>
                  <a:lnTo>
                    <a:pt x="978" y="111"/>
                  </a:lnTo>
                  <a:lnTo>
                    <a:pt x="998" y="138"/>
                  </a:lnTo>
                  <a:lnTo>
                    <a:pt x="1009" y="171"/>
                  </a:lnTo>
                  <a:lnTo>
                    <a:pt x="1018" y="229"/>
                  </a:lnTo>
                  <a:lnTo>
                    <a:pt x="1020" y="289"/>
                  </a:lnTo>
                  <a:lnTo>
                    <a:pt x="1018" y="345"/>
                  </a:lnTo>
                  <a:lnTo>
                    <a:pt x="1018" y="401"/>
                  </a:lnTo>
                  <a:lnTo>
                    <a:pt x="1026" y="456"/>
                  </a:lnTo>
                  <a:lnTo>
                    <a:pt x="1035" y="481"/>
                  </a:lnTo>
                  <a:lnTo>
                    <a:pt x="1049" y="511"/>
                  </a:lnTo>
                  <a:lnTo>
                    <a:pt x="1064" y="540"/>
                  </a:lnTo>
                  <a:lnTo>
                    <a:pt x="1077" y="569"/>
                  </a:lnTo>
                  <a:lnTo>
                    <a:pt x="1086" y="600"/>
                  </a:lnTo>
                  <a:lnTo>
                    <a:pt x="1087" y="631"/>
                  </a:lnTo>
                  <a:lnTo>
                    <a:pt x="1078" y="663"/>
                  </a:lnTo>
                  <a:lnTo>
                    <a:pt x="1071" y="678"/>
                  </a:lnTo>
                  <a:lnTo>
                    <a:pt x="1060" y="694"/>
                  </a:lnTo>
                  <a:lnTo>
                    <a:pt x="1047" y="712"/>
                  </a:lnTo>
                  <a:lnTo>
                    <a:pt x="1029" y="731"/>
                  </a:lnTo>
                  <a:lnTo>
                    <a:pt x="1007" y="754"/>
                  </a:lnTo>
                  <a:lnTo>
                    <a:pt x="977" y="778"/>
                  </a:lnTo>
                  <a:lnTo>
                    <a:pt x="940" y="807"/>
                  </a:lnTo>
                  <a:lnTo>
                    <a:pt x="895" y="840"/>
                  </a:lnTo>
                  <a:lnTo>
                    <a:pt x="833" y="874"/>
                  </a:lnTo>
                  <a:lnTo>
                    <a:pt x="780" y="907"/>
                  </a:lnTo>
                  <a:lnTo>
                    <a:pt x="735" y="941"/>
                  </a:lnTo>
                  <a:lnTo>
                    <a:pt x="695" y="978"/>
                  </a:lnTo>
                  <a:lnTo>
                    <a:pt x="658" y="1016"/>
                  </a:lnTo>
                  <a:lnTo>
                    <a:pt x="624" y="1060"/>
                  </a:lnTo>
                  <a:lnTo>
                    <a:pt x="589" y="1107"/>
                  </a:lnTo>
                  <a:lnTo>
                    <a:pt x="564" y="1147"/>
                  </a:lnTo>
                  <a:lnTo>
                    <a:pt x="531" y="1185"/>
                  </a:lnTo>
                  <a:lnTo>
                    <a:pt x="497" y="1221"/>
                  </a:lnTo>
                  <a:lnTo>
                    <a:pt x="458" y="1252"/>
                  </a:lnTo>
                  <a:lnTo>
                    <a:pt x="420" y="1280"/>
                  </a:lnTo>
                  <a:lnTo>
                    <a:pt x="382" y="1303"/>
                  </a:lnTo>
                  <a:lnTo>
                    <a:pt x="344" y="1320"/>
                  </a:lnTo>
                  <a:lnTo>
                    <a:pt x="307" y="1332"/>
                  </a:lnTo>
                  <a:lnTo>
                    <a:pt x="275" y="1340"/>
                  </a:lnTo>
                  <a:lnTo>
                    <a:pt x="246" y="1340"/>
                  </a:lnTo>
                  <a:lnTo>
                    <a:pt x="220" y="1331"/>
                  </a:lnTo>
                  <a:lnTo>
                    <a:pt x="195" y="1314"/>
                  </a:lnTo>
                  <a:lnTo>
                    <a:pt x="169" y="1287"/>
                  </a:lnTo>
                  <a:lnTo>
                    <a:pt x="144" y="1251"/>
                  </a:lnTo>
                  <a:lnTo>
                    <a:pt x="118" y="1207"/>
                  </a:lnTo>
                  <a:lnTo>
                    <a:pt x="93" y="1156"/>
                  </a:lnTo>
                  <a:lnTo>
                    <a:pt x="71" y="1100"/>
                  </a:lnTo>
                  <a:lnTo>
                    <a:pt x="51" y="1040"/>
                  </a:lnTo>
                  <a:lnTo>
                    <a:pt x="33" y="974"/>
                  </a:lnTo>
                  <a:lnTo>
                    <a:pt x="18" y="905"/>
                  </a:lnTo>
                  <a:lnTo>
                    <a:pt x="7" y="832"/>
                  </a:lnTo>
                  <a:lnTo>
                    <a:pt x="2" y="760"/>
                  </a:lnTo>
                  <a:lnTo>
                    <a:pt x="0" y="687"/>
                  </a:lnTo>
                  <a:lnTo>
                    <a:pt x="4" y="612"/>
                  </a:lnTo>
                  <a:lnTo>
                    <a:pt x="11" y="540"/>
                  </a:lnTo>
                  <a:lnTo>
                    <a:pt x="27" y="467"/>
                  </a:lnTo>
                  <a:lnTo>
                    <a:pt x="49" y="398"/>
                  </a:lnTo>
                  <a:lnTo>
                    <a:pt x="77" y="332"/>
                  </a:lnTo>
                  <a:lnTo>
                    <a:pt x="113" y="271"/>
                  </a:lnTo>
                  <a:lnTo>
                    <a:pt x="158" y="214"/>
                  </a:lnTo>
                  <a:lnTo>
                    <a:pt x="211" y="161"/>
                  </a:lnTo>
                  <a:lnTo>
                    <a:pt x="264" y="120"/>
                  </a:lnTo>
                  <a:lnTo>
                    <a:pt x="313" y="85"/>
                  </a:lnTo>
                  <a:lnTo>
                    <a:pt x="364" y="60"/>
                  </a:lnTo>
                  <a:lnTo>
                    <a:pt x="413" y="41"/>
                  </a:lnTo>
                  <a:lnTo>
                    <a:pt x="460" y="27"/>
                  </a:lnTo>
                  <a:lnTo>
                    <a:pt x="509" y="16"/>
                  </a:lnTo>
                  <a:lnTo>
                    <a:pt x="558" y="7"/>
                  </a:lnTo>
                  <a:lnTo>
                    <a:pt x="606"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
          <p:nvSpPr>
            <p:cNvPr id="102" name="Oval 6">
              <a:extLst>
                <a:ext uri="{FF2B5EF4-FFF2-40B4-BE49-F238E27FC236}">
                  <a16:creationId xmlns:a16="http://schemas.microsoft.com/office/drawing/2014/main" id="{79E52866-59FC-43CE-A9FB-0B7A75DB3C34}"/>
                </a:ext>
              </a:extLst>
            </p:cNvPr>
            <p:cNvSpPr/>
            <p:nvPr/>
          </p:nvSpPr>
          <p:spPr>
            <a:xfrm>
              <a:off x="2797340" y="1818721"/>
              <a:ext cx="259162" cy="285364"/>
            </a:xfrm>
            <a:custGeom>
              <a:avLst/>
              <a:gdLst/>
              <a:ahLst/>
              <a:cxnLst/>
              <a:rect l="l" t="t" r="r" b="b"/>
              <a:pathLst>
                <a:path w="3596792" h="3960440">
                  <a:moveTo>
                    <a:pt x="1094942" y="2061441"/>
                  </a:moveTo>
                  <a:lnTo>
                    <a:pt x="1094942" y="2457943"/>
                  </a:lnTo>
                  <a:lnTo>
                    <a:pt x="698440" y="2457943"/>
                  </a:lnTo>
                  <a:lnTo>
                    <a:pt x="698440" y="2867371"/>
                  </a:lnTo>
                  <a:lnTo>
                    <a:pt x="1094942" y="2867371"/>
                  </a:lnTo>
                  <a:lnTo>
                    <a:pt x="1094942" y="3263873"/>
                  </a:lnTo>
                  <a:lnTo>
                    <a:pt x="1504370" y="3263873"/>
                  </a:lnTo>
                  <a:lnTo>
                    <a:pt x="1504370" y="2867371"/>
                  </a:lnTo>
                  <a:lnTo>
                    <a:pt x="1900872" y="2867371"/>
                  </a:lnTo>
                  <a:lnTo>
                    <a:pt x="1900872" y="2457943"/>
                  </a:lnTo>
                  <a:lnTo>
                    <a:pt x="1504370" y="2457943"/>
                  </a:lnTo>
                  <a:lnTo>
                    <a:pt x="1504370" y="2061441"/>
                  </a:lnTo>
                  <a:close/>
                  <a:moveTo>
                    <a:pt x="2799823" y="26785"/>
                  </a:moveTo>
                  <a:lnTo>
                    <a:pt x="3448872" y="1190236"/>
                  </a:lnTo>
                  <a:cubicBezTo>
                    <a:pt x="3542508" y="1318796"/>
                    <a:pt x="3596792" y="1477271"/>
                    <a:pt x="3596792" y="1648425"/>
                  </a:cubicBezTo>
                  <a:cubicBezTo>
                    <a:pt x="3596792" y="2085883"/>
                    <a:pt x="3242162" y="2440513"/>
                    <a:pt x="2804704" y="2440513"/>
                  </a:cubicBezTo>
                  <a:lnTo>
                    <a:pt x="2774283" y="2438977"/>
                  </a:lnTo>
                  <a:cubicBezTo>
                    <a:pt x="2737083" y="2264385"/>
                    <a:pt x="2663682" y="2103273"/>
                    <a:pt x="2561997" y="1963663"/>
                  </a:cubicBezTo>
                  <a:lnTo>
                    <a:pt x="2140652" y="1208381"/>
                  </a:lnTo>
                  <a:close/>
                  <a:moveTo>
                    <a:pt x="1291647" y="0"/>
                  </a:moveTo>
                  <a:lnTo>
                    <a:pt x="2356605" y="1908989"/>
                  </a:lnTo>
                  <a:cubicBezTo>
                    <a:pt x="2510243" y="2119929"/>
                    <a:pt x="2599312" y="2379955"/>
                    <a:pt x="2599312" y="2660784"/>
                  </a:cubicBezTo>
                  <a:cubicBezTo>
                    <a:pt x="2599312" y="3378564"/>
                    <a:pt x="2017436" y="3960440"/>
                    <a:pt x="1299656" y="3960440"/>
                  </a:cubicBezTo>
                  <a:cubicBezTo>
                    <a:pt x="581876" y="3960440"/>
                    <a:pt x="0" y="3378564"/>
                    <a:pt x="0" y="2660784"/>
                  </a:cubicBezTo>
                  <a:cubicBezTo>
                    <a:pt x="0" y="2462086"/>
                    <a:pt x="44590" y="2273803"/>
                    <a:pt x="125671" y="2106038"/>
                  </a:cubicBezTo>
                  <a:lnTo>
                    <a:pt x="116762" y="210603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103" name="Freeform 9">
              <a:extLst>
                <a:ext uri="{FF2B5EF4-FFF2-40B4-BE49-F238E27FC236}">
                  <a16:creationId xmlns:a16="http://schemas.microsoft.com/office/drawing/2014/main" id="{BC41BD4C-A9F6-4FF9-A298-E6508DE50408}"/>
                </a:ext>
              </a:extLst>
            </p:cNvPr>
            <p:cNvSpPr>
              <a:spLocks/>
            </p:cNvSpPr>
            <p:nvPr/>
          </p:nvSpPr>
          <p:spPr bwMode="auto">
            <a:xfrm>
              <a:off x="1415587" y="5090868"/>
              <a:ext cx="301384" cy="308630"/>
            </a:xfrm>
            <a:custGeom>
              <a:avLst/>
              <a:gdLst>
                <a:gd name="T0" fmla="*/ 1754 w 3785"/>
                <a:gd name="T1" fmla="*/ 114 h 3876"/>
                <a:gd name="T2" fmla="*/ 1771 w 3785"/>
                <a:gd name="T3" fmla="*/ 367 h 3876"/>
                <a:gd name="T4" fmla="*/ 1818 w 3785"/>
                <a:gd name="T5" fmla="*/ 614 h 3876"/>
                <a:gd name="T6" fmla="*/ 1902 w 3785"/>
                <a:gd name="T7" fmla="*/ 796 h 3876"/>
                <a:gd name="T8" fmla="*/ 2038 w 3785"/>
                <a:gd name="T9" fmla="*/ 858 h 3876"/>
                <a:gd name="T10" fmla="*/ 2180 w 3785"/>
                <a:gd name="T11" fmla="*/ 802 h 3876"/>
                <a:gd name="T12" fmla="*/ 2320 w 3785"/>
                <a:gd name="T13" fmla="*/ 722 h 3876"/>
                <a:gd name="T14" fmla="*/ 2609 w 3785"/>
                <a:gd name="T15" fmla="*/ 640 h 3876"/>
                <a:gd name="T16" fmla="*/ 2954 w 3785"/>
                <a:gd name="T17" fmla="*/ 674 h 3876"/>
                <a:gd name="T18" fmla="*/ 3298 w 3785"/>
                <a:gd name="T19" fmla="*/ 856 h 3876"/>
                <a:gd name="T20" fmla="*/ 3556 w 3785"/>
                <a:gd name="T21" fmla="*/ 1133 h 3876"/>
                <a:gd name="T22" fmla="*/ 3704 w 3785"/>
                <a:gd name="T23" fmla="*/ 1473 h 3876"/>
                <a:gd name="T24" fmla="*/ 3776 w 3785"/>
                <a:gd name="T25" fmla="*/ 1871 h 3876"/>
                <a:gd name="T26" fmla="*/ 3771 w 3785"/>
                <a:gd name="T27" fmla="*/ 2284 h 3876"/>
                <a:gd name="T28" fmla="*/ 3674 w 3785"/>
                <a:gd name="T29" fmla="*/ 2671 h 3876"/>
                <a:gd name="T30" fmla="*/ 3467 w 3785"/>
                <a:gd name="T31" fmla="*/ 3049 h 3876"/>
                <a:gd name="T32" fmla="*/ 3198 w 3785"/>
                <a:gd name="T33" fmla="*/ 3334 h 3876"/>
                <a:gd name="T34" fmla="*/ 2900 w 3785"/>
                <a:gd name="T35" fmla="*/ 3536 h 3876"/>
                <a:gd name="T36" fmla="*/ 2609 w 3785"/>
                <a:gd name="T37" fmla="*/ 3667 h 3876"/>
                <a:gd name="T38" fmla="*/ 2300 w 3785"/>
                <a:gd name="T39" fmla="*/ 3738 h 3876"/>
                <a:gd name="T40" fmla="*/ 1933 w 3785"/>
                <a:gd name="T41" fmla="*/ 3720 h 3876"/>
                <a:gd name="T42" fmla="*/ 1602 w 3785"/>
                <a:gd name="T43" fmla="*/ 3634 h 3876"/>
                <a:gd name="T44" fmla="*/ 1262 w 3785"/>
                <a:gd name="T45" fmla="*/ 3469 h 3876"/>
                <a:gd name="T46" fmla="*/ 913 w 3785"/>
                <a:gd name="T47" fmla="*/ 3256 h 3876"/>
                <a:gd name="T48" fmla="*/ 842 w 3785"/>
                <a:gd name="T49" fmla="*/ 3214 h 3876"/>
                <a:gd name="T50" fmla="*/ 753 w 3785"/>
                <a:gd name="T51" fmla="*/ 3174 h 3876"/>
                <a:gd name="T52" fmla="*/ 658 w 3785"/>
                <a:gd name="T53" fmla="*/ 3164 h 3876"/>
                <a:gd name="T54" fmla="*/ 571 w 3785"/>
                <a:gd name="T55" fmla="*/ 3213 h 3876"/>
                <a:gd name="T56" fmla="*/ 504 w 3785"/>
                <a:gd name="T57" fmla="*/ 3347 h 3876"/>
                <a:gd name="T58" fmla="*/ 467 w 3785"/>
                <a:gd name="T59" fmla="*/ 3596 h 3876"/>
                <a:gd name="T60" fmla="*/ 382 w 3785"/>
                <a:gd name="T61" fmla="*/ 3873 h 3876"/>
                <a:gd name="T62" fmla="*/ 16 w 3785"/>
                <a:gd name="T63" fmla="*/ 3869 h 3876"/>
                <a:gd name="T64" fmla="*/ 2 w 3785"/>
                <a:gd name="T65" fmla="*/ 3682 h 3876"/>
                <a:gd name="T66" fmla="*/ 9 w 3785"/>
                <a:gd name="T67" fmla="*/ 3413 h 3876"/>
                <a:gd name="T68" fmla="*/ 64 w 3785"/>
                <a:gd name="T69" fmla="*/ 3125 h 3876"/>
                <a:gd name="T70" fmla="*/ 182 w 3785"/>
                <a:gd name="T71" fmla="*/ 2867 h 3876"/>
                <a:gd name="T72" fmla="*/ 382 w 3785"/>
                <a:gd name="T73" fmla="*/ 2689 h 3876"/>
                <a:gd name="T74" fmla="*/ 556 w 3785"/>
                <a:gd name="T75" fmla="*/ 2647 h 3876"/>
                <a:gd name="T76" fmla="*/ 714 w 3785"/>
                <a:gd name="T77" fmla="*/ 2684 h 3876"/>
                <a:gd name="T78" fmla="*/ 971 w 3785"/>
                <a:gd name="T79" fmla="*/ 2734 h 3876"/>
                <a:gd name="T80" fmla="*/ 1387 w 3785"/>
                <a:gd name="T81" fmla="*/ 2694 h 3876"/>
                <a:gd name="T82" fmla="*/ 1711 w 3785"/>
                <a:gd name="T83" fmla="*/ 2527 h 3876"/>
                <a:gd name="T84" fmla="*/ 1909 w 3785"/>
                <a:gd name="T85" fmla="*/ 2273 h 3876"/>
                <a:gd name="T86" fmla="*/ 1973 w 3785"/>
                <a:gd name="T87" fmla="*/ 1993 h 3876"/>
                <a:gd name="T88" fmla="*/ 1916 w 3785"/>
                <a:gd name="T89" fmla="*/ 1658 h 3876"/>
                <a:gd name="T90" fmla="*/ 1760 w 3785"/>
                <a:gd name="T91" fmla="*/ 1404 h 3876"/>
                <a:gd name="T92" fmla="*/ 1564 w 3785"/>
                <a:gd name="T93" fmla="*/ 1238 h 3876"/>
                <a:gd name="T94" fmla="*/ 1387 w 3785"/>
                <a:gd name="T95" fmla="*/ 1056 h 3876"/>
                <a:gd name="T96" fmla="*/ 1300 w 3785"/>
                <a:gd name="T97" fmla="*/ 807 h 3876"/>
                <a:gd name="T98" fmla="*/ 1260 w 3785"/>
                <a:gd name="T99" fmla="*/ 585 h 3876"/>
                <a:gd name="T100" fmla="*/ 1251 w 3785"/>
                <a:gd name="T101" fmla="*/ 485 h 3876"/>
                <a:gd name="T102" fmla="*/ 1236 w 3785"/>
                <a:gd name="T103" fmla="*/ 293 h 3876"/>
                <a:gd name="T104" fmla="*/ 1236 w 3785"/>
                <a:gd name="T105" fmla="*/ 85 h 3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85" h="3876">
                  <a:moveTo>
                    <a:pt x="1245" y="0"/>
                  </a:moveTo>
                  <a:lnTo>
                    <a:pt x="1753" y="4"/>
                  </a:lnTo>
                  <a:lnTo>
                    <a:pt x="1753" y="56"/>
                  </a:lnTo>
                  <a:lnTo>
                    <a:pt x="1754" y="114"/>
                  </a:lnTo>
                  <a:lnTo>
                    <a:pt x="1756" y="174"/>
                  </a:lnTo>
                  <a:lnTo>
                    <a:pt x="1760" y="238"/>
                  </a:lnTo>
                  <a:lnTo>
                    <a:pt x="1765" y="302"/>
                  </a:lnTo>
                  <a:lnTo>
                    <a:pt x="1771" y="367"/>
                  </a:lnTo>
                  <a:lnTo>
                    <a:pt x="1780" y="433"/>
                  </a:lnTo>
                  <a:lnTo>
                    <a:pt x="1791" y="494"/>
                  </a:lnTo>
                  <a:lnTo>
                    <a:pt x="1804" y="556"/>
                  </a:lnTo>
                  <a:lnTo>
                    <a:pt x="1818" y="614"/>
                  </a:lnTo>
                  <a:lnTo>
                    <a:pt x="1836" y="669"/>
                  </a:lnTo>
                  <a:lnTo>
                    <a:pt x="1854" y="718"/>
                  </a:lnTo>
                  <a:lnTo>
                    <a:pt x="1878" y="760"/>
                  </a:lnTo>
                  <a:lnTo>
                    <a:pt x="1902" y="796"/>
                  </a:lnTo>
                  <a:lnTo>
                    <a:pt x="1931" y="825"/>
                  </a:lnTo>
                  <a:lnTo>
                    <a:pt x="1962" y="844"/>
                  </a:lnTo>
                  <a:lnTo>
                    <a:pt x="2000" y="856"/>
                  </a:lnTo>
                  <a:lnTo>
                    <a:pt x="2038" y="858"/>
                  </a:lnTo>
                  <a:lnTo>
                    <a:pt x="2076" y="851"/>
                  </a:lnTo>
                  <a:lnTo>
                    <a:pt x="2113" y="838"/>
                  </a:lnTo>
                  <a:lnTo>
                    <a:pt x="2147" y="822"/>
                  </a:lnTo>
                  <a:lnTo>
                    <a:pt x="2180" y="802"/>
                  </a:lnTo>
                  <a:lnTo>
                    <a:pt x="2211" y="782"/>
                  </a:lnTo>
                  <a:lnTo>
                    <a:pt x="2240" y="764"/>
                  </a:lnTo>
                  <a:lnTo>
                    <a:pt x="2265" y="747"/>
                  </a:lnTo>
                  <a:lnTo>
                    <a:pt x="2320" y="722"/>
                  </a:lnTo>
                  <a:lnTo>
                    <a:pt x="2384" y="696"/>
                  </a:lnTo>
                  <a:lnTo>
                    <a:pt x="2454" y="673"/>
                  </a:lnTo>
                  <a:lnTo>
                    <a:pt x="2531" y="653"/>
                  </a:lnTo>
                  <a:lnTo>
                    <a:pt x="2609" y="640"/>
                  </a:lnTo>
                  <a:lnTo>
                    <a:pt x="2693" y="633"/>
                  </a:lnTo>
                  <a:lnTo>
                    <a:pt x="2774" y="636"/>
                  </a:lnTo>
                  <a:lnTo>
                    <a:pt x="2856" y="649"/>
                  </a:lnTo>
                  <a:lnTo>
                    <a:pt x="2954" y="674"/>
                  </a:lnTo>
                  <a:lnTo>
                    <a:pt x="3047" y="709"/>
                  </a:lnTo>
                  <a:lnTo>
                    <a:pt x="3136" y="751"/>
                  </a:lnTo>
                  <a:lnTo>
                    <a:pt x="3220" y="800"/>
                  </a:lnTo>
                  <a:lnTo>
                    <a:pt x="3298" y="856"/>
                  </a:lnTo>
                  <a:lnTo>
                    <a:pt x="3373" y="918"/>
                  </a:lnTo>
                  <a:lnTo>
                    <a:pt x="3440" y="985"/>
                  </a:lnTo>
                  <a:lnTo>
                    <a:pt x="3502" y="1056"/>
                  </a:lnTo>
                  <a:lnTo>
                    <a:pt x="3556" y="1133"/>
                  </a:lnTo>
                  <a:lnTo>
                    <a:pt x="3604" y="1213"/>
                  </a:lnTo>
                  <a:lnTo>
                    <a:pt x="3645" y="1296"/>
                  </a:lnTo>
                  <a:lnTo>
                    <a:pt x="3678" y="1384"/>
                  </a:lnTo>
                  <a:lnTo>
                    <a:pt x="3704" y="1473"/>
                  </a:lnTo>
                  <a:lnTo>
                    <a:pt x="3724" y="1567"/>
                  </a:lnTo>
                  <a:lnTo>
                    <a:pt x="3744" y="1665"/>
                  </a:lnTo>
                  <a:lnTo>
                    <a:pt x="3762" y="1769"/>
                  </a:lnTo>
                  <a:lnTo>
                    <a:pt x="3776" y="1871"/>
                  </a:lnTo>
                  <a:lnTo>
                    <a:pt x="3784" y="1974"/>
                  </a:lnTo>
                  <a:lnTo>
                    <a:pt x="3785" y="2078"/>
                  </a:lnTo>
                  <a:lnTo>
                    <a:pt x="3780" y="2182"/>
                  </a:lnTo>
                  <a:lnTo>
                    <a:pt x="3771" y="2284"/>
                  </a:lnTo>
                  <a:lnTo>
                    <a:pt x="3756" y="2380"/>
                  </a:lnTo>
                  <a:lnTo>
                    <a:pt x="3736" y="2473"/>
                  </a:lnTo>
                  <a:lnTo>
                    <a:pt x="3713" y="2560"/>
                  </a:lnTo>
                  <a:lnTo>
                    <a:pt x="3674" y="2671"/>
                  </a:lnTo>
                  <a:lnTo>
                    <a:pt x="3631" y="2774"/>
                  </a:lnTo>
                  <a:lnTo>
                    <a:pt x="3582" y="2873"/>
                  </a:lnTo>
                  <a:lnTo>
                    <a:pt x="3527" y="2964"/>
                  </a:lnTo>
                  <a:lnTo>
                    <a:pt x="3467" y="3049"/>
                  </a:lnTo>
                  <a:lnTo>
                    <a:pt x="3404" y="3129"/>
                  </a:lnTo>
                  <a:lnTo>
                    <a:pt x="3338" y="3204"/>
                  </a:lnTo>
                  <a:lnTo>
                    <a:pt x="3269" y="3271"/>
                  </a:lnTo>
                  <a:lnTo>
                    <a:pt x="3198" y="3334"/>
                  </a:lnTo>
                  <a:lnTo>
                    <a:pt x="3124" y="3393"/>
                  </a:lnTo>
                  <a:lnTo>
                    <a:pt x="3049" y="3445"/>
                  </a:lnTo>
                  <a:lnTo>
                    <a:pt x="2974" y="3493"/>
                  </a:lnTo>
                  <a:lnTo>
                    <a:pt x="2900" y="3536"/>
                  </a:lnTo>
                  <a:lnTo>
                    <a:pt x="2825" y="3576"/>
                  </a:lnTo>
                  <a:lnTo>
                    <a:pt x="2751" y="3611"/>
                  </a:lnTo>
                  <a:lnTo>
                    <a:pt x="2680" y="3640"/>
                  </a:lnTo>
                  <a:lnTo>
                    <a:pt x="2609" y="3667"/>
                  </a:lnTo>
                  <a:lnTo>
                    <a:pt x="2542" y="3689"/>
                  </a:lnTo>
                  <a:lnTo>
                    <a:pt x="2476" y="3709"/>
                  </a:lnTo>
                  <a:lnTo>
                    <a:pt x="2391" y="3727"/>
                  </a:lnTo>
                  <a:lnTo>
                    <a:pt x="2300" y="3738"/>
                  </a:lnTo>
                  <a:lnTo>
                    <a:pt x="2209" y="3742"/>
                  </a:lnTo>
                  <a:lnTo>
                    <a:pt x="2116" y="3740"/>
                  </a:lnTo>
                  <a:lnTo>
                    <a:pt x="2025" y="3733"/>
                  </a:lnTo>
                  <a:lnTo>
                    <a:pt x="1933" y="3720"/>
                  </a:lnTo>
                  <a:lnTo>
                    <a:pt x="1845" y="3704"/>
                  </a:lnTo>
                  <a:lnTo>
                    <a:pt x="1760" y="3682"/>
                  </a:lnTo>
                  <a:lnTo>
                    <a:pt x="1678" y="3660"/>
                  </a:lnTo>
                  <a:lnTo>
                    <a:pt x="1602" y="3634"/>
                  </a:lnTo>
                  <a:lnTo>
                    <a:pt x="1533" y="3607"/>
                  </a:lnTo>
                  <a:lnTo>
                    <a:pt x="1438" y="3565"/>
                  </a:lnTo>
                  <a:lnTo>
                    <a:pt x="1347" y="3518"/>
                  </a:lnTo>
                  <a:lnTo>
                    <a:pt x="1262" y="3469"/>
                  </a:lnTo>
                  <a:lnTo>
                    <a:pt x="1176" y="3416"/>
                  </a:lnTo>
                  <a:lnTo>
                    <a:pt x="1093" y="3364"/>
                  </a:lnTo>
                  <a:lnTo>
                    <a:pt x="1005" y="3309"/>
                  </a:lnTo>
                  <a:lnTo>
                    <a:pt x="913" y="3256"/>
                  </a:lnTo>
                  <a:lnTo>
                    <a:pt x="898" y="3247"/>
                  </a:lnTo>
                  <a:lnTo>
                    <a:pt x="880" y="3236"/>
                  </a:lnTo>
                  <a:lnTo>
                    <a:pt x="862" y="3225"/>
                  </a:lnTo>
                  <a:lnTo>
                    <a:pt x="842" y="3214"/>
                  </a:lnTo>
                  <a:lnTo>
                    <a:pt x="820" y="3204"/>
                  </a:lnTo>
                  <a:lnTo>
                    <a:pt x="798" y="3193"/>
                  </a:lnTo>
                  <a:lnTo>
                    <a:pt x="776" y="3184"/>
                  </a:lnTo>
                  <a:lnTo>
                    <a:pt x="753" y="3174"/>
                  </a:lnTo>
                  <a:lnTo>
                    <a:pt x="729" y="3167"/>
                  </a:lnTo>
                  <a:lnTo>
                    <a:pt x="705" y="3164"/>
                  </a:lnTo>
                  <a:lnTo>
                    <a:pt x="682" y="3162"/>
                  </a:lnTo>
                  <a:lnTo>
                    <a:pt x="658" y="3164"/>
                  </a:lnTo>
                  <a:lnTo>
                    <a:pt x="636" y="3169"/>
                  </a:lnTo>
                  <a:lnTo>
                    <a:pt x="613" y="3178"/>
                  </a:lnTo>
                  <a:lnTo>
                    <a:pt x="591" y="3193"/>
                  </a:lnTo>
                  <a:lnTo>
                    <a:pt x="571" y="3213"/>
                  </a:lnTo>
                  <a:lnTo>
                    <a:pt x="553" y="3236"/>
                  </a:lnTo>
                  <a:lnTo>
                    <a:pt x="534" y="3267"/>
                  </a:lnTo>
                  <a:lnTo>
                    <a:pt x="518" y="3304"/>
                  </a:lnTo>
                  <a:lnTo>
                    <a:pt x="504" y="3347"/>
                  </a:lnTo>
                  <a:lnTo>
                    <a:pt x="491" y="3396"/>
                  </a:lnTo>
                  <a:lnTo>
                    <a:pt x="482" y="3454"/>
                  </a:lnTo>
                  <a:lnTo>
                    <a:pt x="473" y="3522"/>
                  </a:lnTo>
                  <a:lnTo>
                    <a:pt x="467" y="3596"/>
                  </a:lnTo>
                  <a:lnTo>
                    <a:pt x="465" y="3680"/>
                  </a:lnTo>
                  <a:lnTo>
                    <a:pt x="465" y="3773"/>
                  </a:lnTo>
                  <a:lnTo>
                    <a:pt x="469" y="3876"/>
                  </a:lnTo>
                  <a:lnTo>
                    <a:pt x="382" y="3873"/>
                  </a:lnTo>
                  <a:lnTo>
                    <a:pt x="291" y="3865"/>
                  </a:lnTo>
                  <a:lnTo>
                    <a:pt x="200" y="3862"/>
                  </a:lnTo>
                  <a:lnTo>
                    <a:pt x="107" y="3862"/>
                  </a:lnTo>
                  <a:lnTo>
                    <a:pt x="16" y="3869"/>
                  </a:lnTo>
                  <a:lnTo>
                    <a:pt x="16" y="3840"/>
                  </a:lnTo>
                  <a:lnTo>
                    <a:pt x="11" y="3793"/>
                  </a:lnTo>
                  <a:lnTo>
                    <a:pt x="5" y="3740"/>
                  </a:lnTo>
                  <a:lnTo>
                    <a:pt x="2" y="3682"/>
                  </a:lnTo>
                  <a:lnTo>
                    <a:pt x="0" y="3618"/>
                  </a:lnTo>
                  <a:lnTo>
                    <a:pt x="0" y="3553"/>
                  </a:lnTo>
                  <a:lnTo>
                    <a:pt x="4" y="3484"/>
                  </a:lnTo>
                  <a:lnTo>
                    <a:pt x="9" y="3413"/>
                  </a:lnTo>
                  <a:lnTo>
                    <a:pt x="16" y="3342"/>
                  </a:lnTo>
                  <a:lnTo>
                    <a:pt x="29" y="3269"/>
                  </a:lnTo>
                  <a:lnTo>
                    <a:pt x="44" y="3196"/>
                  </a:lnTo>
                  <a:lnTo>
                    <a:pt x="64" y="3125"/>
                  </a:lnTo>
                  <a:lnTo>
                    <a:pt x="85" y="3056"/>
                  </a:lnTo>
                  <a:lnTo>
                    <a:pt x="113" y="2989"/>
                  </a:lnTo>
                  <a:lnTo>
                    <a:pt x="145" y="2925"/>
                  </a:lnTo>
                  <a:lnTo>
                    <a:pt x="182" y="2867"/>
                  </a:lnTo>
                  <a:lnTo>
                    <a:pt x="224" y="2813"/>
                  </a:lnTo>
                  <a:lnTo>
                    <a:pt x="271" y="2765"/>
                  </a:lnTo>
                  <a:lnTo>
                    <a:pt x="324" y="2724"/>
                  </a:lnTo>
                  <a:lnTo>
                    <a:pt x="382" y="2689"/>
                  </a:lnTo>
                  <a:lnTo>
                    <a:pt x="429" y="2667"/>
                  </a:lnTo>
                  <a:lnTo>
                    <a:pt x="474" y="2654"/>
                  </a:lnTo>
                  <a:lnTo>
                    <a:pt x="516" y="2649"/>
                  </a:lnTo>
                  <a:lnTo>
                    <a:pt x="556" y="2647"/>
                  </a:lnTo>
                  <a:lnTo>
                    <a:pt x="594" y="2653"/>
                  </a:lnTo>
                  <a:lnTo>
                    <a:pt x="633" y="2662"/>
                  </a:lnTo>
                  <a:lnTo>
                    <a:pt x="673" y="2673"/>
                  </a:lnTo>
                  <a:lnTo>
                    <a:pt x="714" y="2684"/>
                  </a:lnTo>
                  <a:lnTo>
                    <a:pt x="758" y="2698"/>
                  </a:lnTo>
                  <a:lnTo>
                    <a:pt x="805" y="2709"/>
                  </a:lnTo>
                  <a:lnTo>
                    <a:pt x="856" y="2720"/>
                  </a:lnTo>
                  <a:lnTo>
                    <a:pt x="971" y="2734"/>
                  </a:lnTo>
                  <a:lnTo>
                    <a:pt x="1082" y="2738"/>
                  </a:lnTo>
                  <a:lnTo>
                    <a:pt x="1189" y="2733"/>
                  </a:lnTo>
                  <a:lnTo>
                    <a:pt x="1291" y="2718"/>
                  </a:lnTo>
                  <a:lnTo>
                    <a:pt x="1387" y="2694"/>
                  </a:lnTo>
                  <a:lnTo>
                    <a:pt x="1478" y="2664"/>
                  </a:lnTo>
                  <a:lnTo>
                    <a:pt x="1562" y="2625"/>
                  </a:lnTo>
                  <a:lnTo>
                    <a:pt x="1640" y="2580"/>
                  </a:lnTo>
                  <a:lnTo>
                    <a:pt x="1711" y="2527"/>
                  </a:lnTo>
                  <a:lnTo>
                    <a:pt x="1773" y="2471"/>
                  </a:lnTo>
                  <a:lnTo>
                    <a:pt x="1827" y="2409"/>
                  </a:lnTo>
                  <a:lnTo>
                    <a:pt x="1873" y="2342"/>
                  </a:lnTo>
                  <a:lnTo>
                    <a:pt x="1909" y="2273"/>
                  </a:lnTo>
                  <a:lnTo>
                    <a:pt x="1931" y="2213"/>
                  </a:lnTo>
                  <a:lnTo>
                    <a:pt x="1947" y="2149"/>
                  </a:lnTo>
                  <a:lnTo>
                    <a:pt x="1962" y="2084"/>
                  </a:lnTo>
                  <a:lnTo>
                    <a:pt x="1973" y="1993"/>
                  </a:lnTo>
                  <a:lnTo>
                    <a:pt x="1971" y="1904"/>
                  </a:lnTo>
                  <a:lnTo>
                    <a:pt x="1962" y="1818"/>
                  </a:lnTo>
                  <a:lnTo>
                    <a:pt x="1942" y="1736"/>
                  </a:lnTo>
                  <a:lnTo>
                    <a:pt x="1916" y="1658"/>
                  </a:lnTo>
                  <a:lnTo>
                    <a:pt x="1884" y="1585"/>
                  </a:lnTo>
                  <a:lnTo>
                    <a:pt x="1845" y="1518"/>
                  </a:lnTo>
                  <a:lnTo>
                    <a:pt x="1804" y="1458"/>
                  </a:lnTo>
                  <a:lnTo>
                    <a:pt x="1760" y="1404"/>
                  </a:lnTo>
                  <a:lnTo>
                    <a:pt x="1714" y="1356"/>
                  </a:lnTo>
                  <a:lnTo>
                    <a:pt x="1669" y="1316"/>
                  </a:lnTo>
                  <a:lnTo>
                    <a:pt x="1618" y="1278"/>
                  </a:lnTo>
                  <a:lnTo>
                    <a:pt x="1564" y="1238"/>
                  </a:lnTo>
                  <a:lnTo>
                    <a:pt x="1513" y="1198"/>
                  </a:lnTo>
                  <a:lnTo>
                    <a:pt x="1464" y="1156"/>
                  </a:lnTo>
                  <a:lnTo>
                    <a:pt x="1422" y="1107"/>
                  </a:lnTo>
                  <a:lnTo>
                    <a:pt x="1387" y="1056"/>
                  </a:lnTo>
                  <a:lnTo>
                    <a:pt x="1358" y="1000"/>
                  </a:lnTo>
                  <a:lnTo>
                    <a:pt x="1334" y="938"/>
                  </a:lnTo>
                  <a:lnTo>
                    <a:pt x="1316" y="874"/>
                  </a:lnTo>
                  <a:lnTo>
                    <a:pt x="1300" y="807"/>
                  </a:lnTo>
                  <a:lnTo>
                    <a:pt x="1285" y="736"/>
                  </a:lnTo>
                  <a:lnTo>
                    <a:pt x="1273" y="664"/>
                  </a:lnTo>
                  <a:lnTo>
                    <a:pt x="1262" y="589"/>
                  </a:lnTo>
                  <a:lnTo>
                    <a:pt x="1260" y="585"/>
                  </a:lnTo>
                  <a:lnTo>
                    <a:pt x="1258" y="574"/>
                  </a:lnTo>
                  <a:lnTo>
                    <a:pt x="1256" y="553"/>
                  </a:lnTo>
                  <a:lnTo>
                    <a:pt x="1253" y="522"/>
                  </a:lnTo>
                  <a:lnTo>
                    <a:pt x="1251" y="485"/>
                  </a:lnTo>
                  <a:lnTo>
                    <a:pt x="1247" y="442"/>
                  </a:lnTo>
                  <a:lnTo>
                    <a:pt x="1244" y="394"/>
                  </a:lnTo>
                  <a:lnTo>
                    <a:pt x="1240" y="345"/>
                  </a:lnTo>
                  <a:lnTo>
                    <a:pt x="1236" y="293"/>
                  </a:lnTo>
                  <a:lnTo>
                    <a:pt x="1234" y="238"/>
                  </a:lnTo>
                  <a:lnTo>
                    <a:pt x="1234" y="185"/>
                  </a:lnTo>
                  <a:lnTo>
                    <a:pt x="1234" y="134"/>
                  </a:lnTo>
                  <a:lnTo>
                    <a:pt x="1236" y="85"/>
                  </a:lnTo>
                  <a:lnTo>
                    <a:pt x="1240" y="40"/>
                  </a:lnTo>
                  <a:lnTo>
                    <a:pt x="1245"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grpSp>
          <p:nvGrpSpPr>
            <p:cNvPr id="104" name="Group 103">
              <a:extLst>
                <a:ext uri="{FF2B5EF4-FFF2-40B4-BE49-F238E27FC236}">
                  <a16:creationId xmlns:a16="http://schemas.microsoft.com/office/drawing/2014/main" id="{71149AA9-0C68-49DE-87DA-ABDAF662F926}"/>
                </a:ext>
              </a:extLst>
            </p:cNvPr>
            <p:cNvGrpSpPr/>
            <p:nvPr/>
          </p:nvGrpSpPr>
          <p:grpSpPr>
            <a:xfrm>
              <a:off x="2366005" y="3022075"/>
              <a:ext cx="314098" cy="369980"/>
              <a:chOff x="2754918" y="2379520"/>
              <a:chExt cx="3810000" cy="4487863"/>
            </a:xfrm>
            <a:solidFill>
              <a:srgbClr val="AFD740"/>
            </a:solidFill>
          </p:grpSpPr>
          <p:sp>
            <p:nvSpPr>
              <p:cNvPr id="109" name="Freeform 9">
                <a:extLst>
                  <a:ext uri="{FF2B5EF4-FFF2-40B4-BE49-F238E27FC236}">
                    <a16:creationId xmlns:a16="http://schemas.microsoft.com/office/drawing/2014/main" id="{C098BB41-EBEF-4A1E-8F10-D97276E031B6}"/>
                  </a:ext>
                </a:extLst>
              </p:cNvPr>
              <p:cNvSpPr>
                <a:spLocks/>
              </p:cNvSpPr>
              <p:nvPr/>
            </p:nvSpPr>
            <p:spPr bwMode="auto">
              <a:xfrm>
                <a:off x="3291489" y="3046268"/>
                <a:ext cx="2666996" cy="3301999"/>
              </a:xfrm>
              <a:custGeom>
                <a:avLst/>
                <a:gdLst>
                  <a:gd name="T0" fmla="*/ 1055 w 1680"/>
                  <a:gd name="T1" fmla="*/ 9 h 2080"/>
                  <a:gd name="T2" fmla="*/ 1079 w 1680"/>
                  <a:gd name="T3" fmla="*/ 72 h 2080"/>
                  <a:gd name="T4" fmla="*/ 971 w 1680"/>
                  <a:gd name="T5" fmla="*/ 145 h 2080"/>
                  <a:gd name="T6" fmla="*/ 920 w 1680"/>
                  <a:gd name="T7" fmla="*/ 243 h 2080"/>
                  <a:gd name="T8" fmla="*/ 897 w 1680"/>
                  <a:gd name="T9" fmla="*/ 371 h 2080"/>
                  <a:gd name="T10" fmla="*/ 828 w 1680"/>
                  <a:gd name="T11" fmla="*/ 503 h 2080"/>
                  <a:gd name="T12" fmla="*/ 737 w 1680"/>
                  <a:gd name="T13" fmla="*/ 540 h 2080"/>
                  <a:gd name="T14" fmla="*/ 633 w 1680"/>
                  <a:gd name="T15" fmla="*/ 567 h 2080"/>
                  <a:gd name="T16" fmla="*/ 590 w 1680"/>
                  <a:gd name="T17" fmla="*/ 636 h 2080"/>
                  <a:gd name="T18" fmla="*/ 610 w 1680"/>
                  <a:gd name="T19" fmla="*/ 749 h 2080"/>
                  <a:gd name="T20" fmla="*/ 657 w 1680"/>
                  <a:gd name="T21" fmla="*/ 856 h 2080"/>
                  <a:gd name="T22" fmla="*/ 735 w 1680"/>
                  <a:gd name="T23" fmla="*/ 994 h 2080"/>
                  <a:gd name="T24" fmla="*/ 890 w 1680"/>
                  <a:gd name="T25" fmla="*/ 903 h 2080"/>
                  <a:gd name="T26" fmla="*/ 1070 w 1680"/>
                  <a:gd name="T27" fmla="*/ 876 h 2080"/>
                  <a:gd name="T28" fmla="*/ 1171 w 1680"/>
                  <a:gd name="T29" fmla="*/ 887 h 2080"/>
                  <a:gd name="T30" fmla="*/ 1231 w 1680"/>
                  <a:gd name="T31" fmla="*/ 889 h 2080"/>
                  <a:gd name="T32" fmla="*/ 1282 w 1680"/>
                  <a:gd name="T33" fmla="*/ 845 h 2080"/>
                  <a:gd name="T34" fmla="*/ 1353 w 1680"/>
                  <a:gd name="T35" fmla="*/ 880 h 2080"/>
                  <a:gd name="T36" fmla="*/ 1320 w 1680"/>
                  <a:gd name="T37" fmla="*/ 956 h 2080"/>
                  <a:gd name="T38" fmla="*/ 1208 w 1680"/>
                  <a:gd name="T39" fmla="*/ 989 h 2080"/>
                  <a:gd name="T40" fmla="*/ 1073 w 1680"/>
                  <a:gd name="T41" fmla="*/ 994 h 2080"/>
                  <a:gd name="T42" fmla="*/ 942 w 1680"/>
                  <a:gd name="T43" fmla="*/ 1001 h 2080"/>
                  <a:gd name="T44" fmla="*/ 831 w 1680"/>
                  <a:gd name="T45" fmla="*/ 1092 h 2080"/>
                  <a:gd name="T46" fmla="*/ 782 w 1680"/>
                  <a:gd name="T47" fmla="*/ 1225 h 2080"/>
                  <a:gd name="T48" fmla="*/ 835 w 1680"/>
                  <a:gd name="T49" fmla="*/ 1323 h 2080"/>
                  <a:gd name="T50" fmla="*/ 1048 w 1680"/>
                  <a:gd name="T51" fmla="*/ 1136 h 2080"/>
                  <a:gd name="T52" fmla="*/ 1248 w 1680"/>
                  <a:gd name="T53" fmla="*/ 1100 h 2080"/>
                  <a:gd name="T54" fmla="*/ 1413 w 1680"/>
                  <a:gd name="T55" fmla="*/ 1147 h 2080"/>
                  <a:gd name="T56" fmla="*/ 1520 w 1680"/>
                  <a:gd name="T57" fmla="*/ 1216 h 2080"/>
                  <a:gd name="T58" fmla="*/ 1597 w 1680"/>
                  <a:gd name="T59" fmla="*/ 1309 h 2080"/>
                  <a:gd name="T60" fmla="*/ 1680 w 1680"/>
                  <a:gd name="T61" fmla="*/ 1591 h 2080"/>
                  <a:gd name="T62" fmla="*/ 1611 w 1680"/>
                  <a:gd name="T63" fmla="*/ 1841 h 2080"/>
                  <a:gd name="T64" fmla="*/ 1420 w 1680"/>
                  <a:gd name="T65" fmla="*/ 2020 h 2080"/>
                  <a:gd name="T66" fmla="*/ 1164 w 1680"/>
                  <a:gd name="T67" fmla="*/ 2080 h 2080"/>
                  <a:gd name="T68" fmla="*/ 966 w 1680"/>
                  <a:gd name="T69" fmla="*/ 2007 h 2080"/>
                  <a:gd name="T70" fmla="*/ 820 w 1680"/>
                  <a:gd name="T71" fmla="*/ 1856 h 2080"/>
                  <a:gd name="T72" fmla="*/ 726 w 1680"/>
                  <a:gd name="T73" fmla="*/ 1694 h 2080"/>
                  <a:gd name="T74" fmla="*/ 630 w 1680"/>
                  <a:gd name="T75" fmla="*/ 1563 h 2080"/>
                  <a:gd name="T76" fmla="*/ 475 w 1680"/>
                  <a:gd name="T77" fmla="*/ 1471 h 2080"/>
                  <a:gd name="T78" fmla="*/ 308 w 1680"/>
                  <a:gd name="T79" fmla="*/ 1323 h 2080"/>
                  <a:gd name="T80" fmla="*/ 135 w 1680"/>
                  <a:gd name="T81" fmla="*/ 1076 h 2080"/>
                  <a:gd name="T82" fmla="*/ 20 w 1680"/>
                  <a:gd name="T83" fmla="*/ 778 h 2080"/>
                  <a:gd name="T84" fmla="*/ 19 w 1680"/>
                  <a:gd name="T85" fmla="*/ 472 h 2080"/>
                  <a:gd name="T86" fmla="*/ 135 w 1680"/>
                  <a:gd name="T87" fmla="*/ 263 h 2080"/>
                  <a:gd name="T88" fmla="*/ 306 w 1680"/>
                  <a:gd name="T89" fmla="*/ 185 h 2080"/>
                  <a:gd name="T90" fmla="*/ 502 w 1680"/>
                  <a:gd name="T91" fmla="*/ 200 h 2080"/>
                  <a:gd name="T92" fmla="*/ 620 w 1680"/>
                  <a:gd name="T93" fmla="*/ 251 h 2080"/>
                  <a:gd name="T94" fmla="*/ 731 w 1680"/>
                  <a:gd name="T95" fmla="*/ 249 h 2080"/>
                  <a:gd name="T96" fmla="*/ 780 w 1680"/>
                  <a:gd name="T97" fmla="*/ 174 h 2080"/>
                  <a:gd name="T98" fmla="*/ 828 w 1680"/>
                  <a:gd name="T99" fmla="*/ 89 h 2080"/>
                  <a:gd name="T100" fmla="*/ 879 w 1680"/>
                  <a:gd name="T101" fmla="*/ 36 h 2080"/>
                  <a:gd name="T102" fmla="*/ 962 w 1680"/>
                  <a:gd name="T103" fmla="*/ 1 h 2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0" h="2080">
                    <a:moveTo>
                      <a:pt x="1002" y="0"/>
                    </a:moveTo>
                    <a:lnTo>
                      <a:pt x="1020" y="1"/>
                    </a:lnTo>
                    <a:lnTo>
                      <a:pt x="1039" y="3"/>
                    </a:lnTo>
                    <a:lnTo>
                      <a:pt x="1055" y="9"/>
                    </a:lnTo>
                    <a:lnTo>
                      <a:pt x="1068" y="18"/>
                    </a:lnTo>
                    <a:lnTo>
                      <a:pt x="1077" y="31"/>
                    </a:lnTo>
                    <a:lnTo>
                      <a:pt x="1080" y="49"/>
                    </a:lnTo>
                    <a:lnTo>
                      <a:pt x="1079" y="72"/>
                    </a:lnTo>
                    <a:lnTo>
                      <a:pt x="1071" y="103"/>
                    </a:lnTo>
                    <a:lnTo>
                      <a:pt x="1030" y="114"/>
                    </a:lnTo>
                    <a:lnTo>
                      <a:pt x="997" y="127"/>
                    </a:lnTo>
                    <a:lnTo>
                      <a:pt x="971" y="145"/>
                    </a:lnTo>
                    <a:lnTo>
                      <a:pt x="951" y="167"/>
                    </a:lnTo>
                    <a:lnTo>
                      <a:pt x="937" y="191"/>
                    </a:lnTo>
                    <a:lnTo>
                      <a:pt x="928" y="216"/>
                    </a:lnTo>
                    <a:lnTo>
                      <a:pt x="920" y="243"/>
                    </a:lnTo>
                    <a:lnTo>
                      <a:pt x="915" y="274"/>
                    </a:lnTo>
                    <a:lnTo>
                      <a:pt x="910" y="305"/>
                    </a:lnTo>
                    <a:lnTo>
                      <a:pt x="904" y="336"/>
                    </a:lnTo>
                    <a:lnTo>
                      <a:pt x="897" y="371"/>
                    </a:lnTo>
                    <a:lnTo>
                      <a:pt x="886" y="403"/>
                    </a:lnTo>
                    <a:lnTo>
                      <a:pt x="871" y="438"/>
                    </a:lnTo>
                    <a:lnTo>
                      <a:pt x="853" y="471"/>
                    </a:lnTo>
                    <a:lnTo>
                      <a:pt x="828" y="503"/>
                    </a:lnTo>
                    <a:lnTo>
                      <a:pt x="811" y="516"/>
                    </a:lnTo>
                    <a:lnTo>
                      <a:pt x="790" y="525"/>
                    </a:lnTo>
                    <a:lnTo>
                      <a:pt x="764" y="532"/>
                    </a:lnTo>
                    <a:lnTo>
                      <a:pt x="737" y="540"/>
                    </a:lnTo>
                    <a:lnTo>
                      <a:pt x="710" y="545"/>
                    </a:lnTo>
                    <a:lnTo>
                      <a:pt x="682" y="551"/>
                    </a:lnTo>
                    <a:lnTo>
                      <a:pt x="657" y="558"/>
                    </a:lnTo>
                    <a:lnTo>
                      <a:pt x="633" y="567"/>
                    </a:lnTo>
                    <a:lnTo>
                      <a:pt x="615" y="578"/>
                    </a:lnTo>
                    <a:lnTo>
                      <a:pt x="602" y="596"/>
                    </a:lnTo>
                    <a:lnTo>
                      <a:pt x="593" y="614"/>
                    </a:lnTo>
                    <a:lnTo>
                      <a:pt x="590" y="636"/>
                    </a:lnTo>
                    <a:lnTo>
                      <a:pt x="590" y="663"/>
                    </a:lnTo>
                    <a:lnTo>
                      <a:pt x="595" y="691"/>
                    </a:lnTo>
                    <a:lnTo>
                      <a:pt x="600" y="720"/>
                    </a:lnTo>
                    <a:lnTo>
                      <a:pt x="610" y="749"/>
                    </a:lnTo>
                    <a:lnTo>
                      <a:pt x="619" y="774"/>
                    </a:lnTo>
                    <a:lnTo>
                      <a:pt x="628" y="798"/>
                    </a:lnTo>
                    <a:lnTo>
                      <a:pt x="635" y="816"/>
                    </a:lnTo>
                    <a:lnTo>
                      <a:pt x="657" y="856"/>
                    </a:lnTo>
                    <a:lnTo>
                      <a:pt x="677" y="892"/>
                    </a:lnTo>
                    <a:lnTo>
                      <a:pt x="697" y="923"/>
                    </a:lnTo>
                    <a:lnTo>
                      <a:pt x="717" y="958"/>
                    </a:lnTo>
                    <a:lnTo>
                      <a:pt x="735" y="994"/>
                    </a:lnTo>
                    <a:lnTo>
                      <a:pt x="751" y="994"/>
                    </a:lnTo>
                    <a:lnTo>
                      <a:pt x="795" y="956"/>
                    </a:lnTo>
                    <a:lnTo>
                      <a:pt x="840" y="927"/>
                    </a:lnTo>
                    <a:lnTo>
                      <a:pt x="890" y="903"/>
                    </a:lnTo>
                    <a:lnTo>
                      <a:pt x="937" y="889"/>
                    </a:lnTo>
                    <a:lnTo>
                      <a:pt x="984" y="880"/>
                    </a:lnTo>
                    <a:lnTo>
                      <a:pt x="1028" y="876"/>
                    </a:lnTo>
                    <a:lnTo>
                      <a:pt x="1070" y="876"/>
                    </a:lnTo>
                    <a:lnTo>
                      <a:pt x="1106" y="878"/>
                    </a:lnTo>
                    <a:lnTo>
                      <a:pt x="1135" y="880"/>
                    </a:lnTo>
                    <a:lnTo>
                      <a:pt x="1157" y="883"/>
                    </a:lnTo>
                    <a:lnTo>
                      <a:pt x="1171" y="887"/>
                    </a:lnTo>
                    <a:lnTo>
                      <a:pt x="1175" y="887"/>
                    </a:lnTo>
                    <a:lnTo>
                      <a:pt x="1199" y="894"/>
                    </a:lnTo>
                    <a:lnTo>
                      <a:pt x="1217" y="894"/>
                    </a:lnTo>
                    <a:lnTo>
                      <a:pt x="1231" y="889"/>
                    </a:lnTo>
                    <a:lnTo>
                      <a:pt x="1244" y="881"/>
                    </a:lnTo>
                    <a:lnTo>
                      <a:pt x="1255" y="871"/>
                    </a:lnTo>
                    <a:lnTo>
                      <a:pt x="1268" y="858"/>
                    </a:lnTo>
                    <a:lnTo>
                      <a:pt x="1282" y="845"/>
                    </a:lnTo>
                    <a:lnTo>
                      <a:pt x="1300" y="832"/>
                    </a:lnTo>
                    <a:lnTo>
                      <a:pt x="1322" y="823"/>
                    </a:lnTo>
                    <a:lnTo>
                      <a:pt x="1342" y="854"/>
                    </a:lnTo>
                    <a:lnTo>
                      <a:pt x="1353" y="880"/>
                    </a:lnTo>
                    <a:lnTo>
                      <a:pt x="1355" y="903"/>
                    </a:lnTo>
                    <a:lnTo>
                      <a:pt x="1350" y="923"/>
                    </a:lnTo>
                    <a:lnTo>
                      <a:pt x="1339" y="941"/>
                    </a:lnTo>
                    <a:lnTo>
                      <a:pt x="1320" y="956"/>
                    </a:lnTo>
                    <a:lnTo>
                      <a:pt x="1297" y="967"/>
                    </a:lnTo>
                    <a:lnTo>
                      <a:pt x="1271" y="976"/>
                    </a:lnTo>
                    <a:lnTo>
                      <a:pt x="1240" y="983"/>
                    </a:lnTo>
                    <a:lnTo>
                      <a:pt x="1208" y="989"/>
                    </a:lnTo>
                    <a:lnTo>
                      <a:pt x="1175" y="992"/>
                    </a:lnTo>
                    <a:lnTo>
                      <a:pt x="1140" y="994"/>
                    </a:lnTo>
                    <a:lnTo>
                      <a:pt x="1106" y="994"/>
                    </a:lnTo>
                    <a:lnTo>
                      <a:pt x="1073" y="994"/>
                    </a:lnTo>
                    <a:lnTo>
                      <a:pt x="1042" y="992"/>
                    </a:lnTo>
                    <a:lnTo>
                      <a:pt x="1015" y="991"/>
                    </a:lnTo>
                    <a:lnTo>
                      <a:pt x="977" y="992"/>
                    </a:lnTo>
                    <a:lnTo>
                      <a:pt x="942" y="1001"/>
                    </a:lnTo>
                    <a:lnTo>
                      <a:pt x="910" y="1016"/>
                    </a:lnTo>
                    <a:lnTo>
                      <a:pt x="880" y="1038"/>
                    </a:lnTo>
                    <a:lnTo>
                      <a:pt x="853" y="1063"/>
                    </a:lnTo>
                    <a:lnTo>
                      <a:pt x="831" y="1092"/>
                    </a:lnTo>
                    <a:lnTo>
                      <a:pt x="811" y="1123"/>
                    </a:lnTo>
                    <a:lnTo>
                      <a:pt x="795" y="1156"/>
                    </a:lnTo>
                    <a:lnTo>
                      <a:pt x="784" y="1191"/>
                    </a:lnTo>
                    <a:lnTo>
                      <a:pt x="782" y="1225"/>
                    </a:lnTo>
                    <a:lnTo>
                      <a:pt x="786" y="1258"/>
                    </a:lnTo>
                    <a:lnTo>
                      <a:pt x="797" y="1291"/>
                    </a:lnTo>
                    <a:lnTo>
                      <a:pt x="811" y="1320"/>
                    </a:lnTo>
                    <a:lnTo>
                      <a:pt x="835" y="1323"/>
                    </a:lnTo>
                    <a:lnTo>
                      <a:pt x="888" y="1258"/>
                    </a:lnTo>
                    <a:lnTo>
                      <a:pt x="942" y="1207"/>
                    </a:lnTo>
                    <a:lnTo>
                      <a:pt x="995" y="1165"/>
                    </a:lnTo>
                    <a:lnTo>
                      <a:pt x="1048" y="1136"/>
                    </a:lnTo>
                    <a:lnTo>
                      <a:pt x="1100" y="1114"/>
                    </a:lnTo>
                    <a:lnTo>
                      <a:pt x="1151" y="1101"/>
                    </a:lnTo>
                    <a:lnTo>
                      <a:pt x="1200" y="1098"/>
                    </a:lnTo>
                    <a:lnTo>
                      <a:pt x="1248" y="1100"/>
                    </a:lnTo>
                    <a:lnTo>
                      <a:pt x="1293" y="1105"/>
                    </a:lnTo>
                    <a:lnTo>
                      <a:pt x="1337" y="1116"/>
                    </a:lnTo>
                    <a:lnTo>
                      <a:pt x="1377" y="1131"/>
                    </a:lnTo>
                    <a:lnTo>
                      <a:pt x="1413" y="1147"/>
                    </a:lnTo>
                    <a:lnTo>
                      <a:pt x="1446" y="1165"/>
                    </a:lnTo>
                    <a:lnTo>
                      <a:pt x="1475" y="1183"/>
                    </a:lnTo>
                    <a:lnTo>
                      <a:pt x="1500" y="1200"/>
                    </a:lnTo>
                    <a:lnTo>
                      <a:pt x="1520" y="1216"/>
                    </a:lnTo>
                    <a:lnTo>
                      <a:pt x="1535" y="1227"/>
                    </a:lnTo>
                    <a:lnTo>
                      <a:pt x="1544" y="1236"/>
                    </a:lnTo>
                    <a:lnTo>
                      <a:pt x="1548" y="1240"/>
                    </a:lnTo>
                    <a:lnTo>
                      <a:pt x="1597" y="1309"/>
                    </a:lnTo>
                    <a:lnTo>
                      <a:pt x="1635" y="1380"/>
                    </a:lnTo>
                    <a:lnTo>
                      <a:pt x="1660" y="1452"/>
                    </a:lnTo>
                    <a:lnTo>
                      <a:pt x="1675" y="1521"/>
                    </a:lnTo>
                    <a:lnTo>
                      <a:pt x="1680" y="1591"/>
                    </a:lnTo>
                    <a:lnTo>
                      <a:pt x="1677" y="1658"/>
                    </a:lnTo>
                    <a:lnTo>
                      <a:pt x="1662" y="1723"/>
                    </a:lnTo>
                    <a:lnTo>
                      <a:pt x="1640" y="1785"/>
                    </a:lnTo>
                    <a:lnTo>
                      <a:pt x="1611" y="1841"/>
                    </a:lnTo>
                    <a:lnTo>
                      <a:pt x="1573" y="1894"/>
                    </a:lnTo>
                    <a:lnTo>
                      <a:pt x="1528" y="1943"/>
                    </a:lnTo>
                    <a:lnTo>
                      <a:pt x="1479" y="1985"/>
                    </a:lnTo>
                    <a:lnTo>
                      <a:pt x="1420" y="2020"/>
                    </a:lnTo>
                    <a:lnTo>
                      <a:pt x="1360" y="2047"/>
                    </a:lnTo>
                    <a:lnTo>
                      <a:pt x="1293" y="2067"/>
                    </a:lnTo>
                    <a:lnTo>
                      <a:pt x="1222" y="2080"/>
                    </a:lnTo>
                    <a:lnTo>
                      <a:pt x="1164" y="2080"/>
                    </a:lnTo>
                    <a:lnTo>
                      <a:pt x="1110" y="2072"/>
                    </a:lnTo>
                    <a:lnTo>
                      <a:pt x="1059" y="2056"/>
                    </a:lnTo>
                    <a:lnTo>
                      <a:pt x="1011" y="2034"/>
                    </a:lnTo>
                    <a:lnTo>
                      <a:pt x="966" y="2007"/>
                    </a:lnTo>
                    <a:lnTo>
                      <a:pt x="924" y="1972"/>
                    </a:lnTo>
                    <a:lnTo>
                      <a:pt x="886" y="1936"/>
                    </a:lnTo>
                    <a:lnTo>
                      <a:pt x="851" y="1896"/>
                    </a:lnTo>
                    <a:lnTo>
                      <a:pt x="820" y="1856"/>
                    </a:lnTo>
                    <a:lnTo>
                      <a:pt x="793" y="1814"/>
                    </a:lnTo>
                    <a:lnTo>
                      <a:pt x="768" y="1772"/>
                    </a:lnTo>
                    <a:lnTo>
                      <a:pt x="746" y="1732"/>
                    </a:lnTo>
                    <a:lnTo>
                      <a:pt x="726" y="1694"/>
                    </a:lnTo>
                    <a:lnTo>
                      <a:pt x="711" y="1660"/>
                    </a:lnTo>
                    <a:lnTo>
                      <a:pt x="690" y="1623"/>
                    </a:lnTo>
                    <a:lnTo>
                      <a:pt x="662" y="1591"/>
                    </a:lnTo>
                    <a:lnTo>
                      <a:pt x="630" y="1563"/>
                    </a:lnTo>
                    <a:lnTo>
                      <a:pt x="591" y="1540"/>
                    </a:lnTo>
                    <a:lnTo>
                      <a:pt x="553" y="1516"/>
                    </a:lnTo>
                    <a:lnTo>
                      <a:pt x="513" y="1494"/>
                    </a:lnTo>
                    <a:lnTo>
                      <a:pt x="475" y="1471"/>
                    </a:lnTo>
                    <a:lnTo>
                      <a:pt x="439" y="1447"/>
                    </a:lnTo>
                    <a:lnTo>
                      <a:pt x="397" y="1412"/>
                    </a:lnTo>
                    <a:lnTo>
                      <a:pt x="351" y="1371"/>
                    </a:lnTo>
                    <a:lnTo>
                      <a:pt x="308" y="1323"/>
                    </a:lnTo>
                    <a:lnTo>
                      <a:pt x="262" y="1269"/>
                    </a:lnTo>
                    <a:lnTo>
                      <a:pt x="217" y="1209"/>
                    </a:lnTo>
                    <a:lnTo>
                      <a:pt x="175" y="1145"/>
                    </a:lnTo>
                    <a:lnTo>
                      <a:pt x="135" y="1076"/>
                    </a:lnTo>
                    <a:lnTo>
                      <a:pt x="99" y="1005"/>
                    </a:lnTo>
                    <a:lnTo>
                      <a:pt x="66" y="931"/>
                    </a:lnTo>
                    <a:lnTo>
                      <a:pt x="40" y="856"/>
                    </a:lnTo>
                    <a:lnTo>
                      <a:pt x="20" y="778"/>
                    </a:lnTo>
                    <a:lnTo>
                      <a:pt x="6" y="701"/>
                    </a:lnTo>
                    <a:lnTo>
                      <a:pt x="0" y="623"/>
                    </a:lnTo>
                    <a:lnTo>
                      <a:pt x="6" y="547"/>
                    </a:lnTo>
                    <a:lnTo>
                      <a:pt x="19" y="472"/>
                    </a:lnTo>
                    <a:lnTo>
                      <a:pt x="42" y="400"/>
                    </a:lnTo>
                    <a:lnTo>
                      <a:pt x="70" y="347"/>
                    </a:lnTo>
                    <a:lnTo>
                      <a:pt x="100" y="301"/>
                    </a:lnTo>
                    <a:lnTo>
                      <a:pt x="135" y="263"/>
                    </a:lnTo>
                    <a:lnTo>
                      <a:pt x="173" y="234"/>
                    </a:lnTo>
                    <a:lnTo>
                      <a:pt x="215" y="211"/>
                    </a:lnTo>
                    <a:lnTo>
                      <a:pt x="260" y="194"/>
                    </a:lnTo>
                    <a:lnTo>
                      <a:pt x="306" y="185"/>
                    </a:lnTo>
                    <a:lnTo>
                      <a:pt x="355" y="180"/>
                    </a:lnTo>
                    <a:lnTo>
                      <a:pt x="404" y="181"/>
                    </a:lnTo>
                    <a:lnTo>
                      <a:pt x="453" y="187"/>
                    </a:lnTo>
                    <a:lnTo>
                      <a:pt x="502" y="200"/>
                    </a:lnTo>
                    <a:lnTo>
                      <a:pt x="551" y="214"/>
                    </a:lnTo>
                    <a:lnTo>
                      <a:pt x="571" y="225"/>
                    </a:lnTo>
                    <a:lnTo>
                      <a:pt x="595" y="238"/>
                    </a:lnTo>
                    <a:lnTo>
                      <a:pt x="620" y="251"/>
                    </a:lnTo>
                    <a:lnTo>
                      <a:pt x="648" y="260"/>
                    </a:lnTo>
                    <a:lnTo>
                      <a:pt x="679" y="263"/>
                    </a:lnTo>
                    <a:lnTo>
                      <a:pt x="711" y="260"/>
                    </a:lnTo>
                    <a:lnTo>
                      <a:pt x="731" y="249"/>
                    </a:lnTo>
                    <a:lnTo>
                      <a:pt x="748" y="234"/>
                    </a:lnTo>
                    <a:lnTo>
                      <a:pt x="760" y="216"/>
                    </a:lnTo>
                    <a:lnTo>
                      <a:pt x="771" y="196"/>
                    </a:lnTo>
                    <a:lnTo>
                      <a:pt x="780" y="174"/>
                    </a:lnTo>
                    <a:lnTo>
                      <a:pt x="790" y="152"/>
                    </a:lnTo>
                    <a:lnTo>
                      <a:pt x="800" y="131"/>
                    </a:lnTo>
                    <a:lnTo>
                      <a:pt x="811" y="111"/>
                    </a:lnTo>
                    <a:lnTo>
                      <a:pt x="828" y="89"/>
                    </a:lnTo>
                    <a:lnTo>
                      <a:pt x="840" y="71"/>
                    </a:lnTo>
                    <a:lnTo>
                      <a:pt x="853" y="56"/>
                    </a:lnTo>
                    <a:lnTo>
                      <a:pt x="864" y="45"/>
                    </a:lnTo>
                    <a:lnTo>
                      <a:pt x="879" y="36"/>
                    </a:lnTo>
                    <a:lnTo>
                      <a:pt x="895" y="27"/>
                    </a:lnTo>
                    <a:lnTo>
                      <a:pt x="915" y="16"/>
                    </a:lnTo>
                    <a:lnTo>
                      <a:pt x="942" y="3"/>
                    </a:lnTo>
                    <a:lnTo>
                      <a:pt x="962" y="1"/>
                    </a:lnTo>
                    <a:lnTo>
                      <a:pt x="982" y="1"/>
                    </a:lnTo>
                    <a:lnTo>
                      <a:pt x="1002"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
            <p:nvSpPr>
              <p:cNvPr id="110" name="Freeform 12">
                <a:extLst>
                  <a:ext uri="{FF2B5EF4-FFF2-40B4-BE49-F238E27FC236}">
                    <a16:creationId xmlns:a16="http://schemas.microsoft.com/office/drawing/2014/main" id="{900ECEBA-6C90-49C0-B1BF-912B16EBA094}"/>
                  </a:ext>
                </a:extLst>
              </p:cNvPr>
              <p:cNvSpPr>
                <a:spLocks noEditPoints="1"/>
              </p:cNvSpPr>
              <p:nvPr/>
            </p:nvSpPr>
            <p:spPr bwMode="auto">
              <a:xfrm>
                <a:off x="2754918" y="2379520"/>
                <a:ext cx="3810000" cy="4487863"/>
              </a:xfrm>
              <a:custGeom>
                <a:avLst/>
                <a:gdLst>
                  <a:gd name="T0" fmla="*/ 644 w 2400"/>
                  <a:gd name="T1" fmla="*/ 165 h 2827"/>
                  <a:gd name="T2" fmla="*/ 357 w 2400"/>
                  <a:gd name="T3" fmla="*/ 360 h 2827"/>
                  <a:gd name="T4" fmla="*/ 173 w 2400"/>
                  <a:gd name="T5" fmla="*/ 661 h 2827"/>
                  <a:gd name="T6" fmla="*/ 98 w 2400"/>
                  <a:gd name="T7" fmla="*/ 1038 h 2827"/>
                  <a:gd name="T8" fmla="*/ 140 w 2400"/>
                  <a:gd name="T9" fmla="*/ 1454 h 2827"/>
                  <a:gd name="T10" fmla="*/ 300 w 2400"/>
                  <a:gd name="T11" fmla="*/ 1881 h 2827"/>
                  <a:gd name="T12" fmla="*/ 578 w 2400"/>
                  <a:gd name="T13" fmla="*/ 2274 h 2827"/>
                  <a:gd name="T14" fmla="*/ 922 w 2400"/>
                  <a:gd name="T15" fmla="*/ 2549 h 2827"/>
                  <a:gd name="T16" fmla="*/ 1295 w 2400"/>
                  <a:gd name="T17" fmla="*/ 2689 h 2827"/>
                  <a:gd name="T18" fmla="*/ 1664 w 2400"/>
                  <a:gd name="T19" fmla="*/ 2681 h 2827"/>
                  <a:gd name="T20" fmla="*/ 1978 w 2400"/>
                  <a:gd name="T21" fmla="*/ 2516 h 2827"/>
                  <a:gd name="T22" fmla="*/ 2189 w 2400"/>
                  <a:gd name="T23" fmla="*/ 2238 h 2827"/>
                  <a:gd name="T24" fmla="*/ 2291 w 2400"/>
                  <a:gd name="T25" fmla="*/ 1878 h 2827"/>
                  <a:gd name="T26" fmla="*/ 2280 w 2400"/>
                  <a:gd name="T27" fmla="*/ 1469 h 2827"/>
                  <a:gd name="T28" fmla="*/ 2149 w 2400"/>
                  <a:gd name="T29" fmla="*/ 1040 h 2827"/>
                  <a:gd name="T30" fmla="*/ 2051 w 2400"/>
                  <a:gd name="T31" fmla="*/ 960 h 2827"/>
                  <a:gd name="T32" fmla="*/ 1940 w 2400"/>
                  <a:gd name="T33" fmla="*/ 1049 h 2827"/>
                  <a:gd name="T34" fmla="*/ 1773 w 2400"/>
                  <a:gd name="T35" fmla="*/ 1071 h 2827"/>
                  <a:gd name="T36" fmla="*/ 1482 w 2400"/>
                  <a:gd name="T37" fmla="*/ 1025 h 2827"/>
                  <a:gd name="T38" fmla="*/ 1288 w 2400"/>
                  <a:gd name="T39" fmla="*/ 1023 h 2827"/>
                  <a:gd name="T40" fmla="*/ 1129 w 2400"/>
                  <a:gd name="T41" fmla="*/ 1067 h 2827"/>
                  <a:gd name="T42" fmla="*/ 991 w 2400"/>
                  <a:gd name="T43" fmla="*/ 1134 h 2827"/>
                  <a:gd name="T44" fmla="*/ 906 w 2400"/>
                  <a:gd name="T45" fmla="*/ 1181 h 2827"/>
                  <a:gd name="T46" fmla="*/ 900 w 2400"/>
                  <a:gd name="T47" fmla="*/ 1107 h 2827"/>
                  <a:gd name="T48" fmla="*/ 1022 w 2400"/>
                  <a:gd name="T49" fmla="*/ 1032 h 2827"/>
                  <a:gd name="T50" fmla="*/ 1266 w 2400"/>
                  <a:gd name="T51" fmla="*/ 945 h 2827"/>
                  <a:gd name="T52" fmla="*/ 1538 w 2400"/>
                  <a:gd name="T53" fmla="*/ 949 h 2827"/>
                  <a:gd name="T54" fmla="*/ 1786 w 2400"/>
                  <a:gd name="T55" fmla="*/ 994 h 2827"/>
                  <a:gd name="T56" fmla="*/ 1942 w 2400"/>
                  <a:gd name="T57" fmla="*/ 949 h 2827"/>
                  <a:gd name="T58" fmla="*/ 2044 w 2400"/>
                  <a:gd name="T59" fmla="*/ 838 h 2827"/>
                  <a:gd name="T60" fmla="*/ 1764 w 2400"/>
                  <a:gd name="T61" fmla="*/ 487 h 2827"/>
                  <a:gd name="T62" fmla="*/ 1431 w 2400"/>
                  <a:gd name="T63" fmla="*/ 243 h 2827"/>
                  <a:gd name="T64" fmla="*/ 1077 w 2400"/>
                  <a:gd name="T65" fmla="*/ 121 h 2827"/>
                  <a:gd name="T66" fmla="*/ 968 w 2400"/>
                  <a:gd name="T67" fmla="*/ 1 h 2827"/>
                  <a:gd name="T68" fmla="*/ 1355 w 2400"/>
                  <a:gd name="T69" fmla="*/ 96 h 2827"/>
                  <a:gd name="T70" fmla="*/ 1726 w 2400"/>
                  <a:gd name="T71" fmla="*/ 327 h 2827"/>
                  <a:gd name="T72" fmla="*/ 2048 w 2400"/>
                  <a:gd name="T73" fmla="*/ 680 h 2827"/>
                  <a:gd name="T74" fmla="*/ 2280 w 2400"/>
                  <a:gd name="T75" fmla="*/ 1118 h 2827"/>
                  <a:gd name="T76" fmla="*/ 2389 w 2400"/>
                  <a:gd name="T77" fmla="*/ 1560 h 2827"/>
                  <a:gd name="T78" fmla="*/ 2384 w 2400"/>
                  <a:gd name="T79" fmla="*/ 1980 h 2827"/>
                  <a:gd name="T80" fmla="*/ 2268 w 2400"/>
                  <a:gd name="T81" fmla="*/ 2345 h 2827"/>
                  <a:gd name="T82" fmla="*/ 2044 w 2400"/>
                  <a:gd name="T83" fmla="*/ 2629 h 2827"/>
                  <a:gd name="T84" fmla="*/ 1717 w 2400"/>
                  <a:gd name="T85" fmla="*/ 2798 h 2827"/>
                  <a:gd name="T86" fmla="*/ 1338 w 2400"/>
                  <a:gd name="T87" fmla="*/ 2816 h 2827"/>
                  <a:gd name="T88" fmla="*/ 951 w 2400"/>
                  <a:gd name="T89" fmla="*/ 2685 h 2827"/>
                  <a:gd name="T90" fmla="*/ 589 w 2400"/>
                  <a:gd name="T91" fmla="*/ 2421 h 2827"/>
                  <a:gd name="T92" fmla="*/ 286 w 2400"/>
                  <a:gd name="T93" fmla="*/ 2041 h 2827"/>
                  <a:gd name="T94" fmla="*/ 84 w 2400"/>
                  <a:gd name="T95" fmla="*/ 1598 h 2827"/>
                  <a:gd name="T96" fmla="*/ 4 w 2400"/>
                  <a:gd name="T97" fmla="*/ 1158 h 2827"/>
                  <a:gd name="T98" fmla="*/ 37 w 2400"/>
                  <a:gd name="T99" fmla="*/ 751 h 2827"/>
                  <a:gd name="T100" fmla="*/ 180 w 2400"/>
                  <a:gd name="T101" fmla="*/ 401 h 2827"/>
                  <a:gd name="T102" fmla="*/ 429 w 2400"/>
                  <a:gd name="T103" fmla="*/ 143 h 2827"/>
                  <a:gd name="T104" fmla="*/ 777 w 2400"/>
                  <a:gd name="T105" fmla="*/ 9 h 2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400" h="2827">
                    <a:moveTo>
                      <a:pt x="898" y="112"/>
                    </a:moveTo>
                    <a:lnTo>
                      <a:pt x="811" y="120"/>
                    </a:lnTo>
                    <a:lnTo>
                      <a:pt x="726" y="138"/>
                    </a:lnTo>
                    <a:lnTo>
                      <a:pt x="644" y="165"/>
                    </a:lnTo>
                    <a:lnTo>
                      <a:pt x="564" y="201"/>
                    </a:lnTo>
                    <a:lnTo>
                      <a:pt x="488" y="247"/>
                    </a:lnTo>
                    <a:lnTo>
                      <a:pt x="418" y="300"/>
                    </a:lnTo>
                    <a:lnTo>
                      <a:pt x="357" y="360"/>
                    </a:lnTo>
                    <a:lnTo>
                      <a:pt x="300" y="427"/>
                    </a:lnTo>
                    <a:lnTo>
                      <a:pt x="251" y="500"/>
                    </a:lnTo>
                    <a:lnTo>
                      <a:pt x="209" y="578"/>
                    </a:lnTo>
                    <a:lnTo>
                      <a:pt x="173" y="661"/>
                    </a:lnTo>
                    <a:lnTo>
                      <a:pt x="144" y="749"/>
                    </a:lnTo>
                    <a:lnTo>
                      <a:pt x="122" y="841"/>
                    </a:lnTo>
                    <a:lnTo>
                      <a:pt x="108" y="938"/>
                    </a:lnTo>
                    <a:lnTo>
                      <a:pt x="98" y="1038"/>
                    </a:lnTo>
                    <a:lnTo>
                      <a:pt x="98" y="1140"/>
                    </a:lnTo>
                    <a:lnTo>
                      <a:pt x="106" y="1243"/>
                    </a:lnTo>
                    <a:lnTo>
                      <a:pt x="118" y="1349"/>
                    </a:lnTo>
                    <a:lnTo>
                      <a:pt x="140" y="1454"/>
                    </a:lnTo>
                    <a:lnTo>
                      <a:pt x="169" y="1561"/>
                    </a:lnTo>
                    <a:lnTo>
                      <a:pt x="204" y="1669"/>
                    </a:lnTo>
                    <a:lnTo>
                      <a:pt x="249" y="1776"/>
                    </a:lnTo>
                    <a:lnTo>
                      <a:pt x="300" y="1881"/>
                    </a:lnTo>
                    <a:lnTo>
                      <a:pt x="362" y="1991"/>
                    </a:lnTo>
                    <a:lnTo>
                      <a:pt x="429" y="2091"/>
                    </a:lnTo>
                    <a:lnTo>
                      <a:pt x="502" y="2185"/>
                    </a:lnTo>
                    <a:lnTo>
                      <a:pt x="578" y="2274"/>
                    </a:lnTo>
                    <a:lnTo>
                      <a:pt x="660" y="2354"/>
                    </a:lnTo>
                    <a:lnTo>
                      <a:pt x="744" y="2427"/>
                    </a:lnTo>
                    <a:lnTo>
                      <a:pt x="831" y="2491"/>
                    </a:lnTo>
                    <a:lnTo>
                      <a:pt x="922" y="2549"/>
                    </a:lnTo>
                    <a:lnTo>
                      <a:pt x="1013" y="2596"/>
                    </a:lnTo>
                    <a:lnTo>
                      <a:pt x="1106" y="2636"/>
                    </a:lnTo>
                    <a:lnTo>
                      <a:pt x="1200" y="2667"/>
                    </a:lnTo>
                    <a:lnTo>
                      <a:pt x="1295" y="2689"/>
                    </a:lnTo>
                    <a:lnTo>
                      <a:pt x="1389" y="2701"/>
                    </a:lnTo>
                    <a:lnTo>
                      <a:pt x="1482" y="2705"/>
                    </a:lnTo>
                    <a:lnTo>
                      <a:pt x="1573" y="2698"/>
                    </a:lnTo>
                    <a:lnTo>
                      <a:pt x="1664" y="2681"/>
                    </a:lnTo>
                    <a:lnTo>
                      <a:pt x="1751" y="2654"/>
                    </a:lnTo>
                    <a:lnTo>
                      <a:pt x="1835" y="2616"/>
                    </a:lnTo>
                    <a:lnTo>
                      <a:pt x="1911" y="2571"/>
                    </a:lnTo>
                    <a:lnTo>
                      <a:pt x="1978" y="2516"/>
                    </a:lnTo>
                    <a:lnTo>
                      <a:pt x="2042" y="2456"/>
                    </a:lnTo>
                    <a:lnTo>
                      <a:pt x="2098" y="2391"/>
                    </a:lnTo>
                    <a:lnTo>
                      <a:pt x="2148" y="2318"/>
                    </a:lnTo>
                    <a:lnTo>
                      <a:pt x="2189" y="2238"/>
                    </a:lnTo>
                    <a:lnTo>
                      <a:pt x="2226" y="2154"/>
                    </a:lnTo>
                    <a:lnTo>
                      <a:pt x="2255" y="2067"/>
                    </a:lnTo>
                    <a:lnTo>
                      <a:pt x="2277" y="1974"/>
                    </a:lnTo>
                    <a:lnTo>
                      <a:pt x="2291" y="1878"/>
                    </a:lnTo>
                    <a:lnTo>
                      <a:pt x="2298" y="1780"/>
                    </a:lnTo>
                    <a:lnTo>
                      <a:pt x="2300" y="1678"/>
                    </a:lnTo>
                    <a:lnTo>
                      <a:pt x="2293" y="1574"/>
                    </a:lnTo>
                    <a:lnTo>
                      <a:pt x="2280" y="1469"/>
                    </a:lnTo>
                    <a:lnTo>
                      <a:pt x="2258" y="1361"/>
                    </a:lnTo>
                    <a:lnTo>
                      <a:pt x="2229" y="1254"/>
                    </a:lnTo>
                    <a:lnTo>
                      <a:pt x="2193" y="1147"/>
                    </a:lnTo>
                    <a:lnTo>
                      <a:pt x="2149" y="1040"/>
                    </a:lnTo>
                    <a:lnTo>
                      <a:pt x="2098" y="934"/>
                    </a:lnTo>
                    <a:lnTo>
                      <a:pt x="2086" y="911"/>
                    </a:lnTo>
                    <a:lnTo>
                      <a:pt x="2069" y="934"/>
                    </a:lnTo>
                    <a:lnTo>
                      <a:pt x="2051" y="960"/>
                    </a:lnTo>
                    <a:lnTo>
                      <a:pt x="2028" y="983"/>
                    </a:lnTo>
                    <a:lnTo>
                      <a:pt x="2002" y="1007"/>
                    </a:lnTo>
                    <a:lnTo>
                      <a:pt x="1973" y="1029"/>
                    </a:lnTo>
                    <a:lnTo>
                      <a:pt x="1940" y="1049"/>
                    </a:lnTo>
                    <a:lnTo>
                      <a:pt x="1904" y="1063"/>
                    </a:lnTo>
                    <a:lnTo>
                      <a:pt x="1864" y="1072"/>
                    </a:lnTo>
                    <a:lnTo>
                      <a:pt x="1820" y="1076"/>
                    </a:lnTo>
                    <a:lnTo>
                      <a:pt x="1773" y="1071"/>
                    </a:lnTo>
                    <a:lnTo>
                      <a:pt x="1686" y="1056"/>
                    </a:lnTo>
                    <a:lnTo>
                      <a:pt x="1609" y="1043"/>
                    </a:lnTo>
                    <a:lnTo>
                      <a:pt x="1542" y="1034"/>
                    </a:lnTo>
                    <a:lnTo>
                      <a:pt x="1482" y="1025"/>
                    </a:lnTo>
                    <a:lnTo>
                      <a:pt x="1429" y="1020"/>
                    </a:lnTo>
                    <a:lnTo>
                      <a:pt x="1378" y="1018"/>
                    </a:lnTo>
                    <a:lnTo>
                      <a:pt x="1333" y="1018"/>
                    </a:lnTo>
                    <a:lnTo>
                      <a:pt x="1288" y="1023"/>
                    </a:lnTo>
                    <a:lnTo>
                      <a:pt x="1244" y="1031"/>
                    </a:lnTo>
                    <a:lnTo>
                      <a:pt x="1197" y="1043"/>
                    </a:lnTo>
                    <a:lnTo>
                      <a:pt x="1164" y="1054"/>
                    </a:lnTo>
                    <a:lnTo>
                      <a:pt x="1129" y="1067"/>
                    </a:lnTo>
                    <a:lnTo>
                      <a:pt x="1093" y="1083"/>
                    </a:lnTo>
                    <a:lnTo>
                      <a:pt x="1058" y="1100"/>
                    </a:lnTo>
                    <a:lnTo>
                      <a:pt x="1024" y="1118"/>
                    </a:lnTo>
                    <a:lnTo>
                      <a:pt x="991" y="1134"/>
                    </a:lnTo>
                    <a:lnTo>
                      <a:pt x="962" y="1149"/>
                    </a:lnTo>
                    <a:lnTo>
                      <a:pt x="937" y="1163"/>
                    </a:lnTo>
                    <a:lnTo>
                      <a:pt x="918" y="1174"/>
                    </a:lnTo>
                    <a:lnTo>
                      <a:pt x="906" y="1181"/>
                    </a:lnTo>
                    <a:lnTo>
                      <a:pt x="900" y="1183"/>
                    </a:lnTo>
                    <a:lnTo>
                      <a:pt x="886" y="1120"/>
                    </a:lnTo>
                    <a:lnTo>
                      <a:pt x="889" y="1116"/>
                    </a:lnTo>
                    <a:lnTo>
                      <a:pt x="900" y="1107"/>
                    </a:lnTo>
                    <a:lnTo>
                      <a:pt x="918" y="1094"/>
                    </a:lnTo>
                    <a:lnTo>
                      <a:pt x="946" y="1076"/>
                    </a:lnTo>
                    <a:lnTo>
                      <a:pt x="980" y="1056"/>
                    </a:lnTo>
                    <a:lnTo>
                      <a:pt x="1022" y="1032"/>
                    </a:lnTo>
                    <a:lnTo>
                      <a:pt x="1071" y="1009"/>
                    </a:lnTo>
                    <a:lnTo>
                      <a:pt x="1128" y="985"/>
                    </a:lnTo>
                    <a:lnTo>
                      <a:pt x="1193" y="963"/>
                    </a:lnTo>
                    <a:lnTo>
                      <a:pt x="1266" y="945"/>
                    </a:lnTo>
                    <a:lnTo>
                      <a:pt x="1337" y="936"/>
                    </a:lnTo>
                    <a:lnTo>
                      <a:pt x="1406" y="934"/>
                    </a:lnTo>
                    <a:lnTo>
                      <a:pt x="1473" y="940"/>
                    </a:lnTo>
                    <a:lnTo>
                      <a:pt x="1538" y="949"/>
                    </a:lnTo>
                    <a:lnTo>
                      <a:pt x="1602" y="960"/>
                    </a:lnTo>
                    <a:lnTo>
                      <a:pt x="1666" y="972"/>
                    </a:lnTo>
                    <a:lnTo>
                      <a:pt x="1726" y="985"/>
                    </a:lnTo>
                    <a:lnTo>
                      <a:pt x="1786" y="994"/>
                    </a:lnTo>
                    <a:lnTo>
                      <a:pt x="1828" y="996"/>
                    </a:lnTo>
                    <a:lnTo>
                      <a:pt x="1869" y="987"/>
                    </a:lnTo>
                    <a:lnTo>
                      <a:pt x="1908" y="971"/>
                    </a:lnTo>
                    <a:lnTo>
                      <a:pt x="1942" y="949"/>
                    </a:lnTo>
                    <a:lnTo>
                      <a:pt x="1973" y="923"/>
                    </a:lnTo>
                    <a:lnTo>
                      <a:pt x="2000" y="894"/>
                    </a:lnTo>
                    <a:lnTo>
                      <a:pt x="2024" y="865"/>
                    </a:lnTo>
                    <a:lnTo>
                      <a:pt x="2044" y="838"/>
                    </a:lnTo>
                    <a:lnTo>
                      <a:pt x="1980" y="741"/>
                    </a:lnTo>
                    <a:lnTo>
                      <a:pt x="1913" y="651"/>
                    </a:lnTo>
                    <a:lnTo>
                      <a:pt x="1840" y="565"/>
                    </a:lnTo>
                    <a:lnTo>
                      <a:pt x="1764" y="487"/>
                    </a:lnTo>
                    <a:lnTo>
                      <a:pt x="1686" y="416"/>
                    </a:lnTo>
                    <a:lnTo>
                      <a:pt x="1602" y="351"/>
                    </a:lnTo>
                    <a:lnTo>
                      <a:pt x="1518" y="292"/>
                    </a:lnTo>
                    <a:lnTo>
                      <a:pt x="1431" y="243"/>
                    </a:lnTo>
                    <a:lnTo>
                      <a:pt x="1344" y="201"/>
                    </a:lnTo>
                    <a:lnTo>
                      <a:pt x="1255" y="167"/>
                    </a:lnTo>
                    <a:lnTo>
                      <a:pt x="1166" y="140"/>
                    </a:lnTo>
                    <a:lnTo>
                      <a:pt x="1077" y="121"/>
                    </a:lnTo>
                    <a:lnTo>
                      <a:pt x="986" y="112"/>
                    </a:lnTo>
                    <a:lnTo>
                      <a:pt x="898" y="112"/>
                    </a:lnTo>
                    <a:close/>
                    <a:moveTo>
                      <a:pt x="871" y="0"/>
                    </a:moveTo>
                    <a:lnTo>
                      <a:pt x="968" y="1"/>
                    </a:lnTo>
                    <a:lnTo>
                      <a:pt x="1064" y="11"/>
                    </a:lnTo>
                    <a:lnTo>
                      <a:pt x="1162" y="31"/>
                    </a:lnTo>
                    <a:lnTo>
                      <a:pt x="1258" y="58"/>
                    </a:lnTo>
                    <a:lnTo>
                      <a:pt x="1355" y="96"/>
                    </a:lnTo>
                    <a:lnTo>
                      <a:pt x="1451" y="141"/>
                    </a:lnTo>
                    <a:lnTo>
                      <a:pt x="1544" y="196"/>
                    </a:lnTo>
                    <a:lnTo>
                      <a:pt x="1637" y="258"/>
                    </a:lnTo>
                    <a:lnTo>
                      <a:pt x="1726" y="327"/>
                    </a:lnTo>
                    <a:lnTo>
                      <a:pt x="1813" y="405"/>
                    </a:lnTo>
                    <a:lnTo>
                      <a:pt x="1895" y="489"/>
                    </a:lnTo>
                    <a:lnTo>
                      <a:pt x="1973" y="581"/>
                    </a:lnTo>
                    <a:lnTo>
                      <a:pt x="2048" y="680"/>
                    </a:lnTo>
                    <a:lnTo>
                      <a:pt x="2117" y="785"/>
                    </a:lnTo>
                    <a:lnTo>
                      <a:pt x="2180" y="898"/>
                    </a:lnTo>
                    <a:lnTo>
                      <a:pt x="2233" y="1007"/>
                    </a:lnTo>
                    <a:lnTo>
                      <a:pt x="2280" y="1118"/>
                    </a:lnTo>
                    <a:lnTo>
                      <a:pt x="2318" y="1229"/>
                    </a:lnTo>
                    <a:lnTo>
                      <a:pt x="2349" y="1340"/>
                    </a:lnTo>
                    <a:lnTo>
                      <a:pt x="2373" y="1451"/>
                    </a:lnTo>
                    <a:lnTo>
                      <a:pt x="2389" y="1560"/>
                    </a:lnTo>
                    <a:lnTo>
                      <a:pt x="2398" y="1667"/>
                    </a:lnTo>
                    <a:lnTo>
                      <a:pt x="2400" y="1774"/>
                    </a:lnTo>
                    <a:lnTo>
                      <a:pt x="2397" y="1878"/>
                    </a:lnTo>
                    <a:lnTo>
                      <a:pt x="2384" y="1980"/>
                    </a:lnTo>
                    <a:lnTo>
                      <a:pt x="2364" y="2076"/>
                    </a:lnTo>
                    <a:lnTo>
                      <a:pt x="2338" y="2171"/>
                    </a:lnTo>
                    <a:lnTo>
                      <a:pt x="2306" y="2260"/>
                    </a:lnTo>
                    <a:lnTo>
                      <a:pt x="2268" y="2345"/>
                    </a:lnTo>
                    <a:lnTo>
                      <a:pt x="2220" y="2425"/>
                    </a:lnTo>
                    <a:lnTo>
                      <a:pt x="2169" y="2500"/>
                    </a:lnTo>
                    <a:lnTo>
                      <a:pt x="2109" y="2567"/>
                    </a:lnTo>
                    <a:lnTo>
                      <a:pt x="2044" y="2629"/>
                    </a:lnTo>
                    <a:lnTo>
                      <a:pt x="1973" y="2683"/>
                    </a:lnTo>
                    <a:lnTo>
                      <a:pt x="1895" y="2729"/>
                    </a:lnTo>
                    <a:lnTo>
                      <a:pt x="1808" y="2769"/>
                    </a:lnTo>
                    <a:lnTo>
                      <a:pt x="1717" y="2798"/>
                    </a:lnTo>
                    <a:lnTo>
                      <a:pt x="1626" y="2818"/>
                    </a:lnTo>
                    <a:lnTo>
                      <a:pt x="1531" y="2827"/>
                    </a:lnTo>
                    <a:lnTo>
                      <a:pt x="1435" y="2825"/>
                    </a:lnTo>
                    <a:lnTo>
                      <a:pt x="1338" y="2816"/>
                    </a:lnTo>
                    <a:lnTo>
                      <a:pt x="1240" y="2796"/>
                    </a:lnTo>
                    <a:lnTo>
                      <a:pt x="1144" y="2767"/>
                    </a:lnTo>
                    <a:lnTo>
                      <a:pt x="1048" y="2731"/>
                    </a:lnTo>
                    <a:lnTo>
                      <a:pt x="951" y="2685"/>
                    </a:lnTo>
                    <a:lnTo>
                      <a:pt x="857" y="2631"/>
                    </a:lnTo>
                    <a:lnTo>
                      <a:pt x="766" y="2569"/>
                    </a:lnTo>
                    <a:lnTo>
                      <a:pt x="677" y="2500"/>
                    </a:lnTo>
                    <a:lnTo>
                      <a:pt x="589" y="2421"/>
                    </a:lnTo>
                    <a:lnTo>
                      <a:pt x="508" y="2336"/>
                    </a:lnTo>
                    <a:lnTo>
                      <a:pt x="428" y="2245"/>
                    </a:lnTo>
                    <a:lnTo>
                      <a:pt x="355" y="2147"/>
                    </a:lnTo>
                    <a:lnTo>
                      <a:pt x="286" y="2041"/>
                    </a:lnTo>
                    <a:lnTo>
                      <a:pt x="222" y="1929"/>
                    </a:lnTo>
                    <a:lnTo>
                      <a:pt x="168" y="1820"/>
                    </a:lnTo>
                    <a:lnTo>
                      <a:pt x="122" y="1709"/>
                    </a:lnTo>
                    <a:lnTo>
                      <a:pt x="84" y="1598"/>
                    </a:lnTo>
                    <a:lnTo>
                      <a:pt x="53" y="1487"/>
                    </a:lnTo>
                    <a:lnTo>
                      <a:pt x="29" y="1376"/>
                    </a:lnTo>
                    <a:lnTo>
                      <a:pt x="13" y="1267"/>
                    </a:lnTo>
                    <a:lnTo>
                      <a:pt x="4" y="1158"/>
                    </a:lnTo>
                    <a:lnTo>
                      <a:pt x="0" y="1052"/>
                    </a:lnTo>
                    <a:lnTo>
                      <a:pt x="6" y="949"/>
                    </a:lnTo>
                    <a:lnTo>
                      <a:pt x="18" y="847"/>
                    </a:lnTo>
                    <a:lnTo>
                      <a:pt x="37" y="751"/>
                    </a:lnTo>
                    <a:lnTo>
                      <a:pt x="64" y="656"/>
                    </a:lnTo>
                    <a:lnTo>
                      <a:pt x="95" y="567"/>
                    </a:lnTo>
                    <a:lnTo>
                      <a:pt x="135" y="481"/>
                    </a:lnTo>
                    <a:lnTo>
                      <a:pt x="180" y="401"/>
                    </a:lnTo>
                    <a:lnTo>
                      <a:pt x="233" y="327"/>
                    </a:lnTo>
                    <a:lnTo>
                      <a:pt x="293" y="260"/>
                    </a:lnTo>
                    <a:lnTo>
                      <a:pt x="358" y="198"/>
                    </a:lnTo>
                    <a:lnTo>
                      <a:pt x="429" y="143"/>
                    </a:lnTo>
                    <a:lnTo>
                      <a:pt x="508" y="98"/>
                    </a:lnTo>
                    <a:lnTo>
                      <a:pt x="595" y="58"/>
                    </a:lnTo>
                    <a:lnTo>
                      <a:pt x="684" y="29"/>
                    </a:lnTo>
                    <a:lnTo>
                      <a:pt x="777" y="9"/>
                    </a:lnTo>
                    <a:lnTo>
                      <a:pt x="871"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ko-KR" altLang="en-US" sz="2701" dirty="0">
                  <a:cs typeface="B Nazanin" panose="00000400000000000000" pitchFamily="2" charset="-78"/>
                </a:endParaRPr>
              </a:p>
            </p:txBody>
          </p:sp>
        </p:grpSp>
        <p:sp>
          <p:nvSpPr>
            <p:cNvPr id="105" name="Oval 6">
              <a:extLst>
                <a:ext uri="{FF2B5EF4-FFF2-40B4-BE49-F238E27FC236}">
                  <a16:creationId xmlns:a16="http://schemas.microsoft.com/office/drawing/2014/main" id="{BC562E11-00FB-4355-8507-28C923350412}"/>
                </a:ext>
              </a:extLst>
            </p:cNvPr>
            <p:cNvSpPr/>
            <p:nvPr/>
          </p:nvSpPr>
          <p:spPr>
            <a:xfrm>
              <a:off x="2426978" y="2396417"/>
              <a:ext cx="290377" cy="319735"/>
            </a:xfrm>
            <a:custGeom>
              <a:avLst/>
              <a:gdLst/>
              <a:ahLst/>
              <a:cxnLst/>
              <a:rect l="l" t="t" r="r" b="b"/>
              <a:pathLst>
                <a:path w="3596792" h="3960440">
                  <a:moveTo>
                    <a:pt x="1094942" y="2061441"/>
                  </a:moveTo>
                  <a:lnTo>
                    <a:pt x="1094942" y="2457943"/>
                  </a:lnTo>
                  <a:lnTo>
                    <a:pt x="698440" y="2457943"/>
                  </a:lnTo>
                  <a:lnTo>
                    <a:pt x="698440" y="2867371"/>
                  </a:lnTo>
                  <a:lnTo>
                    <a:pt x="1094942" y="2867371"/>
                  </a:lnTo>
                  <a:lnTo>
                    <a:pt x="1094942" y="3263873"/>
                  </a:lnTo>
                  <a:lnTo>
                    <a:pt x="1504370" y="3263873"/>
                  </a:lnTo>
                  <a:lnTo>
                    <a:pt x="1504370" y="2867371"/>
                  </a:lnTo>
                  <a:lnTo>
                    <a:pt x="1900872" y="2867371"/>
                  </a:lnTo>
                  <a:lnTo>
                    <a:pt x="1900872" y="2457943"/>
                  </a:lnTo>
                  <a:lnTo>
                    <a:pt x="1504370" y="2457943"/>
                  </a:lnTo>
                  <a:lnTo>
                    <a:pt x="1504370" y="2061441"/>
                  </a:lnTo>
                  <a:close/>
                  <a:moveTo>
                    <a:pt x="2799823" y="26785"/>
                  </a:moveTo>
                  <a:lnTo>
                    <a:pt x="3448872" y="1190236"/>
                  </a:lnTo>
                  <a:cubicBezTo>
                    <a:pt x="3542508" y="1318796"/>
                    <a:pt x="3596792" y="1477271"/>
                    <a:pt x="3596792" y="1648425"/>
                  </a:cubicBezTo>
                  <a:cubicBezTo>
                    <a:pt x="3596792" y="2085883"/>
                    <a:pt x="3242162" y="2440513"/>
                    <a:pt x="2804704" y="2440513"/>
                  </a:cubicBezTo>
                  <a:lnTo>
                    <a:pt x="2774283" y="2438977"/>
                  </a:lnTo>
                  <a:cubicBezTo>
                    <a:pt x="2737083" y="2264385"/>
                    <a:pt x="2663682" y="2103273"/>
                    <a:pt x="2561997" y="1963663"/>
                  </a:cubicBezTo>
                  <a:lnTo>
                    <a:pt x="2140652" y="1208381"/>
                  </a:lnTo>
                  <a:close/>
                  <a:moveTo>
                    <a:pt x="1291647" y="0"/>
                  </a:moveTo>
                  <a:lnTo>
                    <a:pt x="2356605" y="1908989"/>
                  </a:lnTo>
                  <a:cubicBezTo>
                    <a:pt x="2510243" y="2119929"/>
                    <a:pt x="2599312" y="2379955"/>
                    <a:pt x="2599312" y="2660784"/>
                  </a:cubicBezTo>
                  <a:cubicBezTo>
                    <a:pt x="2599312" y="3378564"/>
                    <a:pt x="2017436" y="3960440"/>
                    <a:pt x="1299656" y="3960440"/>
                  </a:cubicBezTo>
                  <a:cubicBezTo>
                    <a:pt x="581876" y="3960440"/>
                    <a:pt x="0" y="3378564"/>
                    <a:pt x="0" y="2660784"/>
                  </a:cubicBezTo>
                  <a:cubicBezTo>
                    <a:pt x="0" y="2462086"/>
                    <a:pt x="44590" y="2273803"/>
                    <a:pt x="125671" y="2106038"/>
                  </a:cubicBezTo>
                  <a:lnTo>
                    <a:pt x="116762" y="210603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106" name="Freeform 9">
              <a:extLst>
                <a:ext uri="{FF2B5EF4-FFF2-40B4-BE49-F238E27FC236}">
                  <a16:creationId xmlns:a16="http://schemas.microsoft.com/office/drawing/2014/main" id="{4616C5AC-4CEA-44BD-B576-DB22D73A0074}"/>
                </a:ext>
              </a:extLst>
            </p:cNvPr>
            <p:cNvSpPr>
              <a:spLocks/>
            </p:cNvSpPr>
            <p:nvPr/>
          </p:nvSpPr>
          <p:spPr bwMode="auto">
            <a:xfrm>
              <a:off x="1530948" y="4132170"/>
              <a:ext cx="237413" cy="308133"/>
            </a:xfrm>
            <a:custGeom>
              <a:avLst/>
              <a:gdLst>
                <a:gd name="T0" fmla="*/ 536 w 1882"/>
                <a:gd name="T1" fmla="*/ 10 h 2443"/>
                <a:gd name="T2" fmla="*/ 642 w 1882"/>
                <a:gd name="T3" fmla="*/ 32 h 2443"/>
                <a:gd name="T4" fmla="*/ 821 w 1882"/>
                <a:gd name="T5" fmla="*/ 80 h 2443"/>
                <a:gd name="T6" fmla="*/ 1054 w 1882"/>
                <a:gd name="T7" fmla="*/ 87 h 2443"/>
                <a:gd name="T8" fmla="*/ 1196 w 1882"/>
                <a:gd name="T9" fmla="*/ 59 h 2443"/>
                <a:gd name="T10" fmla="*/ 1321 w 1882"/>
                <a:gd name="T11" fmla="*/ 24 h 2443"/>
                <a:gd name="T12" fmla="*/ 1495 w 1882"/>
                <a:gd name="T13" fmla="*/ 8 h 2443"/>
                <a:gd name="T14" fmla="*/ 1566 w 1882"/>
                <a:gd name="T15" fmla="*/ 20 h 2443"/>
                <a:gd name="T16" fmla="*/ 1705 w 1882"/>
                <a:gd name="T17" fmla="*/ 69 h 2443"/>
                <a:gd name="T18" fmla="*/ 1811 w 1882"/>
                <a:gd name="T19" fmla="*/ 201 h 2443"/>
                <a:gd name="T20" fmla="*/ 1864 w 1882"/>
                <a:gd name="T21" fmla="*/ 359 h 2443"/>
                <a:gd name="T22" fmla="*/ 1881 w 1882"/>
                <a:gd name="T23" fmla="*/ 493 h 2443"/>
                <a:gd name="T24" fmla="*/ 1882 w 1882"/>
                <a:gd name="T25" fmla="*/ 550 h 2443"/>
                <a:gd name="T26" fmla="*/ 1842 w 1882"/>
                <a:gd name="T27" fmla="*/ 801 h 2443"/>
                <a:gd name="T28" fmla="*/ 1802 w 1882"/>
                <a:gd name="T29" fmla="*/ 923 h 2443"/>
                <a:gd name="T30" fmla="*/ 1727 w 1882"/>
                <a:gd name="T31" fmla="*/ 1080 h 2443"/>
                <a:gd name="T32" fmla="*/ 1661 w 1882"/>
                <a:gd name="T33" fmla="*/ 1268 h 2443"/>
                <a:gd name="T34" fmla="*/ 1644 w 1882"/>
                <a:gd name="T35" fmla="*/ 1341 h 2443"/>
                <a:gd name="T36" fmla="*/ 1636 w 1882"/>
                <a:gd name="T37" fmla="*/ 1465 h 2443"/>
                <a:gd name="T38" fmla="*/ 1614 w 1882"/>
                <a:gd name="T39" fmla="*/ 1657 h 2443"/>
                <a:gd name="T40" fmla="*/ 1567 w 1882"/>
                <a:gd name="T41" fmla="*/ 1913 h 2443"/>
                <a:gd name="T42" fmla="*/ 1526 w 1882"/>
                <a:gd name="T43" fmla="*/ 2084 h 2443"/>
                <a:gd name="T44" fmla="*/ 1493 w 1882"/>
                <a:gd name="T45" fmla="*/ 2189 h 2443"/>
                <a:gd name="T46" fmla="*/ 1400 w 1882"/>
                <a:gd name="T47" fmla="*/ 2375 h 2443"/>
                <a:gd name="T48" fmla="*/ 1327 w 1882"/>
                <a:gd name="T49" fmla="*/ 2438 h 2443"/>
                <a:gd name="T50" fmla="*/ 1287 w 1882"/>
                <a:gd name="T51" fmla="*/ 2441 h 2443"/>
                <a:gd name="T52" fmla="*/ 1243 w 1882"/>
                <a:gd name="T53" fmla="*/ 2407 h 2443"/>
                <a:gd name="T54" fmla="*/ 1201 w 1882"/>
                <a:gd name="T55" fmla="*/ 2280 h 2443"/>
                <a:gd name="T56" fmla="*/ 1180 w 1882"/>
                <a:gd name="T57" fmla="*/ 2148 h 2443"/>
                <a:gd name="T58" fmla="*/ 1174 w 1882"/>
                <a:gd name="T59" fmla="*/ 2039 h 2443"/>
                <a:gd name="T60" fmla="*/ 1152 w 1882"/>
                <a:gd name="T61" fmla="*/ 1785 h 2443"/>
                <a:gd name="T62" fmla="*/ 1125 w 1882"/>
                <a:gd name="T63" fmla="*/ 1654 h 2443"/>
                <a:gd name="T64" fmla="*/ 1089 w 1882"/>
                <a:gd name="T65" fmla="*/ 1553 h 2443"/>
                <a:gd name="T66" fmla="*/ 1008 w 1882"/>
                <a:gd name="T67" fmla="*/ 1480 h 2443"/>
                <a:gd name="T68" fmla="*/ 945 w 1882"/>
                <a:gd name="T69" fmla="*/ 1464 h 2443"/>
                <a:gd name="T70" fmla="*/ 860 w 1882"/>
                <a:gd name="T71" fmla="*/ 1476 h 2443"/>
                <a:gd name="T72" fmla="*/ 785 w 1882"/>
                <a:gd name="T73" fmla="*/ 1545 h 2443"/>
                <a:gd name="T74" fmla="*/ 761 w 1882"/>
                <a:gd name="T75" fmla="*/ 1600 h 2443"/>
                <a:gd name="T76" fmla="*/ 736 w 1882"/>
                <a:gd name="T77" fmla="*/ 1692 h 2443"/>
                <a:gd name="T78" fmla="*/ 711 w 1882"/>
                <a:gd name="T79" fmla="*/ 1877 h 2443"/>
                <a:gd name="T80" fmla="*/ 695 w 1882"/>
                <a:gd name="T81" fmla="*/ 2046 h 2443"/>
                <a:gd name="T82" fmla="*/ 690 w 1882"/>
                <a:gd name="T83" fmla="*/ 2157 h 2443"/>
                <a:gd name="T84" fmla="*/ 657 w 1882"/>
                <a:gd name="T85" fmla="*/ 2345 h 2443"/>
                <a:gd name="T86" fmla="*/ 613 w 1882"/>
                <a:gd name="T87" fmla="*/ 2424 h 2443"/>
                <a:gd name="T88" fmla="*/ 592 w 1882"/>
                <a:gd name="T89" fmla="*/ 2439 h 2443"/>
                <a:gd name="T90" fmla="*/ 481 w 1882"/>
                <a:gd name="T91" fmla="*/ 2389 h 2443"/>
                <a:gd name="T92" fmla="*/ 415 w 1882"/>
                <a:gd name="T93" fmla="*/ 2278 h 2443"/>
                <a:gd name="T94" fmla="*/ 392 w 1882"/>
                <a:gd name="T95" fmla="*/ 2217 h 2443"/>
                <a:gd name="T96" fmla="*/ 332 w 1882"/>
                <a:gd name="T97" fmla="*/ 2029 h 2443"/>
                <a:gd name="T98" fmla="*/ 286 w 1882"/>
                <a:gd name="T99" fmla="*/ 1821 h 2443"/>
                <a:gd name="T100" fmla="*/ 259 w 1882"/>
                <a:gd name="T101" fmla="*/ 1671 h 2443"/>
                <a:gd name="T102" fmla="*/ 240 w 1882"/>
                <a:gd name="T103" fmla="*/ 1555 h 2443"/>
                <a:gd name="T104" fmla="*/ 229 w 1882"/>
                <a:gd name="T105" fmla="*/ 1385 h 2443"/>
                <a:gd name="T106" fmla="*/ 218 w 1882"/>
                <a:gd name="T107" fmla="*/ 1279 h 2443"/>
                <a:gd name="T108" fmla="*/ 158 w 1882"/>
                <a:gd name="T109" fmla="*/ 1075 h 2443"/>
                <a:gd name="T110" fmla="*/ 131 w 1882"/>
                <a:gd name="T111" fmla="*/ 1004 h 2443"/>
                <a:gd name="T112" fmla="*/ 29 w 1882"/>
                <a:gd name="T113" fmla="*/ 722 h 2443"/>
                <a:gd name="T114" fmla="*/ 1 w 1882"/>
                <a:gd name="T115" fmla="*/ 565 h 2443"/>
                <a:gd name="T116" fmla="*/ 10 w 1882"/>
                <a:gd name="T117" fmla="*/ 393 h 2443"/>
                <a:gd name="T118" fmla="*/ 69 w 1882"/>
                <a:gd name="T119" fmla="*/ 212 h 2443"/>
                <a:gd name="T120" fmla="*/ 137 w 1882"/>
                <a:gd name="T121" fmla="*/ 118 h 2443"/>
                <a:gd name="T122" fmla="*/ 184 w 1882"/>
                <a:gd name="T123" fmla="*/ 71 h 2443"/>
                <a:gd name="T124" fmla="*/ 336 w 1882"/>
                <a:gd name="T125" fmla="*/ 6 h 2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82" h="2443">
                  <a:moveTo>
                    <a:pt x="405" y="0"/>
                  </a:moveTo>
                  <a:lnTo>
                    <a:pt x="440" y="0"/>
                  </a:lnTo>
                  <a:lnTo>
                    <a:pt x="473" y="2"/>
                  </a:lnTo>
                  <a:lnTo>
                    <a:pt x="506" y="6"/>
                  </a:lnTo>
                  <a:lnTo>
                    <a:pt x="536" y="10"/>
                  </a:lnTo>
                  <a:lnTo>
                    <a:pt x="564" y="14"/>
                  </a:lnTo>
                  <a:lnTo>
                    <a:pt x="589" y="20"/>
                  </a:lnTo>
                  <a:lnTo>
                    <a:pt x="611" y="24"/>
                  </a:lnTo>
                  <a:lnTo>
                    <a:pt x="628" y="29"/>
                  </a:lnTo>
                  <a:lnTo>
                    <a:pt x="642" y="32"/>
                  </a:lnTo>
                  <a:lnTo>
                    <a:pt x="650" y="35"/>
                  </a:lnTo>
                  <a:lnTo>
                    <a:pt x="654" y="35"/>
                  </a:lnTo>
                  <a:lnTo>
                    <a:pt x="711" y="55"/>
                  </a:lnTo>
                  <a:lnTo>
                    <a:pt x="766" y="69"/>
                  </a:lnTo>
                  <a:lnTo>
                    <a:pt x="821" y="80"/>
                  </a:lnTo>
                  <a:lnTo>
                    <a:pt x="873" y="87"/>
                  </a:lnTo>
                  <a:lnTo>
                    <a:pt x="922" y="90"/>
                  </a:lnTo>
                  <a:lnTo>
                    <a:pt x="969" y="91"/>
                  </a:lnTo>
                  <a:lnTo>
                    <a:pt x="1013" y="90"/>
                  </a:lnTo>
                  <a:lnTo>
                    <a:pt x="1054" y="87"/>
                  </a:lnTo>
                  <a:lnTo>
                    <a:pt x="1091" y="82"/>
                  </a:lnTo>
                  <a:lnTo>
                    <a:pt x="1124" y="77"/>
                  </a:lnTo>
                  <a:lnTo>
                    <a:pt x="1152" y="70"/>
                  </a:lnTo>
                  <a:lnTo>
                    <a:pt x="1176" y="65"/>
                  </a:lnTo>
                  <a:lnTo>
                    <a:pt x="1196" y="59"/>
                  </a:lnTo>
                  <a:lnTo>
                    <a:pt x="1210" y="55"/>
                  </a:lnTo>
                  <a:lnTo>
                    <a:pt x="1219" y="52"/>
                  </a:lnTo>
                  <a:lnTo>
                    <a:pt x="1221" y="50"/>
                  </a:lnTo>
                  <a:lnTo>
                    <a:pt x="1274" y="36"/>
                  </a:lnTo>
                  <a:lnTo>
                    <a:pt x="1321" y="24"/>
                  </a:lnTo>
                  <a:lnTo>
                    <a:pt x="1365" y="17"/>
                  </a:lnTo>
                  <a:lnTo>
                    <a:pt x="1404" y="11"/>
                  </a:lnTo>
                  <a:lnTo>
                    <a:pt x="1438" y="9"/>
                  </a:lnTo>
                  <a:lnTo>
                    <a:pt x="1469" y="8"/>
                  </a:lnTo>
                  <a:lnTo>
                    <a:pt x="1495" y="8"/>
                  </a:lnTo>
                  <a:lnTo>
                    <a:pt x="1517" y="10"/>
                  </a:lnTo>
                  <a:lnTo>
                    <a:pt x="1536" y="12"/>
                  </a:lnTo>
                  <a:lnTo>
                    <a:pt x="1550" y="15"/>
                  </a:lnTo>
                  <a:lnTo>
                    <a:pt x="1560" y="18"/>
                  </a:lnTo>
                  <a:lnTo>
                    <a:pt x="1566" y="20"/>
                  </a:lnTo>
                  <a:lnTo>
                    <a:pt x="1568" y="20"/>
                  </a:lnTo>
                  <a:lnTo>
                    <a:pt x="1607" y="26"/>
                  </a:lnTo>
                  <a:lnTo>
                    <a:pt x="1642" y="36"/>
                  </a:lnTo>
                  <a:lnTo>
                    <a:pt x="1675" y="52"/>
                  </a:lnTo>
                  <a:lnTo>
                    <a:pt x="1705" y="69"/>
                  </a:lnTo>
                  <a:lnTo>
                    <a:pt x="1731" y="91"/>
                  </a:lnTo>
                  <a:lnTo>
                    <a:pt x="1755" y="115"/>
                  </a:lnTo>
                  <a:lnTo>
                    <a:pt x="1776" y="141"/>
                  </a:lnTo>
                  <a:lnTo>
                    <a:pt x="1795" y="170"/>
                  </a:lnTo>
                  <a:lnTo>
                    <a:pt x="1811" y="201"/>
                  </a:lnTo>
                  <a:lnTo>
                    <a:pt x="1825" y="231"/>
                  </a:lnTo>
                  <a:lnTo>
                    <a:pt x="1837" y="263"/>
                  </a:lnTo>
                  <a:lnTo>
                    <a:pt x="1848" y="296"/>
                  </a:lnTo>
                  <a:lnTo>
                    <a:pt x="1856" y="328"/>
                  </a:lnTo>
                  <a:lnTo>
                    <a:pt x="1864" y="359"/>
                  </a:lnTo>
                  <a:lnTo>
                    <a:pt x="1869" y="390"/>
                  </a:lnTo>
                  <a:lnTo>
                    <a:pt x="1874" y="419"/>
                  </a:lnTo>
                  <a:lnTo>
                    <a:pt x="1877" y="446"/>
                  </a:lnTo>
                  <a:lnTo>
                    <a:pt x="1879" y="471"/>
                  </a:lnTo>
                  <a:lnTo>
                    <a:pt x="1881" y="493"/>
                  </a:lnTo>
                  <a:lnTo>
                    <a:pt x="1882" y="513"/>
                  </a:lnTo>
                  <a:lnTo>
                    <a:pt x="1882" y="528"/>
                  </a:lnTo>
                  <a:lnTo>
                    <a:pt x="1882" y="540"/>
                  </a:lnTo>
                  <a:lnTo>
                    <a:pt x="1882" y="548"/>
                  </a:lnTo>
                  <a:lnTo>
                    <a:pt x="1882" y="550"/>
                  </a:lnTo>
                  <a:lnTo>
                    <a:pt x="1877" y="610"/>
                  </a:lnTo>
                  <a:lnTo>
                    <a:pt x="1869" y="665"/>
                  </a:lnTo>
                  <a:lnTo>
                    <a:pt x="1860" y="716"/>
                  </a:lnTo>
                  <a:lnTo>
                    <a:pt x="1852" y="762"/>
                  </a:lnTo>
                  <a:lnTo>
                    <a:pt x="1842" y="801"/>
                  </a:lnTo>
                  <a:lnTo>
                    <a:pt x="1833" y="836"/>
                  </a:lnTo>
                  <a:lnTo>
                    <a:pt x="1823" y="866"/>
                  </a:lnTo>
                  <a:lnTo>
                    <a:pt x="1815" y="890"/>
                  </a:lnTo>
                  <a:lnTo>
                    <a:pt x="1808" y="910"/>
                  </a:lnTo>
                  <a:lnTo>
                    <a:pt x="1802" y="923"/>
                  </a:lnTo>
                  <a:lnTo>
                    <a:pt x="1799" y="931"/>
                  </a:lnTo>
                  <a:lnTo>
                    <a:pt x="1798" y="934"/>
                  </a:lnTo>
                  <a:lnTo>
                    <a:pt x="1772" y="985"/>
                  </a:lnTo>
                  <a:lnTo>
                    <a:pt x="1747" y="1033"/>
                  </a:lnTo>
                  <a:lnTo>
                    <a:pt x="1727" y="1080"/>
                  </a:lnTo>
                  <a:lnTo>
                    <a:pt x="1709" y="1124"/>
                  </a:lnTo>
                  <a:lnTo>
                    <a:pt x="1694" y="1166"/>
                  </a:lnTo>
                  <a:lnTo>
                    <a:pt x="1681" y="1203"/>
                  </a:lnTo>
                  <a:lnTo>
                    <a:pt x="1670" y="1237"/>
                  </a:lnTo>
                  <a:lnTo>
                    <a:pt x="1661" y="1268"/>
                  </a:lnTo>
                  <a:lnTo>
                    <a:pt x="1654" y="1293"/>
                  </a:lnTo>
                  <a:lnTo>
                    <a:pt x="1650" y="1314"/>
                  </a:lnTo>
                  <a:lnTo>
                    <a:pt x="1647" y="1328"/>
                  </a:lnTo>
                  <a:lnTo>
                    <a:pt x="1644" y="1338"/>
                  </a:lnTo>
                  <a:lnTo>
                    <a:pt x="1644" y="1341"/>
                  </a:lnTo>
                  <a:lnTo>
                    <a:pt x="1640" y="1373"/>
                  </a:lnTo>
                  <a:lnTo>
                    <a:pt x="1637" y="1403"/>
                  </a:lnTo>
                  <a:lnTo>
                    <a:pt x="1636" y="1428"/>
                  </a:lnTo>
                  <a:lnTo>
                    <a:pt x="1636" y="1449"/>
                  </a:lnTo>
                  <a:lnTo>
                    <a:pt x="1636" y="1465"/>
                  </a:lnTo>
                  <a:lnTo>
                    <a:pt x="1637" y="1476"/>
                  </a:lnTo>
                  <a:lnTo>
                    <a:pt x="1637" y="1479"/>
                  </a:lnTo>
                  <a:lnTo>
                    <a:pt x="1630" y="1540"/>
                  </a:lnTo>
                  <a:lnTo>
                    <a:pt x="1623" y="1600"/>
                  </a:lnTo>
                  <a:lnTo>
                    <a:pt x="1614" y="1657"/>
                  </a:lnTo>
                  <a:lnTo>
                    <a:pt x="1605" y="1714"/>
                  </a:lnTo>
                  <a:lnTo>
                    <a:pt x="1595" y="1768"/>
                  </a:lnTo>
                  <a:lnTo>
                    <a:pt x="1585" y="1819"/>
                  </a:lnTo>
                  <a:lnTo>
                    <a:pt x="1575" y="1868"/>
                  </a:lnTo>
                  <a:lnTo>
                    <a:pt x="1567" y="1913"/>
                  </a:lnTo>
                  <a:lnTo>
                    <a:pt x="1557" y="1956"/>
                  </a:lnTo>
                  <a:lnTo>
                    <a:pt x="1548" y="1994"/>
                  </a:lnTo>
                  <a:lnTo>
                    <a:pt x="1540" y="2029"/>
                  </a:lnTo>
                  <a:lnTo>
                    <a:pt x="1533" y="2059"/>
                  </a:lnTo>
                  <a:lnTo>
                    <a:pt x="1526" y="2084"/>
                  </a:lnTo>
                  <a:lnTo>
                    <a:pt x="1521" y="2105"/>
                  </a:lnTo>
                  <a:lnTo>
                    <a:pt x="1517" y="2120"/>
                  </a:lnTo>
                  <a:lnTo>
                    <a:pt x="1514" y="2129"/>
                  </a:lnTo>
                  <a:lnTo>
                    <a:pt x="1514" y="2132"/>
                  </a:lnTo>
                  <a:lnTo>
                    <a:pt x="1493" y="2189"/>
                  </a:lnTo>
                  <a:lnTo>
                    <a:pt x="1473" y="2240"/>
                  </a:lnTo>
                  <a:lnTo>
                    <a:pt x="1455" y="2283"/>
                  </a:lnTo>
                  <a:lnTo>
                    <a:pt x="1435" y="2319"/>
                  </a:lnTo>
                  <a:lnTo>
                    <a:pt x="1418" y="2349"/>
                  </a:lnTo>
                  <a:lnTo>
                    <a:pt x="1400" y="2375"/>
                  </a:lnTo>
                  <a:lnTo>
                    <a:pt x="1384" y="2395"/>
                  </a:lnTo>
                  <a:lnTo>
                    <a:pt x="1367" y="2412"/>
                  </a:lnTo>
                  <a:lnTo>
                    <a:pt x="1353" y="2424"/>
                  </a:lnTo>
                  <a:lnTo>
                    <a:pt x="1340" y="2433"/>
                  </a:lnTo>
                  <a:lnTo>
                    <a:pt x="1327" y="2438"/>
                  </a:lnTo>
                  <a:lnTo>
                    <a:pt x="1316" y="2441"/>
                  </a:lnTo>
                  <a:lnTo>
                    <a:pt x="1307" y="2443"/>
                  </a:lnTo>
                  <a:lnTo>
                    <a:pt x="1298" y="2443"/>
                  </a:lnTo>
                  <a:lnTo>
                    <a:pt x="1291" y="2443"/>
                  </a:lnTo>
                  <a:lnTo>
                    <a:pt x="1287" y="2441"/>
                  </a:lnTo>
                  <a:lnTo>
                    <a:pt x="1284" y="2440"/>
                  </a:lnTo>
                  <a:lnTo>
                    <a:pt x="1283" y="2439"/>
                  </a:lnTo>
                  <a:lnTo>
                    <a:pt x="1268" y="2434"/>
                  </a:lnTo>
                  <a:lnTo>
                    <a:pt x="1255" y="2423"/>
                  </a:lnTo>
                  <a:lnTo>
                    <a:pt x="1243" y="2407"/>
                  </a:lnTo>
                  <a:lnTo>
                    <a:pt x="1232" y="2388"/>
                  </a:lnTo>
                  <a:lnTo>
                    <a:pt x="1224" y="2364"/>
                  </a:lnTo>
                  <a:lnTo>
                    <a:pt x="1215" y="2337"/>
                  </a:lnTo>
                  <a:lnTo>
                    <a:pt x="1207" y="2310"/>
                  </a:lnTo>
                  <a:lnTo>
                    <a:pt x="1201" y="2280"/>
                  </a:lnTo>
                  <a:lnTo>
                    <a:pt x="1194" y="2252"/>
                  </a:lnTo>
                  <a:lnTo>
                    <a:pt x="1190" y="2222"/>
                  </a:lnTo>
                  <a:lnTo>
                    <a:pt x="1185" y="2195"/>
                  </a:lnTo>
                  <a:lnTo>
                    <a:pt x="1182" y="2170"/>
                  </a:lnTo>
                  <a:lnTo>
                    <a:pt x="1180" y="2148"/>
                  </a:lnTo>
                  <a:lnTo>
                    <a:pt x="1177" y="2128"/>
                  </a:lnTo>
                  <a:lnTo>
                    <a:pt x="1176" y="2114"/>
                  </a:lnTo>
                  <a:lnTo>
                    <a:pt x="1175" y="2105"/>
                  </a:lnTo>
                  <a:lnTo>
                    <a:pt x="1175" y="2102"/>
                  </a:lnTo>
                  <a:lnTo>
                    <a:pt x="1174" y="2039"/>
                  </a:lnTo>
                  <a:lnTo>
                    <a:pt x="1172" y="1980"/>
                  </a:lnTo>
                  <a:lnTo>
                    <a:pt x="1169" y="1925"/>
                  </a:lnTo>
                  <a:lnTo>
                    <a:pt x="1163" y="1874"/>
                  </a:lnTo>
                  <a:lnTo>
                    <a:pt x="1158" y="1828"/>
                  </a:lnTo>
                  <a:lnTo>
                    <a:pt x="1152" y="1785"/>
                  </a:lnTo>
                  <a:lnTo>
                    <a:pt x="1146" y="1749"/>
                  </a:lnTo>
                  <a:lnTo>
                    <a:pt x="1139" y="1716"/>
                  </a:lnTo>
                  <a:lnTo>
                    <a:pt x="1134" y="1690"/>
                  </a:lnTo>
                  <a:lnTo>
                    <a:pt x="1129" y="1669"/>
                  </a:lnTo>
                  <a:lnTo>
                    <a:pt x="1125" y="1654"/>
                  </a:lnTo>
                  <a:lnTo>
                    <a:pt x="1123" y="1644"/>
                  </a:lnTo>
                  <a:lnTo>
                    <a:pt x="1122" y="1640"/>
                  </a:lnTo>
                  <a:lnTo>
                    <a:pt x="1113" y="1606"/>
                  </a:lnTo>
                  <a:lnTo>
                    <a:pt x="1102" y="1578"/>
                  </a:lnTo>
                  <a:lnTo>
                    <a:pt x="1089" y="1553"/>
                  </a:lnTo>
                  <a:lnTo>
                    <a:pt x="1074" y="1532"/>
                  </a:lnTo>
                  <a:lnTo>
                    <a:pt x="1058" y="1514"/>
                  </a:lnTo>
                  <a:lnTo>
                    <a:pt x="1042" y="1500"/>
                  </a:lnTo>
                  <a:lnTo>
                    <a:pt x="1024" y="1489"/>
                  </a:lnTo>
                  <a:lnTo>
                    <a:pt x="1008" y="1480"/>
                  </a:lnTo>
                  <a:lnTo>
                    <a:pt x="992" y="1474"/>
                  </a:lnTo>
                  <a:lnTo>
                    <a:pt x="977" y="1469"/>
                  </a:lnTo>
                  <a:lnTo>
                    <a:pt x="964" y="1466"/>
                  </a:lnTo>
                  <a:lnTo>
                    <a:pt x="953" y="1465"/>
                  </a:lnTo>
                  <a:lnTo>
                    <a:pt x="945" y="1464"/>
                  </a:lnTo>
                  <a:lnTo>
                    <a:pt x="940" y="1464"/>
                  </a:lnTo>
                  <a:lnTo>
                    <a:pt x="937" y="1464"/>
                  </a:lnTo>
                  <a:lnTo>
                    <a:pt x="908" y="1464"/>
                  </a:lnTo>
                  <a:lnTo>
                    <a:pt x="883" y="1468"/>
                  </a:lnTo>
                  <a:lnTo>
                    <a:pt x="860" y="1476"/>
                  </a:lnTo>
                  <a:lnTo>
                    <a:pt x="840" y="1487"/>
                  </a:lnTo>
                  <a:lnTo>
                    <a:pt x="822" y="1500"/>
                  </a:lnTo>
                  <a:lnTo>
                    <a:pt x="808" y="1514"/>
                  </a:lnTo>
                  <a:lnTo>
                    <a:pt x="795" y="1530"/>
                  </a:lnTo>
                  <a:lnTo>
                    <a:pt x="785" y="1545"/>
                  </a:lnTo>
                  <a:lnTo>
                    <a:pt x="777" y="1559"/>
                  </a:lnTo>
                  <a:lnTo>
                    <a:pt x="771" y="1574"/>
                  </a:lnTo>
                  <a:lnTo>
                    <a:pt x="766" y="1585"/>
                  </a:lnTo>
                  <a:lnTo>
                    <a:pt x="763" y="1594"/>
                  </a:lnTo>
                  <a:lnTo>
                    <a:pt x="761" y="1600"/>
                  </a:lnTo>
                  <a:lnTo>
                    <a:pt x="761" y="1602"/>
                  </a:lnTo>
                  <a:lnTo>
                    <a:pt x="754" y="1616"/>
                  </a:lnTo>
                  <a:lnTo>
                    <a:pt x="748" y="1637"/>
                  </a:lnTo>
                  <a:lnTo>
                    <a:pt x="741" y="1662"/>
                  </a:lnTo>
                  <a:lnTo>
                    <a:pt x="736" y="1692"/>
                  </a:lnTo>
                  <a:lnTo>
                    <a:pt x="730" y="1726"/>
                  </a:lnTo>
                  <a:lnTo>
                    <a:pt x="725" y="1761"/>
                  </a:lnTo>
                  <a:lnTo>
                    <a:pt x="719" y="1799"/>
                  </a:lnTo>
                  <a:lnTo>
                    <a:pt x="715" y="1838"/>
                  </a:lnTo>
                  <a:lnTo>
                    <a:pt x="711" y="1877"/>
                  </a:lnTo>
                  <a:lnTo>
                    <a:pt x="707" y="1915"/>
                  </a:lnTo>
                  <a:lnTo>
                    <a:pt x="704" y="1953"/>
                  </a:lnTo>
                  <a:lnTo>
                    <a:pt x="701" y="1987"/>
                  </a:lnTo>
                  <a:lnTo>
                    <a:pt x="697" y="2018"/>
                  </a:lnTo>
                  <a:lnTo>
                    <a:pt x="695" y="2046"/>
                  </a:lnTo>
                  <a:lnTo>
                    <a:pt x="694" y="2069"/>
                  </a:lnTo>
                  <a:lnTo>
                    <a:pt x="693" y="2086"/>
                  </a:lnTo>
                  <a:lnTo>
                    <a:pt x="692" y="2097"/>
                  </a:lnTo>
                  <a:lnTo>
                    <a:pt x="692" y="2102"/>
                  </a:lnTo>
                  <a:lnTo>
                    <a:pt x="690" y="2157"/>
                  </a:lnTo>
                  <a:lnTo>
                    <a:pt x="685" y="2205"/>
                  </a:lnTo>
                  <a:lnTo>
                    <a:pt x="680" y="2247"/>
                  </a:lnTo>
                  <a:lnTo>
                    <a:pt x="673" y="2285"/>
                  </a:lnTo>
                  <a:lnTo>
                    <a:pt x="665" y="2318"/>
                  </a:lnTo>
                  <a:lnTo>
                    <a:pt x="657" y="2345"/>
                  </a:lnTo>
                  <a:lnTo>
                    <a:pt x="648" y="2368"/>
                  </a:lnTo>
                  <a:lnTo>
                    <a:pt x="639" y="2387"/>
                  </a:lnTo>
                  <a:lnTo>
                    <a:pt x="629" y="2402"/>
                  </a:lnTo>
                  <a:lnTo>
                    <a:pt x="622" y="2414"/>
                  </a:lnTo>
                  <a:lnTo>
                    <a:pt x="613" y="2424"/>
                  </a:lnTo>
                  <a:lnTo>
                    <a:pt x="606" y="2430"/>
                  </a:lnTo>
                  <a:lnTo>
                    <a:pt x="600" y="2435"/>
                  </a:lnTo>
                  <a:lnTo>
                    <a:pt x="595" y="2438"/>
                  </a:lnTo>
                  <a:lnTo>
                    <a:pt x="593" y="2439"/>
                  </a:lnTo>
                  <a:lnTo>
                    <a:pt x="592" y="2439"/>
                  </a:lnTo>
                  <a:lnTo>
                    <a:pt x="566" y="2439"/>
                  </a:lnTo>
                  <a:lnTo>
                    <a:pt x="543" y="2434"/>
                  </a:lnTo>
                  <a:lnTo>
                    <a:pt x="520" y="2423"/>
                  </a:lnTo>
                  <a:lnTo>
                    <a:pt x="500" y="2407"/>
                  </a:lnTo>
                  <a:lnTo>
                    <a:pt x="481" y="2389"/>
                  </a:lnTo>
                  <a:lnTo>
                    <a:pt x="464" y="2368"/>
                  </a:lnTo>
                  <a:lnTo>
                    <a:pt x="450" y="2346"/>
                  </a:lnTo>
                  <a:lnTo>
                    <a:pt x="435" y="2323"/>
                  </a:lnTo>
                  <a:lnTo>
                    <a:pt x="424" y="2300"/>
                  </a:lnTo>
                  <a:lnTo>
                    <a:pt x="415" y="2278"/>
                  </a:lnTo>
                  <a:lnTo>
                    <a:pt x="407" y="2258"/>
                  </a:lnTo>
                  <a:lnTo>
                    <a:pt x="400" y="2242"/>
                  </a:lnTo>
                  <a:lnTo>
                    <a:pt x="396" y="2228"/>
                  </a:lnTo>
                  <a:lnTo>
                    <a:pt x="393" y="2220"/>
                  </a:lnTo>
                  <a:lnTo>
                    <a:pt x="392" y="2217"/>
                  </a:lnTo>
                  <a:lnTo>
                    <a:pt x="380" y="2185"/>
                  </a:lnTo>
                  <a:lnTo>
                    <a:pt x="367" y="2149"/>
                  </a:lnTo>
                  <a:lnTo>
                    <a:pt x="355" y="2110"/>
                  </a:lnTo>
                  <a:lnTo>
                    <a:pt x="343" y="2071"/>
                  </a:lnTo>
                  <a:lnTo>
                    <a:pt x="332" y="2029"/>
                  </a:lnTo>
                  <a:lnTo>
                    <a:pt x="323" y="1987"/>
                  </a:lnTo>
                  <a:lnTo>
                    <a:pt x="312" y="1944"/>
                  </a:lnTo>
                  <a:lnTo>
                    <a:pt x="303" y="1901"/>
                  </a:lnTo>
                  <a:lnTo>
                    <a:pt x="294" y="1861"/>
                  </a:lnTo>
                  <a:lnTo>
                    <a:pt x="286" y="1821"/>
                  </a:lnTo>
                  <a:lnTo>
                    <a:pt x="279" y="1784"/>
                  </a:lnTo>
                  <a:lnTo>
                    <a:pt x="272" y="1750"/>
                  </a:lnTo>
                  <a:lnTo>
                    <a:pt x="267" y="1719"/>
                  </a:lnTo>
                  <a:lnTo>
                    <a:pt x="262" y="1692"/>
                  </a:lnTo>
                  <a:lnTo>
                    <a:pt x="259" y="1671"/>
                  </a:lnTo>
                  <a:lnTo>
                    <a:pt x="256" y="1655"/>
                  </a:lnTo>
                  <a:lnTo>
                    <a:pt x="255" y="1644"/>
                  </a:lnTo>
                  <a:lnTo>
                    <a:pt x="253" y="1640"/>
                  </a:lnTo>
                  <a:lnTo>
                    <a:pt x="246" y="1598"/>
                  </a:lnTo>
                  <a:lnTo>
                    <a:pt x="240" y="1555"/>
                  </a:lnTo>
                  <a:lnTo>
                    <a:pt x="236" y="1514"/>
                  </a:lnTo>
                  <a:lnTo>
                    <a:pt x="234" y="1477"/>
                  </a:lnTo>
                  <a:lnTo>
                    <a:pt x="232" y="1442"/>
                  </a:lnTo>
                  <a:lnTo>
                    <a:pt x="230" y="1411"/>
                  </a:lnTo>
                  <a:lnTo>
                    <a:pt x="229" y="1385"/>
                  </a:lnTo>
                  <a:lnTo>
                    <a:pt x="229" y="1363"/>
                  </a:lnTo>
                  <a:lnTo>
                    <a:pt x="230" y="1347"/>
                  </a:lnTo>
                  <a:lnTo>
                    <a:pt x="230" y="1337"/>
                  </a:lnTo>
                  <a:lnTo>
                    <a:pt x="230" y="1334"/>
                  </a:lnTo>
                  <a:lnTo>
                    <a:pt x="218" y="1279"/>
                  </a:lnTo>
                  <a:lnTo>
                    <a:pt x="205" y="1228"/>
                  </a:lnTo>
                  <a:lnTo>
                    <a:pt x="192" y="1182"/>
                  </a:lnTo>
                  <a:lnTo>
                    <a:pt x="180" y="1142"/>
                  </a:lnTo>
                  <a:lnTo>
                    <a:pt x="169" y="1106"/>
                  </a:lnTo>
                  <a:lnTo>
                    <a:pt x="158" y="1075"/>
                  </a:lnTo>
                  <a:lnTo>
                    <a:pt x="149" y="1050"/>
                  </a:lnTo>
                  <a:lnTo>
                    <a:pt x="142" y="1029"/>
                  </a:lnTo>
                  <a:lnTo>
                    <a:pt x="136" y="1015"/>
                  </a:lnTo>
                  <a:lnTo>
                    <a:pt x="132" y="1006"/>
                  </a:lnTo>
                  <a:lnTo>
                    <a:pt x="131" y="1004"/>
                  </a:lnTo>
                  <a:lnTo>
                    <a:pt x="102" y="939"/>
                  </a:lnTo>
                  <a:lnTo>
                    <a:pt x="77" y="879"/>
                  </a:lnTo>
                  <a:lnTo>
                    <a:pt x="57" y="822"/>
                  </a:lnTo>
                  <a:lnTo>
                    <a:pt x="41" y="769"/>
                  </a:lnTo>
                  <a:lnTo>
                    <a:pt x="29" y="722"/>
                  </a:lnTo>
                  <a:lnTo>
                    <a:pt x="19" y="678"/>
                  </a:lnTo>
                  <a:lnTo>
                    <a:pt x="11" y="641"/>
                  </a:lnTo>
                  <a:lnTo>
                    <a:pt x="6" y="609"/>
                  </a:lnTo>
                  <a:lnTo>
                    <a:pt x="2" y="584"/>
                  </a:lnTo>
                  <a:lnTo>
                    <a:pt x="1" y="565"/>
                  </a:lnTo>
                  <a:lnTo>
                    <a:pt x="0" y="555"/>
                  </a:lnTo>
                  <a:lnTo>
                    <a:pt x="0" y="550"/>
                  </a:lnTo>
                  <a:lnTo>
                    <a:pt x="0" y="493"/>
                  </a:lnTo>
                  <a:lnTo>
                    <a:pt x="4" y="442"/>
                  </a:lnTo>
                  <a:lnTo>
                    <a:pt x="10" y="393"/>
                  </a:lnTo>
                  <a:lnTo>
                    <a:pt x="19" y="350"/>
                  </a:lnTo>
                  <a:lnTo>
                    <a:pt x="30" y="309"/>
                  </a:lnTo>
                  <a:lnTo>
                    <a:pt x="42" y="273"/>
                  </a:lnTo>
                  <a:lnTo>
                    <a:pt x="55" y="241"/>
                  </a:lnTo>
                  <a:lnTo>
                    <a:pt x="69" y="212"/>
                  </a:lnTo>
                  <a:lnTo>
                    <a:pt x="85" y="186"/>
                  </a:lnTo>
                  <a:lnTo>
                    <a:pt x="99" y="164"/>
                  </a:lnTo>
                  <a:lnTo>
                    <a:pt x="113" y="146"/>
                  </a:lnTo>
                  <a:lnTo>
                    <a:pt x="126" y="130"/>
                  </a:lnTo>
                  <a:lnTo>
                    <a:pt x="137" y="118"/>
                  </a:lnTo>
                  <a:lnTo>
                    <a:pt x="147" y="109"/>
                  </a:lnTo>
                  <a:lnTo>
                    <a:pt x="155" y="102"/>
                  </a:lnTo>
                  <a:lnTo>
                    <a:pt x="160" y="99"/>
                  </a:lnTo>
                  <a:lnTo>
                    <a:pt x="161" y="96"/>
                  </a:lnTo>
                  <a:lnTo>
                    <a:pt x="184" y="71"/>
                  </a:lnTo>
                  <a:lnTo>
                    <a:pt x="210" y="52"/>
                  </a:lnTo>
                  <a:lnTo>
                    <a:pt x="238" y="34"/>
                  </a:lnTo>
                  <a:lnTo>
                    <a:pt x="269" y="22"/>
                  </a:lnTo>
                  <a:lnTo>
                    <a:pt x="302" y="12"/>
                  </a:lnTo>
                  <a:lnTo>
                    <a:pt x="336" y="6"/>
                  </a:lnTo>
                  <a:lnTo>
                    <a:pt x="370" y="1"/>
                  </a:lnTo>
                  <a:lnTo>
                    <a:pt x="405"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
          <p:nvSpPr>
            <p:cNvPr id="107" name="Oval 1">
              <a:extLst>
                <a:ext uri="{FF2B5EF4-FFF2-40B4-BE49-F238E27FC236}">
                  <a16:creationId xmlns:a16="http://schemas.microsoft.com/office/drawing/2014/main" id="{DBEB7D70-618F-4A30-A031-565E2E2943A6}"/>
                </a:ext>
              </a:extLst>
            </p:cNvPr>
            <p:cNvSpPr/>
            <p:nvPr/>
          </p:nvSpPr>
          <p:spPr>
            <a:xfrm>
              <a:off x="3473641" y="1985936"/>
              <a:ext cx="73952" cy="236298"/>
            </a:xfrm>
            <a:custGeom>
              <a:avLst/>
              <a:gdLst/>
              <a:ahLst/>
              <a:cxnLst/>
              <a:rect l="l" t="t" r="r" b="b"/>
              <a:pathLst>
                <a:path w="1236712" h="3951659">
                  <a:moveTo>
                    <a:pt x="457153" y="1368152"/>
                  </a:moveTo>
                  <a:lnTo>
                    <a:pt x="779559" y="1368152"/>
                  </a:lnTo>
                  <a:lnTo>
                    <a:pt x="779559" y="2983270"/>
                  </a:lnTo>
                  <a:cubicBezTo>
                    <a:pt x="897782" y="3041176"/>
                    <a:pt x="978396" y="3162967"/>
                    <a:pt x="978396" y="3303586"/>
                  </a:cubicBezTo>
                  <a:cubicBezTo>
                    <a:pt x="978396" y="3502431"/>
                    <a:pt x="817201" y="3663626"/>
                    <a:pt x="618356" y="3663626"/>
                  </a:cubicBezTo>
                  <a:cubicBezTo>
                    <a:pt x="419511" y="3663626"/>
                    <a:pt x="258316" y="3502431"/>
                    <a:pt x="258316" y="3303586"/>
                  </a:cubicBezTo>
                  <a:cubicBezTo>
                    <a:pt x="258316" y="3162967"/>
                    <a:pt x="338930" y="3041176"/>
                    <a:pt x="457153" y="2983270"/>
                  </a:cubicBezTo>
                  <a:close/>
                  <a:moveTo>
                    <a:pt x="618356" y="108087"/>
                  </a:moveTo>
                  <a:cubicBezTo>
                    <a:pt x="489122" y="108087"/>
                    <a:pt x="384356" y="292948"/>
                    <a:pt x="384356" y="520986"/>
                  </a:cubicBezTo>
                  <a:lnTo>
                    <a:pt x="384356" y="2909296"/>
                  </a:lnTo>
                  <a:cubicBezTo>
                    <a:pt x="243992" y="2988641"/>
                    <a:pt x="150304" y="3139601"/>
                    <a:pt x="150304" y="3312443"/>
                  </a:cubicBezTo>
                  <a:cubicBezTo>
                    <a:pt x="150304" y="3570941"/>
                    <a:pt x="359858" y="3780495"/>
                    <a:pt x="618356" y="3780495"/>
                  </a:cubicBezTo>
                  <a:cubicBezTo>
                    <a:pt x="876854" y="3780495"/>
                    <a:pt x="1086408" y="3570941"/>
                    <a:pt x="1086408" y="3312443"/>
                  </a:cubicBezTo>
                  <a:cubicBezTo>
                    <a:pt x="1086408" y="3139601"/>
                    <a:pt x="992721" y="2988641"/>
                    <a:pt x="852356" y="2909296"/>
                  </a:cubicBezTo>
                  <a:lnTo>
                    <a:pt x="852356" y="520986"/>
                  </a:lnTo>
                  <a:cubicBezTo>
                    <a:pt x="852356" y="292948"/>
                    <a:pt x="747591" y="108087"/>
                    <a:pt x="618356" y="108087"/>
                  </a:cubicBezTo>
                  <a:close/>
                  <a:moveTo>
                    <a:pt x="618356" y="0"/>
                  </a:moveTo>
                  <a:cubicBezTo>
                    <a:pt x="824146" y="0"/>
                    <a:pt x="990972" y="166826"/>
                    <a:pt x="990972" y="372616"/>
                  </a:cubicBezTo>
                  <a:lnTo>
                    <a:pt x="990972" y="2842737"/>
                  </a:lnTo>
                  <a:cubicBezTo>
                    <a:pt x="1140867" y="2953808"/>
                    <a:pt x="1236712" y="3132362"/>
                    <a:pt x="1236712" y="3333303"/>
                  </a:cubicBezTo>
                  <a:cubicBezTo>
                    <a:pt x="1236712" y="3674812"/>
                    <a:pt x="959865" y="3951659"/>
                    <a:pt x="618356" y="3951659"/>
                  </a:cubicBezTo>
                  <a:cubicBezTo>
                    <a:pt x="276847" y="3951659"/>
                    <a:pt x="0" y="3674812"/>
                    <a:pt x="0" y="3333303"/>
                  </a:cubicBezTo>
                  <a:cubicBezTo>
                    <a:pt x="0" y="3132362"/>
                    <a:pt x="95846" y="2953808"/>
                    <a:pt x="245740" y="2842737"/>
                  </a:cubicBezTo>
                  <a:lnTo>
                    <a:pt x="245740" y="372616"/>
                  </a:lnTo>
                  <a:cubicBezTo>
                    <a:pt x="245740" y="166826"/>
                    <a:pt x="412566" y="0"/>
                    <a:pt x="61835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108" name="Heart 3">
              <a:extLst>
                <a:ext uri="{FF2B5EF4-FFF2-40B4-BE49-F238E27FC236}">
                  <a16:creationId xmlns:a16="http://schemas.microsoft.com/office/drawing/2014/main" id="{959CC890-9306-4F89-A605-A67CFB1F7FAF}"/>
                </a:ext>
              </a:extLst>
            </p:cNvPr>
            <p:cNvSpPr>
              <a:spLocks noChangeAspect="1"/>
            </p:cNvSpPr>
            <p:nvPr/>
          </p:nvSpPr>
          <p:spPr>
            <a:xfrm>
              <a:off x="3475587" y="2829094"/>
              <a:ext cx="243843" cy="220674"/>
            </a:xfrm>
            <a:custGeom>
              <a:avLst/>
              <a:gdLst/>
              <a:ahLst/>
              <a:cxnLst/>
              <a:rect l="l" t="t" r="r" b="b"/>
              <a:pathLst>
                <a:path w="3971393" h="3594045">
                  <a:moveTo>
                    <a:pt x="2284446" y="942229"/>
                  </a:moveTo>
                  <a:cubicBezTo>
                    <a:pt x="2231718" y="946666"/>
                    <a:pt x="2184212" y="981897"/>
                    <a:pt x="2166723" y="1035351"/>
                  </a:cubicBezTo>
                  <a:lnTo>
                    <a:pt x="1818705" y="2099054"/>
                  </a:lnTo>
                  <a:lnTo>
                    <a:pt x="1630896" y="1461099"/>
                  </a:lnTo>
                  <a:cubicBezTo>
                    <a:pt x="1625536" y="1442893"/>
                    <a:pt x="1616698" y="1426659"/>
                    <a:pt x="1605222" y="1412988"/>
                  </a:cubicBezTo>
                  <a:cubicBezTo>
                    <a:pt x="1592838" y="1372092"/>
                    <a:pt x="1559535" y="1339590"/>
                    <a:pt x="1515200" y="1327710"/>
                  </a:cubicBezTo>
                  <a:cubicBezTo>
                    <a:pt x="1442764" y="1308302"/>
                    <a:pt x="1368310" y="1351289"/>
                    <a:pt x="1348901" y="1423723"/>
                  </a:cubicBezTo>
                  <a:lnTo>
                    <a:pt x="1175574" y="2070589"/>
                  </a:lnTo>
                  <a:lnTo>
                    <a:pt x="887391" y="2070589"/>
                  </a:lnTo>
                  <a:cubicBezTo>
                    <a:pt x="812401" y="2070589"/>
                    <a:pt x="751610" y="2131382"/>
                    <a:pt x="751610" y="2206372"/>
                  </a:cubicBezTo>
                  <a:cubicBezTo>
                    <a:pt x="751609" y="2281361"/>
                    <a:pt x="812402" y="2342153"/>
                    <a:pt x="887391" y="2342154"/>
                  </a:cubicBezTo>
                  <a:lnTo>
                    <a:pt x="1266160" y="2342154"/>
                  </a:lnTo>
                  <a:cubicBezTo>
                    <a:pt x="1309243" y="2342153"/>
                    <a:pt x="1347639" y="2322088"/>
                    <a:pt x="1370869" y="2289485"/>
                  </a:cubicBezTo>
                  <a:cubicBezTo>
                    <a:pt x="1392914" y="2274134"/>
                    <a:pt x="1408463" y="2250677"/>
                    <a:pt x="1415910" y="2222885"/>
                  </a:cubicBezTo>
                  <a:lnTo>
                    <a:pt x="1490320" y="1945186"/>
                  </a:lnTo>
                  <a:lnTo>
                    <a:pt x="1661817" y="2527729"/>
                  </a:lnTo>
                  <a:cubicBezTo>
                    <a:pt x="1680716" y="2591927"/>
                    <a:pt x="1742866" y="2631605"/>
                    <a:pt x="1806849" y="2621696"/>
                  </a:cubicBezTo>
                  <a:cubicBezTo>
                    <a:pt x="1873057" y="2637495"/>
                    <a:pt x="1940784" y="2599243"/>
                    <a:pt x="1962449" y="2533025"/>
                  </a:cubicBezTo>
                  <a:lnTo>
                    <a:pt x="2291633" y="1526890"/>
                  </a:lnTo>
                  <a:lnTo>
                    <a:pt x="2478124" y="2222886"/>
                  </a:lnTo>
                  <a:cubicBezTo>
                    <a:pt x="2491725" y="2273643"/>
                    <a:pt x="2532355" y="2309941"/>
                    <a:pt x="2580723" y="2318869"/>
                  </a:cubicBezTo>
                  <a:cubicBezTo>
                    <a:pt x="2600453" y="2334375"/>
                    <a:pt x="2625460" y="2342152"/>
                    <a:pt x="2652283" y="2342153"/>
                  </a:cubicBezTo>
                  <a:lnTo>
                    <a:pt x="3058108" y="2342153"/>
                  </a:lnTo>
                  <a:cubicBezTo>
                    <a:pt x="3133099" y="2342153"/>
                    <a:pt x="3193891" y="2281360"/>
                    <a:pt x="3193891" y="2206371"/>
                  </a:cubicBezTo>
                  <a:cubicBezTo>
                    <a:pt x="3193890" y="2131381"/>
                    <a:pt x="3133099" y="2070589"/>
                    <a:pt x="3058108" y="2070588"/>
                  </a:cubicBezTo>
                  <a:lnTo>
                    <a:pt x="2718460" y="2070589"/>
                  </a:lnTo>
                  <a:lnTo>
                    <a:pt x="2455970" y="1090961"/>
                  </a:lnTo>
                  <a:cubicBezTo>
                    <a:pt x="2449895" y="1068289"/>
                    <a:pt x="2438427" y="1048501"/>
                    <a:pt x="2421928" y="1033927"/>
                  </a:cubicBezTo>
                  <a:cubicBezTo>
                    <a:pt x="2410672" y="994460"/>
                    <a:pt x="2379946" y="962248"/>
                    <a:pt x="2337996" y="948523"/>
                  </a:cubicBezTo>
                  <a:cubicBezTo>
                    <a:pt x="2320178" y="942693"/>
                    <a:pt x="2302022" y="940751"/>
                    <a:pt x="2284446" y="942229"/>
                  </a:cubicBezTo>
                  <a:close/>
                  <a:moveTo>
                    <a:pt x="941190" y="119"/>
                  </a:moveTo>
                  <a:cubicBezTo>
                    <a:pt x="1335246" y="6449"/>
                    <a:pt x="1754682" y="267656"/>
                    <a:pt x="1985697" y="864700"/>
                  </a:cubicBezTo>
                  <a:cubicBezTo>
                    <a:pt x="2807082" y="-1258124"/>
                    <a:pt x="6010484" y="864700"/>
                    <a:pt x="1985697" y="3594045"/>
                  </a:cubicBezTo>
                  <a:cubicBezTo>
                    <a:pt x="-907119" y="1632328"/>
                    <a:pt x="-65842" y="-16059"/>
                    <a:pt x="941190" y="11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cs typeface="B Nazanin" panose="00000400000000000000" pitchFamily="2" charset="-78"/>
              </a:endParaRPr>
            </a:p>
          </p:txBody>
        </p:sp>
      </p:grpSp>
    </p:spTree>
    <p:extLst>
      <p:ext uri="{BB962C8B-B14F-4D97-AF65-F5344CB8AC3E}">
        <p14:creationId xmlns:p14="http://schemas.microsoft.com/office/powerpoint/2010/main" val="273794256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3883"/>
        <p:cNvGrpSpPr/>
        <p:nvPr/>
      </p:nvGrpSpPr>
      <p:grpSpPr>
        <a:xfrm>
          <a:off x="0" y="0"/>
          <a:ext cx="0" cy="0"/>
          <a:chOff x="0" y="0"/>
          <a:chExt cx="0" cy="0"/>
        </a:xfrm>
      </p:grpSpPr>
      <p:sp>
        <p:nvSpPr>
          <p:cNvPr id="13884" name="Google Shape;13884;p27"/>
          <p:cNvSpPr/>
          <p:nvPr/>
        </p:nvSpPr>
        <p:spPr>
          <a:xfrm>
            <a:off x="1390418" y="2357055"/>
            <a:ext cx="483263" cy="472819"/>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3885" name="Google Shape;13885;p27"/>
          <p:cNvGrpSpPr/>
          <p:nvPr/>
        </p:nvGrpSpPr>
        <p:grpSpPr>
          <a:xfrm>
            <a:off x="3388878" y="2357009"/>
            <a:ext cx="475649" cy="470985"/>
            <a:chOff x="3192838" y="1931233"/>
            <a:chExt cx="298300" cy="295375"/>
          </a:xfrm>
        </p:grpSpPr>
        <p:sp>
          <p:nvSpPr>
            <p:cNvPr id="13886" name="Google Shape;13886;p27"/>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87" name="Google Shape;13887;p27"/>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88" name="Google Shape;13888;p27"/>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89" name="Google Shape;13889;p27"/>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0" name="Google Shape;13890;p27"/>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1" name="Google Shape;13891;p27"/>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2" name="Google Shape;13892;p27"/>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3" name="Google Shape;13893;p27"/>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4" name="Google Shape;13894;p27"/>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5" name="Google Shape;13895;p27"/>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6" name="Google Shape;13896;p27"/>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7" name="Google Shape;13897;p27"/>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8" name="Google Shape;13898;p27"/>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9" name="Google Shape;13899;p27"/>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0" name="Google Shape;13900;p27"/>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1" name="Google Shape;13901;p27"/>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2" name="Google Shape;13902;p27"/>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3" name="Google Shape;13903;p27"/>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4" name="Google Shape;13904;p27"/>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5" name="Google Shape;13905;p27"/>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6" name="Google Shape;13906;p27"/>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7" name="Google Shape;13907;p27"/>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8" name="Google Shape;13908;p27"/>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9" name="Google Shape;13909;p27"/>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10" name="Google Shape;13910;p27"/>
          <p:cNvGrpSpPr/>
          <p:nvPr/>
        </p:nvGrpSpPr>
        <p:grpSpPr>
          <a:xfrm>
            <a:off x="4363871" y="2355215"/>
            <a:ext cx="456675" cy="473736"/>
            <a:chOff x="3676863" y="1930108"/>
            <a:chExt cx="286400" cy="297100"/>
          </a:xfrm>
        </p:grpSpPr>
        <p:sp>
          <p:nvSpPr>
            <p:cNvPr id="13911" name="Google Shape;13911;p27"/>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12" name="Google Shape;13912;p27"/>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13" name="Google Shape;13913;p27"/>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14" name="Google Shape;13914;p27"/>
          <p:cNvGrpSpPr/>
          <p:nvPr/>
        </p:nvGrpSpPr>
        <p:grpSpPr>
          <a:xfrm>
            <a:off x="2396782" y="2354099"/>
            <a:ext cx="476607" cy="474852"/>
            <a:chOff x="2698088" y="1929408"/>
            <a:chExt cx="298900" cy="297800"/>
          </a:xfrm>
        </p:grpSpPr>
        <p:sp>
          <p:nvSpPr>
            <p:cNvPr id="13915" name="Google Shape;13915;p27"/>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16" name="Google Shape;13916;p27"/>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17" name="Google Shape;13917;p27"/>
          <p:cNvGrpSpPr/>
          <p:nvPr/>
        </p:nvGrpSpPr>
        <p:grpSpPr>
          <a:xfrm>
            <a:off x="6430660" y="2356132"/>
            <a:ext cx="384521" cy="472979"/>
            <a:chOff x="4718163" y="1930683"/>
            <a:chExt cx="241150" cy="296625"/>
          </a:xfrm>
        </p:grpSpPr>
        <p:sp>
          <p:nvSpPr>
            <p:cNvPr id="13918" name="Google Shape;13918;p27"/>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19" name="Google Shape;13919;p27"/>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0" name="Google Shape;13920;p27"/>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1" name="Google Shape;13921;p27"/>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2" name="Google Shape;13922;p27"/>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3" name="Google Shape;13923;p27"/>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4" name="Google Shape;13924;p27"/>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5" name="Google Shape;13925;p27"/>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26" name="Google Shape;13926;p27"/>
          <p:cNvGrpSpPr/>
          <p:nvPr/>
        </p:nvGrpSpPr>
        <p:grpSpPr>
          <a:xfrm>
            <a:off x="7355346" y="2354257"/>
            <a:ext cx="474692" cy="473736"/>
            <a:chOff x="5170638" y="1929508"/>
            <a:chExt cx="297700" cy="297100"/>
          </a:xfrm>
        </p:grpSpPr>
        <p:sp>
          <p:nvSpPr>
            <p:cNvPr id="13927" name="Google Shape;13927;p27"/>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8" name="Google Shape;13928;p27"/>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9" name="Google Shape;13929;p27"/>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0" name="Google Shape;13930;p27"/>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1" name="Google Shape;13931;p27"/>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2" name="Google Shape;13932;p27"/>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33" name="Google Shape;13933;p27"/>
          <p:cNvGrpSpPr/>
          <p:nvPr/>
        </p:nvGrpSpPr>
        <p:grpSpPr>
          <a:xfrm>
            <a:off x="8365459" y="2356133"/>
            <a:ext cx="474692" cy="471863"/>
            <a:chOff x="5676688" y="1930683"/>
            <a:chExt cx="297700" cy="295925"/>
          </a:xfrm>
        </p:grpSpPr>
        <p:sp>
          <p:nvSpPr>
            <p:cNvPr id="13934" name="Google Shape;13934;p27"/>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5" name="Google Shape;13935;p27"/>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6" name="Google Shape;13936;p27"/>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7" name="Google Shape;13937;p27"/>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3938" name="Google Shape;13938;p27"/>
          <p:cNvSpPr/>
          <p:nvPr/>
        </p:nvSpPr>
        <p:spPr>
          <a:xfrm>
            <a:off x="9379291" y="2358011"/>
            <a:ext cx="403496" cy="476607"/>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3939" name="Google Shape;13939;p27"/>
          <p:cNvGrpSpPr/>
          <p:nvPr/>
        </p:nvGrpSpPr>
        <p:grpSpPr>
          <a:xfrm>
            <a:off x="10323061" y="2357088"/>
            <a:ext cx="472819" cy="473776"/>
            <a:chOff x="6649513" y="1931283"/>
            <a:chExt cx="296525" cy="297125"/>
          </a:xfrm>
        </p:grpSpPr>
        <p:sp>
          <p:nvSpPr>
            <p:cNvPr id="13940" name="Google Shape;13940;p27"/>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41" name="Google Shape;13941;p27"/>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42" name="Google Shape;13942;p27"/>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43" name="Google Shape;13943;p27"/>
          <p:cNvGrpSpPr/>
          <p:nvPr/>
        </p:nvGrpSpPr>
        <p:grpSpPr>
          <a:xfrm>
            <a:off x="10320192" y="3055813"/>
            <a:ext cx="475689" cy="472779"/>
            <a:chOff x="6647713" y="2369483"/>
            <a:chExt cx="298325" cy="296500"/>
          </a:xfrm>
        </p:grpSpPr>
        <p:sp>
          <p:nvSpPr>
            <p:cNvPr id="13944" name="Google Shape;13944;p27"/>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45" name="Google Shape;13945;p27"/>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46" name="Google Shape;13946;p27"/>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47" name="Google Shape;13947;p27"/>
          <p:cNvGrpSpPr/>
          <p:nvPr/>
        </p:nvGrpSpPr>
        <p:grpSpPr>
          <a:xfrm>
            <a:off x="9343323" y="3055813"/>
            <a:ext cx="473736" cy="472779"/>
            <a:chOff x="6162513" y="2369483"/>
            <a:chExt cx="297100" cy="296500"/>
          </a:xfrm>
        </p:grpSpPr>
        <p:sp>
          <p:nvSpPr>
            <p:cNvPr id="13948" name="Google Shape;13948;p27"/>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49" name="Google Shape;13949;p27"/>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0" name="Google Shape;13950;p27"/>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1" name="Google Shape;13951;p27"/>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2" name="Google Shape;13952;p27"/>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3" name="Google Shape;13953;p27"/>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54" name="Google Shape;13954;p27"/>
          <p:cNvGrpSpPr/>
          <p:nvPr/>
        </p:nvGrpSpPr>
        <p:grpSpPr>
          <a:xfrm>
            <a:off x="8364503" y="3056729"/>
            <a:ext cx="474692" cy="472819"/>
            <a:chOff x="5676088" y="2370058"/>
            <a:chExt cx="297700" cy="296525"/>
          </a:xfrm>
        </p:grpSpPr>
        <p:sp>
          <p:nvSpPr>
            <p:cNvPr id="13955" name="Google Shape;13955;p27"/>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6" name="Google Shape;13956;p27"/>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7" name="Google Shape;13957;p27"/>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8" name="Google Shape;13958;p27"/>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9" name="Google Shape;13959;p27"/>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60" name="Google Shape;13960;p27"/>
          <p:cNvGrpSpPr/>
          <p:nvPr/>
        </p:nvGrpSpPr>
        <p:grpSpPr>
          <a:xfrm>
            <a:off x="7352475" y="3056729"/>
            <a:ext cx="474732" cy="473776"/>
            <a:chOff x="5168838" y="2370058"/>
            <a:chExt cx="297725" cy="297125"/>
          </a:xfrm>
        </p:grpSpPr>
        <p:sp>
          <p:nvSpPr>
            <p:cNvPr id="13961" name="Google Shape;13961;p27"/>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2" name="Google Shape;13962;p27"/>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3" name="Google Shape;13963;p27"/>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4" name="Google Shape;13964;p27"/>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5" name="Google Shape;13965;p27"/>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6" name="Google Shape;13966;p27"/>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7" name="Google Shape;13967;p27"/>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8" name="Google Shape;13968;p27"/>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9" name="Google Shape;13969;p27"/>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0" name="Google Shape;13970;p27"/>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71" name="Google Shape;13971;p27"/>
          <p:cNvGrpSpPr/>
          <p:nvPr/>
        </p:nvGrpSpPr>
        <p:grpSpPr>
          <a:xfrm>
            <a:off x="6360380" y="3141241"/>
            <a:ext cx="473776" cy="303799"/>
            <a:chOff x="4674088" y="2423058"/>
            <a:chExt cx="297125" cy="190525"/>
          </a:xfrm>
        </p:grpSpPr>
        <p:sp>
          <p:nvSpPr>
            <p:cNvPr id="13972" name="Google Shape;13972;p27"/>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3" name="Google Shape;13973;p27"/>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4" name="Google Shape;13974;p27"/>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5" name="Google Shape;13975;p27"/>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6" name="Google Shape;13976;p27"/>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3977" name="Google Shape;13977;p27"/>
          <p:cNvSpPr/>
          <p:nvPr/>
        </p:nvSpPr>
        <p:spPr>
          <a:xfrm>
            <a:off x="5450807" y="3437219"/>
            <a:ext cx="14311" cy="24875"/>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8" name="Google Shape;13978;p27"/>
          <p:cNvSpPr/>
          <p:nvPr/>
        </p:nvSpPr>
        <p:spPr>
          <a:xfrm>
            <a:off x="5758419" y="3392773"/>
            <a:ext cx="14271" cy="2375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9" name="Google Shape;13979;p27"/>
          <p:cNvSpPr/>
          <p:nvPr/>
        </p:nvSpPr>
        <p:spPr>
          <a:xfrm>
            <a:off x="5758419" y="3429766"/>
            <a:ext cx="14271" cy="2379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0" name="Google Shape;13980;p27"/>
          <p:cNvSpPr/>
          <p:nvPr/>
        </p:nvSpPr>
        <p:spPr>
          <a:xfrm>
            <a:off x="5758419" y="3354783"/>
            <a:ext cx="14271" cy="23759"/>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1" name="Google Shape;13981;p27"/>
          <p:cNvSpPr/>
          <p:nvPr/>
        </p:nvSpPr>
        <p:spPr>
          <a:xfrm>
            <a:off x="5758419" y="3317750"/>
            <a:ext cx="14271" cy="23799"/>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2" name="Google Shape;13982;p27"/>
          <p:cNvSpPr/>
          <p:nvPr/>
        </p:nvSpPr>
        <p:spPr>
          <a:xfrm>
            <a:off x="5758419" y="3281675"/>
            <a:ext cx="14271" cy="23799"/>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3" name="Google Shape;13983;p27"/>
          <p:cNvSpPr/>
          <p:nvPr/>
        </p:nvSpPr>
        <p:spPr>
          <a:xfrm>
            <a:off x="5758419" y="3244682"/>
            <a:ext cx="14271" cy="23759"/>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4" name="Google Shape;13984;p27"/>
          <p:cNvSpPr/>
          <p:nvPr/>
        </p:nvSpPr>
        <p:spPr>
          <a:xfrm>
            <a:off x="5697667" y="3455397"/>
            <a:ext cx="14271" cy="23799"/>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5" name="Google Shape;13985;p27"/>
          <p:cNvSpPr/>
          <p:nvPr/>
        </p:nvSpPr>
        <p:spPr>
          <a:xfrm>
            <a:off x="5697667" y="3381371"/>
            <a:ext cx="14271" cy="23759"/>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6" name="Google Shape;13986;p27"/>
          <p:cNvSpPr/>
          <p:nvPr/>
        </p:nvSpPr>
        <p:spPr>
          <a:xfrm>
            <a:off x="5697667" y="3417447"/>
            <a:ext cx="14271" cy="23759"/>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7" name="Google Shape;13987;p27"/>
          <p:cNvSpPr/>
          <p:nvPr/>
        </p:nvSpPr>
        <p:spPr>
          <a:xfrm>
            <a:off x="5697667" y="3345295"/>
            <a:ext cx="14271" cy="23759"/>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8" name="Google Shape;13988;p27"/>
          <p:cNvSpPr/>
          <p:nvPr/>
        </p:nvSpPr>
        <p:spPr>
          <a:xfrm>
            <a:off x="5514429" y="3363314"/>
            <a:ext cx="14271" cy="2379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9" name="Google Shape;13989;p27"/>
          <p:cNvSpPr/>
          <p:nvPr/>
        </p:nvSpPr>
        <p:spPr>
          <a:xfrm>
            <a:off x="5514429" y="3289289"/>
            <a:ext cx="14271" cy="23759"/>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0" name="Google Shape;13990;p27"/>
          <p:cNvSpPr/>
          <p:nvPr/>
        </p:nvSpPr>
        <p:spPr>
          <a:xfrm>
            <a:off x="5514429" y="3326321"/>
            <a:ext cx="14271" cy="2375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1" name="Google Shape;13991;p27"/>
          <p:cNvSpPr/>
          <p:nvPr/>
        </p:nvSpPr>
        <p:spPr>
          <a:xfrm>
            <a:off x="5514429" y="3401303"/>
            <a:ext cx="14271" cy="23759"/>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2" name="Google Shape;13992;p27"/>
          <p:cNvSpPr/>
          <p:nvPr/>
        </p:nvSpPr>
        <p:spPr>
          <a:xfrm>
            <a:off x="5514429" y="3438335"/>
            <a:ext cx="14271" cy="23759"/>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3" name="Google Shape;13993;p27"/>
          <p:cNvSpPr/>
          <p:nvPr/>
        </p:nvSpPr>
        <p:spPr>
          <a:xfrm>
            <a:off x="5682481" y="3144985"/>
            <a:ext cx="23759" cy="14271"/>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4" name="Google Shape;13994;p27"/>
          <p:cNvSpPr/>
          <p:nvPr/>
        </p:nvSpPr>
        <p:spPr>
          <a:xfrm>
            <a:off x="5755589" y="3144985"/>
            <a:ext cx="23759" cy="14271"/>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5" name="Google Shape;13995;p27"/>
          <p:cNvSpPr/>
          <p:nvPr/>
        </p:nvSpPr>
        <p:spPr>
          <a:xfrm>
            <a:off x="5431833" y="3144985"/>
            <a:ext cx="23799" cy="14271"/>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6" name="Google Shape;13996;p27"/>
          <p:cNvSpPr/>
          <p:nvPr/>
        </p:nvSpPr>
        <p:spPr>
          <a:xfrm>
            <a:off x="5718555" y="3144985"/>
            <a:ext cx="23759" cy="14271"/>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7" name="Google Shape;13997;p27"/>
          <p:cNvSpPr/>
          <p:nvPr/>
        </p:nvSpPr>
        <p:spPr>
          <a:xfrm>
            <a:off x="5468865" y="3144985"/>
            <a:ext cx="23759" cy="14271"/>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8" name="Google Shape;13998;p27"/>
          <p:cNvSpPr/>
          <p:nvPr/>
        </p:nvSpPr>
        <p:spPr>
          <a:xfrm>
            <a:off x="5644491" y="3144985"/>
            <a:ext cx="24755" cy="14271"/>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9" name="Google Shape;13999;p27"/>
          <p:cNvSpPr/>
          <p:nvPr/>
        </p:nvSpPr>
        <p:spPr>
          <a:xfrm>
            <a:off x="5505897" y="3144985"/>
            <a:ext cx="24715" cy="14271"/>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0" name="Google Shape;14000;p27"/>
          <p:cNvSpPr/>
          <p:nvPr/>
        </p:nvSpPr>
        <p:spPr>
          <a:xfrm>
            <a:off x="5846715" y="3126010"/>
            <a:ext cx="52261" cy="52261"/>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1" name="Google Shape;14001;p27"/>
          <p:cNvSpPr/>
          <p:nvPr/>
        </p:nvSpPr>
        <p:spPr>
          <a:xfrm>
            <a:off x="5431832" y="3096591"/>
            <a:ext cx="394965" cy="330387"/>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2" name="Google Shape;14002;p27"/>
          <p:cNvSpPr/>
          <p:nvPr/>
        </p:nvSpPr>
        <p:spPr>
          <a:xfrm>
            <a:off x="5865690" y="3294033"/>
            <a:ext cx="14271" cy="23759"/>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3" name="Google Shape;14003;p27"/>
          <p:cNvSpPr/>
          <p:nvPr/>
        </p:nvSpPr>
        <p:spPr>
          <a:xfrm>
            <a:off x="5865690" y="3220923"/>
            <a:ext cx="14271" cy="23799"/>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4" name="Google Shape;14004;p27"/>
          <p:cNvSpPr/>
          <p:nvPr/>
        </p:nvSpPr>
        <p:spPr>
          <a:xfrm>
            <a:off x="5865690" y="3331065"/>
            <a:ext cx="14271" cy="23759"/>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5" name="Google Shape;14005;p27"/>
          <p:cNvSpPr/>
          <p:nvPr/>
        </p:nvSpPr>
        <p:spPr>
          <a:xfrm>
            <a:off x="5865690" y="3257957"/>
            <a:ext cx="14271" cy="23759"/>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6" name="Google Shape;14006;p27"/>
          <p:cNvSpPr/>
          <p:nvPr/>
        </p:nvSpPr>
        <p:spPr>
          <a:xfrm>
            <a:off x="5865690" y="3406047"/>
            <a:ext cx="14271" cy="23759"/>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7" name="Google Shape;14007;p27"/>
          <p:cNvSpPr/>
          <p:nvPr/>
        </p:nvSpPr>
        <p:spPr>
          <a:xfrm>
            <a:off x="5865690" y="3443079"/>
            <a:ext cx="14271" cy="23759"/>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8" name="Google Shape;14008;p27"/>
          <p:cNvSpPr/>
          <p:nvPr/>
        </p:nvSpPr>
        <p:spPr>
          <a:xfrm>
            <a:off x="5865690" y="3368058"/>
            <a:ext cx="14271" cy="23799"/>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9" name="Google Shape;14009;p27"/>
          <p:cNvSpPr/>
          <p:nvPr/>
        </p:nvSpPr>
        <p:spPr>
          <a:xfrm>
            <a:off x="5363507" y="3056688"/>
            <a:ext cx="474692" cy="473776"/>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010" name="Google Shape;14010;p27"/>
          <p:cNvGrpSpPr/>
          <p:nvPr/>
        </p:nvGrpSpPr>
        <p:grpSpPr>
          <a:xfrm>
            <a:off x="4327795" y="3054777"/>
            <a:ext cx="482307" cy="478559"/>
            <a:chOff x="3654238" y="2368833"/>
            <a:chExt cx="302475" cy="300125"/>
          </a:xfrm>
        </p:grpSpPr>
        <p:sp>
          <p:nvSpPr>
            <p:cNvPr id="14011" name="Google Shape;14011;p27"/>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2" name="Google Shape;14012;p27"/>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3" name="Google Shape;14013;p27"/>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4" name="Google Shape;14014;p27"/>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5" name="Google Shape;14015;p27"/>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6" name="Google Shape;14016;p27"/>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7" name="Google Shape;14017;p27"/>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8" name="Google Shape;14018;p27"/>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9" name="Google Shape;14019;p27"/>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0" name="Google Shape;14020;p27"/>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1" name="Google Shape;14021;p27"/>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2" name="Google Shape;14022;p27"/>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23" name="Google Shape;14023;p27"/>
          <p:cNvGrpSpPr/>
          <p:nvPr/>
        </p:nvGrpSpPr>
        <p:grpSpPr>
          <a:xfrm>
            <a:off x="3392665" y="3054736"/>
            <a:ext cx="470905" cy="473776"/>
            <a:chOff x="3195213" y="2368808"/>
            <a:chExt cx="295325" cy="297125"/>
          </a:xfrm>
        </p:grpSpPr>
        <p:sp>
          <p:nvSpPr>
            <p:cNvPr id="14024" name="Google Shape;14024;p27"/>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5" name="Google Shape;14025;p27"/>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6" name="Google Shape;14026;p27"/>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7" name="Google Shape;14027;p27"/>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8" name="Google Shape;14028;p27"/>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9" name="Google Shape;14029;p27"/>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0" name="Google Shape;14030;p27"/>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1" name="Google Shape;14031;p27"/>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2" name="Google Shape;14032;p27"/>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3" name="Google Shape;14033;p27"/>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4" name="Google Shape;14034;p27"/>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5" name="Google Shape;14035;p27"/>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36" name="Google Shape;14036;p27"/>
          <p:cNvGrpSpPr/>
          <p:nvPr/>
        </p:nvGrpSpPr>
        <p:grpSpPr>
          <a:xfrm>
            <a:off x="2374938" y="3055813"/>
            <a:ext cx="490877" cy="473736"/>
            <a:chOff x="2684388" y="2369483"/>
            <a:chExt cx="307850" cy="297100"/>
          </a:xfrm>
        </p:grpSpPr>
        <p:sp>
          <p:nvSpPr>
            <p:cNvPr id="14037" name="Google Shape;14037;p27"/>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8" name="Google Shape;14038;p27"/>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9" name="Google Shape;14039;p27"/>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0" name="Google Shape;14040;p27"/>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041" name="Google Shape;14041;p27"/>
          <p:cNvSpPr/>
          <p:nvPr/>
        </p:nvSpPr>
        <p:spPr>
          <a:xfrm>
            <a:off x="1390418" y="3056569"/>
            <a:ext cx="474692" cy="473895"/>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042" name="Google Shape;14042;p27"/>
          <p:cNvGrpSpPr/>
          <p:nvPr/>
        </p:nvGrpSpPr>
        <p:grpSpPr>
          <a:xfrm>
            <a:off x="1388542" y="3781088"/>
            <a:ext cx="475689" cy="475649"/>
            <a:chOff x="2193213" y="2824333"/>
            <a:chExt cx="298325" cy="298300"/>
          </a:xfrm>
        </p:grpSpPr>
        <p:sp>
          <p:nvSpPr>
            <p:cNvPr id="14043" name="Google Shape;14043;p27"/>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4" name="Google Shape;14044;p27"/>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5" name="Google Shape;14045;p27"/>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6" name="Google Shape;14046;p27"/>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7" name="Google Shape;14047;p27"/>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8" name="Google Shape;14048;p27"/>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9" name="Google Shape;14049;p27"/>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0" name="Google Shape;14050;p27"/>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1" name="Google Shape;14051;p27"/>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2" name="Google Shape;14052;p27"/>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3" name="Google Shape;14053;p27"/>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4" name="Google Shape;14054;p27"/>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5" name="Google Shape;14055;p27"/>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6" name="Google Shape;14056;p27"/>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7" name="Google Shape;14057;p27"/>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8" name="Google Shape;14058;p27"/>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059" name="Google Shape;14059;p27"/>
          <p:cNvSpPr/>
          <p:nvPr/>
        </p:nvSpPr>
        <p:spPr>
          <a:xfrm>
            <a:off x="2367316" y="3779123"/>
            <a:ext cx="482307" cy="472819"/>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060" name="Google Shape;14060;p27"/>
          <p:cNvGrpSpPr/>
          <p:nvPr/>
        </p:nvGrpSpPr>
        <p:grpSpPr>
          <a:xfrm>
            <a:off x="3390791" y="3782004"/>
            <a:ext cx="474692" cy="475649"/>
            <a:chOff x="3194038" y="2824908"/>
            <a:chExt cx="297700" cy="298300"/>
          </a:xfrm>
        </p:grpSpPr>
        <p:sp>
          <p:nvSpPr>
            <p:cNvPr id="14061" name="Google Shape;14061;p27"/>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2" name="Google Shape;14062;p27"/>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3" name="Google Shape;14063;p27"/>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4" name="Google Shape;14064;p27"/>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5" name="Google Shape;14065;p27"/>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6" name="Google Shape;14066;p27"/>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7" name="Google Shape;14067;p27"/>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8" name="Google Shape;14068;p27"/>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69" name="Google Shape;14069;p27"/>
          <p:cNvGrpSpPr/>
          <p:nvPr/>
        </p:nvGrpSpPr>
        <p:grpSpPr>
          <a:xfrm>
            <a:off x="4311651" y="3781764"/>
            <a:ext cx="493708" cy="475928"/>
            <a:chOff x="3644113" y="2824758"/>
            <a:chExt cx="309625" cy="298475"/>
          </a:xfrm>
        </p:grpSpPr>
        <p:sp>
          <p:nvSpPr>
            <p:cNvPr id="14070" name="Google Shape;14070;p27"/>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1" name="Google Shape;14071;p27"/>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2" name="Google Shape;14072;p27"/>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73" name="Google Shape;14073;p27"/>
          <p:cNvGrpSpPr/>
          <p:nvPr/>
        </p:nvGrpSpPr>
        <p:grpSpPr>
          <a:xfrm>
            <a:off x="5363581" y="3782003"/>
            <a:ext cx="474692" cy="469989"/>
            <a:chOff x="4176388" y="2824908"/>
            <a:chExt cx="297700" cy="294750"/>
          </a:xfrm>
        </p:grpSpPr>
        <p:sp>
          <p:nvSpPr>
            <p:cNvPr id="14074" name="Google Shape;14074;p27"/>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5" name="Google Shape;14075;p27"/>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6" name="Google Shape;14076;p27"/>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7" name="Google Shape;14077;p27"/>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8" name="Google Shape;14078;p27"/>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9" name="Google Shape;14079;p27"/>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0" name="Google Shape;14080;p27"/>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1" name="Google Shape;14081;p27"/>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2" name="Google Shape;14082;p27"/>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3" name="Google Shape;14083;p27"/>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4" name="Google Shape;14084;p27"/>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5" name="Google Shape;14085;p27"/>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6" name="Google Shape;14086;p27"/>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7" name="Google Shape;14087;p27"/>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8" name="Google Shape;14088;p27"/>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89" name="Google Shape;14089;p27"/>
          <p:cNvGrpSpPr/>
          <p:nvPr/>
        </p:nvGrpSpPr>
        <p:grpSpPr>
          <a:xfrm>
            <a:off x="6359463" y="3778296"/>
            <a:ext cx="474692" cy="477483"/>
            <a:chOff x="4673513" y="2822583"/>
            <a:chExt cx="297700" cy="299450"/>
          </a:xfrm>
        </p:grpSpPr>
        <p:sp>
          <p:nvSpPr>
            <p:cNvPr id="14090" name="Google Shape;14090;p27"/>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91" name="Google Shape;14091;p27"/>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92" name="Google Shape;14092;p27"/>
          <p:cNvGrpSpPr/>
          <p:nvPr/>
        </p:nvGrpSpPr>
        <p:grpSpPr>
          <a:xfrm>
            <a:off x="7350602" y="3791531"/>
            <a:ext cx="476607" cy="450935"/>
            <a:chOff x="5167663" y="2830883"/>
            <a:chExt cx="298900" cy="282800"/>
          </a:xfrm>
        </p:grpSpPr>
        <p:sp>
          <p:nvSpPr>
            <p:cNvPr id="14093" name="Google Shape;14093;p27"/>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94" name="Google Shape;14094;p27"/>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95" name="Google Shape;14095;p27"/>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96" name="Google Shape;14096;p27"/>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97" name="Google Shape;14097;p27"/>
          <p:cNvGrpSpPr/>
          <p:nvPr/>
        </p:nvGrpSpPr>
        <p:grpSpPr>
          <a:xfrm>
            <a:off x="8394879" y="3781326"/>
            <a:ext cx="413024" cy="473497"/>
            <a:chOff x="5695138" y="2824483"/>
            <a:chExt cx="259025" cy="296950"/>
          </a:xfrm>
        </p:grpSpPr>
        <p:sp>
          <p:nvSpPr>
            <p:cNvPr id="14098" name="Google Shape;14098;p27"/>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99" name="Google Shape;14099;p27"/>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0" name="Google Shape;14100;p27"/>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1" name="Google Shape;14101;p27"/>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102" name="Google Shape;14102;p27"/>
          <p:cNvSpPr/>
          <p:nvPr/>
        </p:nvSpPr>
        <p:spPr>
          <a:xfrm>
            <a:off x="9329901" y="3781953"/>
            <a:ext cx="474692" cy="473776"/>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3" name="Google Shape;14103;p27"/>
          <p:cNvSpPr/>
          <p:nvPr/>
        </p:nvSpPr>
        <p:spPr>
          <a:xfrm>
            <a:off x="10332432" y="3781037"/>
            <a:ext cx="454761" cy="474692"/>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104" name="Google Shape;14104;p27"/>
          <p:cNvGrpSpPr/>
          <p:nvPr/>
        </p:nvGrpSpPr>
        <p:grpSpPr>
          <a:xfrm>
            <a:off x="10335379" y="4561411"/>
            <a:ext cx="468075" cy="473736"/>
            <a:chOff x="6657238" y="3313708"/>
            <a:chExt cx="293550" cy="297100"/>
          </a:xfrm>
        </p:grpSpPr>
        <p:sp>
          <p:nvSpPr>
            <p:cNvPr id="14105" name="Google Shape;14105;p27"/>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6" name="Google Shape;14106;p27"/>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7" name="Google Shape;14107;p27"/>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8" name="Google Shape;14108;p27"/>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9" name="Google Shape;14109;p27"/>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0" name="Google Shape;14110;p27"/>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1" name="Google Shape;14111;p27"/>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2" name="Google Shape;14112;p27"/>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3" name="Google Shape;14113;p27"/>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4" name="Google Shape;14114;p27"/>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5" name="Google Shape;14115;p27"/>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6" name="Google Shape;14116;p27"/>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7" name="Google Shape;14117;p27"/>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8" name="Google Shape;14118;p27"/>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9" name="Google Shape;14119;p27"/>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20" name="Google Shape;14120;p27"/>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121" name="Google Shape;14121;p27"/>
          <p:cNvSpPr/>
          <p:nvPr/>
        </p:nvSpPr>
        <p:spPr>
          <a:xfrm>
            <a:off x="9501750" y="4765451"/>
            <a:ext cx="138645" cy="14271"/>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22" name="Google Shape;14122;p27"/>
          <p:cNvSpPr/>
          <p:nvPr/>
        </p:nvSpPr>
        <p:spPr>
          <a:xfrm>
            <a:off x="9501750" y="4800570"/>
            <a:ext cx="138645" cy="14311"/>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23" name="Google Shape;14123;p27"/>
          <p:cNvSpPr/>
          <p:nvPr/>
        </p:nvSpPr>
        <p:spPr>
          <a:xfrm>
            <a:off x="9533082" y="4833817"/>
            <a:ext cx="75980" cy="14271"/>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24" name="Google Shape;14124;p27"/>
          <p:cNvSpPr/>
          <p:nvPr/>
        </p:nvSpPr>
        <p:spPr>
          <a:xfrm>
            <a:off x="9343216" y="4563267"/>
            <a:ext cx="450017" cy="473736"/>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125" name="Google Shape;14125;p27"/>
          <p:cNvGrpSpPr/>
          <p:nvPr/>
        </p:nvGrpSpPr>
        <p:grpSpPr>
          <a:xfrm>
            <a:off x="8364503" y="4563324"/>
            <a:ext cx="474692" cy="473736"/>
            <a:chOff x="5676088" y="3314908"/>
            <a:chExt cx="297700" cy="297100"/>
          </a:xfrm>
        </p:grpSpPr>
        <p:sp>
          <p:nvSpPr>
            <p:cNvPr id="14126" name="Google Shape;14126;p27"/>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27" name="Google Shape;14127;p27"/>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28" name="Google Shape;14128;p27"/>
          <p:cNvGrpSpPr/>
          <p:nvPr/>
        </p:nvGrpSpPr>
        <p:grpSpPr>
          <a:xfrm>
            <a:off x="7351519" y="4560455"/>
            <a:ext cx="474732" cy="473776"/>
            <a:chOff x="5168238" y="3313108"/>
            <a:chExt cx="297725" cy="297125"/>
          </a:xfrm>
        </p:grpSpPr>
        <p:sp>
          <p:nvSpPr>
            <p:cNvPr id="14129" name="Google Shape;14129;p27"/>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0" name="Google Shape;14130;p27"/>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1" name="Google Shape;14131;p27"/>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2" name="Google Shape;14132;p27"/>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3" name="Google Shape;14133;p27"/>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134" name="Google Shape;14134;p27"/>
          <p:cNvSpPr/>
          <p:nvPr/>
        </p:nvSpPr>
        <p:spPr>
          <a:xfrm>
            <a:off x="6347023" y="4559439"/>
            <a:ext cx="488007" cy="474373"/>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135" name="Google Shape;14135;p27"/>
          <p:cNvGrpSpPr/>
          <p:nvPr/>
        </p:nvGrpSpPr>
        <p:grpSpPr>
          <a:xfrm>
            <a:off x="5365455" y="4561411"/>
            <a:ext cx="468075" cy="473736"/>
            <a:chOff x="4177563" y="3313708"/>
            <a:chExt cx="293550" cy="297100"/>
          </a:xfrm>
        </p:grpSpPr>
        <p:sp>
          <p:nvSpPr>
            <p:cNvPr id="14136" name="Google Shape;14136;p27"/>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7" name="Google Shape;14137;p27"/>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8" name="Google Shape;14138;p27"/>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9" name="Google Shape;14139;p27"/>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0" name="Google Shape;14140;p27"/>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1" name="Google Shape;14141;p27"/>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2" name="Google Shape;14142;p27"/>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3" name="Google Shape;14143;p27"/>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4" name="Google Shape;14144;p27"/>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5" name="Google Shape;14145;p27"/>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6" name="Google Shape;14146;p27"/>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7" name="Google Shape;14147;p27"/>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8" name="Google Shape;14148;p27"/>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149" name="Google Shape;14149;p27"/>
          <p:cNvSpPr/>
          <p:nvPr/>
        </p:nvSpPr>
        <p:spPr>
          <a:xfrm>
            <a:off x="4330602" y="4561194"/>
            <a:ext cx="474692" cy="474852"/>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150" name="Google Shape;14150;p27"/>
          <p:cNvGrpSpPr/>
          <p:nvPr/>
        </p:nvGrpSpPr>
        <p:grpSpPr>
          <a:xfrm>
            <a:off x="3390791" y="4561411"/>
            <a:ext cx="472779" cy="472819"/>
            <a:chOff x="3194038" y="3313708"/>
            <a:chExt cx="296500" cy="296525"/>
          </a:xfrm>
        </p:grpSpPr>
        <p:sp>
          <p:nvSpPr>
            <p:cNvPr id="14151" name="Google Shape;14151;p27"/>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2" name="Google Shape;14152;p27"/>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3" name="Google Shape;14153;p27"/>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4" name="Google Shape;14154;p27"/>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5" name="Google Shape;14155;p27"/>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6" name="Google Shape;14156;p27"/>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7" name="Google Shape;14157;p27"/>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8" name="Google Shape;14158;p27"/>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9" name="Google Shape;14159;p27"/>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0" name="Google Shape;14160;p27"/>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61" name="Google Shape;14161;p27"/>
          <p:cNvGrpSpPr/>
          <p:nvPr/>
        </p:nvGrpSpPr>
        <p:grpSpPr>
          <a:xfrm>
            <a:off x="2371150" y="4574327"/>
            <a:ext cx="479436" cy="450735"/>
            <a:chOff x="2682013" y="3321808"/>
            <a:chExt cx="300675" cy="282675"/>
          </a:xfrm>
        </p:grpSpPr>
        <p:sp>
          <p:nvSpPr>
            <p:cNvPr id="14162" name="Google Shape;14162;p27"/>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3" name="Google Shape;14163;p27"/>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4" name="Google Shape;14164;p27"/>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65" name="Google Shape;14165;p27"/>
          <p:cNvGrpSpPr/>
          <p:nvPr/>
        </p:nvGrpSpPr>
        <p:grpSpPr>
          <a:xfrm>
            <a:off x="1454995" y="4560456"/>
            <a:ext cx="388348" cy="475649"/>
            <a:chOff x="2234888" y="3313108"/>
            <a:chExt cx="243550" cy="298300"/>
          </a:xfrm>
        </p:grpSpPr>
        <p:sp>
          <p:nvSpPr>
            <p:cNvPr id="14166" name="Google Shape;14166;p27"/>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7" name="Google Shape;14167;p27"/>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8" name="Google Shape;14168;p27"/>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9" name="Google Shape;14169;p27"/>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0" name="Google Shape;14170;p27"/>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1" name="Google Shape;14171;p27"/>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2" name="Google Shape;14172;p27"/>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3" name="Google Shape;14173;p27"/>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74" name="Google Shape;14174;p27"/>
          <p:cNvGrpSpPr/>
          <p:nvPr/>
        </p:nvGrpSpPr>
        <p:grpSpPr>
          <a:xfrm>
            <a:off x="1411345" y="5318974"/>
            <a:ext cx="476607" cy="474692"/>
            <a:chOff x="2207513" y="3788808"/>
            <a:chExt cx="298900" cy="297700"/>
          </a:xfrm>
        </p:grpSpPr>
        <p:sp>
          <p:nvSpPr>
            <p:cNvPr id="14175" name="Google Shape;14175;p27"/>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6" name="Google Shape;14176;p27"/>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7" name="Google Shape;14177;p27"/>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8" name="Google Shape;14178;p27"/>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9" name="Google Shape;14179;p27"/>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0" name="Google Shape;14180;p27"/>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81" name="Google Shape;14181;p27"/>
          <p:cNvGrpSpPr/>
          <p:nvPr/>
        </p:nvGrpSpPr>
        <p:grpSpPr>
          <a:xfrm>
            <a:off x="2375894" y="5320648"/>
            <a:ext cx="471863" cy="472061"/>
            <a:chOff x="2684988" y="3789858"/>
            <a:chExt cx="295925" cy="296050"/>
          </a:xfrm>
        </p:grpSpPr>
        <p:sp>
          <p:nvSpPr>
            <p:cNvPr id="14182" name="Google Shape;14182;p27"/>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3" name="Google Shape;14183;p27"/>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4" name="Google Shape;14184;p27"/>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5" name="Google Shape;14185;p27"/>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6" name="Google Shape;14186;p27"/>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7" name="Google Shape;14187;p27"/>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8" name="Google Shape;14188;p27"/>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9" name="Google Shape;14189;p27"/>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0" name="Google Shape;14190;p27"/>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1" name="Google Shape;14191;p27"/>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2" name="Google Shape;14192;p27"/>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3" name="Google Shape;14193;p27"/>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94" name="Google Shape;14194;p27"/>
          <p:cNvGrpSpPr/>
          <p:nvPr/>
        </p:nvGrpSpPr>
        <p:grpSpPr>
          <a:xfrm>
            <a:off x="3392665" y="5339784"/>
            <a:ext cx="474692" cy="435865"/>
            <a:chOff x="3195213" y="3801858"/>
            <a:chExt cx="297700" cy="273350"/>
          </a:xfrm>
        </p:grpSpPr>
        <p:sp>
          <p:nvSpPr>
            <p:cNvPr id="14195" name="Google Shape;14195;p27"/>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6" name="Google Shape;14196;p27"/>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7" name="Google Shape;14197;p27"/>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8" name="Google Shape;14198;p27"/>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9" name="Google Shape;14199;p27"/>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0" name="Google Shape;14200;p27"/>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1" name="Google Shape;14201;p27"/>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02" name="Google Shape;14202;p27"/>
          <p:cNvGrpSpPr/>
          <p:nvPr/>
        </p:nvGrpSpPr>
        <p:grpSpPr>
          <a:xfrm>
            <a:off x="4330666" y="5321685"/>
            <a:ext cx="474692" cy="474852"/>
            <a:chOff x="3656038" y="3790508"/>
            <a:chExt cx="297700" cy="297800"/>
          </a:xfrm>
        </p:grpSpPr>
        <p:sp>
          <p:nvSpPr>
            <p:cNvPr id="14203" name="Google Shape;14203;p27"/>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4" name="Google Shape;14204;p27"/>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5" name="Google Shape;14205;p27"/>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6" name="Google Shape;14206;p27"/>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7" name="Google Shape;14207;p27"/>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08" name="Google Shape;14208;p27"/>
          <p:cNvGrpSpPr/>
          <p:nvPr/>
        </p:nvGrpSpPr>
        <p:grpSpPr>
          <a:xfrm>
            <a:off x="5374868" y="5319865"/>
            <a:ext cx="473773" cy="470905"/>
            <a:chOff x="3688251" y="4146473"/>
            <a:chExt cx="355330" cy="353179"/>
          </a:xfrm>
        </p:grpSpPr>
        <p:sp>
          <p:nvSpPr>
            <p:cNvPr id="14209" name="Google Shape;14209;p27"/>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10" name="Google Shape;14210;p27"/>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11" name="Google Shape;14211;p27"/>
          <p:cNvGrpSpPr/>
          <p:nvPr/>
        </p:nvGrpSpPr>
        <p:grpSpPr>
          <a:xfrm>
            <a:off x="6359463" y="5319931"/>
            <a:ext cx="474692" cy="474692"/>
            <a:chOff x="4673513" y="3789408"/>
            <a:chExt cx="297700" cy="297700"/>
          </a:xfrm>
        </p:grpSpPr>
        <p:sp>
          <p:nvSpPr>
            <p:cNvPr id="14212" name="Google Shape;14212;p27"/>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13" name="Google Shape;14213;p27"/>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14" name="Google Shape;14214;p27"/>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15" name="Google Shape;14215;p27"/>
          <p:cNvGrpSpPr/>
          <p:nvPr/>
        </p:nvGrpSpPr>
        <p:grpSpPr>
          <a:xfrm>
            <a:off x="7362919" y="5319932"/>
            <a:ext cx="474692" cy="470905"/>
            <a:chOff x="5175388" y="3789408"/>
            <a:chExt cx="297700" cy="295325"/>
          </a:xfrm>
        </p:grpSpPr>
        <p:sp>
          <p:nvSpPr>
            <p:cNvPr id="14216" name="Google Shape;14216;p27"/>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17" name="Google Shape;14217;p27"/>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18" name="Google Shape;14218;p27"/>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19" name="Google Shape;14219;p27"/>
          <p:cNvGrpSpPr/>
          <p:nvPr/>
        </p:nvGrpSpPr>
        <p:grpSpPr>
          <a:xfrm>
            <a:off x="8364503" y="5318974"/>
            <a:ext cx="486093" cy="474333"/>
            <a:chOff x="5676088" y="3788808"/>
            <a:chExt cx="304850" cy="297475"/>
          </a:xfrm>
        </p:grpSpPr>
        <p:sp>
          <p:nvSpPr>
            <p:cNvPr id="14220" name="Google Shape;14220;p27"/>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1" name="Google Shape;14221;p27"/>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2" name="Google Shape;14222;p27"/>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3" name="Google Shape;14223;p27"/>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4" name="Google Shape;14224;p27"/>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5" name="Google Shape;14225;p27"/>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26" name="Google Shape;14226;p27"/>
          <p:cNvGrpSpPr/>
          <p:nvPr/>
        </p:nvGrpSpPr>
        <p:grpSpPr>
          <a:xfrm>
            <a:off x="9330010" y="5319932"/>
            <a:ext cx="474692" cy="475649"/>
            <a:chOff x="6154163" y="3789408"/>
            <a:chExt cx="297700" cy="298300"/>
          </a:xfrm>
        </p:grpSpPr>
        <p:sp>
          <p:nvSpPr>
            <p:cNvPr id="14227" name="Google Shape;14227;p27"/>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8" name="Google Shape;14228;p27"/>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9" name="Google Shape;14229;p27"/>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0" name="Google Shape;14230;p27"/>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1" name="Google Shape;14231;p27"/>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2" name="Google Shape;14232;p27"/>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3" name="Google Shape;14233;p27"/>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4" name="Google Shape;14234;p27"/>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5" name="Google Shape;14235;p27"/>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6" name="Google Shape;14236;p27"/>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7" name="Google Shape;14237;p27"/>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8" name="Google Shape;14238;p27"/>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9" name="Google Shape;14239;p27"/>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0" name="Google Shape;14240;p27"/>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1" name="Google Shape;14241;p27"/>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2" name="Google Shape;14242;p27"/>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43" name="Google Shape;14243;p27"/>
          <p:cNvGrpSpPr/>
          <p:nvPr/>
        </p:nvGrpSpPr>
        <p:grpSpPr>
          <a:xfrm>
            <a:off x="10321147" y="5323480"/>
            <a:ext cx="474732" cy="471145"/>
            <a:chOff x="6648313" y="3791633"/>
            <a:chExt cx="297725" cy="295475"/>
          </a:xfrm>
        </p:grpSpPr>
        <p:sp>
          <p:nvSpPr>
            <p:cNvPr id="14244" name="Google Shape;14244;p27"/>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5" name="Google Shape;14245;p27"/>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6" name="Google Shape;14246;p27"/>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7" name="Google Shape;14247;p27"/>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8" name="Google Shape;14248;p27"/>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49" name="Google Shape;14249;p27"/>
          <p:cNvGrpSpPr/>
          <p:nvPr/>
        </p:nvGrpSpPr>
        <p:grpSpPr>
          <a:xfrm>
            <a:off x="5364497" y="2357088"/>
            <a:ext cx="477563" cy="473776"/>
            <a:chOff x="4176963" y="1931283"/>
            <a:chExt cx="299500" cy="297125"/>
          </a:xfrm>
        </p:grpSpPr>
        <p:sp>
          <p:nvSpPr>
            <p:cNvPr id="14250" name="Google Shape;14250;p27"/>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51" name="Google Shape;14251;p27"/>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52" name="Google Shape;14252;p27"/>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53" name="Google Shape;14253;p27"/>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54" name="Google Shape;14254;p27"/>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55" name="Google Shape;14255;p27"/>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solidFill>
              <a:srgbClr val="657E93"/>
            </a:solidFill>
            <a:ln>
              <a:solidFill>
                <a:schemeClr val="bg1"/>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256" name="Google Shape;14256;p27"/>
          <p:cNvSpPr txBox="1"/>
          <p:nvPr/>
        </p:nvSpPr>
        <p:spPr>
          <a:xfrm>
            <a:off x="1397800" y="1544867"/>
            <a:ext cx="9396400" cy="643200"/>
          </a:xfrm>
          <a:prstGeom prst="rect">
            <a:avLst/>
          </a:prstGeom>
          <a:noFill/>
          <a:ln>
            <a:noFill/>
          </a:ln>
        </p:spPr>
        <p:txBody>
          <a:bodyPr spcFirstLastPara="1" wrap="square" lIns="121900" tIns="121900" rIns="121900" bIns="121900" anchor="t" anchorCtr="0">
            <a:noAutofit/>
          </a:bodyPr>
          <a:lstStyle/>
          <a:p>
            <a:pPr algn="ctr" defTabSz="1219170">
              <a:buClr>
                <a:srgbClr val="000000"/>
              </a:buClr>
              <a:defRPr/>
            </a:pPr>
            <a:r>
              <a:rPr lang="fa-IR" sz="2133" kern="0" dirty="0">
                <a:solidFill>
                  <a:srgbClr val="FFFFFF"/>
                </a:solidFill>
                <a:cs typeface="B Nazanin" panose="00000700000000000000" pitchFamily="2" charset="-78"/>
                <a:sym typeface="Arial"/>
              </a:rPr>
              <a:t>عناصر اینفوگرافیک</a:t>
            </a:r>
            <a:endParaRPr sz="2133" kern="0" dirty="0">
              <a:solidFill>
                <a:srgbClr val="FFFFFF"/>
              </a:solidFill>
              <a:cs typeface="B Nazanin" panose="00000700000000000000" pitchFamily="2" charset="-78"/>
              <a:sym typeface="Arial"/>
            </a:endParaRPr>
          </a:p>
        </p:txBody>
      </p:sp>
      <p:sp>
        <p:nvSpPr>
          <p:cNvPr id="14257" name="Google Shape;14257;p27"/>
          <p:cNvSpPr txBox="1">
            <a:spLocks noGrp="1"/>
          </p:cNvSpPr>
          <p:nvPr>
            <p:ph type="title" idx="4294967295"/>
          </p:nvPr>
        </p:nvSpPr>
        <p:spPr>
          <a:xfrm>
            <a:off x="0" y="444863"/>
            <a:ext cx="9394825" cy="642938"/>
          </a:xfrm>
          <a:prstGeom prst="rect">
            <a:avLst/>
          </a:prstGeom>
        </p:spPr>
        <p:txBody>
          <a:bodyPr spcFirstLastPara="1" wrap="square" lIns="121900" tIns="121900" rIns="121900" bIns="121900" anchor="t" anchorCtr="0">
            <a:noAutofit/>
          </a:bodyPr>
          <a:lstStyle/>
          <a:p>
            <a:pPr algn="ctr"/>
            <a:r>
              <a:rPr lang="fa-IR" dirty="0">
                <a:solidFill>
                  <a:schemeClr val="lt1"/>
                </a:solidFill>
                <a:cs typeface="B Nazanin" panose="00000700000000000000" pitchFamily="2" charset="-78"/>
              </a:rPr>
              <a:t>نمادهای برتر</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3BE32827-8A14-4611-BC59-E2928CE4EFC9}"/>
              </a:ext>
            </a:extLst>
          </p:cNvPr>
          <p:cNvGrpSpPr/>
          <p:nvPr/>
        </p:nvGrpSpPr>
        <p:grpSpPr>
          <a:xfrm>
            <a:off x="1248690" y="2525554"/>
            <a:ext cx="3024188" cy="3026092"/>
            <a:chOff x="-111919" y="2595562"/>
            <a:chExt cx="3024188" cy="3026092"/>
          </a:xfrm>
        </p:grpSpPr>
        <p:sp>
          <p:nvSpPr>
            <p:cNvPr id="4" name="Freeform: Shape 3">
              <a:extLst>
                <a:ext uri="{FF2B5EF4-FFF2-40B4-BE49-F238E27FC236}">
                  <a16:creationId xmlns:a16="http://schemas.microsoft.com/office/drawing/2014/main" id="{C77EBD7E-960C-42D4-9BD5-18006FE3026F}"/>
                </a:ext>
              </a:extLst>
            </p:cNvPr>
            <p:cNvSpPr/>
            <p:nvPr/>
          </p:nvSpPr>
          <p:spPr>
            <a:xfrm>
              <a:off x="1388269" y="2595562"/>
              <a:ext cx="1524000" cy="2085975"/>
            </a:xfrm>
            <a:custGeom>
              <a:avLst/>
              <a:gdLst>
                <a:gd name="connsiteX0" fmla="*/ 39053 w 1524000"/>
                <a:gd name="connsiteY0" fmla="*/ 758190 h 2085975"/>
                <a:gd name="connsiteX1" fmla="*/ 771525 w 1524000"/>
                <a:gd name="connsiteY1" fmla="*/ 1514475 h 2085975"/>
                <a:gd name="connsiteX2" fmla="*/ 750570 w 1524000"/>
                <a:gd name="connsiteY2" fmla="*/ 1692593 h 2085975"/>
                <a:gd name="connsiteX3" fmla="*/ 941070 w 1524000"/>
                <a:gd name="connsiteY3" fmla="*/ 2091690 h 2085975"/>
                <a:gd name="connsiteX4" fmla="*/ 1417320 w 1524000"/>
                <a:gd name="connsiteY4" fmla="*/ 2085975 h 2085975"/>
                <a:gd name="connsiteX5" fmla="*/ 1528763 w 1524000"/>
                <a:gd name="connsiteY5" fmla="*/ 1514475 h 2085975"/>
                <a:gd name="connsiteX6" fmla="*/ 14288 w 1524000"/>
                <a:gd name="connsiteY6" fmla="*/ 0 h 2085975"/>
                <a:gd name="connsiteX7" fmla="*/ 0 w 1524000"/>
                <a:gd name="connsiteY7" fmla="*/ 0 h 2085975"/>
                <a:gd name="connsiteX8" fmla="*/ 261938 w 1524000"/>
                <a:gd name="connsiteY8" fmla="*/ 409575 h 2085975"/>
                <a:gd name="connsiteX9" fmla="*/ 39053 w 1524000"/>
                <a:gd name="connsiteY9" fmla="*/ 758190 h 2085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4000" h="2085975">
                  <a:moveTo>
                    <a:pt x="39053" y="758190"/>
                  </a:moveTo>
                  <a:cubicBezTo>
                    <a:pt x="445770" y="771525"/>
                    <a:pt x="771525" y="1104900"/>
                    <a:pt x="771525" y="1514475"/>
                  </a:cubicBezTo>
                  <a:cubicBezTo>
                    <a:pt x="771525" y="1575435"/>
                    <a:pt x="763905" y="1635443"/>
                    <a:pt x="750570" y="1692593"/>
                  </a:cubicBezTo>
                  <a:lnTo>
                    <a:pt x="941070" y="2091690"/>
                  </a:lnTo>
                  <a:lnTo>
                    <a:pt x="1417320" y="2085975"/>
                  </a:lnTo>
                  <a:cubicBezTo>
                    <a:pt x="1489710" y="1909763"/>
                    <a:pt x="1528763" y="1716405"/>
                    <a:pt x="1528763" y="1514475"/>
                  </a:cubicBezTo>
                  <a:cubicBezTo>
                    <a:pt x="1528763" y="678180"/>
                    <a:pt x="850583" y="0"/>
                    <a:pt x="14288" y="0"/>
                  </a:cubicBezTo>
                  <a:cubicBezTo>
                    <a:pt x="9525" y="0"/>
                    <a:pt x="4763" y="0"/>
                    <a:pt x="0" y="0"/>
                  </a:cubicBezTo>
                  <a:lnTo>
                    <a:pt x="261938" y="409575"/>
                  </a:lnTo>
                  <a:lnTo>
                    <a:pt x="39053" y="758190"/>
                  </a:lnTo>
                  <a:close/>
                </a:path>
              </a:pathLst>
            </a:custGeom>
            <a:solidFill>
              <a:schemeClr val="accent2"/>
            </a:solidFill>
            <a:ln w="9525" cap="flat">
              <a:noFill/>
              <a:prstDash val="solid"/>
              <a:miter/>
            </a:ln>
          </p:spPr>
          <p:txBody>
            <a:bodyPr rtlCol="0" anchor="ctr"/>
            <a:lstStyle/>
            <a:p>
              <a:pPr algn="r" rtl="1"/>
              <a:endParaRPr lang="en-US">
                <a:cs typeface="B Nazanin" panose="00000400000000000000" pitchFamily="2" charset="-78"/>
              </a:endParaRPr>
            </a:p>
          </p:txBody>
        </p:sp>
        <p:sp>
          <p:nvSpPr>
            <p:cNvPr id="5" name="Freeform: Shape 4">
              <a:extLst>
                <a:ext uri="{FF2B5EF4-FFF2-40B4-BE49-F238E27FC236}">
                  <a16:creationId xmlns:a16="http://schemas.microsoft.com/office/drawing/2014/main" id="{88051F19-E3A3-4612-AFD2-C1AC6AA6005F}"/>
                </a:ext>
              </a:extLst>
            </p:cNvPr>
            <p:cNvSpPr/>
            <p:nvPr/>
          </p:nvSpPr>
          <p:spPr>
            <a:xfrm>
              <a:off x="-111919" y="2604134"/>
              <a:ext cx="1600200" cy="2305050"/>
            </a:xfrm>
            <a:custGeom>
              <a:avLst/>
              <a:gdLst>
                <a:gd name="connsiteX0" fmla="*/ 818198 w 1600200"/>
                <a:gd name="connsiteY0" fmla="*/ 1803083 h 2305050"/>
                <a:gd name="connsiteX1" fmla="*/ 757238 w 1600200"/>
                <a:gd name="connsiteY1" fmla="*/ 1505903 h 2305050"/>
                <a:gd name="connsiteX2" fmla="*/ 1374458 w 1600200"/>
                <a:gd name="connsiteY2" fmla="*/ 762000 h 2305050"/>
                <a:gd name="connsiteX3" fmla="*/ 1604963 w 1600200"/>
                <a:gd name="connsiteY3" fmla="*/ 401003 h 2305050"/>
                <a:gd name="connsiteX4" fmla="*/ 1348740 w 1600200"/>
                <a:gd name="connsiteY4" fmla="*/ 0 h 2305050"/>
                <a:gd name="connsiteX5" fmla="*/ 0 w 1600200"/>
                <a:gd name="connsiteY5" fmla="*/ 1505903 h 2305050"/>
                <a:gd name="connsiteX6" fmla="*/ 233363 w 1600200"/>
                <a:gd name="connsiteY6" fmla="*/ 2313623 h 2305050"/>
                <a:gd name="connsiteX7" fmla="*/ 366713 w 1600200"/>
                <a:gd name="connsiteY7" fmla="*/ 1866900 h 2305050"/>
                <a:gd name="connsiteX8" fmla="*/ 818198 w 1600200"/>
                <a:gd name="connsiteY8" fmla="*/ 1803083 h 2305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0200" h="2305050">
                  <a:moveTo>
                    <a:pt x="818198" y="1803083"/>
                  </a:moveTo>
                  <a:cubicBezTo>
                    <a:pt x="779145" y="1711643"/>
                    <a:pt x="757238" y="1611630"/>
                    <a:pt x="757238" y="1505903"/>
                  </a:cubicBezTo>
                  <a:cubicBezTo>
                    <a:pt x="757238" y="1135380"/>
                    <a:pt x="1022985" y="827723"/>
                    <a:pt x="1374458" y="762000"/>
                  </a:cubicBezTo>
                  <a:lnTo>
                    <a:pt x="1604963" y="401003"/>
                  </a:lnTo>
                  <a:lnTo>
                    <a:pt x="1348740" y="0"/>
                  </a:lnTo>
                  <a:cubicBezTo>
                    <a:pt x="590550" y="82868"/>
                    <a:pt x="0" y="725805"/>
                    <a:pt x="0" y="1505903"/>
                  </a:cubicBezTo>
                  <a:cubicBezTo>
                    <a:pt x="0" y="1803083"/>
                    <a:pt x="85725" y="2080260"/>
                    <a:pt x="233363" y="2313623"/>
                  </a:cubicBezTo>
                  <a:lnTo>
                    <a:pt x="366713" y="1866900"/>
                  </a:lnTo>
                  <a:lnTo>
                    <a:pt x="818198" y="1803083"/>
                  </a:lnTo>
                  <a:close/>
                </a:path>
              </a:pathLst>
            </a:custGeom>
            <a:solidFill>
              <a:schemeClr val="accent1"/>
            </a:solidFill>
            <a:ln w="9525" cap="flat">
              <a:noFill/>
              <a:prstDash val="solid"/>
              <a:miter/>
            </a:ln>
          </p:spPr>
          <p:txBody>
            <a:bodyPr rtlCol="0" anchor="ctr"/>
            <a:lstStyle/>
            <a:p>
              <a:pPr algn="r" rtl="1"/>
              <a:endParaRPr lang="en-US">
                <a:cs typeface="B Nazanin" panose="00000400000000000000" pitchFamily="2" charset="-78"/>
              </a:endParaRPr>
            </a:p>
          </p:txBody>
        </p:sp>
        <p:sp>
          <p:nvSpPr>
            <p:cNvPr id="6" name="Freeform: Shape 5">
              <a:extLst>
                <a:ext uri="{FF2B5EF4-FFF2-40B4-BE49-F238E27FC236}">
                  <a16:creationId xmlns:a16="http://schemas.microsoft.com/office/drawing/2014/main" id="{8C68A275-C9FD-4DF3-A5E0-E3A9C28B959E}"/>
                </a:ext>
              </a:extLst>
            </p:cNvPr>
            <p:cNvSpPr/>
            <p:nvPr/>
          </p:nvSpPr>
          <p:spPr>
            <a:xfrm>
              <a:off x="218599" y="4459604"/>
              <a:ext cx="2514600" cy="1162050"/>
            </a:xfrm>
            <a:custGeom>
              <a:avLst/>
              <a:gdLst>
                <a:gd name="connsiteX0" fmla="*/ 1855470 w 2514600"/>
                <a:gd name="connsiteY0" fmla="*/ 0 h 1162050"/>
                <a:gd name="connsiteX1" fmla="*/ 1183958 w 2514600"/>
                <a:gd name="connsiteY1" fmla="*/ 407670 h 1162050"/>
                <a:gd name="connsiteX2" fmla="*/ 554355 w 2514600"/>
                <a:gd name="connsiteY2" fmla="*/ 71438 h 1162050"/>
                <a:gd name="connsiteX3" fmla="*/ 139065 w 2514600"/>
                <a:gd name="connsiteY3" fmla="*/ 131445 h 1162050"/>
                <a:gd name="connsiteX4" fmla="*/ 0 w 2514600"/>
                <a:gd name="connsiteY4" fmla="*/ 595313 h 1162050"/>
                <a:gd name="connsiteX5" fmla="*/ 1183005 w 2514600"/>
                <a:gd name="connsiteY5" fmla="*/ 1164908 h 1162050"/>
                <a:gd name="connsiteX6" fmla="*/ 2523173 w 2514600"/>
                <a:gd name="connsiteY6" fmla="*/ 355283 h 1162050"/>
                <a:gd name="connsiteX7" fmla="*/ 2025967 w 2514600"/>
                <a:gd name="connsiteY7" fmla="*/ 360998 h 1162050"/>
                <a:gd name="connsiteX8" fmla="*/ 1855470 w 2514600"/>
                <a:gd name="connsiteY8" fmla="*/ 0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4600" h="1162050">
                  <a:moveTo>
                    <a:pt x="1855470" y="0"/>
                  </a:moveTo>
                  <a:cubicBezTo>
                    <a:pt x="1728788" y="241935"/>
                    <a:pt x="1476375" y="407670"/>
                    <a:pt x="1183958" y="407670"/>
                  </a:cubicBezTo>
                  <a:cubicBezTo>
                    <a:pt x="922020" y="407670"/>
                    <a:pt x="690562" y="274320"/>
                    <a:pt x="554355" y="71438"/>
                  </a:cubicBezTo>
                  <a:lnTo>
                    <a:pt x="139065" y="131445"/>
                  </a:lnTo>
                  <a:lnTo>
                    <a:pt x="0" y="595313"/>
                  </a:lnTo>
                  <a:cubicBezTo>
                    <a:pt x="277178" y="942975"/>
                    <a:pt x="704850" y="1164908"/>
                    <a:pt x="1183005" y="1164908"/>
                  </a:cubicBezTo>
                  <a:cubicBezTo>
                    <a:pt x="1764983" y="1164908"/>
                    <a:pt x="2269808" y="836295"/>
                    <a:pt x="2523173" y="355283"/>
                  </a:cubicBezTo>
                  <a:lnTo>
                    <a:pt x="2025967" y="360998"/>
                  </a:lnTo>
                  <a:lnTo>
                    <a:pt x="1855470" y="0"/>
                  </a:lnTo>
                  <a:close/>
                </a:path>
              </a:pathLst>
            </a:custGeom>
            <a:solidFill>
              <a:schemeClr val="accent3"/>
            </a:solidFill>
            <a:ln w="9525" cap="flat">
              <a:noFill/>
              <a:prstDash val="solid"/>
              <a:miter/>
            </a:ln>
          </p:spPr>
          <p:txBody>
            <a:bodyPr rtlCol="0" anchor="ctr"/>
            <a:lstStyle/>
            <a:p>
              <a:pPr algn="r" rtl="1"/>
              <a:endParaRPr lang="en-US">
                <a:cs typeface="B Nazanin" panose="00000400000000000000" pitchFamily="2" charset="-78"/>
              </a:endParaRPr>
            </a:p>
          </p:txBody>
        </p:sp>
      </p:grpSp>
      <p:sp>
        <p:nvSpPr>
          <p:cNvPr id="7" name="직사각형 31">
            <a:extLst>
              <a:ext uri="{FF2B5EF4-FFF2-40B4-BE49-F238E27FC236}">
                <a16:creationId xmlns:a16="http://schemas.microsoft.com/office/drawing/2014/main" id="{CB49E59E-A241-4CC6-96EA-723967654D3E}"/>
              </a:ext>
            </a:extLst>
          </p:cNvPr>
          <p:cNvSpPr/>
          <p:nvPr/>
        </p:nvSpPr>
        <p:spPr>
          <a:xfrm>
            <a:off x="6372278" y="4265864"/>
            <a:ext cx="4830814" cy="276999"/>
          </a:xfrm>
          <a:prstGeom prst="rect">
            <a:avLst/>
          </a:prstGeom>
        </p:spPr>
        <p:txBody>
          <a:bodyPr wrap="square">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 امیدوارم و معتقدم که این الگو وقت شما را خواهد گرفت.</a:t>
            </a:r>
            <a:endParaRPr lang="en-US" altLang="ko-KR" sz="1200" dirty="0">
              <a:solidFill>
                <a:schemeClr val="tx1">
                  <a:lumMod val="75000"/>
                  <a:lumOff val="25000"/>
                </a:schemeClr>
              </a:solidFill>
              <a:cs typeface="B Nazanin" panose="00000400000000000000" pitchFamily="2" charset="-78"/>
            </a:endParaRPr>
          </a:p>
        </p:txBody>
      </p:sp>
      <p:sp>
        <p:nvSpPr>
          <p:cNvPr id="8" name="직사각형 32">
            <a:extLst>
              <a:ext uri="{FF2B5EF4-FFF2-40B4-BE49-F238E27FC236}">
                <a16:creationId xmlns:a16="http://schemas.microsoft.com/office/drawing/2014/main" id="{889FB8F6-1932-4BAE-B46D-B4CC84E526A5}"/>
              </a:ext>
            </a:extLst>
          </p:cNvPr>
          <p:cNvSpPr/>
          <p:nvPr/>
        </p:nvSpPr>
        <p:spPr>
          <a:xfrm>
            <a:off x="6372278" y="4978278"/>
            <a:ext cx="4830814" cy="276999"/>
          </a:xfrm>
          <a:prstGeom prst="rect">
            <a:avLst/>
          </a:prstGeom>
        </p:spPr>
        <p:txBody>
          <a:bodyPr wrap="square">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 امیدوارم و معتقدم که این الگو وقت شما را خواهد گرفت.</a:t>
            </a:r>
            <a:endParaRPr lang="en-US" altLang="ko-KR" sz="1200" dirty="0">
              <a:solidFill>
                <a:schemeClr val="tx1">
                  <a:lumMod val="75000"/>
                  <a:lumOff val="25000"/>
                </a:schemeClr>
              </a:solidFill>
              <a:cs typeface="B Nazanin" panose="00000400000000000000" pitchFamily="2" charset="-78"/>
            </a:endParaRPr>
          </a:p>
        </p:txBody>
      </p:sp>
      <p:sp>
        <p:nvSpPr>
          <p:cNvPr id="9" name="직사각형 33">
            <a:extLst>
              <a:ext uri="{FF2B5EF4-FFF2-40B4-BE49-F238E27FC236}">
                <a16:creationId xmlns:a16="http://schemas.microsoft.com/office/drawing/2014/main" id="{D921741E-93FE-468B-80B1-EB798C5611B4}"/>
              </a:ext>
            </a:extLst>
          </p:cNvPr>
          <p:cNvSpPr/>
          <p:nvPr/>
        </p:nvSpPr>
        <p:spPr>
          <a:xfrm>
            <a:off x="6372278" y="5690692"/>
            <a:ext cx="4830814" cy="276999"/>
          </a:xfrm>
          <a:prstGeom prst="rect">
            <a:avLst/>
          </a:prstGeom>
        </p:spPr>
        <p:txBody>
          <a:bodyPr wrap="square">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 امیدوارم و معتقدم که این الگو وقت شما را خواهد گرفت.</a:t>
            </a:r>
            <a:endParaRPr lang="en-US" altLang="ko-KR" sz="1200" dirty="0">
              <a:solidFill>
                <a:schemeClr val="tx1">
                  <a:lumMod val="75000"/>
                  <a:lumOff val="25000"/>
                </a:schemeClr>
              </a:solidFill>
              <a:cs typeface="B Nazanin" panose="00000400000000000000" pitchFamily="2" charset="-78"/>
            </a:endParaRPr>
          </a:p>
        </p:txBody>
      </p:sp>
      <p:grpSp>
        <p:nvGrpSpPr>
          <p:cNvPr id="17" name="Group 16">
            <a:extLst>
              <a:ext uri="{FF2B5EF4-FFF2-40B4-BE49-F238E27FC236}">
                <a16:creationId xmlns:a16="http://schemas.microsoft.com/office/drawing/2014/main" id="{6D73FF92-4DE6-4A49-A5F6-5C144FDB1C34}"/>
              </a:ext>
            </a:extLst>
          </p:cNvPr>
          <p:cNvGrpSpPr/>
          <p:nvPr/>
        </p:nvGrpSpPr>
        <p:grpSpPr>
          <a:xfrm>
            <a:off x="5608827" y="1859459"/>
            <a:ext cx="3987976" cy="775862"/>
            <a:chOff x="6324699" y="2356411"/>
            <a:chExt cx="2736305" cy="775862"/>
          </a:xfrm>
        </p:grpSpPr>
        <p:sp>
          <p:nvSpPr>
            <p:cNvPr id="18" name="TextBox 17">
              <a:extLst>
                <a:ext uri="{FF2B5EF4-FFF2-40B4-BE49-F238E27FC236}">
                  <a16:creationId xmlns:a16="http://schemas.microsoft.com/office/drawing/2014/main" id="{A1B19BC7-4626-4DBD-8214-8EFCE9F6B8AE}"/>
                </a:ext>
              </a:extLst>
            </p:cNvPr>
            <p:cNvSpPr txBox="1"/>
            <p:nvPr/>
          </p:nvSpPr>
          <p:spPr>
            <a:xfrm>
              <a:off x="6324700" y="2670608"/>
              <a:ext cx="2736304" cy="461665"/>
            </a:xfrm>
            <a:prstGeom prst="rect">
              <a:avLst/>
            </a:prstGeom>
            <a:noFill/>
          </p:spPr>
          <p:txBody>
            <a:bodyPr wrap="square" rtlCol="0">
              <a:spAutoFit/>
            </a:bodyPr>
            <a:lstStyle/>
            <a:p>
              <a:pPr algn="r" rtl="1"/>
              <a:r>
                <a:rPr lang="fa-IR" altLang="ko-KR" sz="2400" b="1" dirty="0">
                  <a:solidFill>
                    <a:schemeClr val="accent4"/>
                  </a:solidFill>
                  <a:cs typeface="B Nazanin" panose="00000400000000000000" pitchFamily="2" charset="-78"/>
                </a:rPr>
                <a:t>ارائه ساده</a:t>
              </a:r>
              <a:endParaRPr lang="ko-KR" altLang="en-US" sz="2400" b="1" dirty="0">
                <a:solidFill>
                  <a:schemeClr val="accent4"/>
                </a:solidFill>
                <a:cs typeface="B Nazanin" panose="00000400000000000000" pitchFamily="2" charset="-78"/>
              </a:endParaRPr>
            </a:p>
          </p:txBody>
        </p:sp>
        <p:sp>
          <p:nvSpPr>
            <p:cNvPr id="19" name="TextBox 18">
              <a:extLst>
                <a:ext uri="{FF2B5EF4-FFF2-40B4-BE49-F238E27FC236}">
                  <a16:creationId xmlns:a16="http://schemas.microsoft.com/office/drawing/2014/main" id="{BC3B011A-35B0-4E6F-9C64-6F3EB4B600D2}"/>
                </a:ext>
              </a:extLst>
            </p:cNvPr>
            <p:cNvSpPr txBox="1"/>
            <p:nvPr/>
          </p:nvSpPr>
          <p:spPr>
            <a:xfrm>
              <a:off x="6324699" y="2356411"/>
              <a:ext cx="2736304" cy="461665"/>
            </a:xfrm>
            <a:prstGeom prst="rect">
              <a:avLst/>
            </a:prstGeom>
            <a:noFill/>
          </p:spPr>
          <p:txBody>
            <a:bodyPr wrap="square" rtlCol="0">
              <a:spAutoFit/>
            </a:bodyPr>
            <a:lstStyle/>
            <a:p>
              <a:pPr algn="r" rtl="1"/>
              <a:r>
                <a:rPr lang="fa-IR" altLang="ko-KR" sz="2400" b="1" dirty="0">
                  <a:solidFill>
                    <a:schemeClr val="accent4"/>
                  </a:solidFill>
                  <a:cs typeface="B Nazanin" panose="00000400000000000000" pitchFamily="2" charset="-78"/>
                </a:rPr>
                <a:t>عنوان محتوا را اضافه کنید</a:t>
              </a:r>
              <a:endParaRPr lang="ko-KR" altLang="en-US" sz="2400" b="1" dirty="0">
                <a:solidFill>
                  <a:schemeClr val="accent4"/>
                </a:solidFill>
                <a:cs typeface="B Nazanin" panose="00000400000000000000" pitchFamily="2" charset="-78"/>
              </a:endParaRPr>
            </a:p>
          </p:txBody>
        </p:sp>
      </p:grpSp>
      <p:grpSp>
        <p:nvGrpSpPr>
          <p:cNvPr id="20" name="Group 19">
            <a:extLst>
              <a:ext uri="{FF2B5EF4-FFF2-40B4-BE49-F238E27FC236}">
                <a16:creationId xmlns:a16="http://schemas.microsoft.com/office/drawing/2014/main" id="{C08445EC-1943-4B9C-929E-920CECB6A052}"/>
              </a:ext>
            </a:extLst>
          </p:cNvPr>
          <p:cNvGrpSpPr/>
          <p:nvPr/>
        </p:nvGrpSpPr>
        <p:grpSpPr>
          <a:xfrm>
            <a:off x="5608829" y="2708553"/>
            <a:ext cx="5803586" cy="1221355"/>
            <a:chOff x="4932040" y="3928857"/>
            <a:chExt cx="3456384" cy="1221355"/>
          </a:xfrm>
        </p:grpSpPr>
        <p:sp>
          <p:nvSpPr>
            <p:cNvPr id="21" name="TextBox 20">
              <a:extLst>
                <a:ext uri="{FF2B5EF4-FFF2-40B4-BE49-F238E27FC236}">
                  <a16:creationId xmlns:a16="http://schemas.microsoft.com/office/drawing/2014/main" id="{283E792A-9635-4A86-8C9F-E2B40B7A6A7D}"/>
                </a:ext>
              </a:extLst>
            </p:cNvPr>
            <p:cNvSpPr txBox="1"/>
            <p:nvPr/>
          </p:nvSpPr>
          <p:spPr>
            <a:xfrm>
              <a:off x="4932040" y="4249966"/>
              <a:ext cx="3456384"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57CCB734-89A4-41D5-9B3A-D3BA8A295E8F}"/>
                </a:ext>
              </a:extLst>
            </p:cNvPr>
            <p:cNvSpPr txBox="1"/>
            <p:nvPr/>
          </p:nvSpPr>
          <p:spPr>
            <a:xfrm>
              <a:off x="4932040" y="3928857"/>
              <a:ext cx="3456384" cy="338554"/>
            </a:xfrm>
            <a:prstGeom prst="rect">
              <a:avLst/>
            </a:prstGeom>
            <a:noFill/>
          </p:spPr>
          <p:txBody>
            <a:bodyPr wrap="square" rtlCol="0" anchor="ctr">
              <a:spAutoFit/>
            </a:bodyPr>
            <a:lstStyle/>
            <a:p>
              <a:pPr algn="r" rtl="1"/>
              <a:r>
                <a:rPr lang="fa-IR" altLang="ko-KR" sz="1600" b="1" dirty="0">
                  <a:solidFill>
                    <a:schemeClr val="tx1">
                      <a:lumMod val="75000"/>
                      <a:lumOff val="25000"/>
                    </a:schemeClr>
                  </a:solidFill>
                  <a:cs typeface="B Nazanin" panose="00000400000000000000" pitchFamily="2" charset="-78"/>
                </a:rPr>
                <a:t>محتوا در اینجا</a:t>
              </a:r>
              <a:endParaRPr lang="ko-KR" altLang="en-US" sz="1600" b="1" dirty="0">
                <a:solidFill>
                  <a:schemeClr val="tx1">
                    <a:lumMod val="75000"/>
                    <a:lumOff val="25000"/>
                  </a:schemeClr>
                </a:solidFill>
                <a:cs typeface="B Nazanin" panose="00000400000000000000" pitchFamily="2" charset="-78"/>
              </a:endParaRPr>
            </a:p>
          </p:txBody>
        </p:sp>
      </p:grpSp>
      <p:sp>
        <p:nvSpPr>
          <p:cNvPr id="23" name="Freeform 35">
            <a:extLst>
              <a:ext uri="{FF2B5EF4-FFF2-40B4-BE49-F238E27FC236}">
                <a16:creationId xmlns:a16="http://schemas.microsoft.com/office/drawing/2014/main" id="{2B885F1C-6C10-4BA3-BDC8-99EAF877526E}"/>
              </a:ext>
            </a:extLst>
          </p:cNvPr>
          <p:cNvSpPr>
            <a:spLocks noEditPoints="1"/>
          </p:cNvSpPr>
          <p:nvPr/>
        </p:nvSpPr>
        <p:spPr bwMode="auto">
          <a:xfrm>
            <a:off x="5891789" y="4881135"/>
            <a:ext cx="306614" cy="568184"/>
          </a:xfrm>
          <a:custGeom>
            <a:avLst/>
            <a:gdLst>
              <a:gd name="T0" fmla="*/ 276 w 1307"/>
              <a:gd name="T1" fmla="*/ 1253 h 2422"/>
              <a:gd name="T2" fmla="*/ 296 w 1307"/>
              <a:gd name="T3" fmla="*/ 1287 h 2422"/>
              <a:gd name="T4" fmla="*/ 551 w 1307"/>
              <a:gd name="T5" fmla="*/ 1275 h 2422"/>
              <a:gd name="T6" fmla="*/ 542 w 1307"/>
              <a:gd name="T7" fmla="*/ 1237 h 2422"/>
              <a:gd name="T8" fmla="*/ 289 w 1307"/>
              <a:gd name="T9" fmla="*/ 1037 h 2422"/>
              <a:gd name="T10" fmla="*/ 280 w 1307"/>
              <a:gd name="T11" fmla="*/ 1075 h 2422"/>
              <a:gd name="T12" fmla="*/ 534 w 1307"/>
              <a:gd name="T13" fmla="*/ 1087 h 2422"/>
              <a:gd name="T14" fmla="*/ 554 w 1307"/>
              <a:gd name="T15" fmla="*/ 1053 h 2422"/>
              <a:gd name="T16" fmla="*/ 303 w 1307"/>
              <a:gd name="T17" fmla="*/ 1033 h 2422"/>
              <a:gd name="T18" fmla="*/ 980 w 1307"/>
              <a:gd name="T19" fmla="*/ 1540 h 2422"/>
              <a:gd name="T20" fmla="*/ 762 w 1307"/>
              <a:gd name="T21" fmla="*/ 1655 h 2422"/>
              <a:gd name="T22" fmla="*/ 614 w 1307"/>
              <a:gd name="T23" fmla="*/ 1673 h 2422"/>
              <a:gd name="T24" fmla="*/ 334 w 1307"/>
              <a:gd name="T25" fmla="*/ 1613 h 2422"/>
              <a:gd name="T26" fmla="*/ 183 w 1307"/>
              <a:gd name="T27" fmla="*/ 1455 h 2422"/>
              <a:gd name="T28" fmla="*/ 151 w 1307"/>
              <a:gd name="T29" fmla="*/ 1366 h 2422"/>
              <a:gd name="T30" fmla="*/ 542 w 1307"/>
              <a:gd name="T31" fmla="*/ 837 h 2422"/>
              <a:gd name="T32" fmla="*/ 551 w 1307"/>
              <a:gd name="T33" fmla="*/ 875 h 2422"/>
              <a:gd name="T34" fmla="*/ 296 w 1307"/>
              <a:gd name="T35" fmla="*/ 887 h 2422"/>
              <a:gd name="T36" fmla="*/ 276 w 1307"/>
              <a:gd name="T37" fmla="*/ 853 h 2422"/>
              <a:gd name="T38" fmla="*/ 303 w 1307"/>
              <a:gd name="T39" fmla="*/ 633 h 2422"/>
              <a:gd name="T40" fmla="*/ 554 w 1307"/>
              <a:gd name="T41" fmla="*/ 653 h 2422"/>
              <a:gd name="T42" fmla="*/ 534 w 1307"/>
              <a:gd name="T43" fmla="*/ 687 h 2422"/>
              <a:gd name="T44" fmla="*/ 280 w 1307"/>
              <a:gd name="T45" fmla="*/ 675 h 2422"/>
              <a:gd name="T46" fmla="*/ 289 w 1307"/>
              <a:gd name="T47" fmla="*/ 637 h 2422"/>
              <a:gd name="T48" fmla="*/ 182 w 1307"/>
              <a:gd name="T49" fmla="*/ 453 h 2422"/>
              <a:gd name="T50" fmla="*/ 102 w 1307"/>
              <a:gd name="T51" fmla="*/ 484 h 2422"/>
              <a:gd name="T52" fmla="*/ 67 w 1307"/>
              <a:gd name="T53" fmla="*/ 1349 h 2422"/>
              <a:gd name="T54" fmla="*/ 82 w 1307"/>
              <a:gd name="T55" fmla="*/ 1433 h 2422"/>
              <a:gd name="T56" fmla="*/ 185 w 1307"/>
              <a:gd name="T57" fmla="*/ 1600 h 2422"/>
              <a:gd name="T58" fmla="*/ 462 w 1307"/>
              <a:gd name="T59" fmla="*/ 1727 h 2422"/>
              <a:gd name="T60" fmla="*/ 660 w 1307"/>
              <a:gd name="T61" fmla="*/ 1738 h 2422"/>
              <a:gd name="T62" fmla="*/ 863 w 1307"/>
              <a:gd name="T63" fmla="*/ 1697 h 2422"/>
              <a:gd name="T64" fmla="*/ 1080 w 1307"/>
              <a:gd name="T65" fmla="*/ 1547 h 2422"/>
              <a:gd name="T66" fmla="*/ 1154 w 1307"/>
              <a:gd name="T67" fmla="*/ 566 h 2422"/>
              <a:gd name="T68" fmla="*/ 1123 w 1307"/>
              <a:gd name="T69" fmla="*/ 491 h 2422"/>
              <a:gd name="T70" fmla="*/ 596 w 1307"/>
              <a:gd name="T71" fmla="*/ 62 h 2422"/>
              <a:gd name="T72" fmla="*/ 492 w 1307"/>
              <a:gd name="T73" fmla="*/ 102 h 2422"/>
              <a:gd name="T74" fmla="*/ 756 w 1307"/>
              <a:gd name="T75" fmla="*/ 162 h 2422"/>
              <a:gd name="T76" fmla="*/ 676 w 1307"/>
              <a:gd name="T77" fmla="*/ 73 h 2422"/>
              <a:gd name="T78" fmla="*/ 651 w 1307"/>
              <a:gd name="T79" fmla="*/ 4 h 2422"/>
              <a:gd name="T80" fmla="*/ 800 w 1307"/>
              <a:gd name="T81" fmla="*/ 100 h 2422"/>
              <a:gd name="T82" fmla="*/ 827 w 1307"/>
              <a:gd name="T83" fmla="*/ 177 h 2422"/>
              <a:gd name="T84" fmla="*/ 1203 w 1307"/>
              <a:gd name="T85" fmla="*/ 229 h 2422"/>
              <a:gd name="T86" fmla="*/ 1227 w 1307"/>
              <a:gd name="T87" fmla="*/ 1317 h 2422"/>
              <a:gd name="T88" fmla="*/ 1087 w 1307"/>
              <a:gd name="T89" fmla="*/ 1638 h 2422"/>
              <a:gd name="T90" fmla="*/ 845 w 1307"/>
              <a:gd name="T91" fmla="*/ 1775 h 2422"/>
              <a:gd name="T92" fmla="*/ 671 w 1307"/>
              <a:gd name="T93" fmla="*/ 1835 h 2422"/>
              <a:gd name="T94" fmla="*/ 640 w 1307"/>
              <a:gd name="T95" fmla="*/ 2017 h 2422"/>
              <a:gd name="T96" fmla="*/ 672 w 1307"/>
              <a:gd name="T97" fmla="*/ 2287 h 2422"/>
              <a:gd name="T98" fmla="*/ 803 w 1307"/>
              <a:gd name="T99" fmla="*/ 2362 h 2422"/>
              <a:gd name="T100" fmla="*/ 1283 w 1307"/>
              <a:gd name="T101" fmla="*/ 2415 h 2422"/>
              <a:gd name="T102" fmla="*/ 956 w 1307"/>
              <a:gd name="T103" fmla="*/ 2420 h 2422"/>
              <a:gd name="T104" fmla="*/ 671 w 1307"/>
              <a:gd name="T105" fmla="*/ 2362 h 2422"/>
              <a:gd name="T106" fmla="*/ 589 w 1307"/>
              <a:gd name="T107" fmla="*/ 2233 h 2422"/>
              <a:gd name="T108" fmla="*/ 563 w 1307"/>
              <a:gd name="T109" fmla="*/ 1878 h 2422"/>
              <a:gd name="T110" fmla="*/ 334 w 1307"/>
              <a:gd name="T111" fmla="*/ 1764 h 2422"/>
              <a:gd name="T112" fmla="*/ 87 w 1307"/>
              <a:gd name="T113" fmla="*/ 1593 h 2422"/>
              <a:gd name="T114" fmla="*/ 7 w 1307"/>
              <a:gd name="T115" fmla="*/ 1418 h 2422"/>
              <a:gd name="T116" fmla="*/ 2 w 1307"/>
              <a:gd name="T117" fmla="*/ 277 h 2422"/>
              <a:gd name="T118" fmla="*/ 83 w 1307"/>
              <a:gd name="T119" fmla="*/ 184 h 2422"/>
              <a:gd name="T120" fmla="*/ 391 w 1307"/>
              <a:gd name="T121" fmla="*/ 135 h 2422"/>
              <a:gd name="T122" fmla="*/ 516 w 1307"/>
              <a:gd name="T123" fmla="*/ 15 h 2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07" h="2422">
                <a:moveTo>
                  <a:pt x="303" y="1233"/>
                </a:moveTo>
                <a:lnTo>
                  <a:pt x="296" y="1235"/>
                </a:lnTo>
                <a:lnTo>
                  <a:pt x="289" y="1237"/>
                </a:lnTo>
                <a:lnTo>
                  <a:pt x="283" y="1242"/>
                </a:lnTo>
                <a:lnTo>
                  <a:pt x="280" y="1247"/>
                </a:lnTo>
                <a:lnTo>
                  <a:pt x="276" y="1253"/>
                </a:lnTo>
                <a:lnTo>
                  <a:pt x="274" y="1260"/>
                </a:lnTo>
                <a:lnTo>
                  <a:pt x="276" y="1269"/>
                </a:lnTo>
                <a:lnTo>
                  <a:pt x="280" y="1275"/>
                </a:lnTo>
                <a:lnTo>
                  <a:pt x="283" y="1280"/>
                </a:lnTo>
                <a:lnTo>
                  <a:pt x="289" y="1286"/>
                </a:lnTo>
                <a:lnTo>
                  <a:pt x="296" y="1287"/>
                </a:lnTo>
                <a:lnTo>
                  <a:pt x="303" y="1289"/>
                </a:lnTo>
                <a:lnTo>
                  <a:pt x="527" y="1289"/>
                </a:lnTo>
                <a:lnTo>
                  <a:pt x="534" y="1287"/>
                </a:lnTo>
                <a:lnTo>
                  <a:pt x="542" y="1286"/>
                </a:lnTo>
                <a:lnTo>
                  <a:pt x="547" y="1280"/>
                </a:lnTo>
                <a:lnTo>
                  <a:pt x="551" y="1275"/>
                </a:lnTo>
                <a:lnTo>
                  <a:pt x="554" y="1269"/>
                </a:lnTo>
                <a:lnTo>
                  <a:pt x="554" y="1260"/>
                </a:lnTo>
                <a:lnTo>
                  <a:pt x="554" y="1253"/>
                </a:lnTo>
                <a:lnTo>
                  <a:pt x="551" y="1247"/>
                </a:lnTo>
                <a:lnTo>
                  <a:pt x="547" y="1242"/>
                </a:lnTo>
                <a:lnTo>
                  <a:pt x="542" y="1237"/>
                </a:lnTo>
                <a:lnTo>
                  <a:pt x="534" y="1235"/>
                </a:lnTo>
                <a:lnTo>
                  <a:pt x="527" y="1233"/>
                </a:lnTo>
                <a:lnTo>
                  <a:pt x="303" y="1233"/>
                </a:lnTo>
                <a:close/>
                <a:moveTo>
                  <a:pt x="303" y="1033"/>
                </a:moveTo>
                <a:lnTo>
                  <a:pt x="296" y="1035"/>
                </a:lnTo>
                <a:lnTo>
                  <a:pt x="289" y="1037"/>
                </a:lnTo>
                <a:lnTo>
                  <a:pt x="283" y="1042"/>
                </a:lnTo>
                <a:lnTo>
                  <a:pt x="280" y="1047"/>
                </a:lnTo>
                <a:lnTo>
                  <a:pt x="276" y="1053"/>
                </a:lnTo>
                <a:lnTo>
                  <a:pt x="274" y="1060"/>
                </a:lnTo>
                <a:lnTo>
                  <a:pt x="276" y="1069"/>
                </a:lnTo>
                <a:lnTo>
                  <a:pt x="280" y="1075"/>
                </a:lnTo>
                <a:lnTo>
                  <a:pt x="283" y="1080"/>
                </a:lnTo>
                <a:lnTo>
                  <a:pt x="289" y="1086"/>
                </a:lnTo>
                <a:lnTo>
                  <a:pt x="296" y="1087"/>
                </a:lnTo>
                <a:lnTo>
                  <a:pt x="303" y="1089"/>
                </a:lnTo>
                <a:lnTo>
                  <a:pt x="527" y="1089"/>
                </a:lnTo>
                <a:lnTo>
                  <a:pt x="534" y="1087"/>
                </a:lnTo>
                <a:lnTo>
                  <a:pt x="542" y="1086"/>
                </a:lnTo>
                <a:lnTo>
                  <a:pt x="547" y="1080"/>
                </a:lnTo>
                <a:lnTo>
                  <a:pt x="551" y="1075"/>
                </a:lnTo>
                <a:lnTo>
                  <a:pt x="554" y="1069"/>
                </a:lnTo>
                <a:lnTo>
                  <a:pt x="554" y="1060"/>
                </a:lnTo>
                <a:lnTo>
                  <a:pt x="554" y="1053"/>
                </a:lnTo>
                <a:lnTo>
                  <a:pt x="551" y="1047"/>
                </a:lnTo>
                <a:lnTo>
                  <a:pt x="547" y="1042"/>
                </a:lnTo>
                <a:lnTo>
                  <a:pt x="542" y="1037"/>
                </a:lnTo>
                <a:lnTo>
                  <a:pt x="534" y="1035"/>
                </a:lnTo>
                <a:lnTo>
                  <a:pt x="527" y="1033"/>
                </a:lnTo>
                <a:lnTo>
                  <a:pt x="303" y="1033"/>
                </a:lnTo>
                <a:close/>
                <a:moveTo>
                  <a:pt x="1067" y="946"/>
                </a:moveTo>
                <a:lnTo>
                  <a:pt x="1067" y="1366"/>
                </a:lnTo>
                <a:lnTo>
                  <a:pt x="1052" y="1418"/>
                </a:lnTo>
                <a:lnTo>
                  <a:pt x="1034" y="1466"/>
                </a:lnTo>
                <a:lnTo>
                  <a:pt x="1009" y="1506"/>
                </a:lnTo>
                <a:lnTo>
                  <a:pt x="980" y="1540"/>
                </a:lnTo>
                <a:lnTo>
                  <a:pt x="945" y="1569"/>
                </a:lnTo>
                <a:lnTo>
                  <a:pt x="911" y="1595"/>
                </a:lnTo>
                <a:lnTo>
                  <a:pt x="874" y="1615"/>
                </a:lnTo>
                <a:lnTo>
                  <a:pt x="836" y="1633"/>
                </a:lnTo>
                <a:lnTo>
                  <a:pt x="798" y="1646"/>
                </a:lnTo>
                <a:lnTo>
                  <a:pt x="762" y="1655"/>
                </a:lnTo>
                <a:lnTo>
                  <a:pt x="727" y="1662"/>
                </a:lnTo>
                <a:lnTo>
                  <a:pt x="696" y="1667"/>
                </a:lnTo>
                <a:lnTo>
                  <a:pt x="667" y="1671"/>
                </a:lnTo>
                <a:lnTo>
                  <a:pt x="643" y="1673"/>
                </a:lnTo>
                <a:lnTo>
                  <a:pt x="627" y="1673"/>
                </a:lnTo>
                <a:lnTo>
                  <a:pt x="614" y="1673"/>
                </a:lnTo>
                <a:lnTo>
                  <a:pt x="611" y="1673"/>
                </a:lnTo>
                <a:lnTo>
                  <a:pt x="542" y="1671"/>
                </a:lnTo>
                <a:lnTo>
                  <a:pt x="482" y="1664"/>
                </a:lnTo>
                <a:lnTo>
                  <a:pt x="427" y="1651"/>
                </a:lnTo>
                <a:lnTo>
                  <a:pt x="378" y="1633"/>
                </a:lnTo>
                <a:lnTo>
                  <a:pt x="334" y="1613"/>
                </a:lnTo>
                <a:lnTo>
                  <a:pt x="298" y="1589"/>
                </a:lnTo>
                <a:lnTo>
                  <a:pt x="267" y="1562"/>
                </a:lnTo>
                <a:lnTo>
                  <a:pt x="240" y="1537"/>
                </a:lnTo>
                <a:lnTo>
                  <a:pt x="216" y="1507"/>
                </a:lnTo>
                <a:lnTo>
                  <a:pt x="198" y="1482"/>
                </a:lnTo>
                <a:lnTo>
                  <a:pt x="183" y="1455"/>
                </a:lnTo>
                <a:lnTo>
                  <a:pt x="172" y="1431"/>
                </a:lnTo>
                <a:lnTo>
                  <a:pt x="163" y="1409"/>
                </a:lnTo>
                <a:lnTo>
                  <a:pt x="158" y="1391"/>
                </a:lnTo>
                <a:lnTo>
                  <a:pt x="154" y="1377"/>
                </a:lnTo>
                <a:lnTo>
                  <a:pt x="152" y="1367"/>
                </a:lnTo>
                <a:lnTo>
                  <a:pt x="151" y="1366"/>
                </a:lnTo>
                <a:lnTo>
                  <a:pt x="151" y="949"/>
                </a:lnTo>
                <a:lnTo>
                  <a:pt x="1067" y="946"/>
                </a:lnTo>
                <a:close/>
                <a:moveTo>
                  <a:pt x="303" y="833"/>
                </a:moveTo>
                <a:lnTo>
                  <a:pt x="527" y="833"/>
                </a:lnTo>
                <a:lnTo>
                  <a:pt x="534" y="835"/>
                </a:lnTo>
                <a:lnTo>
                  <a:pt x="542" y="837"/>
                </a:lnTo>
                <a:lnTo>
                  <a:pt x="547" y="842"/>
                </a:lnTo>
                <a:lnTo>
                  <a:pt x="551" y="847"/>
                </a:lnTo>
                <a:lnTo>
                  <a:pt x="554" y="853"/>
                </a:lnTo>
                <a:lnTo>
                  <a:pt x="554" y="860"/>
                </a:lnTo>
                <a:lnTo>
                  <a:pt x="554" y="869"/>
                </a:lnTo>
                <a:lnTo>
                  <a:pt x="551" y="875"/>
                </a:lnTo>
                <a:lnTo>
                  <a:pt x="547" y="880"/>
                </a:lnTo>
                <a:lnTo>
                  <a:pt x="542" y="886"/>
                </a:lnTo>
                <a:lnTo>
                  <a:pt x="534" y="887"/>
                </a:lnTo>
                <a:lnTo>
                  <a:pt x="527" y="889"/>
                </a:lnTo>
                <a:lnTo>
                  <a:pt x="303" y="889"/>
                </a:lnTo>
                <a:lnTo>
                  <a:pt x="296" y="887"/>
                </a:lnTo>
                <a:lnTo>
                  <a:pt x="289" y="886"/>
                </a:lnTo>
                <a:lnTo>
                  <a:pt x="283" y="880"/>
                </a:lnTo>
                <a:lnTo>
                  <a:pt x="280" y="875"/>
                </a:lnTo>
                <a:lnTo>
                  <a:pt x="276" y="869"/>
                </a:lnTo>
                <a:lnTo>
                  <a:pt x="274" y="860"/>
                </a:lnTo>
                <a:lnTo>
                  <a:pt x="276" y="853"/>
                </a:lnTo>
                <a:lnTo>
                  <a:pt x="280" y="847"/>
                </a:lnTo>
                <a:lnTo>
                  <a:pt x="283" y="842"/>
                </a:lnTo>
                <a:lnTo>
                  <a:pt x="289" y="837"/>
                </a:lnTo>
                <a:lnTo>
                  <a:pt x="296" y="835"/>
                </a:lnTo>
                <a:lnTo>
                  <a:pt x="303" y="833"/>
                </a:lnTo>
                <a:close/>
                <a:moveTo>
                  <a:pt x="303" y="633"/>
                </a:moveTo>
                <a:lnTo>
                  <a:pt x="527" y="633"/>
                </a:lnTo>
                <a:lnTo>
                  <a:pt x="534" y="635"/>
                </a:lnTo>
                <a:lnTo>
                  <a:pt x="542" y="637"/>
                </a:lnTo>
                <a:lnTo>
                  <a:pt x="547" y="642"/>
                </a:lnTo>
                <a:lnTo>
                  <a:pt x="551" y="647"/>
                </a:lnTo>
                <a:lnTo>
                  <a:pt x="554" y="653"/>
                </a:lnTo>
                <a:lnTo>
                  <a:pt x="554" y="662"/>
                </a:lnTo>
                <a:lnTo>
                  <a:pt x="554" y="669"/>
                </a:lnTo>
                <a:lnTo>
                  <a:pt x="551" y="675"/>
                </a:lnTo>
                <a:lnTo>
                  <a:pt x="547" y="680"/>
                </a:lnTo>
                <a:lnTo>
                  <a:pt x="542" y="686"/>
                </a:lnTo>
                <a:lnTo>
                  <a:pt x="534" y="687"/>
                </a:lnTo>
                <a:lnTo>
                  <a:pt x="527" y="689"/>
                </a:lnTo>
                <a:lnTo>
                  <a:pt x="303" y="689"/>
                </a:lnTo>
                <a:lnTo>
                  <a:pt x="296" y="687"/>
                </a:lnTo>
                <a:lnTo>
                  <a:pt x="289" y="686"/>
                </a:lnTo>
                <a:lnTo>
                  <a:pt x="283" y="680"/>
                </a:lnTo>
                <a:lnTo>
                  <a:pt x="280" y="675"/>
                </a:lnTo>
                <a:lnTo>
                  <a:pt x="276" y="669"/>
                </a:lnTo>
                <a:lnTo>
                  <a:pt x="274" y="662"/>
                </a:lnTo>
                <a:lnTo>
                  <a:pt x="276" y="653"/>
                </a:lnTo>
                <a:lnTo>
                  <a:pt x="280" y="647"/>
                </a:lnTo>
                <a:lnTo>
                  <a:pt x="283" y="642"/>
                </a:lnTo>
                <a:lnTo>
                  <a:pt x="289" y="637"/>
                </a:lnTo>
                <a:lnTo>
                  <a:pt x="296" y="635"/>
                </a:lnTo>
                <a:lnTo>
                  <a:pt x="303" y="633"/>
                </a:lnTo>
                <a:close/>
                <a:moveTo>
                  <a:pt x="1031" y="449"/>
                </a:moveTo>
                <a:lnTo>
                  <a:pt x="191" y="453"/>
                </a:lnTo>
                <a:lnTo>
                  <a:pt x="189" y="453"/>
                </a:lnTo>
                <a:lnTo>
                  <a:pt x="182" y="453"/>
                </a:lnTo>
                <a:lnTo>
                  <a:pt x="172" y="453"/>
                </a:lnTo>
                <a:lnTo>
                  <a:pt x="160" y="455"/>
                </a:lnTo>
                <a:lnTo>
                  <a:pt x="147" y="457"/>
                </a:lnTo>
                <a:lnTo>
                  <a:pt x="132" y="464"/>
                </a:lnTo>
                <a:lnTo>
                  <a:pt x="116" y="471"/>
                </a:lnTo>
                <a:lnTo>
                  <a:pt x="102" y="484"/>
                </a:lnTo>
                <a:lnTo>
                  <a:pt x="89" y="502"/>
                </a:lnTo>
                <a:lnTo>
                  <a:pt x="78" y="524"/>
                </a:lnTo>
                <a:lnTo>
                  <a:pt x="69" y="551"/>
                </a:lnTo>
                <a:lnTo>
                  <a:pt x="63" y="584"/>
                </a:lnTo>
                <a:lnTo>
                  <a:pt x="63" y="626"/>
                </a:lnTo>
                <a:lnTo>
                  <a:pt x="67" y="1349"/>
                </a:lnTo>
                <a:lnTo>
                  <a:pt x="67" y="1351"/>
                </a:lnTo>
                <a:lnTo>
                  <a:pt x="67" y="1360"/>
                </a:lnTo>
                <a:lnTo>
                  <a:pt x="69" y="1373"/>
                </a:lnTo>
                <a:lnTo>
                  <a:pt x="72" y="1389"/>
                </a:lnTo>
                <a:lnTo>
                  <a:pt x="76" y="1409"/>
                </a:lnTo>
                <a:lnTo>
                  <a:pt x="82" y="1433"/>
                </a:lnTo>
                <a:lnTo>
                  <a:pt x="91" y="1458"/>
                </a:lnTo>
                <a:lnTo>
                  <a:pt x="102" y="1484"/>
                </a:lnTo>
                <a:lnTo>
                  <a:pt x="118" y="1513"/>
                </a:lnTo>
                <a:lnTo>
                  <a:pt x="136" y="1542"/>
                </a:lnTo>
                <a:lnTo>
                  <a:pt x="158" y="1571"/>
                </a:lnTo>
                <a:lnTo>
                  <a:pt x="185" y="1600"/>
                </a:lnTo>
                <a:lnTo>
                  <a:pt x="216" y="1627"/>
                </a:lnTo>
                <a:lnTo>
                  <a:pt x="254" y="1653"/>
                </a:lnTo>
                <a:lnTo>
                  <a:pt x="296" y="1677"/>
                </a:lnTo>
                <a:lnTo>
                  <a:pt x="345" y="1697"/>
                </a:lnTo>
                <a:lnTo>
                  <a:pt x="400" y="1715"/>
                </a:lnTo>
                <a:lnTo>
                  <a:pt x="462" y="1727"/>
                </a:lnTo>
                <a:lnTo>
                  <a:pt x="531" y="1737"/>
                </a:lnTo>
                <a:lnTo>
                  <a:pt x="607" y="1740"/>
                </a:lnTo>
                <a:lnTo>
                  <a:pt x="611" y="1742"/>
                </a:lnTo>
                <a:lnTo>
                  <a:pt x="622" y="1740"/>
                </a:lnTo>
                <a:lnTo>
                  <a:pt x="638" y="1740"/>
                </a:lnTo>
                <a:lnTo>
                  <a:pt x="660" y="1738"/>
                </a:lnTo>
                <a:lnTo>
                  <a:pt x="687" y="1737"/>
                </a:lnTo>
                <a:lnTo>
                  <a:pt x="716" y="1733"/>
                </a:lnTo>
                <a:lnTo>
                  <a:pt x="751" y="1727"/>
                </a:lnTo>
                <a:lnTo>
                  <a:pt x="787" y="1718"/>
                </a:lnTo>
                <a:lnTo>
                  <a:pt x="825" y="1709"/>
                </a:lnTo>
                <a:lnTo>
                  <a:pt x="863" y="1697"/>
                </a:lnTo>
                <a:lnTo>
                  <a:pt x="903" y="1680"/>
                </a:lnTo>
                <a:lnTo>
                  <a:pt x="942" y="1662"/>
                </a:lnTo>
                <a:lnTo>
                  <a:pt x="980" y="1640"/>
                </a:lnTo>
                <a:lnTo>
                  <a:pt x="1016" y="1613"/>
                </a:lnTo>
                <a:lnTo>
                  <a:pt x="1049" y="1582"/>
                </a:lnTo>
                <a:lnTo>
                  <a:pt x="1080" y="1547"/>
                </a:lnTo>
                <a:lnTo>
                  <a:pt x="1105" y="1507"/>
                </a:lnTo>
                <a:lnTo>
                  <a:pt x="1127" y="1462"/>
                </a:lnTo>
                <a:lnTo>
                  <a:pt x="1143" y="1411"/>
                </a:lnTo>
                <a:lnTo>
                  <a:pt x="1152" y="1355"/>
                </a:lnTo>
                <a:lnTo>
                  <a:pt x="1154" y="1293"/>
                </a:lnTo>
                <a:lnTo>
                  <a:pt x="1154" y="566"/>
                </a:lnTo>
                <a:lnTo>
                  <a:pt x="1154" y="562"/>
                </a:lnTo>
                <a:lnTo>
                  <a:pt x="1152" y="553"/>
                </a:lnTo>
                <a:lnTo>
                  <a:pt x="1151" y="540"/>
                </a:lnTo>
                <a:lnTo>
                  <a:pt x="1143" y="526"/>
                </a:lnTo>
                <a:lnTo>
                  <a:pt x="1136" y="509"/>
                </a:lnTo>
                <a:lnTo>
                  <a:pt x="1123" y="491"/>
                </a:lnTo>
                <a:lnTo>
                  <a:pt x="1109" y="477"/>
                </a:lnTo>
                <a:lnTo>
                  <a:pt x="1087" y="462"/>
                </a:lnTo>
                <a:lnTo>
                  <a:pt x="1062" y="453"/>
                </a:lnTo>
                <a:lnTo>
                  <a:pt x="1031" y="449"/>
                </a:lnTo>
                <a:close/>
                <a:moveTo>
                  <a:pt x="603" y="60"/>
                </a:moveTo>
                <a:lnTo>
                  <a:pt x="596" y="62"/>
                </a:lnTo>
                <a:lnTo>
                  <a:pt x="582" y="62"/>
                </a:lnTo>
                <a:lnTo>
                  <a:pt x="565" y="66"/>
                </a:lnTo>
                <a:lnTo>
                  <a:pt x="547" y="69"/>
                </a:lnTo>
                <a:lnTo>
                  <a:pt x="529" y="77"/>
                </a:lnTo>
                <a:lnTo>
                  <a:pt x="509" y="87"/>
                </a:lnTo>
                <a:lnTo>
                  <a:pt x="492" y="102"/>
                </a:lnTo>
                <a:lnTo>
                  <a:pt x="478" y="122"/>
                </a:lnTo>
                <a:lnTo>
                  <a:pt x="465" y="147"/>
                </a:lnTo>
                <a:lnTo>
                  <a:pt x="460" y="177"/>
                </a:lnTo>
                <a:lnTo>
                  <a:pt x="760" y="173"/>
                </a:lnTo>
                <a:lnTo>
                  <a:pt x="758" y="169"/>
                </a:lnTo>
                <a:lnTo>
                  <a:pt x="756" y="162"/>
                </a:lnTo>
                <a:lnTo>
                  <a:pt x="752" y="149"/>
                </a:lnTo>
                <a:lnTo>
                  <a:pt x="745" y="133"/>
                </a:lnTo>
                <a:lnTo>
                  <a:pt x="734" y="117"/>
                </a:lnTo>
                <a:lnTo>
                  <a:pt x="720" y="100"/>
                </a:lnTo>
                <a:lnTo>
                  <a:pt x="702" y="84"/>
                </a:lnTo>
                <a:lnTo>
                  <a:pt x="676" y="73"/>
                </a:lnTo>
                <a:lnTo>
                  <a:pt x="645" y="64"/>
                </a:lnTo>
                <a:lnTo>
                  <a:pt x="607" y="60"/>
                </a:lnTo>
                <a:lnTo>
                  <a:pt x="603" y="60"/>
                </a:lnTo>
                <a:close/>
                <a:moveTo>
                  <a:pt x="603" y="0"/>
                </a:moveTo>
                <a:lnTo>
                  <a:pt x="607" y="0"/>
                </a:lnTo>
                <a:lnTo>
                  <a:pt x="651" y="4"/>
                </a:lnTo>
                <a:lnTo>
                  <a:pt x="689" y="13"/>
                </a:lnTo>
                <a:lnTo>
                  <a:pt x="720" y="26"/>
                </a:lnTo>
                <a:lnTo>
                  <a:pt x="747" y="42"/>
                </a:lnTo>
                <a:lnTo>
                  <a:pt x="769" y="60"/>
                </a:lnTo>
                <a:lnTo>
                  <a:pt x="787" y="80"/>
                </a:lnTo>
                <a:lnTo>
                  <a:pt x="800" y="100"/>
                </a:lnTo>
                <a:lnTo>
                  <a:pt x="811" y="120"/>
                </a:lnTo>
                <a:lnTo>
                  <a:pt x="818" y="138"/>
                </a:lnTo>
                <a:lnTo>
                  <a:pt x="822" y="153"/>
                </a:lnTo>
                <a:lnTo>
                  <a:pt x="825" y="166"/>
                </a:lnTo>
                <a:lnTo>
                  <a:pt x="827" y="175"/>
                </a:lnTo>
                <a:lnTo>
                  <a:pt x="827" y="177"/>
                </a:lnTo>
                <a:lnTo>
                  <a:pt x="1080" y="177"/>
                </a:lnTo>
                <a:lnTo>
                  <a:pt x="1116" y="178"/>
                </a:lnTo>
                <a:lnTo>
                  <a:pt x="1145" y="186"/>
                </a:lnTo>
                <a:lnTo>
                  <a:pt x="1171" y="198"/>
                </a:lnTo>
                <a:lnTo>
                  <a:pt x="1189" y="213"/>
                </a:lnTo>
                <a:lnTo>
                  <a:pt x="1203" y="229"/>
                </a:lnTo>
                <a:lnTo>
                  <a:pt x="1212" y="246"/>
                </a:lnTo>
                <a:lnTo>
                  <a:pt x="1220" y="260"/>
                </a:lnTo>
                <a:lnTo>
                  <a:pt x="1225" y="273"/>
                </a:lnTo>
                <a:lnTo>
                  <a:pt x="1227" y="282"/>
                </a:lnTo>
                <a:lnTo>
                  <a:pt x="1227" y="286"/>
                </a:lnTo>
                <a:lnTo>
                  <a:pt x="1227" y="1317"/>
                </a:lnTo>
                <a:lnTo>
                  <a:pt x="1216" y="1387"/>
                </a:lnTo>
                <a:lnTo>
                  <a:pt x="1200" y="1449"/>
                </a:lnTo>
                <a:lnTo>
                  <a:pt x="1178" y="1506"/>
                </a:lnTo>
                <a:lnTo>
                  <a:pt x="1152" y="1557"/>
                </a:lnTo>
                <a:lnTo>
                  <a:pt x="1122" y="1600"/>
                </a:lnTo>
                <a:lnTo>
                  <a:pt x="1087" y="1638"/>
                </a:lnTo>
                <a:lnTo>
                  <a:pt x="1051" y="1671"/>
                </a:lnTo>
                <a:lnTo>
                  <a:pt x="1011" y="1700"/>
                </a:lnTo>
                <a:lnTo>
                  <a:pt x="971" y="1726"/>
                </a:lnTo>
                <a:lnTo>
                  <a:pt x="929" y="1746"/>
                </a:lnTo>
                <a:lnTo>
                  <a:pt x="887" y="1762"/>
                </a:lnTo>
                <a:lnTo>
                  <a:pt x="845" y="1775"/>
                </a:lnTo>
                <a:lnTo>
                  <a:pt x="805" y="1786"/>
                </a:lnTo>
                <a:lnTo>
                  <a:pt x="767" y="1793"/>
                </a:lnTo>
                <a:lnTo>
                  <a:pt x="732" y="1798"/>
                </a:lnTo>
                <a:lnTo>
                  <a:pt x="700" y="1802"/>
                </a:lnTo>
                <a:lnTo>
                  <a:pt x="671" y="1804"/>
                </a:lnTo>
                <a:lnTo>
                  <a:pt x="671" y="1835"/>
                </a:lnTo>
                <a:lnTo>
                  <a:pt x="667" y="1857"/>
                </a:lnTo>
                <a:lnTo>
                  <a:pt x="658" y="1875"/>
                </a:lnTo>
                <a:lnTo>
                  <a:pt x="642" y="1887"/>
                </a:lnTo>
                <a:lnTo>
                  <a:pt x="642" y="1922"/>
                </a:lnTo>
                <a:lnTo>
                  <a:pt x="640" y="1966"/>
                </a:lnTo>
                <a:lnTo>
                  <a:pt x="640" y="2017"/>
                </a:lnTo>
                <a:lnTo>
                  <a:pt x="638" y="2073"/>
                </a:lnTo>
                <a:lnTo>
                  <a:pt x="638" y="2131"/>
                </a:lnTo>
                <a:lnTo>
                  <a:pt x="640" y="2193"/>
                </a:lnTo>
                <a:lnTo>
                  <a:pt x="643" y="2229"/>
                </a:lnTo>
                <a:lnTo>
                  <a:pt x="656" y="2260"/>
                </a:lnTo>
                <a:lnTo>
                  <a:pt x="672" y="2287"/>
                </a:lnTo>
                <a:lnTo>
                  <a:pt x="694" y="2309"/>
                </a:lnTo>
                <a:lnTo>
                  <a:pt x="718" y="2326"/>
                </a:lnTo>
                <a:lnTo>
                  <a:pt x="742" y="2340"/>
                </a:lnTo>
                <a:lnTo>
                  <a:pt x="765" y="2349"/>
                </a:lnTo>
                <a:lnTo>
                  <a:pt x="787" y="2357"/>
                </a:lnTo>
                <a:lnTo>
                  <a:pt x="803" y="2362"/>
                </a:lnTo>
                <a:lnTo>
                  <a:pt x="814" y="2364"/>
                </a:lnTo>
                <a:lnTo>
                  <a:pt x="820" y="2366"/>
                </a:lnTo>
                <a:lnTo>
                  <a:pt x="1307" y="2366"/>
                </a:lnTo>
                <a:lnTo>
                  <a:pt x="1307" y="2413"/>
                </a:lnTo>
                <a:lnTo>
                  <a:pt x="1302" y="2413"/>
                </a:lnTo>
                <a:lnTo>
                  <a:pt x="1283" y="2415"/>
                </a:lnTo>
                <a:lnTo>
                  <a:pt x="1254" y="2415"/>
                </a:lnTo>
                <a:lnTo>
                  <a:pt x="1216" y="2417"/>
                </a:lnTo>
                <a:lnTo>
                  <a:pt x="1165" y="2418"/>
                </a:lnTo>
                <a:lnTo>
                  <a:pt x="1105" y="2418"/>
                </a:lnTo>
                <a:lnTo>
                  <a:pt x="1034" y="2420"/>
                </a:lnTo>
                <a:lnTo>
                  <a:pt x="956" y="2420"/>
                </a:lnTo>
                <a:lnTo>
                  <a:pt x="867" y="2422"/>
                </a:lnTo>
                <a:lnTo>
                  <a:pt x="816" y="2418"/>
                </a:lnTo>
                <a:lnTo>
                  <a:pt x="771" y="2409"/>
                </a:lnTo>
                <a:lnTo>
                  <a:pt x="731" y="2397"/>
                </a:lnTo>
                <a:lnTo>
                  <a:pt x="698" y="2382"/>
                </a:lnTo>
                <a:lnTo>
                  <a:pt x="671" y="2362"/>
                </a:lnTo>
                <a:lnTo>
                  <a:pt x="647" y="2340"/>
                </a:lnTo>
                <a:lnTo>
                  <a:pt x="629" y="2318"/>
                </a:lnTo>
                <a:lnTo>
                  <a:pt x="614" y="2297"/>
                </a:lnTo>
                <a:lnTo>
                  <a:pt x="603" y="2273"/>
                </a:lnTo>
                <a:lnTo>
                  <a:pt x="596" y="2253"/>
                </a:lnTo>
                <a:lnTo>
                  <a:pt x="589" y="2233"/>
                </a:lnTo>
                <a:lnTo>
                  <a:pt x="585" y="2217"/>
                </a:lnTo>
                <a:lnTo>
                  <a:pt x="583" y="2204"/>
                </a:lnTo>
                <a:lnTo>
                  <a:pt x="583" y="2197"/>
                </a:lnTo>
                <a:lnTo>
                  <a:pt x="583" y="2193"/>
                </a:lnTo>
                <a:lnTo>
                  <a:pt x="583" y="1891"/>
                </a:lnTo>
                <a:lnTo>
                  <a:pt x="563" y="1878"/>
                </a:lnTo>
                <a:lnTo>
                  <a:pt x="552" y="1858"/>
                </a:lnTo>
                <a:lnTo>
                  <a:pt x="547" y="1835"/>
                </a:lnTo>
                <a:lnTo>
                  <a:pt x="547" y="1804"/>
                </a:lnTo>
                <a:lnTo>
                  <a:pt x="469" y="1795"/>
                </a:lnTo>
                <a:lnTo>
                  <a:pt x="398" y="1782"/>
                </a:lnTo>
                <a:lnTo>
                  <a:pt x="334" y="1764"/>
                </a:lnTo>
                <a:lnTo>
                  <a:pt x="278" y="1742"/>
                </a:lnTo>
                <a:lnTo>
                  <a:pt x="227" y="1717"/>
                </a:lnTo>
                <a:lnTo>
                  <a:pt x="185" y="1687"/>
                </a:lnTo>
                <a:lnTo>
                  <a:pt x="147" y="1657"/>
                </a:lnTo>
                <a:lnTo>
                  <a:pt x="114" y="1626"/>
                </a:lnTo>
                <a:lnTo>
                  <a:pt x="87" y="1593"/>
                </a:lnTo>
                <a:lnTo>
                  <a:pt x="65" y="1560"/>
                </a:lnTo>
                <a:lnTo>
                  <a:pt x="47" y="1527"/>
                </a:lnTo>
                <a:lnTo>
                  <a:pt x="32" y="1497"/>
                </a:lnTo>
                <a:lnTo>
                  <a:pt x="22" y="1467"/>
                </a:lnTo>
                <a:lnTo>
                  <a:pt x="12" y="1442"/>
                </a:lnTo>
                <a:lnTo>
                  <a:pt x="7" y="1418"/>
                </a:lnTo>
                <a:lnTo>
                  <a:pt x="3" y="1400"/>
                </a:lnTo>
                <a:lnTo>
                  <a:pt x="0" y="1386"/>
                </a:lnTo>
                <a:lnTo>
                  <a:pt x="0" y="1377"/>
                </a:lnTo>
                <a:lnTo>
                  <a:pt x="0" y="1373"/>
                </a:lnTo>
                <a:lnTo>
                  <a:pt x="0" y="309"/>
                </a:lnTo>
                <a:lnTo>
                  <a:pt x="2" y="277"/>
                </a:lnTo>
                <a:lnTo>
                  <a:pt x="9" y="251"/>
                </a:lnTo>
                <a:lnTo>
                  <a:pt x="20" y="229"/>
                </a:lnTo>
                <a:lnTo>
                  <a:pt x="34" y="213"/>
                </a:lnTo>
                <a:lnTo>
                  <a:pt x="51" y="200"/>
                </a:lnTo>
                <a:lnTo>
                  <a:pt x="67" y="191"/>
                </a:lnTo>
                <a:lnTo>
                  <a:pt x="83" y="184"/>
                </a:lnTo>
                <a:lnTo>
                  <a:pt x="96" y="180"/>
                </a:lnTo>
                <a:lnTo>
                  <a:pt x="109" y="178"/>
                </a:lnTo>
                <a:lnTo>
                  <a:pt x="116" y="177"/>
                </a:lnTo>
                <a:lnTo>
                  <a:pt x="120" y="177"/>
                </a:lnTo>
                <a:lnTo>
                  <a:pt x="383" y="173"/>
                </a:lnTo>
                <a:lnTo>
                  <a:pt x="391" y="135"/>
                </a:lnTo>
                <a:lnTo>
                  <a:pt x="405" y="102"/>
                </a:lnTo>
                <a:lnTo>
                  <a:pt x="423" y="77"/>
                </a:lnTo>
                <a:lnTo>
                  <a:pt x="443" y="55"/>
                </a:lnTo>
                <a:lnTo>
                  <a:pt x="467" y="37"/>
                </a:lnTo>
                <a:lnTo>
                  <a:pt x="492" y="24"/>
                </a:lnTo>
                <a:lnTo>
                  <a:pt x="516" y="15"/>
                </a:lnTo>
                <a:lnTo>
                  <a:pt x="540" y="9"/>
                </a:lnTo>
                <a:lnTo>
                  <a:pt x="562" y="4"/>
                </a:lnTo>
                <a:lnTo>
                  <a:pt x="580" y="2"/>
                </a:lnTo>
                <a:lnTo>
                  <a:pt x="594" y="2"/>
                </a:lnTo>
                <a:lnTo>
                  <a:pt x="603"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
        <p:nvSpPr>
          <p:cNvPr id="24" name="Round Same Side Corner Rectangle 3">
            <a:extLst>
              <a:ext uri="{FF2B5EF4-FFF2-40B4-BE49-F238E27FC236}">
                <a16:creationId xmlns:a16="http://schemas.microsoft.com/office/drawing/2014/main" id="{E15ACC4B-05E8-4C65-BFC1-19F2DD4B4FA1}"/>
              </a:ext>
            </a:extLst>
          </p:cNvPr>
          <p:cNvSpPr/>
          <p:nvPr/>
        </p:nvSpPr>
        <p:spPr>
          <a:xfrm rot="10800000">
            <a:off x="5887188" y="5690692"/>
            <a:ext cx="364658" cy="363381"/>
          </a:xfrm>
          <a:custGeom>
            <a:avLst/>
            <a:gdLst/>
            <a:ahLst/>
            <a:cxnLst/>
            <a:rect l="l" t="t" r="r" b="b"/>
            <a:pathLst>
              <a:path w="3974354" h="3960441">
                <a:moveTo>
                  <a:pt x="2479094" y="2176758"/>
                </a:moveTo>
                <a:lnTo>
                  <a:pt x="1505494" y="2176758"/>
                </a:lnTo>
                <a:lnTo>
                  <a:pt x="452687" y="932202"/>
                </a:lnTo>
                <a:cubicBezTo>
                  <a:pt x="416690" y="904368"/>
                  <a:pt x="386967" y="869252"/>
                  <a:pt x="365331" y="828935"/>
                </a:cubicBezTo>
                <a:lnTo>
                  <a:pt x="351150" y="812172"/>
                </a:lnTo>
                <a:lnTo>
                  <a:pt x="356232" y="812172"/>
                </a:lnTo>
                <a:cubicBezTo>
                  <a:pt x="326255" y="758500"/>
                  <a:pt x="310210" y="696547"/>
                  <a:pt x="310210" y="630847"/>
                </a:cubicBezTo>
                <a:lnTo>
                  <a:pt x="310210" y="494902"/>
                </a:lnTo>
                <a:cubicBezTo>
                  <a:pt x="310210" y="351890"/>
                  <a:pt x="426144" y="235956"/>
                  <a:pt x="569156" y="235956"/>
                </a:cubicBezTo>
                <a:lnTo>
                  <a:pt x="3405201" y="235956"/>
                </a:lnTo>
                <a:cubicBezTo>
                  <a:pt x="3548213" y="235956"/>
                  <a:pt x="3664147" y="351890"/>
                  <a:pt x="3664147" y="494902"/>
                </a:cubicBezTo>
                <a:lnTo>
                  <a:pt x="3664147" y="630847"/>
                </a:lnTo>
                <a:cubicBezTo>
                  <a:pt x="3664147" y="696547"/>
                  <a:pt x="3648102" y="758500"/>
                  <a:pt x="3618125" y="812172"/>
                </a:cubicBezTo>
                <a:lnTo>
                  <a:pt x="3633438" y="812172"/>
                </a:lnTo>
                <a:close/>
                <a:moveTo>
                  <a:pt x="2377107" y="3672408"/>
                </a:moveTo>
                <a:lnTo>
                  <a:pt x="2377107" y="2447804"/>
                </a:lnTo>
                <a:lnTo>
                  <a:pt x="3735479" y="805811"/>
                </a:lnTo>
                <a:lnTo>
                  <a:pt x="3722860" y="805811"/>
                </a:lnTo>
                <a:cubicBezTo>
                  <a:pt x="3765801" y="737693"/>
                  <a:pt x="3789650" y="656896"/>
                  <a:pt x="3789650" y="570528"/>
                </a:cubicBezTo>
                <a:lnTo>
                  <a:pt x="3789650" y="412481"/>
                </a:lnTo>
                <a:cubicBezTo>
                  <a:pt x="3789650" y="246218"/>
                  <a:pt x="3654868" y="111436"/>
                  <a:pt x="3488605" y="111436"/>
                </a:cubicBezTo>
                <a:lnTo>
                  <a:pt x="467214" y="111436"/>
                </a:lnTo>
                <a:cubicBezTo>
                  <a:pt x="300951" y="111436"/>
                  <a:pt x="166169" y="246218"/>
                  <a:pt x="166169" y="412481"/>
                </a:cubicBezTo>
                <a:lnTo>
                  <a:pt x="166169" y="570527"/>
                </a:lnTo>
                <a:cubicBezTo>
                  <a:pt x="166169" y="715183"/>
                  <a:pt x="233072" y="844212"/>
                  <a:pt x="338922" y="926745"/>
                </a:cubicBezTo>
                <a:lnTo>
                  <a:pt x="1585536" y="2433646"/>
                </a:lnTo>
                <a:lnTo>
                  <a:pt x="1585536" y="3672408"/>
                </a:lnTo>
                <a:close/>
                <a:moveTo>
                  <a:pt x="2606109" y="3960441"/>
                </a:moveTo>
                <a:lnTo>
                  <a:pt x="1397478" y="3960441"/>
                </a:lnTo>
                <a:cubicBezTo>
                  <a:pt x="1333543" y="3960441"/>
                  <a:pt x="1281713" y="3900944"/>
                  <a:pt x="1281713" y="3827550"/>
                </a:cubicBezTo>
                <a:lnTo>
                  <a:pt x="1281714" y="3827550"/>
                </a:lnTo>
                <a:cubicBezTo>
                  <a:pt x="1281714" y="3754157"/>
                  <a:pt x="1333544" y="3694659"/>
                  <a:pt x="1397479" y="3694659"/>
                </a:cubicBezTo>
                <a:lnTo>
                  <a:pt x="1459569" y="3694659"/>
                </a:lnTo>
                <a:lnTo>
                  <a:pt x="1459569" y="2562641"/>
                </a:lnTo>
                <a:lnTo>
                  <a:pt x="1459264" y="2562641"/>
                </a:lnTo>
                <a:lnTo>
                  <a:pt x="181140" y="958944"/>
                </a:lnTo>
                <a:cubicBezTo>
                  <a:pt x="70395" y="862399"/>
                  <a:pt x="0" y="709284"/>
                  <a:pt x="0" y="537296"/>
                </a:cubicBezTo>
                <a:lnTo>
                  <a:pt x="0" y="352326"/>
                </a:lnTo>
                <a:cubicBezTo>
                  <a:pt x="0" y="157742"/>
                  <a:pt x="137413" y="0"/>
                  <a:pt x="306921" y="0"/>
                </a:cubicBezTo>
                <a:lnTo>
                  <a:pt x="3667433" y="0"/>
                </a:lnTo>
                <a:cubicBezTo>
                  <a:pt x="3836941" y="0"/>
                  <a:pt x="3974354" y="157742"/>
                  <a:pt x="3974354" y="352326"/>
                </a:cubicBezTo>
                <a:lnTo>
                  <a:pt x="3974354" y="537296"/>
                </a:lnTo>
                <a:cubicBezTo>
                  <a:pt x="3974354" y="707106"/>
                  <a:pt x="3905732" y="858516"/>
                  <a:pt x="3797273" y="955099"/>
                </a:cubicBezTo>
                <a:lnTo>
                  <a:pt x="2516085" y="2562641"/>
                </a:lnTo>
                <a:lnTo>
                  <a:pt x="2514788" y="2562641"/>
                </a:lnTo>
                <a:lnTo>
                  <a:pt x="2514788" y="3694660"/>
                </a:lnTo>
                <a:lnTo>
                  <a:pt x="2606109" y="3694660"/>
                </a:lnTo>
                <a:cubicBezTo>
                  <a:pt x="2670044" y="3694660"/>
                  <a:pt x="2721874" y="3754158"/>
                  <a:pt x="2721874" y="3827551"/>
                </a:cubicBezTo>
                <a:cubicBezTo>
                  <a:pt x="2721874" y="3900944"/>
                  <a:pt x="2670044" y="3960441"/>
                  <a:pt x="2606109" y="396044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25" name="Oval 19">
            <a:extLst>
              <a:ext uri="{FF2B5EF4-FFF2-40B4-BE49-F238E27FC236}">
                <a16:creationId xmlns:a16="http://schemas.microsoft.com/office/drawing/2014/main" id="{2C663713-12B5-42E4-B62C-2C72D4E2636A}"/>
              </a:ext>
            </a:extLst>
          </p:cNvPr>
          <p:cNvSpPr/>
          <p:nvPr/>
        </p:nvSpPr>
        <p:spPr>
          <a:xfrm rot="7840081">
            <a:off x="5839226" y="4191783"/>
            <a:ext cx="463786" cy="395625"/>
          </a:xfrm>
          <a:custGeom>
            <a:avLst/>
            <a:gdLst/>
            <a:ahLst/>
            <a:cxnLst/>
            <a:rect l="l" t="t" r="r" b="b"/>
            <a:pathLst>
              <a:path w="4290840" h="3660228">
                <a:moveTo>
                  <a:pt x="2325835" y="1430901"/>
                </a:moveTo>
                <a:cubicBezTo>
                  <a:pt x="2336670" y="1441414"/>
                  <a:pt x="2351639" y="1447919"/>
                  <a:pt x="2368172" y="1447919"/>
                </a:cubicBezTo>
                <a:cubicBezTo>
                  <a:pt x="2401241" y="1447919"/>
                  <a:pt x="2428048" y="1421905"/>
                  <a:pt x="2428048" y="1389815"/>
                </a:cubicBezTo>
                <a:lnTo>
                  <a:pt x="2428048" y="290423"/>
                </a:lnTo>
                <a:cubicBezTo>
                  <a:pt x="2428048" y="258334"/>
                  <a:pt x="2401241" y="232319"/>
                  <a:pt x="2368173" y="232320"/>
                </a:cubicBezTo>
                <a:cubicBezTo>
                  <a:pt x="2335105" y="232319"/>
                  <a:pt x="2308298" y="258334"/>
                  <a:pt x="2308298" y="290424"/>
                </a:cubicBezTo>
                <a:lnTo>
                  <a:pt x="2308298" y="1389814"/>
                </a:lnTo>
                <a:cubicBezTo>
                  <a:pt x="2308297" y="1405860"/>
                  <a:pt x="2314999" y="1420385"/>
                  <a:pt x="2325835" y="1430901"/>
                </a:cubicBezTo>
                <a:close/>
                <a:moveTo>
                  <a:pt x="1712446" y="1346642"/>
                </a:moveTo>
                <a:cubicBezTo>
                  <a:pt x="1591450" y="1204364"/>
                  <a:pt x="1518764" y="1021961"/>
                  <a:pt x="1518764" y="823084"/>
                </a:cubicBezTo>
                <a:cubicBezTo>
                  <a:pt x="1518764" y="368507"/>
                  <a:pt x="1898505" y="1"/>
                  <a:pt x="2366939" y="0"/>
                </a:cubicBezTo>
                <a:cubicBezTo>
                  <a:pt x="2835373" y="1"/>
                  <a:pt x="3215115" y="368508"/>
                  <a:pt x="3215114" y="823084"/>
                </a:cubicBezTo>
                <a:cubicBezTo>
                  <a:pt x="3215114" y="1277660"/>
                  <a:pt x="2835373" y="1646168"/>
                  <a:pt x="2366939" y="1646167"/>
                </a:cubicBezTo>
                <a:cubicBezTo>
                  <a:pt x="2132723" y="1646167"/>
                  <a:pt x="1920679" y="1554040"/>
                  <a:pt x="1767189" y="1405093"/>
                </a:cubicBezTo>
                <a:cubicBezTo>
                  <a:pt x="1748003" y="1386474"/>
                  <a:pt x="1729732" y="1366968"/>
                  <a:pt x="1712446" y="1346642"/>
                </a:cubicBezTo>
                <a:close/>
                <a:moveTo>
                  <a:pt x="2442785" y="3276067"/>
                </a:moveTo>
                <a:cubicBezTo>
                  <a:pt x="2452539" y="3288725"/>
                  <a:pt x="2467121" y="3297661"/>
                  <a:pt x="2484220" y="3299876"/>
                </a:cubicBezTo>
                <a:lnTo>
                  <a:pt x="3567493" y="3440235"/>
                </a:lnTo>
                <a:cubicBezTo>
                  <a:pt x="3601691" y="3444665"/>
                  <a:pt x="3633005" y="3420535"/>
                  <a:pt x="3637436" y="3386337"/>
                </a:cubicBezTo>
                <a:lnTo>
                  <a:pt x="3638507" y="3378082"/>
                </a:lnTo>
                <a:cubicBezTo>
                  <a:pt x="3642938" y="3343884"/>
                  <a:pt x="3618808" y="3312570"/>
                  <a:pt x="3584610" y="3308139"/>
                </a:cubicBezTo>
                <a:cubicBezTo>
                  <a:pt x="3223518" y="3261353"/>
                  <a:pt x="2862428" y="3214566"/>
                  <a:pt x="2501336" y="3167780"/>
                </a:cubicBezTo>
                <a:cubicBezTo>
                  <a:pt x="2467138" y="3163349"/>
                  <a:pt x="2435824" y="3187479"/>
                  <a:pt x="2431392" y="3221677"/>
                </a:cubicBezTo>
                <a:lnTo>
                  <a:pt x="2430323" y="3229933"/>
                </a:lnTo>
                <a:cubicBezTo>
                  <a:pt x="2428107" y="3247032"/>
                  <a:pt x="2433032" y="3263410"/>
                  <a:pt x="2442785" y="3276067"/>
                </a:cubicBezTo>
                <a:close/>
                <a:moveTo>
                  <a:pt x="2077965" y="3502921"/>
                </a:moveTo>
                <a:cubicBezTo>
                  <a:pt x="2211151" y="3366898"/>
                  <a:pt x="2317658" y="3113548"/>
                  <a:pt x="2352262" y="2815726"/>
                </a:cubicBezTo>
                <a:cubicBezTo>
                  <a:pt x="2386865" y="2517903"/>
                  <a:pt x="2341165" y="2247898"/>
                  <a:pt x="2242534" y="2086510"/>
                </a:cubicBezTo>
                <a:lnTo>
                  <a:pt x="3638641" y="2239266"/>
                </a:lnTo>
                <a:cubicBezTo>
                  <a:pt x="4041695" y="2283368"/>
                  <a:pt x="4331596" y="2636192"/>
                  <a:pt x="4286150" y="3027324"/>
                </a:cubicBezTo>
                <a:cubicBezTo>
                  <a:pt x="4240705" y="3418455"/>
                  <a:pt x="3877125" y="3699778"/>
                  <a:pt x="3474071" y="3655676"/>
                </a:cubicBezTo>
                <a:close/>
                <a:moveTo>
                  <a:pt x="554154" y="3094005"/>
                </a:moveTo>
                <a:cubicBezTo>
                  <a:pt x="563899" y="3106651"/>
                  <a:pt x="578469" y="3115580"/>
                  <a:pt x="595552" y="3117793"/>
                </a:cubicBezTo>
                <a:lnTo>
                  <a:pt x="1844342" y="3279597"/>
                </a:lnTo>
                <a:cubicBezTo>
                  <a:pt x="1878509" y="3284024"/>
                  <a:pt x="1909796" y="3259914"/>
                  <a:pt x="1914223" y="3225747"/>
                </a:cubicBezTo>
                <a:lnTo>
                  <a:pt x="1915292" y="3217498"/>
                </a:lnTo>
                <a:cubicBezTo>
                  <a:pt x="1919719" y="3183330"/>
                  <a:pt x="1895610" y="3152043"/>
                  <a:pt x="1861442" y="3147616"/>
                </a:cubicBezTo>
                <a:lnTo>
                  <a:pt x="612653" y="2985812"/>
                </a:lnTo>
                <a:cubicBezTo>
                  <a:pt x="578485" y="2981385"/>
                  <a:pt x="547198" y="3005495"/>
                  <a:pt x="542771" y="3039662"/>
                </a:cubicBezTo>
                <a:lnTo>
                  <a:pt x="541702" y="3047911"/>
                </a:lnTo>
                <a:cubicBezTo>
                  <a:pt x="539489" y="3064995"/>
                  <a:pt x="544409" y="3081359"/>
                  <a:pt x="554154" y="3094005"/>
                </a:cubicBezTo>
                <a:close/>
                <a:moveTo>
                  <a:pt x="160256" y="3083028"/>
                </a:moveTo>
                <a:cubicBezTo>
                  <a:pt x="43080" y="2940417"/>
                  <a:pt x="-18033" y="2754428"/>
                  <a:pt x="4690" y="2558864"/>
                </a:cubicBezTo>
                <a:cubicBezTo>
                  <a:pt x="50134" y="2167732"/>
                  <a:pt x="413715" y="1886409"/>
                  <a:pt x="816769" y="1930509"/>
                </a:cubicBezTo>
                <a:lnTo>
                  <a:pt x="2159669" y="2077444"/>
                </a:lnTo>
                <a:cubicBezTo>
                  <a:pt x="2252567" y="2248534"/>
                  <a:pt x="2291731" y="2517583"/>
                  <a:pt x="2258286" y="2805444"/>
                </a:cubicBezTo>
                <a:cubicBezTo>
                  <a:pt x="2224840" y="3093304"/>
                  <a:pt x="2124922" y="3347135"/>
                  <a:pt x="1995098" y="3493855"/>
                </a:cubicBezTo>
                <a:lnTo>
                  <a:pt x="652198" y="3346920"/>
                </a:lnTo>
                <a:cubicBezTo>
                  <a:pt x="450671" y="3324868"/>
                  <a:pt x="277431" y="3225638"/>
                  <a:pt x="160256" y="308302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cs typeface="B Nazanin" panose="00000400000000000000" pitchFamily="2" charset="-78"/>
            </a:endParaRPr>
          </a:p>
        </p:txBody>
      </p:sp>
      <p:sp>
        <p:nvSpPr>
          <p:cNvPr id="26" name="Freeform 35">
            <a:extLst>
              <a:ext uri="{FF2B5EF4-FFF2-40B4-BE49-F238E27FC236}">
                <a16:creationId xmlns:a16="http://schemas.microsoft.com/office/drawing/2014/main" id="{AD9F9187-3B0A-4E49-8AF1-8527B17E096E}"/>
              </a:ext>
            </a:extLst>
          </p:cNvPr>
          <p:cNvSpPr>
            <a:spLocks noEditPoints="1"/>
          </p:cNvSpPr>
          <p:nvPr/>
        </p:nvSpPr>
        <p:spPr bwMode="auto">
          <a:xfrm>
            <a:off x="3668943" y="3398348"/>
            <a:ext cx="306614" cy="568184"/>
          </a:xfrm>
          <a:custGeom>
            <a:avLst/>
            <a:gdLst>
              <a:gd name="T0" fmla="*/ 276 w 1307"/>
              <a:gd name="T1" fmla="*/ 1253 h 2422"/>
              <a:gd name="T2" fmla="*/ 296 w 1307"/>
              <a:gd name="T3" fmla="*/ 1287 h 2422"/>
              <a:gd name="T4" fmla="*/ 551 w 1307"/>
              <a:gd name="T5" fmla="*/ 1275 h 2422"/>
              <a:gd name="T6" fmla="*/ 542 w 1307"/>
              <a:gd name="T7" fmla="*/ 1237 h 2422"/>
              <a:gd name="T8" fmla="*/ 289 w 1307"/>
              <a:gd name="T9" fmla="*/ 1037 h 2422"/>
              <a:gd name="T10" fmla="*/ 280 w 1307"/>
              <a:gd name="T11" fmla="*/ 1075 h 2422"/>
              <a:gd name="T12" fmla="*/ 534 w 1307"/>
              <a:gd name="T13" fmla="*/ 1087 h 2422"/>
              <a:gd name="T14" fmla="*/ 554 w 1307"/>
              <a:gd name="T15" fmla="*/ 1053 h 2422"/>
              <a:gd name="T16" fmla="*/ 303 w 1307"/>
              <a:gd name="T17" fmla="*/ 1033 h 2422"/>
              <a:gd name="T18" fmla="*/ 980 w 1307"/>
              <a:gd name="T19" fmla="*/ 1540 h 2422"/>
              <a:gd name="T20" fmla="*/ 762 w 1307"/>
              <a:gd name="T21" fmla="*/ 1655 h 2422"/>
              <a:gd name="T22" fmla="*/ 614 w 1307"/>
              <a:gd name="T23" fmla="*/ 1673 h 2422"/>
              <a:gd name="T24" fmla="*/ 334 w 1307"/>
              <a:gd name="T25" fmla="*/ 1613 h 2422"/>
              <a:gd name="T26" fmla="*/ 183 w 1307"/>
              <a:gd name="T27" fmla="*/ 1455 h 2422"/>
              <a:gd name="T28" fmla="*/ 151 w 1307"/>
              <a:gd name="T29" fmla="*/ 1366 h 2422"/>
              <a:gd name="T30" fmla="*/ 542 w 1307"/>
              <a:gd name="T31" fmla="*/ 837 h 2422"/>
              <a:gd name="T32" fmla="*/ 551 w 1307"/>
              <a:gd name="T33" fmla="*/ 875 h 2422"/>
              <a:gd name="T34" fmla="*/ 296 w 1307"/>
              <a:gd name="T35" fmla="*/ 887 h 2422"/>
              <a:gd name="T36" fmla="*/ 276 w 1307"/>
              <a:gd name="T37" fmla="*/ 853 h 2422"/>
              <a:gd name="T38" fmla="*/ 303 w 1307"/>
              <a:gd name="T39" fmla="*/ 633 h 2422"/>
              <a:gd name="T40" fmla="*/ 554 w 1307"/>
              <a:gd name="T41" fmla="*/ 653 h 2422"/>
              <a:gd name="T42" fmla="*/ 534 w 1307"/>
              <a:gd name="T43" fmla="*/ 687 h 2422"/>
              <a:gd name="T44" fmla="*/ 280 w 1307"/>
              <a:gd name="T45" fmla="*/ 675 h 2422"/>
              <a:gd name="T46" fmla="*/ 289 w 1307"/>
              <a:gd name="T47" fmla="*/ 637 h 2422"/>
              <a:gd name="T48" fmla="*/ 182 w 1307"/>
              <a:gd name="T49" fmla="*/ 453 h 2422"/>
              <a:gd name="T50" fmla="*/ 102 w 1307"/>
              <a:gd name="T51" fmla="*/ 484 h 2422"/>
              <a:gd name="T52" fmla="*/ 67 w 1307"/>
              <a:gd name="T53" fmla="*/ 1349 h 2422"/>
              <a:gd name="T54" fmla="*/ 82 w 1307"/>
              <a:gd name="T55" fmla="*/ 1433 h 2422"/>
              <a:gd name="T56" fmla="*/ 185 w 1307"/>
              <a:gd name="T57" fmla="*/ 1600 h 2422"/>
              <a:gd name="T58" fmla="*/ 462 w 1307"/>
              <a:gd name="T59" fmla="*/ 1727 h 2422"/>
              <a:gd name="T60" fmla="*/ 660 w 1307"/>
              <a:gd name="T61" fmla="*/ 1738 h 2422"/>
              <a:gd name="T62" fmla="*/ 863 w 1307"/>
              <a:gd name="T63" fmla="*/ 1697 h 2422"/>
              <a:gd name="T64" fmla="*/ 1080 w 1307"/>
              <a:gd name="T65" fmla="*/ 1547 h 2422"/>
              <a:gd name="T66" fmla="*/ 1154 w 1307"/>
              <a:gd name="T67" fmla="*/ 566 h 2422"/>
              <a:gd name="T68" fmla="*/ 1123 w 1307"/>
              <a:gd name="T69" fmla="*/ 491 h 2422"/>
              <a:gd name="T70" fmla="*/ 596 w 1307"/>
              <a:gd name="T71" fmla="*/ 62 h 2422"/>
              <a:gd name="T72" fmla="*/ 492 w 1307"/>
              <a:gd name="T73" fmla="*/ 102 h 2422"/>
              <a:gd name="T74" fmla="*/ 756 w 1307"/>
              <a:gd name="T75" fmla="*/ 162 h 2422"/>
              <a:gd name="T76" fmla="*/ 676 w 1307"/>
              <a:gd name="T77" fmla="*/ 73 h 2422"/>
              <a:gd name="T78" fmla="*/ 651 w 1307"/>
              <a:gd name="T79" fmla="*/ 4 h 2422"/>
              <a:gd name="T80" fmla="*/ 800 w 1307"/>
              <a:gd name="T81" fmla="*/ 100 h 2422"/>
              <a:gd name="T82" fmla="*/ 827 w 1307"/>
              <a:gd name="T83" fmla="*/ 177 h 2422"/>
              <a:gd name="T84" fmla="*/ 1203 w 1307"/>
              <a:gd name="T85" fmla="*/ 229 h 2422"/>
              <a:gd name="T86" fmla="*/ 1227 w 1307"/>
              <a:gd name="T87" fmla="*/ 1317 h 2422"/>
              <a:gd name="T88" fmla="*/ 1087 w 1307"/>
              <a:gd name="T89" fmla="*/ 1638 h 2422"/>
              <a:gd name="T90" fmla="*/ 845 w 1307"/>
              <a:gd name="T91" fmla="*/ 1775 h 2422"/>
              <a:gd name="T92" fmla="*/ 671 w 1307"/>
              <a:gd name="T93" fmla="*/ 1835 h 2422"/>
              <a:gd name="T94" fmla="*/ 640 w 1307"/>
              <a:gd name="T95" fmla="*/ 2017 h 2422"/>
              <a:gd name="T96" fmla="*/ 672 w 1307"/>
              <a:gd name="T97" fmla="*/ 2287 h 2422"/>
              <a:gd name="T98" fmla="*/ 803 w 1307"/>
              <a:gd name="T99" fmla="*/ 2362 h 2422"/>
              <a:gd name="T100" fmla="*/ 1283 w 1307"/>
              <a:gd name="T101" fmla="*/ 2415 h 2422"/>
              <a:gd name="T102" fmla="*/ 956 w 1307"/>
              <a:gd name="T103" fmla="*/ 2420 h 2422"/>
              <a:gd name="T104" fmla="*/ 671 w 1307"/>
              <a:gd name="T105" fmla="*/ 2362 h 2422"/>
              <a:gd name="T106" fmla="*/ 589 w 1307"/>
              <a:gd name="T107" fmla="*/ 2233 h 2422"/>
              <a:gd name="T108" fmla="*/ 563 w 1307"/>
              <a:gd name="T109" fmla="*/ 1878 h 2422"/>
              <a:gd name="T110" fmla="*/ 334 w 1307"/>
              <a:gd name="T111" fmla="*/ 1764 h 2422"/>
              <a:gd name="T112" fmla="*/ 87 w 1307"/>
              <a:gd name="T113" fmla="*/ 1593 h 2422"/>
              <a:gd name="T114" fmla="*/ 7 w 1307"/>
              <a:gd name="T115" fmla="*/ 1418 h 2422"/>
              <a:gd name="T116" fmla="*/ 2 w 1307"/>
              <a:gd name="T117" fmla="*/ 277 h 2422"/>
              <a:gd name="T118" fmla="*/ 83 w 1307"/>
              <a:gd name="T119" fmla="*/ 184 h 2422"/>
              <a:gd name="T120" fmla="*/ 391 w 1307"/>
              <a:gd name="T121" fmla="*/ 135 h 2422"/>
              <a:gd name="T122" fmla="*/ 516 w 1307"/>
              <a:gd name="T123" fmla="*/ 15 h 2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07" h="2422">
                <a:moveTo>
                  <a:pt x="303" y="1233"/>
                </a:moveTo>
                <a:lnTo>
                  <a:pt x="296" y="1235"/>
                </a:lnTo>
                <a:lnTo>
                  <a:pt x="289" y="1237"/>
                </a:lnTo>
                <a:lnTo>
                  <a:pt x="283" y="1242"/>
                </a:lnTo>
                <a:lnTo>
                  <a:pt x="280" y="1247"/>
                </a:lnTo>
                <a:lnTo>
                  <a:pt x="276" y="1253"/>
                </a:lnTo>
                <a:lnTo>
                  <a:pt x="274" y="1260"/>
                </a:lnTo>
                <a:lnTo>
                  <a:pt x="276" y="1269"/>
                </a:lnTo>
                <a:lnTo>
                  <a:pt x="280" y="1275"/>
                </a:lnTo>
                <a:lnTo>
                  <a:pt x="283" y="1280"/>
                </a:lnTo>
                <a:lnTo>
                  <a:pt x="289" y="1286"/>
                </a:lnTo>
                <a:lnTo>
                  <a:pt x="296" y="1287"/>
                </a:lnTo>
                <a:lnTo>
                  <a:pt x="303" y="1289"/>
                </a:lnTo>
                <a:lnTo>
                  <a:pt x="527" y="1289"/>
                </a:lnTo>
                <a:lnTo>
                  <a:pt x="534" y="1287"/>
                </a:lnTo>
                <a:lnTo>
                  <a:pt x="542" y="1286"/>
                </a:lnTo>
                <a:lnTo>
                  <a:pt x="547" y="1280"/>
                </a:lnTo>
                <a:lnTo>
                  <a:pt x="551" y="1275"/>
                </a:lnTo>
                <a:lnTo>
                  <a:pt x="554" y="1269"/>
                </a:lnTo>
                <a:lnTo>
                  <a:pt x="554" y="1260"/>
                </a:lnTo>
                <a:lnTo>
                  <a:pt x="554" y="1253"/>
                </a:lnTo>
                <a:lnTo>
                  <a:pt x="551" y="1247"/>
                </a:lnTo>
                <a:lnTo>
                  <a:pt x="547" y="1242"/>
                </a:lnTo>
                <a:lnTo>
                  <a:pt x="542" y="1237"/>
                </a:lnTo>
                <a:lnTo>
                  <a:pt x="534" y="1235"/>
                </a:lnTo>
                <a:lnTo>
                  <a:pt x="527" y="1233"/>
                </a:lnTo>
                <a:lnTo>
                  <a:pt x="303" y="1233"/>
                </a:lnTo>
                <a:close/>
                <a:moveTo>
                  <a:pt x="303" y="1033"/>
                </a:moveTo>
                <a:lnTo>
                  <a:pt x="296" y="1035"/>
                </a:lnTo>
                <a:lnTo>
                  <a:pt x="289" y="1037"/>
                </a:lnTo>
                <a:lnTo>
                  <a:pt x="283" y="1042"/>
                </a:lnTo>
                <a:lnTo>
                  <a:pt x="280" y="1047"/>
                </a:lnTo>
                <a:lnTo>
                  <a:pt x="276" y="1053"/>
                </a:lnTo>
                <a:lnTo>
                  <a:pt x="274" y="1060"/>
                </a:lnTo>
                <a:lnTo>
                  <a:pt x="276" y="1069"/>
                </a:lnTo>
                <a:lnTo>
                  <a:pt x="280" y="1075"/>
                </a:lnTo>
                <a:lnTo>
                  <a:pt x="283" y="1080"/>
                </a:lnTo>
                <a:lnTo>
                  <a:pt x="289" y="1086"/>
                </a:lnTo>
                <a:lnTo>
                  <a:pt x="296" y="1087"/>
                </a:lnTo>
                <a:lnTo>
                  <a:pt x="303" y="1089"/>
                </a:lnTo>
                <a:lnTo>
                  <a:pt x="527" y="1089"/>
                </a:lnTo>
                <a:lnTo>
                  <a:pt x="534" y="1087"/>
                </a:lnTo>
                <a:lnTo>
                  <a:pt x="542" y="1086"/>
                </a:lnTo>
                <a:lnTo>
                  <a:pt x="547" y="1080"/>
                </a:lnTo>
                <a:lnTo>
                  <a:pt x="551" y="1075"/>
                </a:lnTo>
                <a:lnTo>
                  <a:pt x="554" y="1069"/>
                </a:lnTo>
                <a:lnTo>
                  <a:pt x="554" y="1060"/>
                </a:lnTo>
                <a:lnTo>
                  <a:pt x="554" y="1053"/>
                </a:lnTo>
                <a:lnTo>
                  <a:pt x="551" y="1047"/>
                </a:lnTo>
                <a:lnTo>
                  <a:pt x="547" y="1042"/>
                </a:lnTo>
                <a:lnTo>
                  <a:pt x="542" y="1037"/>
                </a:lnTo>
                <a:lnTo>
                  <a:pt x="534" y="1035"/>
                </a:lnTo>
                <a:lnTo>
                  <a:pt x="527" y="1033"/>
                </a:lnTo>
                <a:lnTo>
                  <a:pt x="303" y="1033"/>
                </a:lnTo>
                <a:close/>
                <a:moveTo>
                  <a:pt x="1067" y="946"/>
                </a:moveTo>
                <a:lnTo>
                  <a:pt x="1067" y="1366"/>
                </a:lnTo>
                <a:lnTo>
                  <a:pt x="1052" y="1418"/>
                </a:lnTo>
                <a:lnTo>
                  <a:pt x="1034" y="1466"/>
                </a:lnTo>
                <a:lnTo>
                  <a:pt x="1009" y="1506"/>
                </a:lnTo>
                <a:lnTo>
                  <a:pt x="980" y="1540"/>
                </a:lnTo>
                <a:lnTo>
                  <a:pt x="945" y="1569"/>
                </a:lnTo>
                <a:lnTo>
                  <a:pt x="911" y="1595"/>
                </a:lnTo>
                <a:lnTo>
                  <a:pt x="874" y="1615"/>
                </a:lnTo>
                <a:lnTo>
                  <a:pt x="836" y="1633"/>
                </a:lnTo>
                <a:lnTo>
                  <a:pt x="798" y="1646"/>
                </a:lnTo>
                <a:lnTo>
                  <a:pt x="762" y="1655"/>
                </a:lnTo>
                <a:lnTo>
                  <a:pt x="727" y="1662"/>
                </a:lnTo>
                <a:lnTo>
                  <a:pt x="696" y="1667"/>
                </a:lnTo>
                <a:lnTo>
                  <a:pt x="667" y="1671"/>
                </a:lnTo>
                <a:lnTo>
                  <a:pt x="643" y="1673"/>
                </a:lnTo>
                <a:lnTo>
                  <a:pt x="627" y="1673"/>
                </a:lnTo>
                <a:lnTo>
                  <a:pt x="614" y="1673"/>
                </a:lnTo>
                <a:lnTo>
                  <a:pt x="611" y="1673"/>
                </a:lnTo>
                <a:lnTo>
                  <a:pt x="542" y="1671"/>
                </a:lnTo>
                <a:lnTo>
                  <a:pt x="482" y="1664"/>
                </a:lnTo>
                <a:lnTo>
                  <a:pt x="427" y="1651"/>
                </a:lnTo>
                <a:lnTo>
                  <a:pt x="378" y="1633"/>
                </a:lnTo>
                <a:lnTo>
                  <a:pt x="334" y="1613"/>
                </a:lnTo>
                <a:lnTo>
                  <a:pt x="298" y="1589"/>
                </a:lnTo>
                <a:lnTo>
                  <a:pt x="267" y="1562"/>
                </a:lnTo>
                <a:lnTo>
                  <a:pt x="240" y="1537"/>
                </a:lnTo>
                <a:lnTo>
                  <a:pt x="216" y="1507"/>
                </a:lnTo>
                <a:lnTo>
                  <a:pt x="198" y="1482"/>
                </a:lnTo>
                <a:lnTo>
                  <a:pt x="183" y="1455"/>
                </a:lnTo>
                <a:lnTo>
                  <a:pt x="172" y="1431"/>
                </a:lnTo>
                <a:lnTo>
                  <a:pt x="163" y="1409"/>
                </a:lnTo>
                <a:lnTo>
                  <a:pt x="158" y="1391"/>
                </a:lnTo>
                <a:lnTo>
                  <a:pt x="154" y="1377"/>
                </a:lnTo>
                <a:lnTo>
                  <a:pt x="152" y="1367"/>
                </a:lnTo>
                <a:lnTo>
                  <a:pt x="151" y="1366"/>
                </a:lnTo>
                <a:lnTo>
                  <a:pt x="151" y="949"/>
                </a:lnTo>
                <a:lnTo>
                  <a:pt x="1067" y="946"/>
                </a:lnTo>
                <a:close/>
                <a:moveTo>
                  <a:pt x="303" y="833"/>
                </a:moveTo>
                <a:lnTo>
                  <a:pt x="527" y="833"/>
                </a:lnTo>
                <a:lnTo>
                  <a:pt x="534" y="835"/>
                </a:lnTo>
                <a:lnTo>
                  <a:pt x="542" y="837"/>
                </a:lnTo>
                <a:lnTo>
                  <a:pt x="547" y="842"/>
                </a:lnTo>
                <a:lnTo>
                  <a:pt x="551" y="847"/>
                </a:lnTo>
                <a:lnTo>
                  <a:pt x="554" y="853"/>
                </a:lnTo>
                <a:lnTo>
                  <a:pt x="554" y="860"/>
                </a:lnTo>
                <a:lnTo>
                  <a:pt x="554" y="869"/>
                </a:lnTo>
                <a:lnTo>
                  <a:pt x="551" y="875"/>
                </a:lnTo>
                <a:lnTo>
                  <a:pt x="547" y="880"/>
                </a:lnTo>
                <a:lnTo>
                  <a:pt x="542" y="886"/>
                </a:lnTo>
                <a:lnTo>
                  <a:pt x="534" y="887"/>
                </a:lnTo>
                <a:lnTo>
                  <a:pt x="527" y="889"/>
                </a:lnTo>
                <a:lnTo>
                  <a:pt x="303" y="889"/>
                </a:lnTo>
                <a:lnTo>
                  <a:pt x="296" y="887"/>
                </a:lnTo>
                <a:lnTo>
                  <a:pt x="289" y="886"/>
                </a:lnTo>
                <a:lnTo>
                  <a:pt x="283" y="880"/>
                </a:lnTo>
                <a:lnTo>
                  <a:pt x="280" y="875"/>
                </a:lnTo>
                <a:lnTo>
                  <a:pt x="276" y="869"/>
                </a:lnTo>
                <a:lnTo>
                  <a:pt x="274" y="860"/>
                </a:lnTo>
                <a:lnTo>
                  <a:pt x="276" y="853"/>
                </a:lnTo>
                <a:lnTo>
                  <a:pt x="280" y="847"/>
                </a:lnTo>
                <a:lnTo>
                  <a:pt x="283" y="842"/>
                </a:lnTo>
                <a:lnTo>
                  <a:pt x="289" y="837"/>
                </a:lnTo>
                <a:lnTo>
                  <a:pt x="296" y="835"/>
                </a:lnTo>
                <a:lnTo>
                  <a:pt x="303" y="833"/>
                </a:lnTo>
                <a:close/>
                <a:moveTo>
                  <a:pt x="303" y="633"/>
                </a:moveTo>
                <a:lnTo>
                  <a:pt x="527" y="633"/>
                </a:lnTo>
                <a:lnTo>
                  <a:pt x="534" y="635"/>
                </a:lnTo>
                <a:lnTo>
                  <a:pt x="542" y="637"/>
                </a:lnTo>
                <a:lnTo>
                  <a:pt x="547" y="642"/>
                </a:lnTo>
                <a:lnTo>
                  <a:pt x="551" y="647"/>
                </a:lnTo>
                <a:lnTo>
                  <a:pt x="554" y="653"/>
                </a:lnTo>
                <a:lnTo>
                  <a:pt x="554" y="662"/>
                </a:lnTo>
                <a:lnTo>
                  <a:pt x="554" y="669"/>
                </a:lnTo>
                <a:lnTo>
                  <a:pt x="551" y="675"/>
                </a:lnTo>
                <a:lnTo>
                  <a:pt x="547" y="680"/>
                </a:lnTo>
                <a:lnTo>
                  <a:pt x="542" y="686"/>
                </a:lnTo>
                <a:lnTo>
                  <a:pt x="534" y="687"/>
                </a:lnTo>
                <a:lnTo>
                  <a:pt x="527" y="689"/>
                </a:lnTo>
                <a:lnTo>
                  <a:pt x="303" y="689"/>
                </a:lnTo>
                <a:lnTo>
                  <a:pt x="296" y="687"/>
                </a:lnTo>
                <a:lnTo>
                  <a:pt x="289" y="686"/>
                </a:lnTo>
                <a:lnTo>
                  <a:pt x="283" y="680"/>
                </a:lnTo>
                <a:lnTo>
                  <a:pt x="280" y="675"/>
                </a:lnTo>
                <a:lnTo>
                  <a:pt x="276" y="669"/>
                </a:lnTo>
                <a:lnTo>
                  <a:pt x="274" y="662"/>
                </a:lnTo>
                <a:lnTo>
                  <a:pt x="276" y="653"/>
                </a:lnTo>
                <a:lnTo>
                  <a:pt x="280" y="647"/>
                </a:lnTo>
                <a:lnTo>
                  <a:pt x="283" y="642"/>
                </a:lnTo>
                <a:lnTo>
                  <a:pt x="289" y="637"/>
                </a:lnTo>
                <a:lnTo>
                  <a:pt x="296" y="635"/>
                </a:lnTo>
                <a:lnTo>
                  <a:pt x="303" y="633"/>
                </a:lnTo>
                <a:close/>
                <a:moveTo>
                  <a:pt x="1031" y="449"/>
                </a:moveTo>
                <a:lnTo>
                  <a:pt x="191" y="453"/>
                </a:lnTo>
                <a:lnTo>
                  <a:pt x="189" y="453"/>
                </a:lnTo>
                <a:lnTo>
                  <a:pt x="182" y="453"/>
                </a:lnTo>
                <a:lnTo>
                  <a:pt x="172" y="453"/>
                </a:lnTo>
                <a:lnTo>
                  <a:pt x="160" y="455"/>
                </a:lnTo>
                <a:lnTo>
                  <a:pt x="147" y="457"/>
                </a:lnTo>
                <a:lnTo>
                  <a:pt x="132" y="464"/>
                </a:lnTo>
                <a:lnTo>
                  <a:pt x="116" y="471"/>
                </a:lnTo>
                <a:lnTo>
                  <a:pt x="102" y="484"/>
                </a:lnTo>
                <a:lnTo>
                  <a:pt x="89" y="502"/>
                </a:lnTo>
                <a:lnTo>
                  <a:pt x="78" y="524"/>
                </a:lnTo>
                <a:lnTo>
                  <a:pt x="69" y="551"/>
                </a:lnTo>
                <a:lnTo>
                  <a:pt x="63" y="584"/>
                </a:lnTo>
                <a:lnTo>
                  <a:pt x="63" y="626"/>
                </a:lnTo>
                <a:lnTo>
                  <a:pt x="67" y="1349"/>
                </a:lnTo>
                <a:lnTo>
                  <a:pt x="67" y="1351"/>
                </a:lnTo>
                <a:lnTo>
                  <a:pt x="67" y="1360"/>
                </a:lnTo>
                <a:lnTo>
                  <a:pt x="69" y="1373"/>
                </a:lnTo>
                <a:lnTo>
                  <a:pt x="72" y="1389"/>
                </a:lnTo>
                <a:lnTo>
                  <a:pt x="76" y="1409"/>
                </a:lnTo>
                <a:lnTo>
                  <a:pt x="82" y="1433"/>
                </a:lnTo>
                <a:lnTo>
                  <a:pt x="91" y="1458"/>
                </a:lnTo>
                <a:lnTo>
                  <a:pt x="102" y="1484"/>
                </a:lnTo>
                <a:lnTo>
                  <a:pt x="118" y="1513"/>
                </a:lnTo>
                <a:lnTo>
                  <a:pt x="136" y="1542"/>
                </a:lnTo>
                <a:lnTo>
                  <a:pt x="158" y="1571"/>
                </a:lnTo>
                <a:lnTo>
                  <a:pt x="185" y="1600"/>
                </a:lnTo>
                <a:lnTo>
                  <a:pt x="216" y="1627"/>
                </a:lnTo>
                <a:lnTo>
                  <a:pt x="254" y="1653"/>
                </a:lnTo>
                <a:lnTo>
                  <a:pt x="296" y="1677"/>
                </a:lnTo>
                <a:lnTo>
                  <a:pt x="345" y="1697"/>
                </a:lnTo>
                <a:lnTo>
                  <a:pt x="400" y="1715"/>
                </a:lnTo>
                <a:lnTo>
                  <a:pt x="462" y="1727"/>
                </a:lnTo>
                <a:lnTo>
                  <a:pt x="531" y="1737"/>
                </a:lnTo>
                <a:lnTo>
                  <a:pt x="607" y="1740"/>
                </a:lnTo>
                <a:lnTo>
                  <a:pt x="611" y="1742"/>
                </a:lnTo>
                <a:lnTo>
                  <a:pt x="622" y="1740"/>
                </a:lnTo>
                <a:lnTo>
                  <a:pt x="638" y="1740"/>
                </a:lnTo>
                <a:lnTo>
                  <a:pt x="660" y="1738"/>
                </a:lnTo>
                <a:lnTo>
                  <a:pt x="687" y="1737"/>
                </a:lnTo>
                <a:lnTo>
                  <a:pt x="716" y="1733"/>
                </a:lnTo>
                <a:lnTo>
                  <a:pt x="751" y="1727"/>
                </a:lnTo>
                <a:lnTo>
                  <a:pt x="787" y="1718"/>
                </a:lnTo>
                <a:lnTo>
                  <a:pt x="825" y="1709"/>
                </a:lnTo>
                <a:lnTo>
                  <a:pt x="863" y="1697"/>
                </a:lnTo>
                <a:lnTo>
                  <a:pt x="903" y="1680"/>
                </a:lnTo>
                <a:lnTo>
                  <a:pt x="942" y="1662"/>
                </a:lnTo>
                <a:lnTo>
                  <a:pt x="980" y="1640"/>
                </a:lnTo>
                <a:lnTo>
                  <a:pt x="1016" y="1613"/>
                </a:lnTo>
                <a:lnTo>
                  <a:pt x="1049" y="1582"/>
                </a:lnTo>
                <a:lnTo>
                  <a:pt x="1080" y="1547"/>
                </a:lnTo>
                <a:lnTo>
                  <a:pt x="1105" y="1507"/>
                </a:lnTo>
                <a:lnTo>
                  <a:pt x="1127" y="1462"/>
                </a:lnTo>
                <a:lnTo>
                  <a:pt x="1143" y="1411"/>
                </a:lnTo>
                <a:lnTo>
                  <a:pt x="1152" y="1355"/>
                </a:lnTo>
                <a:lnTo>
                  <a:pt x="1154" y="1293"/>
                </a:lnTo>
                <a:lnTo>
                  <a:pt x="1154" y="566"/>
                </a:lnTo>
                <a:lnTo>
                  <a:pt x="1154" y="562"/>
                </a:lnTo>
                <a:lnTo>
                  <a:pt x="1152" y="553"/>
                </a:lnTo>
                <a:lnTo>
                  <a:pt x="1151" y="540"/>
                </a:lnTo>
                <a:lnTo>
                  <a:pt x="1143" y="526"/>
                </a:lnTo>
                <a:lnTo>
                  <a:pt x="1136" y="509"/>
                </a:lnTo>
                <a:lnTo>
                  <a:pt x="1123" y="491"/>
                </a:lnTo>
                <a:lnTo>
                  <a:pt x="1109" y="477"/>
                </a:lnTo>
                <a:lnTo>
                  <a:pt x="1087" y="462"/>
                </a:lnTo>
                <a:lnTo>
                  <a:pt x="1062" y="453"/>
                </a:lnTo>
                <a:lnTo>
                  <a:pt x="1031" y="449"/>
                </a:lnTo>
                <a:close/>
                <a:moveTo>
                  <a:pt x="603" y="60"/>
                </a:moveTo>
                <a:lnTo>
                  <a:pt x="596" y="62"/>
                </a:lnTo>
                <a:lnTo>
                  <a:pt x="582" y="62"/>
                </a:lnTo>
                <a:lnTo>
                  <a:pt x="565" y="66"/>
                </a:lnTo>
                <a:lnTo>
                  <a:pt x="547" y="69"/>
                </a:lnTo>
                <a:lnTo>
                  <a:pt x="529" y="77"/>
                </a:lnTo>
                <a:lnTo>
                  <a:pt x="509" y="87"/>
                </a:lnTo>
                <a:lnTo>
                  <a:pt x="492" y="102"/>
                </a:lnTo>
                <a:lnTo>
                  <a:pt x="478" y="122"/>
                </a:lnTo>
                <a:lnTo>
                  <a:pt x="465" y="147"/>
                </a:lnTo>
                <a:lnTo>
                  <a:pt x="460" y="177"/>
                </a:lnTo>
                <a:lnTo>
                  <a:pt x="760" y="173"/>
                </a:lnTo>
                <a:lnTo>
                  <a:pt x="758" y="169"/>
                </a:lnTo>
                <a:lnTo>
                  <a:pt x="756" y="162"/>
                </a:lnTo>
                <a:lnTo>
                  <a:pt x="752" y="149"/>
                </a:lnTo>
                <a:lnTo>
                  <a:pt x="745" y="133"/>
                </a:lnTo>
                <a:lnTo>
                  <a:pt x="734" y="117"/>
                </a:lnTo>
                <a:lnTo>
                  <a:pt x="720" y="100"/>
                </a:lnTo>
                <a:lnTo>
                  <a:pt x="702" y="84"/>
                </a:lnTo>
                <a:lnTo>
                  <a:pt x="676" y="73"/>
                </a:lnTo>
                <a:lnTo>
                  <a:pt x="645" y="64"/>
                </a:lnTo>
                <a:lnTo>
                  <a:pt x="607" y="60"/>
                </a:lnTo>
                <a:lnTo>
                  <a:pt x="603" y="60"/>
                </a:lnTo>
                <a:close/>
                <a:moveTo>
                  <a:pt x="603" y="0"/>
                </a:moveTo>
                <a:lnTo>
                  <a:pt x="607" y="0"/>
                </a:lnTo>
                <a:lnTo>
                  <a:pt x="651" y="4"/>
                </a:lnTo>
                <a:lnTo>
                  <a:pt x="689" y="13"/>
                </a:lnTo>
                <a:lnTo>
                  <a:pt x="720" y="26"/>
                </a:lnTo>
                <a:lnTo>
                  <a:pt x="747" y="42"/>
                </a:lnTo>
                <a:lnTo>
                  <a:pt x="769" y="60"/>
                </a:lnTo>
                <a:lnTo>
                  <a:pt x="787" y="80"/>
                </a:lnTo>
                <a:lnTo>
                  <a:pt x="800" y="100"/>
                </a:lnTo>
                <a:lnTo>
                  <a:pt x="811" y="120"/>
                </a:lnTo>
                <a:lnTo>
                  <a:pt x="818" y="138"/>
                </a:lnTo>
                <a:lnTo>
                  <a:pt x="822" y="153"/>
                </a:lnTo>
                <a:lnTo>
                  <a:pt x="825" y="166"/>
                </a:lnTo>
                <a:lnTo>
                  <a:pt x="827" y="175"/>
                </a:lnTo>
                <a:lnTo>
                  <a:pt x="827" y="177"/>
                </a:lnTo>
                <a:lnTo>
                  <a:pt x="1080" y="177"/>
                </a:lnTo>
                <a:lnTo>
                  <a:pt x="1116" y="178"/>
                </a:lnTo>
                <a:lnTo>
                  <a:pt x="1145" y="186"/>
                </a:lnTo>
                <a:lnTo>
                  <a:pt x="1171" y="198"/>
                </a:lnTo>
                <a:lnTo>
                  <a:pt x="1189" y="213"/>
                </a:lnTo>
                <a:lnTo>
                  <a:pt x="1203" y="229"/>
                </a:lnTo>
                <a:lnTo>
                  <a:pt x="1212" y="246"/>
                </a:lnTo>
                <a:lnTo>
                  <a:pt x="1220" y="260"/>
                </a:lnTo>
                <a:lnTo>
                  <a:pt x="1225" y="273"/>
                </a:lnTo>
                <a:lnTo>
                  <a:pt x="1227" y="282"/>
                </a:lnTo>
                <a:lnTo>
                  <a:pt x="1227" y="286"/>
                </a:lnTo>
                <a:lnTo>
                  <a:pt x="1227" y="1317"/>
                </a:lnTo>
                <a:lnTo>
                  <a:pt x="1216" y="1387"/>
                </a:lnTo>
                <a:lnTo>
                  <a:pt x="1200" y="1449"/>
                </a:lnTo>
                <a:lnTo>
                  <a:pt x="1178" y="1506"/>
                </a:lnTo>
                <a:lnTo>
                  <a:pt x="1152" y="1557"/>
                </a:lnTo>
                <a:lnTo>
                  <a:pt x="1122" y="1600"/>
                </a:lnTo>
                <a:lnTo>
                  <a:pt x="1087" y="1638"/>
                </a:lnTo>
                <a:lnTo>
                  <a:pt x="1051" y="1671"/>
                </a:lnTo>
                <a:lnTo>
                  <a:pt x="1011" y="1700"/>
                </a:lnTo>
                <a:lnTo>
                  <a:pt x="971" y="1726"/>
                </a:lnTo>
                <a:lnTo>
                  <a:pt x="929" y="1746"/>
                </a:lnTo>
                <a:lnTo>
                  <a:pt x="887" y="1762"/>
                </a:lnTo>
                <a:lnTo>
                  <a:pt x="845" y="1775"/>
                </a:lnTo>
                <a:lnTo>
                  <a:pt x="805" y="1786"/>
                </a:lnTo>
                <a:lnTo>
                  <a:pt x="767" y="1793"/>
                </a:lnTo>
                <a:lnTo>
                  <a:pt x="732" y="1798"/>
                </a:lnTo>
                <a:lnTo>
                  <a:pt x="700" y="1802"/>
                </a:lnTo>
                <a:lnTo>
                  <a:pt x="671" y="1804"/>
                </a:lnTo>
                <a:lnTo>
                  <a:pt x="671" y="1835"/>
                </a:lnTo>
                <a:lnTo>
                  <a:pt x="667" y="1857"/>
                </a:lnTo>
                <a:lnTo>
                  <a:pt x="658" y="1875"/>
                </a:lnTo>
                <a:lnTo>
                  <a:pt x="642" y="1887"/>
                </a:lnTo>
                <a:lnTo>
                  <a:pt x="642" y="1922"/>
                </a:lnTo>
                <a:lnTo>
                  <a:pt x="640" y="1966"/>
                </a:lnTo>
                <a:lnTo>
                  <a:pt x="640" y="2017"/>
                </a:lnTo>
                <a:lnTo>
                  <a:pt x="638" y="2073"/>
                </a:lnTo>
                <a:lnTo>
                  <a:pt x="638" y="2131"/>
                </a:lnTo>
                <a:lnTo>
                  <a:pt x="640" y="2193"/>
                </a:lnTo>
                <a:lnTo>
                  <a:pt x="643" y="2229"/>
                </a:lnTo>
                <a:lnTo>
                  <a:pt x="656" y="2260"/>
                </a:lnTo>
                <a:lnTo>
                  <a:pt x="672" y="2287"/>
                </a:lnTo>
                <a:lnTo>
                  <a:pt x="694" y="2309"/>
                </a:lnTo>
                <a:lnTo>
                  <a:pt x="718" y="2326"/>
                </a:lnTo>
                <a:lnTo>
                  <a:pt x="742" y="2340"/>
                </a:lnTo>
                <a:lnTo>
                  <a:pt x="765" y="2349"/>
                </a:lnTo>
                <a:lnTo>
                  <a:pt x="787" y="2357"/>
                </a:lnTo>
                <a:lnTo>
                  <a:pt x="803" y="2362"/>
                </a:lnTo>
                <a:lnTo>
                  <a:pt x="814" y="2364"/>
                </a:lnTo>
                <a:lnTo>
                  <a:pt x="820" y="2366"/>
                </a:lnTo>
                <a:lnTo>
                  <a:pt x="1307" y="2366"/>
                </a:lnTo>
                <a:lnTo>
                  <a:pt x="1307" y="2413"/>
                </a:lnTo>
                <a:lnTo>
                  <a:pt x="1302" y="2413"/>
                </a:lnTo>
                <a:lnTo>
                  <a:pt x="1283" y="2415"/>
                </a:lnTo>
                <a:lnTo>
                  <a:pt x="1254" y="2415"/>
                </a:lnTo>
                <a:lnTo>
                  <a:pt x="1216" y="2417"/>
                </a:lnTo>
                <a:lnTo>
                  <a:pt x="1165" y="2418"/>
                </a:lnTo>
                <a:lnTo>
                  <a:pt x="1105" y="2418"/>
                </a:lnTo>
                <a:lnTo>
                  <a:pt x="1034" y="2420"/>
                </a:lnTo>
                <a:lnTo>
                  <a:pt x="956" y="2420"/>
                </a:lnTo>
                <a:lnTo>
                  <a:pt x="867" y="2422"/>
                </a:lnTo>
                <a:lnTo>
                  <a:pt x="816" y="2418"/>
                </a:lnTo>
                <a:lnTo>
                  <a:pt x="771" y="2409"/>
                </a:lnTo>
                <a:lnTo>
                  <a:pt x="731" y="2397"/>
                </a:lnTo>
                <a:lnTo>
                  <a:pt x="698" y="2382"/>
                </a:lnTo>
                <a:lnTo>
                  <a:pt x="671" y="2362"/>
                </a:lnTo>
                <a:lnTo>
                  <a:pt x="647" y="2340"/>
                </a:lnTo>
                <a:lnTo>
                  <a:pt x="629" y="2318"/>
                </a:lnTo>
                <a:lnTo>
                  <a:pt x="614" y="2297"/>
                </a:lnTo>
                <a:lnTo>
                  <a:pt x="603" y="2273"/>
                </a:lnTo>
                <a:lnTo>
                  <a:pt x="596" y="2253"/>
                </a:lnTo>
                <a:lnTo>
                  <a:pt x="589" y="2233"/>
                </a:lnTo>
                <a:lnTo>
                  <a:pt x="585" y="2217"/>
                </a:lnTo>
                <a:lnTo>
                  <a:pt x="583" y="2204"/>
                </a:lnTo>
                <a:lnTo>
                  <a:pt x="583" y="2197"/>
                </a:lnTo>
                <a:lnTo>
                  <a:pt x="583" y="2193"/>
                </a:lnTo>
                <a:lnTo>
                  <a:pt x="583" y="1891"/>
                </a:lnTo>
                <a:lnTo>
                  <a:pt x="563" y="1878"/>
                </a:lnTo>
                <a:lnTo>
                  <a:pt x="552" y="1858"/>
                </a:lnTo>
                <a:lnTo>
                  <a:pt x="547" y="1835"/>
                </a:lnTo>
                <a:lnTo>
                  <a:pt x="547" y="1804"/>
                </a:lnTo>
                <a:lnTo>
                  <a:pt x="469" y="1795"/>
                </a:lnTo>
                <a:lnTo>
                  <a:pt x="398" y="1782"/>
                </a:lnTo>
                <a:lnTo>
                  <a:pt x="334" y="1764"/>
                </a:lnTo>
                <a:lnTo>
                  <a:pt x="278" y="1742"/>
                </a:lnTo>
                <a:lnTo>
                  <a:pt x="227" y="1717"/>
                </a:lnTo>
                <a:lnTo>
                  <a:pt x="185" y="1687"/>
                </a:lnTo>
                <a:lnTo>
                  <a:pt x="147" y="1657"/>
                </a:lnTo>
                <a:lnTo>
                  <a:pt x="114" y="1626"/>
                </a:lnTo>
                <a:lnTo>
                  <a:pt x="87" y="1593"/>
                </a:lnTo>
                <a:lnTo>
                  <a:pt x="65" y="1560"/>
                </a:lnTo>
                <a:lnTo>
                  <a:pt x="47" y="1527"/>
                </a:lnTo>
                <a:lnTo>
                  <a:pt x="32" y="1497"/>
                </a:lnTo>
                <a:lnTo>
                  <a:pt x="22" y="1467"/>
                </a:lnTo>
                <a:lnTo>
                  <a:pt x="12" y="1442"/>
                </a:lnTo>
                <a:lnTo>
                  <a:pt x="7" y="1418"/>
                </a:lnTo>
                <a:lnTo>
                  <a:pt x="3" y="1400"/>
                </a:lnTo>
                <a:lnTo>
                  <a:pt x="0" y="1386"/>
                </a:lnTo>
                <a:lnTo>
                  <a:pt x="0" y="1377"/>
                </a:lnTo>
                <a:lnTo>
                  <a:pt x="0" y="1373"/>
                </a:lnTo>
                <a:lnTo>
                  <a:pt x="0" y="309"/>
                </a:lnTo>
                <a:lnTo>
                  <a:pt x="2" y="277"/>
                </a:lnTo>
                <a:lnTo>
                  <a:pt x="9" y="251"/>
                </a:lnTo>
                <a:lnTo>
                  <a:pt x="20" y="229"/>
                </a:lnTo>
                <a:lnTo>
                  <a:pt x="34" y="213"/>
                </a:lnTo>
                <a:lnTo>
                  <a:pt x="51" y="200"/>
                </a:lnTo>
                <a:lnTo>
                  <a:pt x="67" y="191"/>
                </a:lnTo>
                <a:lnTo>
                  <a:pt x="83" y="184"/>
                </a:lnTo>
                <a:lnTo>
                  <a:pt x="96" y="180"/>
                </a:lnTo>
                <a:lnTo>
                  <a:pt x="109" y="178"/>
                </a:lnTo>
                <a:lnTo>
                  <a:pt x="116" y="177"/>
                </a:lnTo>
                <a:lnTo>
                  <a:pt x="120" y="177"/>
                </a:lnTo>
                <a:lnTo>
                  <a:pt x="383" y="173"/>
                </a:lnTo>
                <a:lnTo>
                  <a:pt x="391" y="135"/>
                </a:lnTo>
                <a:lnTo>
                  <a:pt x="405" y="102"/>
                </a:lnTo>
                <a:lnTo>
                  <a:pt x="423" y="77"/>
                </a:lnTo>
                <a:lnTo>
                  <a:pt x="443" y="55"/>
                </a:lnTo>
                <a:lnTo>
                  <a:pt x="467" y="37"/>
                </a:lnTo>
                <a:lnTo>
                  <a:pt x="492" y="24"/>
                </a:lnTo>
                <a:lnTo>
                  <a:pt x="516" y="15"/>
                </a:lnTo>
                <a:lnTo>
                  <a:pt x="540" y="9"/>
                </a:lnTo>
                <a:lnTo>
                  <a:pt x="562" y="4"/>
                </a:lnTo>
                <a:lnTo>
                  <a:pt x="580" y="2"/>
                </a:lnTo>
                <a:lnTo>
                  <a:pt x="594" y="2"/>
                </a:lnTo>
                <a:lnTo>
                  <a:pt x="603"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ko-KR" altLang="en-US" sz="2701">
              <a:cs typeface="B Nazanin" panose="00000400000000000000" pitchFamily="2" charset="-78"/>
            </a:endParaRPr>
          </a:p>
        </p:txBody>
      </p:sp>
      <p:sp>
        <p:nvSpPr>
          <p:cNvPr id="27" name="Round Same Side Corner Rectangle 3">
            <a:extLst>
              <a:ext uri="{FF2B5EF4-FFF2-40B4-BE49-F238E27FC236}">
                <a16:creationId xmlns:a16="http://schemas.microsoft.com/office/drawing/2014/main" id="{7A4E4DF7-81E3-4EA8-90A0-5C2E4E7B48F0}"/>
              </a:ext>
            </a:extLst>
          </p:cNvPr>
          <p:cNvSpPr/>
          <p:nvPr/>
        </p:nvSpPr>
        <p:spPr>
          <a:xfrm rot="10800000">
            <a:off x="1550329" y="3386850"/>
            <a:ext cx="364658" cy="363381"/>
          </a:xfrm>
          <a:custGeom>
            <a:avLst/>
            <a:gdLst/>
            <a:ahLst/>
            <a:cxnLst/>
            <a:rect l="l" t="t" r="r" b="b"/>
            <a:pathLst>
              <a:path w="3974354" h="3960441">
                <a:moveTo>
                  <a:pt x="2479094" y="2176758"/>
                </a:moveTo>
                <a:lnTo>
                  <a:pt x="1505494" y="2176758"/>
                </a:lnTo>
                <a:lnTo>
                  <a:pt x="452687" y="932202"/>
                </a:lnTo>
                <a:cubicBezTo>
                  <a:pt x="416690" y="904368"/>
                  <a:pt x="386967" y="869252"/>
                  <a:pt x="365331" y="828935"/>
                </a:cubicBezTo>
                <a:lnTo>
                  <a:pt x="351150" y="812172"/>
                </a:lnTo>
                <a:lnTo>
                  <a:pt x="356232" y="812172"/>
                </a:lnTo>
                <a:cubicBezTo>
                  <a:pt x="326255" y="758500"/>
                  <a:pt x="310210" y="696547"/>
                  <a:pt x="310210" y="630847"/>
                </a:cubicBezTo>
                <a:lnTo>
                  <a:pt x="310210" y="494902"/>
                </a:lnTo>
                <a:cubicBezTo>
                  <a:pt x="310210" y="351890"/>
                  <a:pt x="426144" y="235956"/>
                  <a:pt x="569156" y="235956"/>
                </a:cubicBezTo>
                <a:lnTo>
                  <a:pt x="3405201" y="235956"/>
                </a:lnTo>
                <a:cubicBezTo>
                  <a:pt x="3548213" y="235956"/>
                  <a:pt x="3664147" y="351890"/>
                  <a:pt x="3664147" y="494902"/>
                </a:cubicBezTo>
                <a:lnTo>
                  <a:pt x="3664147" y="630847"/>
                </a:lnTo>
                <a:cubicBezTo>
                  <a:pt x="3664147" y="696547"/>
                  <a:pt x="3648102" y="758500"/>
                  <a:pt x="3618125" y="812172"/>
                </a:cubicBezTo>
                <a:lnTo>
                  <a:pt x="3633438" y="812172"/>
                </a:lnTo>
                <a:close/>
                <a:moveTo>
                  <a:pt x="2377107" y="3672408"/>
                </a:moveTo>
                <a:lnTo>
                  <a:pt x="2377107" y="2447804"/>
                </a:lnTo>
                <a:lnTo>
                  <a:pt x="3735479" y="805811"/>
                </a:lnTo>
                <a:lnTo>
                  <a:pt x="3722860" y="805811"/>
                </a:lnTo>
                <a:cubicBezTo>
                  <a:pt x="3765801" y="737693"/>
                  <a:pt x="3789650" y="656896"/>
                  <a:pt x="3789650" y="570528"/>
                </a:cubicBezTo>
                <a:lnTo>
                  <a:pt x="3789650" y="412481"/>
                </a:lnTo>
                <a:cubicBezTo>
                  <a:pt x="3789650" y="246218"/>
                  <a:pt x="3654868" y="111436"/>
                  <a:pt x="3488605" y="111436"/>
                </a:cubicBezTo>
                <a:lnTo>
                  <a:pt x="467214" y="111436"/>
                </a:lnTo>
                <a:cubicBezTo>
                  <a:pt x="300951" y="111436"/>
                  <a:pt x="166169" y="246218"/>
                  <a:pt x="166169" y="412481"/>
                </a:cubicBezTo>
                <a:lnTo>
                  <a:pt x="166169" y="570527"/>
                </a:lnTo>
                <a:cubicBezTo>
                  <a:pt x="166169" y="715183"/>
                  <a:pt x="233072" y="844212"/>
                  <a:pt x="338922" y="926745"/>
                </a:cubicBezTo>
                <a:lnTo>
                  <a:pt x="1585536" y="2433646"/>
                </a:lnTo>
                <a:lnTo>
                  <a:pt x="1585536" y="3672408"/>
                </a:lnTo>
                <a:close/>
                <a:moveTo>
                  <a:pt x="2606109" y="3960441"/>
                </a:moveTo>
                <a:lnTo>
                  <a:pt x="1397478" y="3960441"/>
                </a:lnTo>
                <a:cubicBezTo>
                  <a:pt x="1333543" y="3960441"/>
                  <a:pt x="1281713" y="3900944"/>
                  <a:pt x="1281713" y="3827550"/>
                </a:cubicBezTo>
                <a:lnTo>
                  <a:pt x="1281714" y="3827550"/>
                </a:lnTo>
                <a:cubicBezTo>
                  <a:pt x="1281714" y="3754157"/>
                  <a:pt x="1333544" y="3694659"/>
                  <a:pt x="1397479" y="3694659"/>
                </a:cubicBezTo>
                <a:lnTo>
                  <a:pt x="1459569" y="3694659"/>
                </a:lnTo>
                <a:lnTo>
                  <a:pt x="1459569" y="2562641"/>
                </a:lnTo>
                <a:lnTo>
                  <a:pt x="1459264" y="2562641"/>
                </a:lnTo>
                <a:lnTo>
                  <a:pt x="181140" y="958944"/>
                </a:lnTo>
                <a:cubicBezTo>
                  <a:pt x="70395" y="862399"/>
                  <a:pt x="0" y="709284"/>
                  <a:pt x="0" y="537296"/>
                </a:cubicBezTo>
                <a:lnTo>
                  <a:pt x="0" y="352326"/>
                </a:lnTo>
                <a:cubicBezTo>
                  <a:pt x="0" y="157742"/>
                  <a:pt x="137413" y="0"/>
                  <a:pt x="306921" y="0"/>
                </a:cubicBezTo>
                <a:lnTo>
                  <a:pt x="3667433" y="0"/>
                </a:lnTo>
                <a:cubicBezTo>
                  <a:pt x="3836941" y="0"/>
                  <a:pt x="3974354" y="157742"/>
                  <a:pt x="3974354" y="352326"/>
                </a:cubicBezTo>
                <a:lnTo>
                  <a:pt x="3974354" y="537296"/>
                </a:lnTo>
                <a:cubicBezTo>
                  <a:pt x="3974354" y="707106"/>
                  <a:pt x="3905732" y="858516"/>
                  <a:pt x="3797273" y="955099"/>
                </a:cubicBezTo>
                <a:lnTo>
                  <a:pt x="2516085" y="2562641"/>
                </a:lnTo>
                <a:lnTo>
                  <a:pt x="2514788" y="2562641"/>
                </a:lnTo>
                <a:lnTo>
                  <a:pt x="2514788" y="3694660"/>
                </a:lnTo>
                <a:lnTo>
                  <a:pt x="2606109" y="3694660"/>
                </a:lnTo>
                <a:cubicBezTo>
                  <a:pt x="2670044" y="3694660"/>
                  <a:pt x="2721874" y="3754158"/>
                  <a:pt x="2721874" y="3827551"/>
                </a:cubicBezTo>
                <a:cubicBezTo>
                  <a:pt x="2721874" y="3900944"/>
                  <a:pt x="2670044" y="3960441"/>
                  <a:pt x="2606109" y="396044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28" name="Oval 19">
            <a:extLst>
              <a:ext uri="{FF2B5EF4-FFF2-40B4-BE49-F238E27FC236}">
                <a16:creationId xmlns:a16="http://schemas.microsoft.com/office/drawing/2014/main" id="{FADB6FBC-6275-49E3-8122-A6B58BF6FF41}"/>
              </a:ext>
            </a:extLst>
          </p:cNvPr>
          <p:cNvSpPr/>
          <p:nvPr/>
        </p:nvSpPr>
        <p:spPr>
          <a:xfrm rot="7840081">
            <a:off x="2565303" y="5049033"/>
            <a:ext cx="463786" cy="395625"/>
          </a:xfrm>
          <a:custGeom>
            <a:avLst/>
            <a:gdLst/>
            <a:ahLst/>
            <a:cxnLst/>
            <a:rect l="l" t="t" r="r" b="b"/>
            <a:pathLst>
              <a:path w="4290840" h="3660228">
                <a:moveTo>
                  <a:pt x="2325835" y="1430901"/>
                </a:moveTo>
                <a:cubicBezTo>
                  <a:pt x="2336670" y="1441414"/>
                  <a:pt x="2351639" y="1447919"/>
                  <a:pt x="2368172" y="1447919"/>
                </a:cubicBezTo>
                <a:cubicBezTo>
                  <a:pt x="2401241" y="1447919"/>
                  <a:pt x="2428048" y="1421905"/>
                  <a:pt x="2428048" y="1389815"/>
                </a:cubicBezTo>
                <a:lnTo>
                  <a:pt x="2428048" y="290423"/>
                </a:lnTo>
                <a:cubicBezTo>
                  <a:pt x="2428048" y="258334"/>
                  <a:pt x="2401241" y="232319"/>
                  <a:pt x="2368173" y="232320"/>
                </a:cubicBezTo>
                <a:cubicBezTo>
                  <a:pt x="2335105" y="232319"/>
                  <a:pt x="2308298" y="258334"/>
                  <a:pt x="2308298" y="290424"/>
                </a:cubicBezTo>
                <a:lnTo>
                  <a:pt x="2308298" y="1389814"/>
                </a:lnTo>
                <a:cubicBezTo>
                  <a:pt x="2308297" y="1405860"/>
                  <a:pt x="2314999" y="1420385"/>
                  <a:pt x="2325835" y="1430901"/>
                </a:cubicBezTo>
                <a:close/>
                <a:moveTo>
                  <a:pt x="1712446" y="1346642"/>
                </a:moveTo>
                <a:cubicBezTo>
                  <a:pt x="1591450" y="1204364"/>
                  <a:pt x="1518764" y="1021961"/>
                  <a:pt x="1518764" y="823084"/>
                </a:cubicBezTo>
                <a:cubicBezTo>
                  <a:pt x="1518764" y="368507"/>
                  <a:pt x="1898505" y="1"/>
                  <a:pt x="2366939" y="0"/>
                </a:cubicBezTo>
                <a:cubicBezTo>
                  <a:pt x="2835373" y="1"/>
                  <a:pt x="3215115" y="368508"/>
                  <a:pt x="3215114" y="823084"/>
                </a:cubicBezTo>
                <a:cubicBezTo>
                  <a:pt x="3215114" y="1277660"/>
                  <a:pt x="2835373" y="1646168"/>
                  <a:pt x="2366939" y="1646167"/>
                </a:cubicBezTo>
                <a:cubicBezTo>
                  <a:pt x="2132723" y="1646167"/>
                  <a:pt x="1920679" y="1554040"/>
                  <a:pt x="1767189" y="1405093"/>
                </a:cubicBezTo>
                <a:cubicBezTo>
                  <a:pt x="1748003" y="1386474"/>
                  <a:pt x="1729732" y="1366968"/>
                  <a:pt x="1712446" y="1346642"/>
                </a:cubicBezTo>
                <a:close/>
                <a:moveTo>
                  <a:pt x="2442785" y="3276067"/>
                </a:moveTo>
                <a:cubicBezTo>
                  <a:pt x="2452539" y="3288725"/>
                  <a:pt x="2467121" y="3297661"/>
                  <a:pt x="2484220" y="3299876"/>
                </a:cubicBezTo>
                <a:lnTo>
                  <a:pt x="3567493" y="3440235"/>
                </a:lnTo>
                <a:cubicBezTo>
                  <a:pt x="3601691" y="3444665"/>
                  <a:pt x="3633005" y="3420535"/>
                  <a:pt x="3637436" y="3386337"/>
                </a:cubicBezTo>
                <a:lnTo>
                  <a:pt x="3638507" y="3378082"/>
                </a:lnTo>
                <a:cubicBezTo>
                  <a:pt x="3642938" y="3343884"/>
                  <a:pt x="3618808" y="3312570"/>
                  <a:pt x="3584610" y="3308139"/>
                </a:cubicBezTo>
                <a:cubicBezTo>
                  <a:pt x="3223518" y="3261353"/>
                  <a:pt x="2862428" y="3214566"/>
                  <a:pt x="2501336" y="3167780"/>
                </a:cubicBezTo>
                <a:cubicBezTo>
                  <a:pt x="2467138" y="3163349"/>
                  <a:pt x="2435824" y="3187479"/>
                  <a:pt x="2431392" y="3221677"/>
                </a:cubicBezTo>
                <a:lnTo>
                  <a:pt x="2430323" y="3229933"/>
                </a:lnTo>
                <a:cubicBezTo>
                  <a:pt x="2428107" y="3247032"/>
                  <a:pt x="2433032" y="3263410"/>
                  <a:pt x="2442785" y="3276067"/>
                </a:cubicBezTo>
                <a:close/>
                <a:moveTo>
                  <a:pt x="2077965" y="3502921"/>
                </a:moveTo>
                <a:cubicBezTo>
                  <a:pt x="2211151" y="3366898"/>
                  <a:pt x="2317658" y="3113548"/>
                  <a:pt x="2352262" y="2815726"/>
                </a:cubicBezTo>
                <a:cubicBezTo>
                  <a:pt x="2386865" y="2517903"/>
                  <a:pt x="2341165" y="2247898"/>
                  <a:pt x="2242534" y="2086510"/>
                </a:cubicBezTo>
                <a:lnTo>
                  <a:pt x="3638641" y="2239266"/>
                </a:lnTo>
                <a:cubicBezTo>
                  <a:pt x="4041695" y="2283368"/>
                  <a:pt x="4331596" y="2636192"/>
                  <a:pt x="4286150" y="3027324"/>
                </a:cubicBezTo>
                <a:cubicBezTo>
                  <a:pt x="4240705" y="3418455"/>
                  <a:pt x="3877125" y="3699778"/>
                  <a:pt x="3474071" y="3655676"/>
                </a:cubicBezTo>
                <a:close/>
                <a:moveTo>
                  <a:pt x="554154" y="3094005"/>
                </a:moveTo>
                <a:cubicBezTo>
                  <a:pt x="563899" y="3106651"/>
                  <a:pt x="578469" y="3115580"/>
                  <a:pt x="595552" y="3117793"/>
                </a:cubicBezTo>
                <a:lnTo>
                  <a:pt x="1844342" y="3279597"/>
                </a:lnTo>
                <a:cubicBezTo>
                  <a:pt x="1878509" y="3284024"/>
                  <a:pt x="1909796" y="3259914"/>
                  <a:pt x="1914223" y="3225747"/>
                </a:cubicBezTo>
                <a:lnTo>
                  <a:pt x="1915292" y="3217498"/>
                </a:lnTo>
                <a:cubicBezTo>
                  <a:pt x="1919719" y="3183330"/>
                  <a:pt x="1895610" y="3152043"/>
                  <a:pt x="1861442" y="3147616"/>
                </a:cubicBezTo>
                <a:lnTo>
                  <a:pt x="612653" y="2985812"/>
                </a:lnTo>
                <a:cubicBezTo>
                  <a:pt x="578485" y="2981385"/>
                  <a:pt x="547198" y="3005495"/>
                  <a:pt x="542771" y="3039662"/>
                </a:cubicBezTo>
                <a:lnTo>
                  <a:pt x="541702" y="3047911"/>
                </a:lnTo>
                <a:cubicBezTo>
                  <a:pt x="539489" y="3064995"/>
                  <a:pt x="544409" y="3081359"/>
                  <a:pt x="554154" y="3094005"/>
                </a:cubicBezTo>
                <a:close/>
                <a:moveTo>
                  <a:pt x="160256" y="3083028"/>
                </a:moveTo>
                <a:cubicBezTo>
                  <a:pt x="43080" y="2940417"/>
                  <a:pt x="-18033" y="2754428"/>
                  <a:pt x="4690" y="2558864"/>
                </a:cubicBezTo>
                <a:cubicBezTo>
                  <a:pt x="50134" y="2167732"/>
                  <a:pt x="413715" y="1886409"/>
                  <a:pt x="816769" y="1930509"/>
                </a:cubicBezTo>
                <a:lnTo>
                  <a:pt x="2159669" y="2077444"/>
                </a:lnTo>
                <a:cubicBezTo>
                  <a:pt x="2252567" y="2248534"/>
                  <a:pt x="2291731" y="2517583"/>
                  <a:pt x="2258286" y="2805444"/>
                </a:cubicBezTo>
                <a:cubicBezTo>
                  <a:pt x="2224840" y="3093304"/>
                  <a:pt x="2124922" y="3347135"/>
                  <a:pt x="1995098" y="3493855"/>
                </a:cubicBezTo>
                <a:lnTo>
                  <a:pt x="652198" y="3346920"/>
                </a:lnTo>
                <a:cubicBezTo>
                  <a:pt x="450671" y="3324868"/>
                  <a:pt x="277431" y="3225638"/>
                  <a:pt x="160256" y="308302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cs typeface="B Nazanin" panose="00000400000000000000" pitchFamily="2" charset="-78"/>
            </a:endParaRPr>
          </a:p>
        </p:txBody>
      </p:sp>
      <p:sp>
        <p:nvSpPr>
          <p:cNvPr id="29" name="Oval 12287">
            <a:extLst>
              <a:ext uri="{FF2B5EF4-FFF2-40B4-BE49-F238E27FC236}">
                <a16:creationId xmlns:a16="http://schemas.microsoft.com/office/drawing/2014/main" id="{A68EB9ED-2495-44A8-892F-AAB12F1FC6FD}"/>
              </a:ext>
            </a:extLst>
          </p:cNvPr>
          <p:cNvSpPr/>
          <p:nvPr/>
        </p:nvSpPr>
        <p:spPr>
          <a:xfrm>
            <a:off x="2396289" y="3662245"/>
            <a:ext cx="732460" cy="729772"/>
          </a:xfrm>
          <a:custGeom>
            <a:avLst/>
            <a:gdLst/>
            <a:ahLst/>
            <a:cxnLst/>
            <a:rect l="l" t="t" r="r" b="b"/>
            <a:pathLst>
              <a:path w="3960440" h="3945921">
                <a:moveTo>
                  <a:pt x="1598844" y="0"/>
                </a:moveTo>
                <a:cubicBezTo>
                  <a:pt x="1857342" y="0"/>
                  <a:pt x="2066896" y="209554"/>
                  <a:pt x="2066896" y="468052"/>
                </a:cubicBezTo>
                <a:cubicBezTo>
                  <a:pt x="2066896" y="646802"/>
                  <a:pt x="1966694" y="802149"/>
                  <a:pt x="1818364" y="879058"/>
                </a:cubicBezTo>
                <a:lnTo>
                  <a:pt x="1965948" y="1429850"/>
                </a:lnTo>
                <a:cubicBezTo>
                  <a:pt x="2234183" y="1439289"/>
                  <a:pt x="2449559" y="1654793"/>
                  <a:pt x="2458766" y="1923094"/>
                </a:cubicBezTo>
                <a:lnTo>
                  <a:pt x="3052787" y="2082261"/>
                </a:lnTo>
                <a:cubicBezTo>
                  <a:pt x="3115207" y="1899813"/>
                  <a:pt x="3288586" y="1769556"/>
                  <a:pt x="3492388" y="1769556"/>
                </a:cubicBezTo>
                <a:cubicBezTo>
                  <a:pt x="3750886" y="1769556"/>
                  <a:pt x="3960440" y="1979110"/>
                  <a:pt x="3960440" y="2237608"/>
                </a:cubicBezTo>
                <a:cubicBezTo>
                  <a:pt x="3960440" y="2496106"/>
                  <a:pt x="3750886" y="2705660"/>
                  <a:pt x="3492388" y="2705660"/>
                </a:cubicBezTo>
                <a:cubicBezTo>
                  <a:pt x="3255123" y="2705660"/>
                  <a:pt x="3059091" y="2529117"/>
                  <a:pt x="3030620" y="2299941"/>
                </a:cubicBezTo>
                <a:lnTo>
                  <a:pt x="2422827" y="2137084"/>
                </a:lnTo>
                <a:cubicBezTo>
                  <a:pt x="2374914" y="2257246"/>
                  <a:pt x="2282973" y="2354960"/>
                  <a:pt x="2166800" y="2410258"/>
                </a:cubicBezTo>
                <a:lnTo>
                  <a:pt x="2329067" y="3015847"/>
                </a:lnTo>
                <a:cubicBezTo>
                  <a:pt x="2559464" y="3043136"/>
                  <a:pt x="2737303" y="3239734"/>
                  <a:pt x="2737303" y="3477869"/>
                </a:cubicBezTo>
                <a:cubicBezTo>
                  <a:pt x="2737303" y="3736367"/>
                  <a:pt x="2527749" y="3945921"/>
                  <a:pt x="2269251" y="3945921"/>
                </a:cubicBezTo>
                <a:cubicBezTo>
                  <a:pt x="2010753" y="3945921"/>
                  <a:pt x="1801199" y="3736367"/>
                  <a:pt x="1801199" y="3477869"/>
                </a:cubicBezTo>
                <a:cubicBezTo>
                  <a:pt x="1801199" y="3274904"/>
                  <a:pt x="1930388" y="3102113"/>
                  <a:pt x="2111643" y="3038969"/>
                </a:cubicBezTo>
                <a:lnTo>
                  <a:pt x="1956503" y="2459980"/>
                </a:lnTo>
                <a:cubicBezTo>
                  <a:pt x="1952432" y="2460875"/>
                  <a:pt x="1948330" y="2460923"/>
                  <a:pt x="1944216" y="2460923"/>
                </a:cubicBezTo>
                <a:cubicBezTo>
                  <a:pt x="1742647" y="2460923"/>
                  <a:pt x="1568040" y="2345487"/>
                  <a:pt x="1484865" y="2176122"/>
                </a:cubicBezTo>
                <a:lnTo>
                  <a:pt x="930415" y="2324686"/>
                </a:lnTo>
                <a:cubicBezTo>
                  <a:pt x="904712" y="2556716"/>
                  <a:pt x="707355" y="2736304"/>
                  <a:pt x="468052" y="2736304"/>
                </a:cubicBezTo>
                <a:cubicBezTo>
                  <a:pt x="209554" y="2736304"/>
                  <a:pt x="0" y="2526750"/>
                  <a:pt x="0" y="2268252"/>
                </a:cubicBezTo>
                <a:cubicBezTo>
                  <a:pt x="0" y="2009754"/>
                  <a:pt x="209554" y="1800200"/>
                  <a:pt x="468052" y="1800200"/>
                </a:cubicBezTo>
                <a:cubicBezTo>
                  <a:pt x="669892" y="1800200"/>
                  <a:pt x="841893" y="1927961"/>
                  <a:pt x="906009" y="2107606"/>
                </a:cubicBezTo>
                <a:lnTo>
                  <a:pt x="1429897" y="1967231"/>
                </a:lnTo>
                <a:cubicBezTo>
                  <a:pt x="1427753" y="1959679"/>
                  <a:pt x="1427584" y="1952005"/>
                  <a:pt x="1427584" y="1944291"/>
                </a:cubicBezTo>
                <a:cubicBezTo>
                  <a:pt x="1427584" y="1727054"/>
                  <a:pt x="1561663" y="1541133"/>
                  <a:pt x="1751891" y="1465536"/>
                </a:cubicBezTo>
                <a:lnTo>
                  <a:pt x="1609736" y="935006"/>
                </a:lnTo>
                <a:cubicBezTo>
                  <a:pt x="1606130" y="936062"/>
                  <a:pt x="1602492" y="936104"/>
                  <a:pt x="1598844" y="936104"/>
                </a:cubicBezTo>
                <a:cubicBezTo>
                  <a:pt x="1340346" y="936104"/>
                  <a:pt x="1130792" y="726550"/>
                  <a:pt x="1130792" y="468052"/>
                </a:cubicBezTo>
                <a:cubicBezTo>
                  <a:pt x="1130792" y="209554"/>
                  <a:pt x="1340346" y="0"/>
                  <a:pt x="159884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Tree>
    <p:extLst>
      <p:ext uri="{BB962C8B-B14F-4D97-AF65-F5344CB8AC3E}">
        <p14:creationId xmlns:p14="http://schemas.microsoft.com/office/powerpoint/2010/main" val="342313347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23C1ED20-5682-8A90-C3FB-178256C654F8}"/>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a:stretch>
            <a:fillRect/>
          </a:stretch>
        </p:blipFill>
        <p:spPr/>
      </p:pic>
      <p:sp>
        <p:nvSpPr>
          <p:cNvPr id="2" name="Rectangle 1">
            <a:extLst>
              <a:ext uri="{FF2B5EF4-FFF2-40B4-BE49-F238E27FC236}">
                <a16:creationId xmlns:a16="http://schemas.microsoft.com/office/drawing/2014/main" id="{D4F176BF-E22A-44F3-A5BC-F25672E37F51}"/>
              </a:ext>
            </a:extLst>
          </p:cNvPr>
          <p:cNvSpPr/>
          <p:nvPr/>
        </p:nvSpPr>
        <p:spPr>
          <a:xfrm>
            <a:off x="2819401" y="942328"/>
            <a:ext cx="8810624" cy="49911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3" name="TextBox 2">
            <a:extLst>
              <a:ext uri="{FF2B5EF4-FFF2-40B4-BE49-F238E27FC236}">
                <a16:creationId xmlns:a16="http://schemas.microsoft.com/office/drawing/2014/main" id="{FD910997-EAC5-4A65-8413-121C909F2616}"/>
              </a:ext>
            </a:extLst>
          </p:cNvPr>
          <p:cNvSpPr txBox="1"/>
          <p:nvPr/>
        </p:nvSpPr>
        <p:spPr>
          <a:xfrm>
            <a:off x="3550987" y="1601226"/>
            <a:ext cx="3433328" cy="769441"/>
          </a:xfrm>
          <a:prstGeom prst="rect">
            <a:avLst/>
          </a:prstGeom>
          <a:noFill/>
        </p:spPr>
        <p:txBody>
          <a:bodyPr wrap="square" rtlCol="0" anchor="ctr">
            <a:spAutoFit/>
          </a:bodyPr>
          <a:lstStyle/>
          <a:p>
            <a:pPr algn="dist"/>
            <a:r>
              <a:rPr lang="fa-IR" altLang="ko-KR" sz="4400" b="1" dirty="0">
                <a:solidFill>
                  <a:schemeClr val="bg1"/>
                </a:solidFill>
                <a:latin typeface="+mj-lt"/>
                <a:cs typeface="B Nazanin" panose="00000400000000000000" pitchFamily="2" charset="-78"/>
              </a:rPr>
              <a:t>عالی</a:t>
            </a:r>
            <a:endParaRPr lang="en-US" altLang="ko-KR" sz="4400" b="1" dirty="0">
              <a:solidFill>
                <a:schemeClr val="bg1"/>
              </a:solidFill>
              <a:latin typeface="+mj-lt"/>
              <a:cs typeface="B Nazanin" panose="00000400000000000000" pitchFamily="2" charset="-78"/>
            </a:endParaRPr>
          </a:p>
        </p:txBody>
      </p:sp>
      <p:sp>
        <p:nvSpPr>
          <p:cNvPr id="4" name="TextBox 3">
            <a:extLst>
              <a:ext uri="{FF2B5EF4-FFF2-40B4-BE49-F238E27FC236}">
                <a16:creationId xmlns:a16="http://schemas.microsoft.com/office/drawing/2014/main" id="{A6E18089-DC00-434F-9E79-8285D5B7F207}"/>
              </a:ext>
            </a:extLst>
          </p:cNvPr>
          <p:cNvSpPr txBox="1"/>
          <p:nvPr/>
        </p:nvSpPr>
        <p:spPr>
          <a:xfrm>
            <a:off x="3550987" y="2221012"/>
            <a:ext cx="3433328" cy="584775"/>
          </a:xfrm>
          <a:prstGeom prst="rect">
            <a:avLst/>
          </a:prstGeom>
          <a:noFill/>
        </p:spPr>
        <p:txBody>
          <a:bodyPr wrap="square" rtlCol="0" anchor="ctr">
            <a:spAutoFit/>
          </a:bodyPr>
          <a:lstStyle/>
          <a:p>
            <a:pPr algn="dist"/>
            <a:r>
              <a:rPr lang="fa-IR" altLang="ko-KR" sz="3200" b="1" dirty="0">
                <a:solidFill>
                  <a:schemeClr val="bg1"/>
                </a:solidFill>
                <a:cs typeface="B Nazanin" panose="00000400000000000000" pitchFamily="2" charset="-78"/>
              </a:rPr>
              <a:t>ارائه</a:t>
            </a:r>
            <a:endParaRPr lang="ko-KR" altLang="en-US" sz="3200" b="1" dirty="0">
              <a:solidFill>
                <a:schemeClr val="bg1"/>
              </a:solidFill>
              <a:cs typeface="B Nazanin" panose="00000400000000000000" pitchFamily="2" charset="-78"/>
            </a:endParaRPr>
          </a:p>
        </p:txBody>
      </p:sp>
      <p:sp>
        <p:nvSpPr>
          <p:cNvPr id="5" name="TextBox 4">
            <a:extLst>
              <a:ext uri="{FF2B5EF4-FFF2-40B4-BE49-F238E27FC236}">
                <a16:creationId xmlns:a16="http://schemas.microsoft.com/office/drawing/2014/main" id="{0B8E27F0-8895-4925-9969-AE5A03EDF432}"/>
              </a:ext>
            </a:extLst>
          </p:cNvPr>
          <p:cNvSpPr txBox="1"/>
          <p:nvPr/>
        </p:nvSpPr>
        <p:spPr>
          <a:xfrm>
            <a:off x="3948908" y="3681857"/>
            <a:ext cx="3035407" cy="307777"/>
          </a:xfrm>
          <a:prstGeom prst="rect">
            <a:avLst/>
          </a:prstGeom>
          <a:noFill/>
        </p:spPr>
        <p:txBody>
          <a:bodyPr wrap="square" lIns="108000" rIns="108000" rtlCol="0">
            <a:spAutoFit/>
          </a:bodyPr>
          <a:lstStyle/>
          <a:p>
            <a:pPr algn="r"/>
            <a:r>
              <a:rPr lang="fa-IR" altLang="ko-KR" sz="1400" b="1" dirty="0">
                <a:solidFill>
                  <a:schemeClr val="bg1"/>
                </a:solidFill>
                <a:cs typeface="B Nazanin" panose="00000400000000000000" pitchFamily="2" charset="-78"/>
              </a:rPr>
              <a:t>پاورپوینت ارائه</a:t>
            </a:r>
            <a:endParaRPr lang="ko-KR" altLang="en-US" sz="1400" b="1" dirty="0">
              <a:solidFill>
                <a:schemeClr val="bg1"/>
              </a:solidFill>
              <a:cs typeface="B Nazanin" panose="00000400000000000000" pitchFamily="2" charset="-78"/>
            </a:endParaRPr>
          </a:p>
        </p:txBody>
      </p:sp>
      <p:sp>
        <p:nvSpPr>
          <p:cNvPr id="6" name="직사각형 1">
            <a:extLst>
              <a:ext uri="{FF2B5EF4-FFF2-40B4-BE49-F238E27FC236}">
                <a16:creationId xmlns:a16="http://schemas.microsoft.com/office/drawing/2014/main" id="{96711D3E-EFD4-4481-8E4A-D18858CD6ACF}"/>
              </a:ext>
            </a:extLst>
          </p:cNvPr>
          <p:cNvSpPr/>
          <p:nvPr/>
        </p:nvSpPr>
        <p:spPr>
          <a:xfrm>
            <a:off x="3923190" y="4072830"/>
            <a:ext cx="3061125" cy="1384995"/>
          </a:xfrm>
          <a:prstGeom prst="rect">
            <a:avLst/>
          </a:prstGeom>
        </p:spPr>
        <p:txBody>
          <a:bodyPr wrap="square">
            <a:spAutoFit/>
          </a:bodyPr>
          <a:lstStyle/>
          <a:p>
            <a:pPr algn="r"/>
            <a:r>
              <a:rPr lang="fa-IR" altLang="ko-KR" sz="1200" dirty="0">
                <a:solidFill>
                  <a:schemeClr val="bg1"/>
                </a:solidFill>
                <a:cs typeface="B Nazanin" panose="00000400000000000000" pitchFamily="2" charset="-78"/>
              </a:rPr>
              <a:t>2008 ~ 2015 اینجا متن کنید</a:t>
            </a:r>
          </a:p>
          <a:p>
            <a:pPr algn="r"/>
            <a:r>
              <a:rPr lang="fa-IR" altLang="ko-KR" sz="1200" dirty="0">
                <a:solidFill>
                  <a:schemeClr val="bg1"/>
                </a:solidFill>
                <a:cs typeface="B Nazanin" panose="00000400000000000000" pitchFamily="2" charset="-78"/>
              </a:rPr>
              <a:t>متن مثال: ارائه پاورپوینت مدرنی را دریافت کنید که به زیبایی طراحی شده است.</a:t>
            </a:r>
          </a:p>
          <a:p>
            <a:pPr algn="r"/>
            <a:endParaRPr lang="fa-IR" altLang="ko-KR" sz="1200" dirty="0">
              <a:solidFill>
                <a:schemeClr val="bg1"/>
              </a:solidFill>
              <a:cs typeface="B Nazanin" panose="00000400000000000000" pitchFamily="2" charset="-78"/>
            </a:endParaRPr>
          </a:p>
          <a:p>
            <a:pPr algn="r"/>
            <a:r>
              <a:rPr lang="fa-IR" altLang="ko-KR" sz="1200" dirty="0">
                <a:solidFill>
                  <a:schemeClr val="bg1"/>
                </a:solidFill>
                <a:cs typeface="B Nazanin" panose="00000400000000000000" pitchFamily="2" charset="-78"/>
              </a:rPr>
              <a:t>2016 ~ 2020 متن را اینجا بنویسید</a:t>
            </a:r>
          </a:p>
          <a:p>
            <a:pPr algn="r"/>
            <a:r>
              <a:rPr lang="fa-IR" altLang="ko-KR" sz="1200" dirty="0">
                <a:solidFill>
                  <a:schemeClr val="bg1"/>
                </a:solidFill>
                <a:cs typeface="B Nazanin" panose="00000400000000000000" pitchFamily="2" charset="-78"/>
              </a:rPr>
              <a:t>متن مثال: ارائه پاورپوینت مدرنی را دریافت کنید که به زیبایی طراحی شده است</a:t>
            </a:r>
            <a:endParaRPr lang="en-US" altLang="ko-KR" sz="1200" dirty="0">
              <a:solidFill>
                <a:schemeClr val="bg1"/>
              </a:solidFill>
              <a:cs typeface="B Nazanin" panose="00000400000000000000" pitchFamily="2" charset="-78"/>
            </a:endParaRPr>
          </a:p>
        </p:txBody>
      </p:sp>
      <p:sp>
        <p:nvSpPr>
          <p:cNvPr id="7" name="TextBox 6">
            <a:extLst>
              <a:ext uri="{FF2B5EF4-FFF2-40B4-BE49-F238E27FC236}">
                <a16:creationId xmlns:a16="http://schemas.microsoft.com/office/drawing/2014/main" id="{09313D34-73AC-41A1-BBC1-A5CA39003A6B}"/>
              </a:ext>
            </a:extLst>
          </p:cNvPr>
          <p:cNvSpPr txBox="1"/>
          <p:nvPr/>
        </p:nvSpPr>
        <p:spPr>
          <a:xfrm rot="16200000">
            <a:off x="10190061" y="3290501"/>
            <a:ext cx="3433328" cy="276999"/>
          </a:xfrm>
          <a:prstGeom prst="rect">
            <a:avLst/>
          </a:prstGeom>
          <a:noFill/>
        </p:spPr>
        <p:txBody>
          <a:bodyPr wrap="square" rtlCol="0" anchor="ctr">
            <a:spAutoFit/>
          </a:bodyPr>
          <a:lstStyle/>
          <a:p>
            <a:pPr algn="dist"/>
            <a:r>
              <a:rPr lang="fa-IR" altLang="ko-KR" sz="1200" b="1" dirty="0">
                <a:solidFill>
                  <a:schemeClr val="accent4"/>
                </a:solidFill>
                <a:cs typeface="B Nazanin" panose="00000400000000000000" pitchFamily="2" charset="-78"/>
              </a:rPr>
              <a:t>ارائه</a:t>
            </a:r>
            <a:endParaRPr lang="ko-KR" altLang="en-US" sz="1200" b="1" dirty="0">
              <a:solidFill>
                <a:schemeClr val="accent4"/>
              </a:solidFill>
              <a:cs typeface="B Nazanin" panose="00000400000000000000" pitchFamily="2" charset="-78"/>
            </a:endParaRPr>
          </a:p>
        </p:txBody>
      </p:sp>
      <p:pic>
        <p:nvPicPr>
          <p:cNvPr id="10" name="Picture Placeholder 9">
            <a:extLst>
              <a:ext uri="{FF2B5EF4-FFF2-40B4-BE49-F238E27FC236}">
                <a16:creationId xmlns:a16="http://schemas.microsoft.com/office/drawing/2014/main" id="{2E2F525B-3B04-6293-8AA2-01A492F30F32}"/>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a:stretch>
            <a:fillRect/>
          </a:stretch>
        </p:blipFill>
        <p:spPr/>
      </p:pic>
      <p:pic>
        <p:nvPicPr>
          <p:cNvPr id="16" name="Picture Placeholder 15">
            <a:extLst>
              <a:ext uri="{FF2B5EF4-FFF2-40B4-BE49-F238E27FC236}">
                <a16:creationId xmlns:a16="http://schemas.microsoft.com/office/drawing/2014/main" id="{8246F0C8-DDC7-0D56-6D74-0B28FFAE6255}"/>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34562980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BC2C77A-680E-4B26-A72E-FF896B9E5F8A}"/>
              </a:ext>
            </a:extLst>
          </p:cNvPr>
          <p:cNvSpPr txBox="1">
            <a:spLocks/>
          </p:cNvSpPr>
          <p:nvPr/>
        </p:nvSpPr>
        <p:spPr>
          <a:xfrm>
            <a:off x="6611041" y="196463"/>
            <a:ext cx="5173662" cy="711200"/>
          </a:xfrm>
          <a:prstGeom prst="rect">
            <a:avLst/>
          </a:prstGeom>
          <a:noFill/>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altLang="ko-KR" dirty="0">
                <a:solidFill>
                  <a:schemeClr val="bg1"/>
                </a:solidFill>
                <a:cs typeface="B Nazanin" panose="00000400000000000000" pitchFamily="2" charset="-78"/>
              </a:rPr>
              <a:t>اینفوگرافیک</a:t>
            </a:r>
            <a:endParaRPr lang="ko-KR" altLang="en-US" dirty="0">
              <a:solidFill>
                <a:schemeClr val="bg1"/>
              </a:solidFill>
              <a:cs typeface="B Nazanin" panose="00000400000000000000" pitchFamily="2" charset="-78"/>
            </a:endParaRPr>
          </a:p>
        </p:txBody>
      </p:sp>
      <p:grpSp>
        <p:nvGrpSpPr>
          <p:cNvPr id="4" name="Group 3">
            <a:extLst>
              <a:ext uri="{FF2B5EF4-FFF2-40B4-BE49-F238E27FC236}">
                <a16:creationId xmlns:a16="http://schemas.microsoft.com/office/drawing/2014/main" id="{58A424E5-3DB4-4F70-BFC3-D204A23404E9}"/>
              </a:ext>
            </a:extLst>
          </p:cNvPr>
          <p:cNvGrpSpPr/>
          <p:nvPr/>
        </p:nvGrpSpPr>
        <p:grpSpPr>
          <a:xfrm>
            <a:off x="7095392" y="1240060"/>
            <a:ext cx="4204960" cy="950822"/>
            <a:chOff x="5076056" y="1240057"/>
            <a:chExt cx="2836816" cy="950821"/>
          </a:xfrm>
        </p:grpSpPr>
        <p:sp>
          <p:nvSpPr>
            <p:cNvPr id="5" name="TextBox 4">
              <a:extLst>
                <a:ext uri="{FF2B5EF4-FFF2-40B4-BE49-F238E27FC236}">
                  <a16:creationId xmlns:a16="http://schemas.microsoft.com/office/drawing/2014/main" id="{294433B9-C368-4B01-BBA0-C539046EE792}"/>
                </a:ext>
              </a:extLst>
            </p:cNvPr>
            <p:cNvSpPr txBox="1"/>
            <p:nvPr/>
          </p:nvSpPr>
          <p:spPr>
            <a:xfrm>
              <a:off x="5076056" y="1240057"/>
              <a:ext cx="2836816" cy="276999"/>
            </a:xfrm>
            <a:prstGeom prst="rect">
              <a:avLst/>
            </a:prstGeom>
            <a:noFill/>
          </p:spPr>
          <p:txBody>
            <a:bodyPr wrap="square" lIns="90000" rIns="108000" rtlCol="0">
              <a:spAutoFit/>
            </a:bodyPr>
            <a:lstStyle/>
            <a:p>
              <a:pPr algn="r" rtl="1"/>
              <a:r>
                <a:rPr lang="fa-IR" altLang="ko-KR" sz="1200" b="1" dirty="0">
                  <a:solidFill>
                    <a:schemeClr val="bg1"/>
                  </a:solidFill>
                  <a:cs typeface="B Nazanin" panose="00000400000000000000" pitchFamily="2" charset="-78"/>
                </a:rPr>
                <a:t>مطالب در اینجا</a:t>
              </a:r>
              <a:endParaRPr lang="ko-KR" altLang="en-US" sz="1200" b="1" dirty="0">
                <a:solidFill>
                  <a:schemeClr val="bg1"/>
                </a:solidFill>
                <a:cs typeface="B Nazanin" panose="00000400000000000000" pitchFamily="2" charset="-78"/>
              </a:endParaRPr>
            </a:p>
          </p:txBody>
        </p:sp>
        <p:sp>
          <p:nvSpPr>
            <p:cNvPr id="6" name="TextBox 5">
              <a:extLst>
                <a:ext uri="{FF2B5EF4-FFF2-40B4-BE49-F238E27FC236}">
                  <a16:creationId xmlns:a16="http://schemas.microsoft.com/office/drawing/2014/main" id="{E90DCD9D-AB0A-4BAF-969E-E5B3287FF687}"/>
                </a:ext>
              </a:extLst>
            </p:cNvPr>
            <p:cNvSpPr txBox="1"/>
            <p:nvPr/>
          </p:nvSpPr>
          <p:spPr>
            <a:xfrm>
              <a:off x="5076056" y="1544548"/>
              <a:ext cx="2836816" cy="646330"/>
            </a:xfrm>
            <a:prstGeom prst="rect">
              <a:avLst/>
            </a:prstGeom>
            <a:noFill/>
          </p:spPr>
          <p:txBody>
            <a:bodyPr wrap="square" lIns="72000" rIns="108000" rtlCol="0">
              <a:spAutoFit/>
            </a:bodyPr>
            <a:lstStyle/>
            <a:p>
              <a:pPr algn="r" rtl="1"/>
              <a:r>
                <a:rPr lang="fa-IR" altLang="ko-KR" sz="1200" dirty="0">
                  <a:solidFill>
                    <a:schemeClr val="bg1"/>
                  </a:solidFill>
                  <a:ea typeface="FZShuTi" pitchFamily="2" charset="-122"/>
                  <a:cs typeface="B Nazanin" panose="00000400000000000000" pitchFamily="2" charset="-78"/>
                </a:rPr>
                <a:t>متن مثال: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bg1"/>
                </a:solidFill>
                <a:cs typeface="B Nazanin" panose="00000400000000000000" pitchFamily="2" charset="-78"/>
              </a:endParaRPr>
            </a:p>
          </p:txBody>
        </p:sp>
      </p:grpSp>
      <p:sp>
        <p:nvSpPr>
          <p:cNvPr id="7" name="Teardrop 27">
            <a:extLst>
              <a:ext uri="{FF2B5EF4-FFF2-40B4-BE49-F238E27FC236}">
                <a16:creationId xmlns:a16="http://schemas.microsoft.com/office/drawing/2014/main" id="{D77A5834-8651-4C98-BB90-5402F13FDFFC}"/>
              </a:ext>
            </a:extLst>
          </p:cNvPr>
          <p:cNvSpPr/>
          <p:nvPr/>
        </p:nvSpPr>
        <p:spPr>
          <a:xfrm rot="18900000">
            <a:off x="3498106" y="2486859"/>
            <a:ext cx="342733" cy="338278"/>
          </a:xfrm>
          <a:custGeom>
            <a:avLst/>
            <a:gdLst>
              <a:gd name="connsiteX0" fmla="*/ 0 w 220469"/>
              <a:gd name="connsiteY0" fmla="*/ 110235 h 220469"/>
              <a:gd name="connsiteX1" fmla="*/ 110235 w 220469"/>
              <a:gd name="connsiteY1" fmla="*/ 0 h 220469"/>
              <a:gd name="connsiteX2" fmla="*/ 220469 w 220469"/>
              <a:gd name="connsiteY2" fmla="*/ 0 h 220469"/>
              <a:gd name="connsiteX3" fmla="*/ 220469 w 220469"/>
              <a:gd name="connsiteY3" fmla="*/ 110235 h 220469"/>
              <a:gd name="connsiteX4" fmla="*/ 110234 w 220469"/>
              <a:gd name="connsiteY4" fmla="*/ 220470 h 220469"/>
              <a:gd name="connsiteX5" fmla="*/ -1 w 220469"/>
              <a:gd name="connsiteY5" fmla="*/ 110235 h 220469"/>
              <a:gd name="connsiteX6" fmla="*/ 0 w 220469"/>
              <a:gd name="connsiteY6" fmla="*/ 110235 h 22046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 name="connsiteX0" fmla="*/ 1 w 259198"/>
              <a:gd name="connsiteY0" fmla="*/ 145594 h 255829"/>
              <a:gd name="connsiteX1" fmla="*/ 110236 w 259198"/>
              <a:gd name="connsiteY1" fmla="*/ 35359 h 255829"/>
              <a:gd name="connsiteX2" fmla="*/ 259198 w 259198"/>
              <a:gd name="connsiteY2" fmla="*/ 0 h 255829"/>
              <a:gd name="connsiteX3" fmla="*/ 220470 w 259198"/>
              <a:gd name="connsiteY3" fmla="*/ 145594 h 255829"/>
              <a:gd name="connsiteX4" fmla="*/ 110235 w 259198"/>
              <a:gd name="connsiteY4" fmla="*/ 255829 h 255829"/>
              <a:gd name="connsiteX5" fmla="*/ 0 w 259198"/>
              <a:gd name="connsiteY5" fmla="*/ 145594 h 255829"/>
              <a:gd name="connsiteX6" fmla="*/ 1 w 259198"/>
              <a:gd name="connsiteY6" fmla="*/ 145594 h 255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9198" h="255829">
                <a:moveTo>
                  <a:pt x="1" y="145594"/>
                </a:moveTo>
                <a:cubicBezTo>
                  <a:pt x="1" y="84713"/>
                  <a:pt x="35885" y="62300"/>
                  <a:pt x="110236" y="35359"/>
                </a:cubicBezTo>
                <a:cubicBezTo>
                  <a:pt x="178411" y="18523"/>
                  <a:pt x="199441" y="11785"/>
                  <a:pt x="259198" y="0"/>
                </a:cubicBezTo>
                <a:cubicBezTo>
                  <a:pt x="244044" y="58633"/>
                  <a:pt x="244042" y="75173"/>
                  <a:pt x="220470" y="145594"/>
                </a:cubicBezTo>
                <a:cubicBezTo>
                  <a:pt x="196896" y="219943"/>
                  <a:pt x="171116" y="255829"/>
                  <a:pt x="110235" y="255829"/>
                </a:cubicBezTo>
                <a:cubicBezTo>
                  <a:pt x="49354" y="255829"/>
                  <a:pt x="0" y="206475"/>
                  <a:pt x="0" y="145594"/>
                </a:cubicBezTo>
                <a:lnTo>
                  <a:pt x="1" y="14559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nvGrpSpPr>
          <p:cNvPr id="8" name="Group 7">
            <a:extLst>
              <a:ext uri="{FF2B5EF4-FFF2-40B4-BE49-F238E27FC236}">
                <a16:creationId xmlns:a16="http://schemas.microsoft.com/office/drawing/2014/main" id="{A210A78E-94EE-491F-B49A-12FB84F4AF3F}"/>
              </a:ext>
            </a:extLst>
          </p:cNvPr>
          <p:cNvGrpSpPr/>
          <p:nvPr/>
        </p:nvGrpSpPr>
        <p:grpSpPr>
          <a:xfrm>
            <a:off x="995906" y="1393949"/>
            <a:ext cx="2477149" cy="1581627"/>
            <a:chOff x="-40593" y="1204659"/>
            <a:chExt cx="2495556" cy="1593380"/>
          </a:xfrm>
        </p:grpSpPr>
        <p:grpSp>
          <p:nvGrpSpPr>
            <p:cNvPr id="9" name="Group 8">
              <a:extLst>
                <a:ext uri="{FF2B5EF4-FFF2-40B4-BE49-F238E27FC236}">
                  <a16:creationId xmlns:a16="http://schemas.microsoft.com/office/drawing/2014/main" id="{420ECBA2-A4D6-488F-9CD7-7DEEFB62CE15}"/>
                </a:ext>
              </a:extLst>
            </p:cNvPr>
            <p:cNvGrpSpPr/>
            <p:nvPr/>
          </p:nvGrpSpPr>
          <p:grpSpPr>
            <a:xfrm>
              <a:off x="-40593" y="1204659"/>
              <a:ext cx="2495556" cy="1413837"/>
              <a:chOff x="427571" y="1831133"/>
              <a:chExt cx="2263443" cy="1282335"/>
            </a:xfrm>
          </p:grpSpPr>
          <p:sp>
            <p:nvSpPr>
              <p:cNvPr id="21" name="Rounded Rectangle 21">
                <a:extLst>
                  <a:ext uri="{FF2B5EF4-FFF2-40B4-BE49-F238E27FC236}">
                    <a16:creationId xmlns:a16="http://schemas.microsoft.com/office/drawing/2014/main" id="{7B38E1F4-06F6-426F-982E-4DD07D83BB71}"/>
                  </a:ext>
                </a:extLst>
              </p:cNvPr>
              <p:cNvSpPr/>
              <p:nvPr userDrawn="1"/>
            </p:nvSpPr>
            <p:spPr>
              <a:xfrm rot="3600000">
                <a:off x="2191300" y="2155086"/>
                <a:ext cx="810238" cy="162331"/>
              </a:xfrm>
              <a:prstGeom prst="roundRect">
                <a:avLst>
                  <a:gd name="adj" fmla="val 4661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22" name="Round Same Side Corner Rectangle 22">
                <a:extLst>
                  <a:ext uri="{FF2B5EF4-FFF2-40B4-BE49-F238E27FC236}">
                    <a16:creationId xmlns:a16="http://schemas.microsoft.com/office/drawing/2014/main" id="{E5A10261-B38E-48EB-97BB-45F4BD6377C9}"/>
                  </a:ext>
                </a:extLst>
              </p:cNvPr>
              <p:cNvSpPr/>
              <p:nvPr userDrawn="1"/>
            </p:nvSpPr>
            <p:spPr>
              <a:xfrm rot="14400000">
                <a:off x="1292073" y="1706320"/>
                <a:ext cx="548653" cy="2249228"/>
              </a:xfrm>
              <a:prstGeom prst="round2SameRect">
                <a:avLst>
                  <a:gd name="adj1" fmla="val 5000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23" name="Round Same Side Corner Rectangle 42">
                <a:extLst>
                  <a:ext uri="{FF2B5EF4-FFF2-40B4-BE49-F238E27FC236}">
                    <a16:creationId xmlns:a16="http://schemas.microsoft.com/office/drawing/2014/main" id="{C6F595B3-2954-42BB-BF38-F7ED95537C28}"/>
                  </a:ext>
                </a:extLst>
              </p:cNvPr>
              <p:cNvSpPr/>
              <p:nvPr userDrawn="1"/>
            </p:nvSpPr>
            <p:spPr>
              <a:xfrm rot="14400000">
                <a:off x="1277858" y="1714528"/>
                <a:ext cx="548653" cy="2249228"/>
              </a:xfrm>
              <a:custGeom>
                <a:avLst/>
                <a:gdLst>
                  <a:gd name="connsiteX0" fmla="*/ 332585 w 665170"/>
                  <a:gd name="connsiteY0" fmla="*/ 0 h 2726892"/>
                  <a:gd name="connsiteX1" fmla="*/ 332585 w 665170"/>
                  <a:gd name="connsiteY1" fmla="*/ 0 h 2726892"/>
                  <a:gd name="connsiteX2" fmla="*/ 665170 w 665170"/>
                  <a:gd name="connsiteY2" fmla="*/ 332585 h 2726892"/>
                  <a:gd name="connsiteX3" fmla="*/ 665170 w 665170"/>
                  <a:gd name="connsiteY3" fmla="*/ 2726892 h 2726892"/>
                  <a:gd name="connsiteX4" fmla="*/ 665170 w 665170"/>
                  <a:gd name="connsiteY4" fmla="*/ 2726892 h 2726892"/>
                  <a:gd name="connsiteX5" fmla="*/ 0 w 665170"/>
                  <a:gd name="connsiteY5" fmla="*/ 2726892 h 2726892"/>
                  <a:gd name="connsiteX6" fmla="*/ 0 w 665170"/>
                  <a:gd name="connsiteY6" fmla="*/ 2726892 h 2726892"/>
                  <a:gd name="connsiteX7" fmla="*/ 0 w 665170"/>
                  <a:gd name="connsiteY7" fmla="*/ 332585 h 2726892"/>
                  <a:gd name="connsiteX8" fmla="*/ 332585 w 665170"/>
                  <a:gd name="connsiteY8" fmla="*/ 0 h 2726892"/>
                  <a:gd name="connsiteX0" fmla="*/ 332585 w 665170"/>
                  <a:gd name="connsiteY0" fmla="*/ 0 h 2726892"/>
                  <a:gd name="connsiteX1" fmla="*/ 332585 w 665170"/>
                  <a:gd name="connsiteY1" fmla="*/ 0 h 2726892"/>
                  <a:gd name="connsiteX2" fmla="*/ 665170 w 665170"/>
                  <a:gd name="connsiteY2" fmla="*/ 332585 h 2726892"/>
                  <a:gd name="connsiteX3" fmla="*/ 664895 w 665170"/>
                  <a:gd name="connsiteY3" fmla="*/ 1413622 h 2726892"/>
                  <a:gd name="connsiteX4" fmla="*/ 665170 w 665170"/>
                  <a:gd name="connsiteY4" fmla="*/ 2726892 h 2726892"/>
                  <a:gd name="connsiteX5" fmla="*/ 665170 w 665170"/>
                  <a:gd name="connsiteY5" fmla="*/ 2726892 h 2726892"/>
                  <a:gd name="connsiteX6" fmla="*/ 0 w 665170"/>
                  <a:gd name="connsiteY6" fmla="*/ 2726892 h 2726892"/>
                  <a:gd name="connsiteX7" fmla="*/ 0 w 665170"/>
                  <a:gd name="connsiteY7" fmla="*/ 2726892 h 2726892"/>
                  <a:gd name="connsiteX8" fmla="*/ 0 w 665170"/>
                  <a:gd name="connsiteY8" fmla="*/ 332585 h 2726892"/>
                  <a:gd name="connsiteX9" fmla="*/ 332585 w 665170"/>
                  <a:gd name="connsiteY9" fmla="*/ 0 h 2726892"/>
                  <a:gd name="connsiteX0" fmla="*/ 332585 w 665170"/>
                  <a:gd name="connsiteY0" fmla="*/ 0 h 2726892"/>
                  <a:gd name="connsiteX1" fmla="*/ 332585 w 665170"/>
                  <a:gd name="connsiteY1" fmla="*/ 0 h 2726892"/>
                  <a:gd name="connsiteX2" fmla="*/ 665170 w 665170"/>
                  <a:gd name="connsiteY2" fmla="*/ 332585 h 2726892"/>
                  <a:gd name="connsiteX3" fmla="*/ 664895 w 665170"/>
                  <a:gd name="connsiteY3" fmla="*/ 1413622 h 2726892"/>
                  <a:gd name="connsiteX4" fmla="*/ 665170 w 665170"/>
                  <a:gd name="connsiteY4" fmla="*/ 2726892 h 2726892"/>
                  <a:gd name="connsiteX5" fmla="*/ 0 w 665170"/>
                  <a:gd name="connsiteY5" fmla="*/ 2726892 h 2726892"/>
                  <a:gd name="connsiteX6" fmla="*/ 0 w 665170"/>
                  <a:gd name="connsiteY6" fmla="*/ 2726892 h 2726892"/>
                  <a:gd name="connsiteX7" fmla="*/ 0 w 665170"/>
                  <a:gd name="connsiteY7" fmla="*/ 332585 h 2726892"/>
                  <a:gd name="connsiteX8" fmla="*/ 332585 w 665170"/>
                  <a:gd name="connsiteY8" fmla="*/ 0 h 2726892"/>
                  <a:gd name="connsiteX0" fmla="*/ 332585 w 665170"/>
                  <a:gd name="connsiteY0" fmla="*/ 0 h 2726892"/>
                  <a:gd name="connsiteX1" fmla="*/ 332585 w 665170"/>
                  <a:gd name="connsiteY1" fmla="*/ 0 h 2726892"/>
                  <a:gd name="connsiteX2" fmla="*/ 665170 w 665170"/>
                  <a:gd name="connsiteY2" fmla="*/ 332585 h 2726892"/>
                  <a:gd name="connsiteX3" fmla="*/ 664895 w 665170"/>
                  <a:gd name="connsiteY3" fmla="*/ 1413622 h 2726892"/>
                  <a:gd name="connsiteX4" fmla="*/ 0 w 665170"/>
                  <a:gd name="connsiteY4" fmla="*/ 2726892 h 2726892"/>
                  <a:gd name="connsiteX5" fmla="*/ 0 w 665170"/>
                  <a:gd name="connsiteY5" fmla="*/ 2726892 h 2726892"/>
                  <a:gd name="connsiteX6" fmla="*/ 0 w 665170"/>
                  <a:gd name="connsiteY6" fmla="*/ 332585 h 2726892"/>
                  <a:gd name="connsiteX7" fmla="*/ 332585 w 665170"/>
                  <a:gd name="connsiteY7" fmla="*/ 0 h 2726892"/>
                  <a:gd name="connsiteX0" fmla="*/ 332585 w 665170"/>
                  <a:gd name="connsiteY0" fmla="*/ 0 h 2726892"/>
                  <a:gd name="connsiteX1" fmla="*/ 332585 w 665170"/>
                  <a:gd name="connsiteY1" fmla="*/ 0 h 2726892"/>
                  <a:gd name="connsiteX2" fmla="*/ 665170 w 665170"/>
                  <a:gd name="connsiteY2" fmla="*/ 332585 h 2726892"/>
                  <a:gd name="connsiteX3" fmla="*/ 664895 w 665170"/>
                  <a:gd name="connsiteY3" fmla="*/ 1413622 h 2726892"/>
                  <a:gd name="connsiteX4" fmla="*/ 0 w 665170"/>
                  <a:gd name="connsiteY4" fmla="*/ 2726892 h 2726892"/>
                  <a:gd name="connsiteX5" fmla="*/ 0 w 665170"/>
                  <a:gd name="connsiteY5" fmla="*/ 2726892 h 2726892"/>
                  <a:gd name="connsiteX6" fmla="*/ 0 w 665170"/>
                  <a:gd name="connsiteY6" fmla="*/ 332585 h 2726892"/>
                  <a:gd name="connsiteX7" fmla="*/ 332585 w 665170"/>
                  <a:gd name="connsiteY7" fmla="*/ 0 h 2726892"/>
                  <a:gd name="connsiteX0" fmla="*/ 332585 w 665170"/>
                  <a:gd name="connsiteY0" fmla="*/ 0 h 2726892"/>
                  <a:gd name="connsiteX1" fmla="*/ 332585 w 665170"/>
                  <a:gd name="connsiteY1" fmla="*/ 0 h 2726892"/>
                  <a:gd name="connsiteX2" fmla="*/ 665170 w 665170"/>
                  <a:gd name="connsiteY2" fmla="*/ 332585 h 2726892"/>
                  <a:gd name="connsiteX3" fmla="*/ 664895 w 665170"/>
                  <a:gd name="connsiteY3" fmla="*/ 1413622 h 2726892"/>
                  <a:gd name="connsiteX4" fmla="*/ 0 w 665170"/>
                  <a:gd name="connsiteY4" fmla="*/ 2726892 h 2726892"/>
                  <a:gd name="connsiteX5" fmla="*/ 0 w 665170"/>
                  <a:gd name="connsiteY5" fmla="*/ 2726892 h 2726892"/>
                  <a:gd name="connsiteX6" fmla="*/ 0 w 665170"/>
                  <a:gd name="connsiteY6" fmla="*/ 332585 h 2726892"/>
                  <a:gd name="connsiteX7" fmla="*/ 332585 w 665170"/>
                  <a:gd name="connsiteY7" fmla="*/ 0 h 2726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5170" h="2726892">
                    <a:moveTo>
                      <a:pt x="332585" y="0"/>
                    </a:moveTo>
                    <a:lnTo>
                      <a:pt x="332585" y="0"/>
                    </a:lnTo>
                    <a:cubicBezTo>
                      <a:pt x="516267" y="0"/>
                      <a:pt x="665170" y="148903"/>
                      <a:pt x="665170" y="332585"/>
                    </a:cubicBezTo>
                    <a:cubicBezTo>
                      <a:pt x="665078" y="692931"/>
                      <a:pt x="664987" y="1053276"/>
                      <a:pt x="664895" y="1413622"/>
                    </a:cubicBezTo>
                    <a:cubicBezTo>
                      <a:pt x="476395" y="1778168"/>
                      <a:pt x="266092" y="2119826"/>
                      <a:pt x="0" y="2726892"/>
                    </a:cubicBezTo>
                    <a:lnTo>
                      <a:pt x="0" y="2726892"/>
                    </a:lnTo>
                    <a:lnTo>
                      <a:pt x="0" y="332585"/>
                    </a:lnTo>
                    <a:cubicBezTo>
                      <a:pt x="0" y="148903"/>
                      <a:pt x="148903" y="0"/>
                      <a:pt x="33258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sp>
          <p:nvSpPr>
            <p:cNvPr id="10" name="Oval 9">
              <a:extLst>
                <a:ext uri="{FF2B5EF4-FFF2-40B4-BE49-F238E27FC236}">
                  <a16:creationId xmlns:a16="http://schemas.microsoft.com/office/drawing/2014/main" id="{E63D1866-FCD6-4991-B6E9-B3B857396797}"/>
                </a:ext>
              </a:extLst>
            </p:cNvPr>
            <p:cNvSpPr/>
            <p:nvPr/>
          </p:nvSpPr>
          <p:spPr>
            <a:xfrm rot="19922172">
              <a:off x="939740" y="2205693"/>
              <a:ext cx="169099" cy="1690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11" name="Oval 10">
              <a:extLst>
                <a:ext uri="{FF2B5EF4-FFF2-40B4-BE49-F238E27FC236}">
                  <a16:creationId xmlns:a16="http://schemas.microsoft.com/office/drawing/2014/main" id="{A5C9BE83-BCDF-42F0-8745-E74710CE95F4}"/>
                </a:ext>
              </a:extLst>
            </p:cNvPr>
            <p:cNvSpPr/>
            <p:nvPr/>
          </p:nvSpPr>
          <p:spPr>
            <a:xfrm rot="19922172">
              <a:off x="715292" y="2593806"/>
              <a:ext cx="84549" cy="845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12" name="Oval 11">
              <a:extLst>
                <a:ext uri="{FF2B5EF4-FFF2-40B4-BE49-F238E27FC236}">
                  <a16:creationId xmlns:a16="http://schemas.microsoft.com/office/drawing/2014/main" id="{985F1059-077F-48E2-A797-1358C1BAECE3}"/>
                </a:ext>
              </a:extLst>
            </p:cNvPr>
            <p:cNvSpPr/>
            <p:nvPr/>
          </p:nvSpPr>
          <p:spPr>
            <a:xfrm rot="19922172">
              <a:off x="450432" y="2660329"/>
              <a:ext cx="137710" cy="1377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13" name="Oval 12">
              <a:extLst>
                <a:ext uri="{FF2B5EF4-FFF2-40B4-BE49-F238E27FC236}">
                  <a16:creationId xmlns:a16="http://schemas.microsoft.com/office/drawing/2014/main" id="{A530F7DD-DA18-424A-BAD9-C3F4DFEC2264}"/>
                </a:ext>
              </a:extLst>
            </p:cNvPr>
            <p:cNvSpPr/>
            <p:nvPr/>
          </p:nvSpPr>
          <p:spPr>
            <a:xfrm rot="19922172">
              <a:off x="1419157" y="2059022"/>
              <a:ext cx="228336" cy="228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14" name="Oval 13">
              <a:extLst>
                <a:ext uri="{FF2B5EF4-FFF2-40B4-BE49-F238E27FC236}">
                  <a16:creationId xmlns:a16="http://schemas.microsoft.com/office/drawing/2014/main" id="{7C06A190-8C74-4FE6-9EF2-91DA15D9FD8D}"/>
                </a:ext>
              </a:extLst>
            </p:cNvPr>
            <p:cNvSpPr/>
            <p:nvPr/>
          </p:nvSpPr>
          <p:spPr>
            <a:xfrm rot="19922172">
              <a:off x="1037837" y="2587555"/>
              <a:ext cx="84549" cy="845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15" name="Oval 14">
              <a:extLst>
                <a:ext uri="{FF2B5EF4-FFF2-40B4-BE49-F238E27FC236}">
                  <a16:creationId xmlns:a16="http://schemas.microsoft.com/office/drawing/2014/main" id="{AC85BACF-378E-4C43-AC96-FB0DB486AA3D}"/>
                </a:ext>
              </a:extLst>
            </p:cNvPr>
            <p:cNvSpPr/>
            <p:nvPr/>
          </p:nvSpPr>
          <p:spPr>
            <a:xfrm rot="19922172">
              <a:off x="1216994" y="2334034"/>
              <a:ext cx="137710" cy="1377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nvGrpSpPr>
            <p:cNvPr id="16" name="Group 15">
              <a:extLst>
                <a:ext uri="{FF2B5EF4-FFF2-40B4-BE49-F238E27FC236}">
                  <a16:creationId xmlns:a16="http://schemas.microsoft.com/office/drawing/2014/main" id="{9D9E7E1D-BA02-4501-A551-47A0D20D9675}"/>
                </a:ext>
              </a:extLst>
            </p:cNvPr>
            <p:cNvGrpSpPr/>
            <p:nvPr/>
          </p:nvGrpSpPr>
          <p:grpSpPr>
            <a:xfrm rot="900000">
              <a:off x="1097580" y="1393561"/>
              <a:ext cx="1165779" cy="703527"/>
              <a:chOff x="7061137" y="2490268"/>
              <a:chExt cx="953399" cy="575358"/>
            </a:xfrm>
          </p:grpSpPr>
          <p:sp>
            <p:nvSpPr>
              <p:cNvPr id="17" name="Flowchart: Terminator 16">
                <a:extLst>
                  <a:ext uri="{FF2B5EF4-FFF2-40B4-BE49-F238E27FC236}">
                    <a16:creationId xmlns:a16="http://schemas.microsoft.com/office/drawing/2014/main" id="{74DD273E-7B66-4C66-B0F2-661C4B57BF8B}"/>
                  </a:ext>
                </a:extLst>
              </p:cNvPr>
              <p:cNvSpPr/>
              <p:nvPr/>
            </p:nvSpPr>
            <p:spPr>
              <a:xfrm rot="2666605">
                <a:off x="7546536" y="2490268"/>
                <a:ext cx="468000" cy="177585"/>
              </a:xfrm>
              <a:prstGeom prst="flowChartTerminato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18" name="Flowchart: Terminator 17">
                <a:extLst>
                  <a:ext uri="{FF2B5EF4-FFF2-40B4-BE49-F238E27FC236}">
                    <a16:creationId xmlns:a16="http://schemas.microsoft.com/office/drawing/2014/main" id="{49665D15-1760-4710-9600-14F895090F38}"/>
                  </a:ext>
                </a:extLst>
              </p:cNvPr>
              <p:cNvSpPr/>
              <p:nvPr/>
            </p:nvSpPr>
            <p:spPr>
              <a:xfrm rot="2666605">
                <a:off x="7327125" y="2631892"/>
                <a:ext cx="576064" cy="177585"/>
              </a:xfrm>
              <a:prstGeom prst="flowChartTerminato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19" name="Flowchart: Terminator 18">
                <a:extLst>
                  <a:ext uri="{FF2B5EF4-FFF2-40B4-BE49-F238E27FC236}">
                    <a16:creationId xmlns:a16="http://schemas.microsoft.com/office/drawing/2014/main" id="{728DD856-6900-4009-BC2F-156ED80BC357}"/>
                  </a:ext>
                </a:extLst>
              </p:cNvPr>
              <p:cNvSpPr/>
              <p:nvPr/>
            </p:nvSpPr>
            <p:spPr>
              <a:xfrm rot="2666605">
                <a:off x="7171289" y="2741835"/>
                <a:ext cx="540000" cy="177585"/>
              </a:xfrm>
              <a:prstGeom prst="flowChartTerminato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20" name="Flowchart: Terminator 19">
                <a:extLst>
                  <a:ext uri="{FF2B5EF4-FFF2-40B4-BE49-F238E27FC236}">
                    <a16:creationId xmlns:a16="http://schemas.microsoft.com/office/drawing/2014/main" id="{2D1CD129-6363-4F4E-9349-E10AE58D9ED6}"/>
                  </a:ext>
                </a:extLst>
              </p:cNvPr>
              <p:cNvSpPr/>
              <p:nvPr/>
            </p:nvSpPr>
            <p:spPr>
              <a:xfrm rot="2666605">
                <a:off x="7061137" y="2888041"/>
                <a:ext cx="432000" cy="177585"/>
              </a:xfrm>
              <a:prstGeom prst="flowChartTerminato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grpSp>
      <p:grpSp>
        <p:nvGrpSpPr>
          <p:cNvPr id="24" name="Group 23">
            <a:extLst>
              <a:ext uri="{FF2B5EF4-FFF2-40B4-BE49-F238E27FC236}">
                <a16:creationId xmlns:a16="http://schemas.microsoft.com/office/drawing/2014/main" id="{B69C3A94-FA05-42D5-B32D-0CB5DC3A810E}"/>
              </a:ext>
            </a:extLst>
          </p:cNvPr>
          <p:cNvGrpSpPr/>
          <p:nvPr/>
        </p:nvGrpSpPr>
        <p:grpSpPr>
          <a:xfrm>
            <a:off x="3246971" y="3062682"/>
            <a:ext cx="2052406" cy="3005359"/>
            <a:chOff x="2274967" y="2856728"/>
            <a:chExt cx="1887270" cy="2763549"/>
          </a:xfrm>
        </p:grpSpPr>
        <p:sp>
          <p:nvSpPr>
            <p:cNvPr id="25" name="Rectangle 24">
              <a:extLst>
                <a:ext uri="{FF2B5EF4-FFF2-40B4-BE49-F238E27FC236}">
                  <a16:creationId xmlns:a16="http://schemas.microsoft.com/office/drawing/2014/main" id="{16E67C59-7D06-49B2-B895-EFFA82FC9FFA}"/>
                </a:ext>
              </a:extLst>
            </p:cNvPr>
            <p:cNvSpPr/>
            <p:nvPr/>
          </p:nvSpPr>
          <p:spPr>
            <a:xfrm rot="20822172">
              <a:off x="2534405" y="3008769"/>
              <a:ext cx="776804" cy="11652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26" name="Rounded Rectangle 20">
              <a:extLst>
                <a:ext uri="{FF2B5EF4-FFF2-40B4-BE49-F238E27FC236}">
                  <a16:creationId xmlns:a16="http://schemas.microsoft.com/office/drawing/2014/main" id="{98F045DA-CEEA-4723-8F78-E11CF0657912}"/>
                </a:ext>
              </a:extLst>
            </p:cNvPr>
            <p:cNvSpPr/>
            <p:nvPr/>
          </p:nvSpPr>
          <p:spPr>
            <a:xfrm rot="20822172">
              <a:off x="2274967" y="3807730"/>
              <a:ext cx="1812545" cy="1812547"/>
            </a:xfrm>
            <a:custGeom>
              <a:avLst/>
              <a:gdLst>
                <a:gd name="connsiteX0" fmla="*/ 0 w 2016224"/>
                <a:gd name="connsiteY0" fmla="*/ 517202 h 2016224"/>
                <a:gd name="connsiteX1" fmla="*/ 517202 w 2016224"/>
                <a:gd name="connsiteY1" fmla="*/ 0 h 2016224"/>
                <a:gd name="connsiteX2" fmla="*/ 1499022 w 2016224"/>
                <a:gd name="connsiteY2" fmla="*/ 0 h 2016224"/>
                <a:gd name="connsiteX3" fmla="*/ 2016224 w 2016224"/>
                <a:gd name="connsiteY3" fmla="*/ 517202 h 2016224"/>
                <a:gd name="connsiteX4" fmla="*/ 2016224 w 2016224"/>
                <a:gd name="connsiteY4" fmla="*/ 1499022 h 2016224"/>
                <a:gd name="connsiteX5" fmla="*/ 1499022 w 2016224"/>
                <a:gd name="connsiteY5" fmla="*/ 2016224 h 2016224"/>
                <a:gd name="connsiteX6" fmla="*/ 517202 w 2016224"/>
                <a:gd name="connsiteY6" fmla="*/ 2016224 h 2016224"/>
                <a:gd name="connsiteX7" fmla="*/ 0 w 2016224"/>
                <a:gd name="connsiteY7" fmla="*/ 1499022 h 2016224"/>
                <a:gd name="connsiteX8" fmla="*/ 0 w 2016224"/>
                <a:gd name="connsiteY8" fmla="*/ 517202 h 2016224"/>
                <a:gd name="connsiteX0" fmla="*/ 0 w 2016224"/>
                <a:gd name="connsiteY0" fmla="*/ 517202 h 2016224"/>
                <a:gd name="connsiteX1" fmla="*/ 594839 w 2016224"/>
                <a:gd name="connsiteY1" fmla="*/ 0 h 2016224"/>
                <a:gd name="connsiteX2" fmla="*/ 1499022 w 2016224"/>
                <a:gd name="connsiteY2" fmla="*/ 0 h 2016224"/>
                <a:gd name="connsiteX3" fmla="*/ 2016224 w 2016224"/>
                <a:gd name="connsiteY3" fmla="*/ 517202 h 2016224"/>
                <a:gd name="connsiteX4" fmla="*/ 2016224 w 2016224"/>
                <a:gd name="connsiteY4" fmla="*/ 1499022 h 2016224"/>
                <a:gd name="connsiteX5" fmla="*/ 1499022 w 2016224"/>
                <a:gd name="connsiteY5" fmla="*/ 2016224 h 2016224"/>
                <a:gd name="connsiteX6" fmla="*/ 517202 w 2016224"/>
                <a:gd name="connsiteY6" fmla="*/ 2016224 h 2016224"/>
                <a:gd name="connsiteX7" fmla="*/ 0 w 2016224"/>
                <a:gd name="connsiteY7" fmla="*/ 1499022 h 2016224"/>
                <a:gd name="connsiteX8" fmla="*/ 0 w 2016224"/>
                <a:gd name="connsiteY8" fmla="*/ 517202 h 2016224"/>
                <a:gd name="connsiteX0" fmla="*/ 0 w 2016224"/>
                <a:gd name="connsiteY0" fmla="*/ 517202 h 2016224"/>
                <a:gd name="connsiteX1" fmla="*/ 594839 w 2016224"/>
                <a:gd name="connsiteY1" fmla="*/ 0 h 2016224"/>
                <a:gd name="connsiteX2" fmla="*/ 1412758 w 2016224"/>
                <a:gd name="connsiteY2" fmla="*/ 0 h 2016224"/>
                <a:gd name="connsiteX3" fmla="*/ 2016224 w 2016224"/>
                <a:gd name="connsiteY3" fmla="*/ 517202 h 2016224"/>
                <a:gd name="connsiteX4" fmla="*/ 2016224 w 2016224"/>
                <a:gd name="connsiteY4" fmla="*/ 1499022 h 2016224"/>
                <a:gd name="connsiteX5" fmla="*/ 1499022 w 2016224"/>
                <a:gd name="connsiteY5" fmla="*/ 2016224 h 2016224"/>
                <a:gd name="connsiteX6" fmla="*/ 517202 w 2016224"/>
                <a:gd name="connsiteY6" fmla="*/ 2016224 h 2016224"/>
                <a:gd name="connsiteX7" fmla="*/ 0 w 2016224"/>
                <a:gd name="connsiteY7" fmla="*/ 1499022 h 2016224"/>
                <a:gd name="connsiteX8" fmla="*/ 0 w 2016224"/>
                <a:gd name="connsiteY8" fmla="*/ 517202 h 2016224"/>
                <a:gd name="connsiteX0" fmla="*/ 0 w 2016224"/>
                <a:gd name="connsiteY0" fmla="*/ 1499022 h 2016224"/>
                <a:gd name="connsiteX1" fmla="*/ 594839 w 2016224"/>
                <a:gd name="connsiteY1" fmla="*/ 0 h 2016224"/>
                <a:gd name="connsiteX2" fmla="*/ 1412758 w 2016224"/>
                <a:gd name="connsiteY2" fmla="*/ 0 h 2016224"/>
                <a:gd name="connsiteX3" fmla="*/ 2016224 w 2016224"/>
                <a:gd name="connsiteY3" fmla="*/ 517202 h 2016224"/>
                <a:gd name="connsiteX4" fmla="*/ 2016224 w 2016224"/>
                <a:gd name="connsiteY4" fmla="*/ 1499022 h 2016224"/>
                <a:gd name="connsiteX5" fmla="*/ 1499022 w 2016224"/>
                <a:gd name="connsiteY5" fmla="*/ 2016224 h 2016224"/>
                <a:gd name="connsiteX6" fmla="*/ 517202 w 2016224"/>
                <a:gd name="connsiteY6" fmla="*/ 2016224 h 2016224"/>
                <a:gd name="connsiteX7" fmla="*/ 0 w 2016224"/>
                <a:gd name="connsiteY7" fmla="*/ 1499022 h 2016224"/>
                <a:gd name="connsiteX0" fmla="*/ 0 w 2016224"/>
                <a:gd name="connsiteY0" fmla="*/ 1499022 h 2016224"/>
                <a:gd name="connsiteX1" fmla="*/ 594839 w 2016224"/>
                <a:gd name="connsiteY1" fmla="*/ 0 h 2016224"/>
                <a:gd name="connsiteX2" fmla="*/ 1412758 w 2016224"/>
                <a:gd name="connsiteY2" fmla="*/ 0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9022 h 2016224"/>
                <a:gd name="connsiteX1" fmla="*/ 594839 w 2016224"/>
                <a:gd name="connsiteY1" fmla="*/ 0 h 2016224"/>
                <a:gd name="connsiteX2" fmla="*/ 1412758 w 2016224"/>
                <a:gd name="connsiteY2" fmla="*/ 0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9022 h 2016224"/>
                <a:gd name="connsiteX1" fmla="*/ 594839 w 2016224"/>
                <a:gd name="connsiteY1" fmla="*/ 0 h 2016224"/>
                <a:gd name="connsiteX2" fmla="*/ 1412758 w 2016224"/>
                <a:gd name="connsiteY2" fmla="*/ 0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9022 h 2016224"/>
                <a:gd name="connsiteX1" fmla="*/ 594839 w 2016224"/>
                <a:gd name="connsiteY1" fmla="*/ 0 h 2016224"/>
                <a:gd name="connsiteX2" fmla="*/ 1412758 w 2016224"/>
                <a:gd name="connsiteY2" fmla="*/ 0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9022 h 2016224"/>
                <a:gd name="connsiteX1" fmla="*/ 594839 w 2016224"/>
                <a:gd name="connsiteY1" fmla="*/ 0 h 2016224"/>
                <a:gd name="connsiteX2" fmla="*/ 1412758 w 2016224"/>
                <a:gd name="connsiteY2" fmla="*/ 0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9022 h 2016224"/>
                <a:gd name="connsiteX1" fmla="*/ 594839 w 2016224"/>
                <a:gd name="connsiteY1" fmla="*/ 0 h 2016224"/>
                <a:gd name="connsiteX2" fmla="*/ 1412758 w 2016224"/>
                <a:gd name="connsiteY2" fmla="*/ 0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9022 h 2016224"/>
                <a:gd name="connsiteX1" fmla="*/ 594839 w 2016224"/>
                <a:gd name="connsiteY1" fmla="*/ 0 h 2016224"/>
                <a:gd name="connsiteX2" fmla="*/ 1412758 w 2016224"/>
                <a:gd name="connsiteY2" fmla="*/ 0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516275 h 2033477"/>
                <a:gd name="connsiteX1" fmla="*/ 594839 w 2016224"/>
                <a:gd name="connsiteY1" fmla="*/ 17253 h 2033477"/>
                <a:gd name="connsiteX2" fmla="*/ 1438637 w 2016224"/>
                <a:gd name="connsiteY2" fmla="*/ 0 h 2033477"/>
                <a:gd name="connsiteX3" fmla="*/ 2016224 w 2016224"/>
                <a:gd name="connsiteY3" fmla="*/ 1516275 h 2033477"/>
                <a:gd name="connsiteX4" fmla="*/ 1499022 w 2016224"/>
                <a:gd name="connsiteY4" fmla="*/ 2033477 h 2033477"/>
                <a:gd name="connsiteX5" fmla="*/ 517202 w 2016224"/>
                <a:gd name="connsiteY5" fmla="*/ 2033477 h 2033477"/>
                <a:gd name="connsiteX6" fmla="*/ 0 w 2016224"/>
                <a:gd name="connsiteY6" fmla="*/ 1516275 h 2033477"/>
                <a:gd name="connsiteX0" fmla="*/ 0 w 2016224"/>
                <a:gd name="connsiteY0" fmla="*/ 1499022 h 2016224"/>
                <a:gd name="connsiteX1" fmla="*/ 594839 w 2016224"/>
                <a:gd name="connsiteY1" fmla="*/ 0 h 2016224"/>
                <a:gd name="connsiteX2" fmla="*/ 1464516 w 2016224"/>
                <a:gd name="connsiteY2" fmla="*/ 0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524901 h 2042103"/>
                <a:gd name="connsiteX1" fmla="*/ 594839 w 2016224"/>
                <a:gd name="connsiteY1" fmla="*/ 25879 h 2042103"/>
                <a:gd name="connsiteX2" fmla="*/ 1430010 w 2016224"/>
                <a:gd name="connsiteY2" fmla="*/ 0 h 2042103"/>
                <a:gd name="connsiteX3" fmla="*/ 2016224 w 2016224"/>
                <a:gd name="connsiteY3" fmla="*/ 1524901 h 2042103"/>
                <a:gd name="connsiteX4" fmla="*/ 1499022 w 2016224"/>
                <a:gd name="connsiteY4" fmla="*/ 2042103 h 2042103"/>
                <a:gd name="connsiteX5" fmla="*/ 517202 w 2016224"/>
                <a:gd name="connsiteY5" fmla="*/ 2042103 h 2042103"/>
                <a:gd name="connsiteX6" fmla="*/ 0 w 2016224"/>
                <a:gd name="connsiteY6" fmla="*/ 1524901 h 2042103"/>
                <a:gd name="connsiteX0" fmla="*/ 0 w 2016224"/>
                <a:gd name="connsiteY0" fmla="*/ 1524901 h 2042103"/>
                <a:gd name="connsiteX1" fmla="*/ 594839 w 2016224"/>
                <a:gd name="connsiteY1" fmla="*/ 25879 h 2042103"/>
                <a:gd name="connsiteX2" fmla="*/ 1430010 w 2016224"/>
                <a:gd name="connsiteY2" fmla="*/ 0 h 2042103"/>
                <a:gd name="connsiteX3" fmla="*/ 2016224 w 2016224"/>
                <a:gd name="connsiteY3" fmla="*/ 1524901 h 2042103"/>
                <a:gd name="connsiteX4" fmla="*/ 1499022 w 2016224"/>
                <a:gd name="connsiteY4" fmla="*/ 2042103 h 2042103"/>
                <a:gd name="connsiteX5" fmla="*/ 517202 w 2016224"/>
                <a:gd name="connsiteY5" fmla="*/ 2042103 h 2042103"/>
                <a:gd name="connsiteX6" fmla="*/ 0 w 2016224"/>
                <a:gd name="connsiteY6" fmla="*/ 1524901 h 2042103"/>
                <a:gd name="connsiteX0" fmla="*/ 0 w 2016224"/>
                <a:gd name="connsiteY0" fmla="*/ 1524901 h 2042103"/>
                <a:gd name="connsiteX1" fmla="*/ 594839 w 2016224"/>
                <a:gd name="connsiteY1" fmla="*/ 25879 h 2042103"/>
                <a:gd name="connsiteX2" fmla="*/ 1430010 w 2016224"/>
                <a:gd name="connsiteY2" fmla="*/ 0 h 2042103"/>
                <a:gd name="connsiteX3" fmla="*/ 2016224 w 2016224"/>
                <a:gd name="connsiteY3" fmla="*/ 1524901 h 2042103"/>
                <a:gd name="connsiteX4" fmla="*/ 1499022 w 2016224"/>
                <a:gd name="connsiteY4" fmla="*/ 2042103 h 2042103"/>
                <a:gd name="connsiteX5" fmla="*/ 517202 w 2016224"/>
                <a:gd name="connsiteY5" fmla="*/ 2042103 h 2042103"/>
                <a:gd name="connsiteX6" fmla="*/ 0 w 2016224"/>
                <a:gd name="connsiteY6" fmla="*/ 1524901 h 2042103"/>
                <a:gd name="connsiteX0" fmla="*/ 0 w 2016224"/>
                <a:gd name="connsiteY0" fmla="*/ 1524901 h 2042103"/>
                <a:gd name="connsiteX1" fmla="*/ 594839 w 2016224"/>
                <a:gd name="connsiteY1" fmla="*/ 25879 h 2042103"/>
                <a:gd name="connsiteX2" fmla="*/ 1430010 w 2016224"/>
                <a:gd name="connsiteY2" fmla="*/ 0 h 2042103"/>
                <a:gd name="connsiteX3" fmla="*/ 2016224 w 2016224"/>
                <a:gd name="connsiteY3" fmla="*/ 1524901 h 2042103"/>
                <a:gd name="connsiteX4" fmla="*/ 1499022 w 2016224"/>
                <a:gd name="connsiteY4" fmla="*/ 2042103 h 2042103"/>
                <a:gd name="connsiteX5" fmla="*/ 517202 w 2016224"/>
                <a:gd name="connsiteY5" fmla="*/ 2042103 h 2042103"/>
                <a:gd name="connsiteX6" fmla="*/ 0 w 2016224"/>
                <a:gd name="connsiteY6" fmla="*/ 1524901 h 2042103"/>
                <a:gd name="connsiteX0" fmla="*/ 0 w 2016224"/>
                <a:gd name="connsiteY0" fmla="*/ 1499022 h 2016224"/>
                <a:gd name="connsiteX1" fmla="*/ 594839 w 2016224"/>
                <a:gd name="connsiteY1" fmla="*/ 0 h 2016224"/>
                <a:gd name="connsiteX2" fmla="*/ 1438637 w 2016224"/>
                <a:gd name="connsiteY2" fmla="*/ 8627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0395 h 2007597"/>
                <a:gd name="connsiteX1" fmla="*/ 594839 w 2016224"/>
                <a:gd name="connsiteY1" fmla="*/ 17253 h 2007597"/>
                <a:gd name="connsiteX2" fmla="*/ 1438637 w 2016224"/>
                <a:gd name="connsiteY2" fmla="*/ 0 h 2007597"/>
                <a:gd name="connsiteX3" fmla="*/ 2016224 w 2016224"/>
                <a:gd name="connsiteY3" fmla="*/ 1490395 h 2007597"/>
                <a:gd name="connsiteX4" fmla="*/ 1499022 w 2016224"/>
                <a:gd name="connsiteY4" fmla="*/ 2007597 h 2007597"/>
                <a:gd name="connsiteX5" fmla="*/ 517202 w 2016224"/>
                <a:gd name="connsiteY5" fmla="*/ 2007597 h 2007597"/>
                <a:gd name="connsiteX6" fmla="*/ 0 w 2016224"/>
                <a:gd name="connsiteY6" fmla="*/ 1490395 h 2007597"/>
                <a:gd name="connsiteX0" fmla="*/ 0 w 2016224"/>
                <a:gd name="connsiteY0" fmla="*/ 1499022 h 2016224"/>
                <a:gd name="connsiteX1" fmla="*/ 594839 w 2016224"/>
                <a:gd name="connsiteY1" fmla="*/ 0 h 2016224"/>
                <a:gd name="connsiteX2" fmla="*/ 1438637 w 2016224"/>
                <a:gd name="connsiteY2" fmla="*/ 8627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9022 h 2016224"/>
                <a:gd name="connsiteX1" fmla="*/ 594839 w 2016224"/>
                <a:gd name="connsiteY1" fmla="*/ 0 h 2016224"/>
                <a:gd name="connsiteX2" fmla="*/ 1438637 w 2016224"/>
                <a:gd name="connsiteY2" fmla="*/ 8627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9022 h 2016224"/>
                <a:gd name="connsiteX1" fmla="*/ 594839 w 2016224"/>
                <a:gd name="connsiteY1" fmla="*/ 0 h 2016224"/>
                <a:gd name="connsiteX2" fmla="*/ 1447263 w 2016224"/>
                <a:gd name="connsiteY2" fmla="*/ 8627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9022 h 2016224"/>
                <a:gd name="connsiteX1" fmla="*/ 594839 w 2016224"/>
                <a:gd name="connsiteY1" fmla="*/ 0 h 2016224"/>
                <a:gd name="connsiteX2" fmla="*/ 1438637 w 2016224"/>
                <a:gd name="connsiteY2" fmla="*/ 1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 name="connsiteX0" fmla="*/ 0 w 2016224"/>
                <a:gd name="connsiteY0" fmla="*/ 1499022 h 2016224"/>
                <a:gd name="connsiteX1" fmla="*/ 594839 w 2016224"/>
                <a:gd name="connsiteY1" fmla="*/ 0 h 2016224"/>
                <a:gd name="connsiteX2" fmla="*/ 1438637 w 2016224"/>
                <a:gd name="connsiteY2" fmla="*/ 1 h 2016224"/>
                <a:gd name="connsiteX3" fmla="*/ 2016224 w 2016224"/>
                <a:gd name="connsiteY3" fmla="*/ 1499022 h 2016224"/>
                <a:gd name="connsiteX4" fmla="*/ 1499022 w 2016224"/>
                <a:gd name="connsiteY4" fmla="*/ 2016224 h 2016224"/>
                <a:gd name="connsiteX5" fmla="*/ 517202 w 2016224"/>
                <a:gd name="connsiteY5" fmla="*/ 2016224 h 2016224"/>
                <a:gd name="connsiteX6" fmla="*/ 0 w 2016224"/>
                <a:gd name="connsiteY6" fmla="*/ 1499022 h 2016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6224" h="2016224">
                  <a:moveTo>
                    <a:pt x="0" y="1499022"/>
                  </a:moveTo>
                  <a:cubicBezTo>
                    <a:pt x="17125" y="1145997"/>
                    <a:pt x="344800" y="266760"/>
                    <a:pt x="594839" y="0"/>
                  </a:cubicBezTo>
                  <a:lnTo>
                    <a:pt x="1438637" y="1"/>
                  </a:lnTo>
                  <a:cubicBezTo>
                    <a:pt x="1675535" y="249838"/>
                    <a:pt x="2001847" y="1162985"/>
                    <a:pt x="2016224" y="1499022"/>
                  </a:cubicBezTo>
                  <a:cubicBezTo>
                    <a:pt x="2016224" y="1784665"/>
                    <a:pt x="1784665" y="2016224"/>
                    <a:pt x="1499022" y="2016224"/>
                  </a:cubicBezTo>
                  <a:lnTo>
                    <a:pt x="517202" y="2016224"/>
                  </a:lnTo>
                  <a:cubicBezTo>
                    <a:pt x="231559" y="2016224"/>
                    <a:pt x="0" y="1784665"/>
                    <a:pt x="0" y="1499022"/>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27" name="Rounded Rectangle 20">
              <a:extLst>
                <a:ext uri="{FF2B5EF4-FFF2-40B4-BE49-F238E27FC236}">
                  <a16:creationId xmlns:a16="http://schemas.microsoft.com/office/drawing/2014/main" id="{38DD7A1E-6470-402B-A4B6-BF726475DA7C}"/>
                </a:ext>
              </a:extLst>
            </p:cNvPr>
            <p:cNvSpPr/>
            <p:nvPr/>
          </p:nvSpPr>
          <p:spPr>
            <a:xfrm rot="20822172">
              <a:off x="2349692" y="4466317"/>
              <a:ext cx="1812545" cy="1144588"/>
            </a:xfrm>
            <a:custGeom>
              <a:avLst/>
              <a:gdLst>
                <a:gd name="connsiteX0" fmla="*/ 181659 w 2016224"/>
                <a:gd name="connsiteY0" fmla="*/ 0 h 1270554"/>
                <a:gd name="connsiteX1" fmla="*/ 1908881 w 2016224"/>
                <a:gd name="connsiteY1" fmla="*/ 262442 h 1270554"/>
                <a:gd name="connsiteX2" fmla="*/ 2016224 w 2016224"/>
                <a:gd name="connsiteY2" fmla="*/ 753352 h 1270554"/>
                <a:gd name="connsiteX3" fmla="*/ 1499022 w 2016224"/>
                <a:gd name="connsiteY3" fmla="*/ 1270554 h 1270554"/>
                <a:gd name="connsiteX4" fmla="*/ 517202 w 2016224"/>
                <a:gd name="connsiteY4" fmla="*/ 1270554 h 1270554"/>
                <a:gd name="connsiteX5" fmla="*/ 0 w 2016224"/>
                <a:gd name="connsiteY5" fmla="*/ 753352 h 1270554"/>
                <a:gd name="connsiteX6" fmla="*/ 181659 w 2016224"/>
                <a:gd name="connsiteY6" fmla="*/ 0 h 1270554"/>
                <a:gd name="connsiteX0" fmla="*/ 170132 w 2016224"/>
                <a:gd name="connsiteY0" fmla="*/ 0 h 1273207"/>
                <a:gd name="connsiteX1" fmla="*/ 1908881 w 2016224"/>
                <a:gd name="connsiteY1" fmla="*/ 265095 h 1273207"/>
                <a:gd name="connsiteX2" fmla="*/ 2016224 w 2016224"/>
                <a:gd name="connsiteY2" fmla="*/ 756005 h 1273207"/>
                <a:gd name="connsiteX3" fmla="*/ 1499022 w 2016224"/>
                <a:gd name="connsiteY3" fmla="*/ 1273207 h 1273207"/>
                <a:gd name="connsiteX4" fmla="*/ 517202 w 2016224"/>
                <a:gd name="connsiteY4" fmla="*/ 1273207 h 1273207"/>
                <a:gd name="connsiteX5" fmla="*/ 0 w 2016224"/>
                <a:gd name="connsiteY5" fmla="*/ 756005 h 1273207"/>
                <a:gd name="connsiteX6" fmla="*/ 170132 w 2016224"/>
                <a:gd name="connsiteY6" fmla="*/ 0 h 1273207"/>
                <a:gd name="connsiteX0" fmla="*/ 170132 w 2016224"/>
                <a:gd name="connsiteY0" fmla="*/ 0 h 1273207"/>
                <a:gd name="connsiteX1" fmla="*/ 1908881 w 2016224"/>
                <a:gd name="connsiteY1" fmla="*/ 265095 h 1273207"/>
                <a:gd name="connsiteX2" fmla="*/ 2016224 w 2016224"/>
                <a:gd name="connsiteY2" fmla="*/ 756005 h 1273207"/>
                <a:gd name="connsiteX3" fmla="*/ 1499022 w 2016224"/>
                <a:gd name="connsiteY3" fmla="*/ 1273207 h 1273207"/>
                <a:gd name="connsiteX4" fmla="*/ 517202 w 2016224"/>
                <a:gd name="connsiteY4" fmla="*/ 1273207 h 1273207"/>
                <a:gd name="connsiteX5" fmla="*/ 0 w 2016224"/>
                <a:gd name="connsiteY5" fmla="*/ 756005 h 1273207"/>
                <a:gd name="connsiteX6" fmla="*/ 170132 w 2016224"/>
                <a:gd name="connsiteY6" fmla="*/ 0 h 1273207"/>
                <a:gd name="connsiteX0" fmla="*/ 170132 w 2016224"/>
                <a:gd name="connsiteY0" fmla="*/ 0 h 1273207"/>
                <a:gd name="connsiteX1" fmla="*/ 1908881 w 2016224"/>
                <a:gd name="connsiteY1" fmla="*/ 265095 h 1273207"/>
                <a:gd name="connsiteX2" fmla="*/ 2016224 w 2016224"/>
                <a:gd name="connsiteY2" fmla="*/ 756005 h 1273207"/>
                <a:gd name="connsiteX3" fmla="*/ 1499022 w 2016224"/>
                <a:gd name="connsiteY3" fmla="*/ 1273207 h 1273207"/>
                <a:gd name="connsiteX4" fmla="*/ 517202 w 2016224"/>
                <a:gd name="connsiteY4" fmla="*/ 1273207 h 1273207"/>
                <a:gd name="connsiteX5" fmla="*/ 0 w 2016224"/>
                <a:gd name="connsiteY5" fmla="*/ 756005 h 1273207"/>
                <a:gd name="connsiteX6" fmla="*/ 170132 w 2016224"/>
                <a:gd name="connsiteY6" fmla="*/ 0 h 1273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6224" h="1273207">
                  <a:moveTo>
                    <a:pt x="170132" y="0"/>
                  </a:moveTo>
                  <a:cubicBezTo>
                    <a:pt x="823292" y="85075"/>
                    <a:pt x="1203397" y="143700"/>
                    <a:pt x="1908881" y="265095"/>
                  </a:cubicBezTo>
                  <a:cubicBezTo>
                    <a:pt x="1970783" y="462532"/>
                    <a:pt x="2011360" y="642304"/>
                    <a:pt x="2016224" y="756005"/>
                  </a:cubicBezTo>
                  <a:cubicBezTo>
                    <a:pt x="2016224" y="1041648"/>
                    <a:pt x="1784665" y="1273207"/>
                    <a:pt x="1499022" y="1273207"/>
                  </a:cubicBezTo>
                  <a:lnTo>
                    <a:pt x="517202" y="1273207"/>
                  </a:lnTo>
                  <a:cubicBezTo>
                    <a:pt x="231559" y="1273207"/>
                    <a:pt x="0" y="1041648"/>
                    <a:pt x="0" y="756005"/>
                  </a:cubicBezTo>
                  <a:cubicBezTo>
                    <a:pt x="5758" y="637302"/>
                    <a:pt x="107653" y="194008"/>
                    <a:pt x="17013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28" name="Oval 27">
              <a:extLst>
                <a:ext uri="{FF2B5EF4-FFF2-40B4-BE49-F238E27FC236}">
                  <a16:creationId xmlns:a16="http://schemas.microsoft.com/office/drawing/2014/main" id="{C05FFC6A-7E06-4467-9923-2C498EE6924F}"/>
                </a:ext>
              </a:extLst>
            </p:cNvPr>
            <p:cNvSpPr/>
            <p:nvPr/>
          </p:nvSpPr>
          <p:spPr>
            <a:xfrm rot="19922172">
              <a:off x="2956377" y="5401284"/>
              <a:ext cx="158978" cy="1589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29" name="Oval 28">
              <a:extLst>
                <a:ext uri="{FF2B5EF4-FFF2-40B4-BE49-F238E27FC236}">
                  <a16:creationId xmlns:a16="http://schemas.microsoft.com/office/drawing/2014/main" id="{D88829DD-521B-4F97-B4CD-E51A4CDA657A}"/>
                </a:ext>
              </a:extLst>
            </p:cNvPr>
            <p:cNvSpPr/>
            <p:nvPr/>
          </p:nvSpPr>
          <p:spPr>
            <a:xfrm rot="19922172">
              <a:off x="3287720" y="5052607"/>
              <a:ext cx="79488" cy="794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30" name="Oval 29">
              <a:extLst>
                <a:ext uri="{FF2B5EF4-FFF2-40B4-BE49-F238E27FC236}">
                  <a16:creationId xmlns:a16="http://schemas.microsoft.com/office/drawing/2014/main" id="{906CCE0C-80A7-4FB8-9720-88047862228F}"/>
                </a:ext>
              </a:extLst>
            </p:cNvPr>
            <p:cNvSpPr/>
            <p:nvPr/>
          </p:nvSpPr>
          <p:spPr>
            <a:xfrm rot="19922172">
              <a:off x="2951182" y="5052299"/>
              <a:ext cx="129468" cy="1294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31" name="Oval 30">
              <a:extLst>
                <a:ext uri="{FF2B5EF4-FFF2-40B4-BE49-F238E27FC236}">
                  <a16:creationId xmlns:a16="http://schemas.microsoft.com/office/drawing/2014/main" id="{9E59D3D5-8F5B-4B94-8F00-922D56AAF341}"/>
                </a:ext>
              </a:extLst>
            </p:cNvPr>
            <p:cNvSpPr/>
            <p:nvPr/>
          </p:nvSpPr>
          <p:spPr>
            <a:xfrm rot="19922172">
              <a:off x="3015455" y="4704628"/>
              <a:ext cx="214669" cy="2146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32" name="Oval 31">
              <a:extLst>
                <a:ext uri="{FF2B5EF4-FFF2-40B4-BE49-F238E27FC236}">
                  <a16:creationId xmlns:a16="http://schemas.microsoft.com/office/drawing/2014/main" id="{3460FB98-76C4-47FD-A1A6-29F90C139F29}"/>
                </a:ext>
              </a:extLst>
            </p:cNvPr>
            <p:cNvSpPr/>
            <p:nvPr/>
          </p:nvSpPr>
          <p:spPr>
            <a:xfrm rot="19922172">
              <a:off x="3403392" y="5279807"/>
              <a:ext cx="79488" cy="794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33" name="Oval 32">
              <a:extLst>
                <a:ext uri="{FF2B5EF4-FFF2-40B4-BE49-F238E27FC236}">
                  <a16:creationId xmlns:a16="http://schemas.microsoft.com/office/drawing/2014/main" id="{C1961475-4A04-4A7E-840B-96CD4CCB3828}"/>
                </a:ext>
              </a:extLst>
            </p:cNvPr>
            <p:cNvSpPr/>
            <p:nvPr/>
          </p:nvSpPr>
          <p:spPr>
            <a:xfrm rot="19922172">
              <a:off x="3465934" y="4834759"/>
              <a:ext cx="129468" cy="1294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34" name="Oval 33">
              <a:extLst>
                <a:ext uri="{FF2B5EF4-FFF2-40B4-BE49-F238E27FC236}">
                  <a16:creationId xmlns:a16="http://schemas.microsoft.com/office/drawing/2014/main" id="{EAFB3C6E-55A9-4AB6-8259-299F6517F462}"/>
                </a:ext>
              </a:extLst>
            </p:cNvPr>
            <p:cNvSpPr/>
            <p:nvPr/>
          </p:nvSpPr>
          <p:spPr>
            <a:xfrm rot="19922172">
              <a:off x="2867137" y="4322821"/>
              <a:ext cx="158978" cy="1589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35" name="Oval 34">
              <a:extLst>
                <a:ext uri="{FF2B5EF4-FFF2-40B4-BE49-F238E27FC236}">
                  <a16:creationId xmlns:a16="http://schemas.microsoft.com/office/drawing/2014/main" id="{46E77E3E-5612-4FB3-BBF7-9B192DF73971}"/>
                </a:ext>
              </a:extLst>
            </p:cNvPr>
            <p:cNvSpPr/>
            <p:nvPr/>
          </p:nvSpPr>
          <p:spPr>
            <a:xfrm rot="19922172">
              <a:off x="2626403" y="3199517"/>
              <a:ext cx="79488" cy="794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36" name="Oval 35">
              <a:extLst>
                <a:ext uri="{FF2B5EF4-FFF2-40B4-BE49-F238E27FC236}">
                  <a16:creationId xmlns:a16="http://schemas.microsoft.com/office/drawing/2014/main" id="{9710A5BF-C738-4958-A1A6-ED3A24D4472D}"/>
                </a:ext>
              </a:extLst>
            </p:cNvPr>
            <p:cNvSpPr/>
            <p:nvPr/>
          </p:nvSpPr>
          <p:spPr>
            <a:xfrm rot="19922172">
              <a:off x="2881892" y="3974591"/>
              <a:ext cx="129468" cy="1294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37" name="Oval 36">
              <a:extLst>
                <a:ext uri="{FF2B5EF4-FFF2-40B4-BE49-F238E27FC236}">
                  <a16:creationId xmlns:a16="http://schemas.microsoft.com/office/drawing/2014/main" id="{525D44A1-0F7B-4D24-9AA0-4DE0F1DA1A48}"/>
                </a:ext>
              </a:extLst>
            </p:cNvPr>
            <p:cNvSpPr/>
            <p:nvPr/>
          </p:nvSpPr>
          <p:spPr>
            <a:xfrm rot="19922172">
              <a:off x="3232413" y="4332626"/>
              <a:ext cx="214669" cy="21466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38" name="Oval 37">
              <a:extLst>
                <a:ext uri="{FF2B5EF4-FFF2-40B4-BE49-F238E27FC236}">
                  <a16:creationId xmlns:a16="http://schemas.microsoft.com/office/drawing/2014/main" id="{72D342D9-6ADE-4A0A-BFAC-ECFA8D54D141}"/>
                </a:ext>
              </a:extLst>
            </p:cNvPr>
            <p:cNvSpPr/>
            <p:nvPr/>
          </p:nvSpPr>
          <p:spPr>
            <a:xfrm rot="19922172">
              <a:off x="3114166" y="4068024"/>
              <a:ext cx="129468" cy="1294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39" name="Oval 38">
              <a:extLst>
                <a:ext uri="{FF2B5EF4-FFF2-40B4-BE49-F238E27FC236}">
                  <a16:creationId xmlns:a16="http://schemas.microsoft.com/office/drawing/2014/main" id="{1A7B8752-E9FD-472F-9550-3D8A05078547}"/>
                </a:ext>
              </a:extLst>
            </p:cNvPr>
            <p:cNvSpPr/>
            <p:nvPr/>
          </p:nvSpPr>
          <p:spPr>
            <a:xfrm rot="19922172">
              <a:off x="2740899" y="3591706"/>
              <a:ext cx="129468" cy="1294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40" name="Rounded Rectangle 24">
              <a:extLst>
                <a:ext uri="{FF2B5EF4-FFF2-40B4-BE49-F238E27FC236}">
                  <a16:creationId xmlns:a16="http://schemas.microsoft.com/office/drawing/2014/main" id="{67FACAE8-304F-4EC5-9B90-A4CA8C7183E7}"/>
                </a:ext>
              </a:extLst>
            </p:cNvPr>
            <p:cNvSpPr/>
            <p:nvPr/>
          </p:nvSpPr>
          <p:spPr>
            <a:xfrm rot="20822172">
              <a:off x="2323230" y="2856728"/>
              <a:ext cx="903882" cy="176008"/>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dirty="0">
                <a:cs typeface="B Nazanin" panose="00000400000000000000" pitchFamily="2" charset="-78"/>
              </a:endParaRPr>
            </a:p>
          </p:txBody>
        </p:sp>
        <p:grpSp>
          <p:nvGrpSpPr>
            <p:cNvPr id="41" name="Group 40">
              <a:extLst>
                <a:ext uri="{FF2B5EF4-FFF2-40B4-BE49-F238E27FC236}">
                  <a16:creationId xmlns:a16="http://schemas.microsoft.com/office/drawing/2014/main" id="{CBE973AE-8E4B-4B48-9B7C-47A884193E94}"/>
                </a:ext>
              </a:extLst>
            </p:cNvPr>
            <p:cNvGrpSpPr/>
            <p:nvPr/>
          </p:nvGrpSpPr>
          <p:grpSpPr>
            <a:xfrm rot="6970873">
              <a:off x="2773997" y="3162587"/>
              <a:ext cx="1029449" cy="711925"/>
              <a:chOff x="7088933" y="2427715"/>
              <a:chExt cx="895505" cy="619296"/>
            </a:xfrm>
          </p:grpSpPr>
          <p:sp>
            <p:nvSpPr>
              <p:cNvPr id="42" name="Flowchart: Terminator 41">
                <a:extLst>
                  <a:ext uri="{FF2B5EF4-FFF2-40B4-BE49-F238E27FC236}">
                    <a16:creationId xmlns:a16="http://schemas.microsoft.com/office/drawing/2014/main" id="{89D1C563-3E4D-4717-9266-FA87E72989BA}"/>
                  </a:ext>
                </a:extLst>
              </p:cNvPr>
              <p:cNvSpPr/>
              <p:nvPr/>
            </p:nvSpPr>
            <p:spPr>
              <a:xfrm rot="2666605">
                <a:off x="7516438" y="2427715"/>
                <a:ext cx="468000" cy="172778"/>
              </a:xfrm>
              <a:prstGeom prst="flowChartTerminato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43" name="Flowchart: Terminator 42">
                <a:extLst>
                  <a:ext uri="{FF2B5EF4-FFF2-40B4-BE49-F238E27FC236}">
                    <a16:creationId xmlns:a16="http://schemas.microsoft.com/office/drawing/2014/main" id="{A85395ED-8E09-4654-8DA8-CF8A321CB0DC}"/>
                  </a:ext>
                </a:extLst>
              </p:cNvPr>
              <p:cNvSpPr/>
              <p:nvPr/>
            </p:nvSpPr>
            <p:spPr>
              <a:xfrm rot="2666605">
                <a:off x="7182429" y="2755702"/>
                <a:ext cx="576064" cy="172778"/>
              </a:xfrm>
              <a:prstGeom prst="flowChartTerminato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44" name="Flowchart: Terminator 43">
                <a:extLst>
                  <a:ext uri="{FF2B5EF4-FFF2-40B4-BE49-F238E27FC236}">
                    <a16:creationId xmlns:a16="http://schemas.microsoft.com/office/drawing/2014/main" id="{4EE1DB16-8DED-41D6-970C-84A2F207A663}"/>
                  </a:ext>
                </a:extLst>
              </p:cNvPr>
              <p:cNvSpPr/>
              <p:nvPr/>
            </p:nvSpPr>
            <p:spPr>
              <a:xfrm rot="2666605">
                <a:off x="7332111" y="2581252"/>
                <a:ext cx="540000" cy="172778"/>
              </a:xfrm>
              <a:prstGeom prst="flowChartTerminato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45" name="Flowchart: Terminator 44">
                <a:extLst>
                  <a:ext uri="{FF2B5EF4-FFF2-40B4-BE49-F238E27FC236}">
                    <a16:creationId xmlns:a16="http://schemas.microsoft.com/office/drawing/2014/main" id="{478F230F-E685-4C2B-9632-0F4359BE21AC}"/>
                  </a:ext>
                </a:extLst>
              </p:cNvPr>
              <p:cNvSpPr/>
              <p:nvPr/>
            </p:nvSpPr>
            <p:spPr>
              <a:xfrm rot="2666605">
                <a:off x="7088933" y="2874233"/>
                <a:ext cx="432000" cy="172778"/>
              </a:xfrm>
              <a:prstGeom prst="flowChartTerminato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dirty="0">
                  <a:cs typeface="B Nazanin" panose="00000400000000000000" pitchFamily="2" charset="-78"/>
                </a:endParaRPr>
              </a:p>
            </p:txBody>
          </p:sp>
        </p:grpSp>
      </p:grpSp>
      <p:grpSp>
        <p:nvGrpSpPr>
          <p:cNvPr id="46" name="Group 45">
            <a:extLst>
              <a:ext uri="{FF2B5EF4-FFF2-40B4-BE49-F238E27FC236}">
                <a16:creationId xmlns:a16="http://schemas.microsoft.com/office/drawing/2014/main" id="{75FF15AF-7EDF-4955-BD39-B4A97C755137}"/>
              </a:ext>
            </a:extLst>
          </p:cNvPr>
          <p:cNvGrpSpPr/>
          <p:nvPr/>
        </p:nvGrpSpPr>
        <p:grpSpPr>
          <a:xfrm>
            <a:off x="7095392" y="2523278"/>
            <a:ext cx="4204960" cy="950822"/>
            <a:chOff x="5076056" y="1240057"/>
            <a:chExt cx="2836816" cy="950821"/>
          </a:xfrm>
        </p:grpSpPr>
        <p:sp>
          <p:nvSpPr>
            <p:cNvPr id="47" name="TextBox 46">
              <a:extLst>
                <a:ext uri="{FF2B5EF4-FFF2-40B4-BE49-F238E27FC236}">
                  <a16:creationId xmlns:a16="http://schemas.microsoft.com/office/drawing/2014/main" id="{84D20924-CABC-4338-AE89-A4374F845F09}"/>
                </a:ext>
              </a:extLst>
            </p:cNvPr>
            <p:cNvSpPr txBox="1"/>
            <p:nvPr/>
          </p:nvSpPr>
          <p:spPr>
            <a:xfrm>
              <a:off x="5076056" y="1240057"/>
              <a:ext cx="2836816" cy="276999"/>
            </a:xfrm>
            <a:prstGeom prst="rect">
              <a:avLst/>
            </a:prstGeom>
            <a:noFill/>
          </p:spPr>
          <p:txBody>
            <a:bodyPr wrap="square" lIns="90000" rIns="108000" rtlCol="0">
              <a:spAutoFit/>
            </a:bodyPr>
            <a:lstStyle/>
            <a:p>
              <a:pPr algn="r" rtl="1"/>
              <a:r>
                <a:rPr lang="fa-IR" altLang="ko-KR" sz="1200" b="1" dirty="0">
                  <a:solidFill>
                    <a:schemeClr val="bg1"/>
                  </a:solidFill>
                  <a:cs typeface="B Nazanin" panose="00000400000000000000" pitchFamily="2" charset="-78"/>
                </a:rPr>
                <a:t>مطالب در اینجا</a:t>
              </a:r>
              <a:endParaRPr lang="ko-KR" altLang="en-US" sz="1200" b="1" dirty="0">
                <a:solidFill>
                  <a:schemeClr val="bg1"/>
                </a:solidFill>
                <a:cs typeface="B Nazanin" panose="00000400000000000000" pitchFamily="2" charset="-78"/>
              </a:endParaRPr>
            </a:p>
          </p:txBody>
        </p:sp>
        <p:sp>
          <p:nvSpPr>
            <p:cNvPr id="48" name="TextBox 47">
              <a:extLst>
                <a:ext uri="{FF2B5EF4-FFF2-40B4-BE49-F238E27FC236}">
                  <a16:creationId xmlns:a16="http://schemas.microsoft.com/office/drawing/2014/main" id="{7C3AFE0A-FD74-4DA1-8D01-23B590040A6A}"/>
                </a:ext>
              </a:extLst>
            </p:cNvPr>
            <p:cNvSpPr txBox="1"/>
            <p:nvPr/>
          </p:nvSpPr>
          <p:spPr>
            <a:xfrm>
              <a:off x="5076056" y="1544548"/>
              <a:ext cx="2836816" cy="646330"/>
            </a:xfrm>
            <a:prstGeom prst="rect">
              <a:avLst/>
            </a:prstGeom>
            <a:noFill/>
          </p:spPr>
          <p:txBody>
            <a:bodyPr wrap="square" lIns="72000" rIns="108000" rtlCol="0">
              <a:spAutoFit/>
            </a:bodyPr>
            <a:lstStyle/>
            <a:p>
              <a:pPr algn="r" rtl="1"/>
              <a:r>
                <a:rPr lang="fa-IR" altLang="ko-KR" sz="1200" dirty="0">
                  <a:solidFill>
                    <a:schemeClr val="bg1"/>
                  </a:solidFill>
                  <a:ea typeface="FZShuTi" pitchFamily="2" charset="-122"/>
                  <a:cs typeface="B Nazanin" panose="00000400000000000000" pitchFamily="2" charset="-78"/>
                </a:rPr>
                <a:t>متن مثال: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bg1"/>
                </a:solidFill>
                <a:cs typeface="B Nazanin" panose="00000400000000000000" pitchFamily="2" charset="-78"/>
              </a:endParaRPr>
            </a:p>
          </p:txBody>
        </p:sp>
      </p:grpSp>
      <p:grpSp>
        <p:nvGrpSpPr>
          <p:cNvPr id="49" name="Group 48">
            <a:extLst>
              <a:ext uri="{FF2B5EF4-FFF2-40B4-BE49-F238E27FC236}">
                <a16:creationId xmlns:a16="http://schemas.microsoft.com/office/drawing/2014/main" id="{B189A08B-5916-4B1A-85F2-BA99CEA973EF}"/>
              </a:ext>
            </a:extLst>
          </p:cNvPr>
          <p:cNvGrpSpPr/>
          <p:nvPr/>
        </p:nvGrpSpPr>
        <p:grpSpPr>
          <a:xfrm>
            <a:off x="7095392" y="3806496"/>
            <a:ext cx="4204960" cy="950822"/>
            <a:chOff x="5076056" y="1240057"/>
            <a:chExt cx="2836816" cy="950821"/>
          </a:xfrm>
        </p:grpSpPr>
        <p:sp>
          <p:nvSpPr>
            <p:cNvPr id="50" name="TextBox 49">
              <a:extLst>
                <a:ext uri="{FF2B5EF4-FFF2-40B4-BE49-F238E27FC236}">
                  <a16:creationId xmlns:a16="http://schemas.microsoft.com/office/drawing/2014/main" id="{7265F332-29CA-4C26-8F13-4B79B7F71A0C}"/>
                </a:ext>
              </a:extLst>
            </p:cNvPr>
            <p:cNvSpPr txBox="1"/>
            <p:nvPr/>
          </p:nvSpPr>
          <p:spPr>
            <a:xfrm>
              <a:off x="5076056" y="1240057"/>
              <a:ext cx="2836816" cy="276999"/>
            </a:xfrm>
            <a:prstGeom prst="rect">
              <a:avLst/>
            </a:prstGeom>
            <a:noFill/>
          </p:spPr>
          <p:txBody>
            <a:bodyPr wrap="square" lIns="90000" rIns="108000" rtlCol="0">
              <a:spAutoFit/>
            </a:bodyPr>
            <a:lstStyle/>
            <a:p>
              <a:pPr algn="r" rtl="1"/>
              <a:r>
                <a:rPr lang="fa-IR" altLang="ko-KR" sz="1200" b="1" dirty="0">
                  <a:solidFill>
                    <a:schemeClr val="bg1"/>
                  </a:solidFill>
                  <a:cs typeface="B Nazanin" panose="00000400000000000000" pitchFamily="2" charset="-78"/>
                </a:rPr>
                <a:t>مطالب در اینجا</a:t>
              </a:r>
              <a:endParaRPr lang="ko-KR" altLang="en-US" sz="1200" b="1" dirty="0">
                <a:solidFill>
                  <a:schemeClr val="bg1"/>
                </a:solidFill>
                <a:cs typeface="B Nazanin" panose="00000400000000000000" pitchFamily="2" charset="-78"/>
              </a:endParaRPr>
            </a:p>
          </p:txBody>
        </p:sp>
        <p:sp>
          <p:nvSpPr>
            <p:cNvPr id="51" name="TextBox 50">
              <a:extLst>
                <a:ext uri="{FF2B5EF4-FFF2-40B4-BE49-F238E27FC236}">
                  <a16:creationId xmlns:a16="http://schemas.microsoft.com/office/drawing/2014/main" id="{84DD4A58-B972-47DE-8C74-033EDFE33BA9}"/>
                </a:ext>
              </a:extLst>
            </p:cNvPr>
            <p:cNvSpPr txBox="1"/>
            <p:nvPr/>
          </p:nvSpPr>
          <p:spPr>
            <a:xfrm>
              <a:off x="5076056" y="1544548"/>
              <a:ext cx="2836816" cy="646330"/>
            </a:xfrm>
            <a:prstGeom prst="rect">
              <a:avLst/>
            </a:prstGeom>
            <a:noFill/>
          </p:spPr>
          <p:txBody>
            <a:bodyPr wrap="square" lIns="72000" rIns="108000" rtlCol="0">
              <a:spAutoFit/>
            </a:bodyPr>
            <a:lstStyle/>
            <a:p>
              <a:pPr algn="r" rtl="1"/>
              <a:r>
                <a:rPr lang="fa-IR" altLang="ko-KR" sz="1200" dirty="0">
                  <a:solidFill>
                    <a:schemeClr val="bg1"/>
                  </a:solidFill>
                  <a:ea typeface="FZShuTi" pitchFamily="2" charset="-122"/>
                  <a:cs typeface="B Nazanin" panose="00000400000000000000" pitchFamily="2" charset="-78"/>
                </a:rPr>
                <a:t>متن مثال: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bg1"/>
                </a:solidFill>
                <a:cs typeface="B Nazanin" panose="00000400000000000000" pitchFamily="2" charset="-78"/>
              </a:endParaRPr>
            </a:p>
          </p:txBody>
        </p:sp>
      </p:grpSp>
      <p:grpSp>
        <p:nvGrpSpPr>
          <p:cNvPr id="52" name="Group 51">
            <a:extLst>
              <a:ext uri="{FF2B5EF4-FFF2-40B4-BE49-F238E27FC236}">
                <a16:creationId xmlns:a16="http://schemas.microsoft.com/office/drawing/2014/main" id="{C9BCDE5A-1A8B-47F3-A859-B52CD2DEDD2D}"/>
              </a:ext>
            </a:extLst>
          </p:cNvPr>
          <p:cNvGrpSpPr/>
          <p:nvPr/>
        </p:nvGrpSpPr>
        <p:grpSpPr>
          <a:xfrm>
            <a:off x="7095392" y="5089715"/>
            <a:ext cx="4204960" cy="950822"/>
            <a:chOff x="5076056" y="1240057"/>
            <a:chExt cx="2836816" cy="950821"/>
          </a:xfrm>
        </p:grpSpPr>
        <p:sp>
          <p:nvSpPr>
            <p:cNvPr id="53" name="TextBox 52">
              <a:extLst>
                <a:ext uri="{FF2B5EF4-FFF2-40B4-BE49-F238E27FC236}">
                  <a16:creationId xmlns:a16="http://schemas.microsoft.com/office/drawing/2014/main" id="{9F8826F5-DB6F-43B1-BC48-6F456CCEADB6}"/>
                </a:ext>
              </a:extLst>
            </p:cNvPr>
            <p:cNvSpPr txBox="1"/>
            <p:nvPr/>
          </p:nvSpPr>
          <p:spPr>
            <a:xfrm>
              <a:off x="5076056" y="1240057"/>
              <a:ext cx="2836816" cy="276999"/>
            </a:xfrm>
            <a:prstGeom prst="rect">
              <a:avLst/>
            </a:prstGeom>
            <a:noFill/>
          </p:spPr>
          <p:txBody>
            <a:bodyPr wrap="square" lIns="90000" rIns="108000" rtlCol="0">
              <a:spAutoFit/>
            </a:bodyPr>
            <a:lstStyle/>
            <a:p>
              <a:pPr algn="r" rtl="1"/>
              <a:r>
                <a:rPr lang="fa-IR" altLang="ko-KR" sz="1200" b="1" dirty="0">
                  <a:solidFill>
                    <a:schemeClr val="bg1"/>
                  </a:solidFill>
                  <a:cs typeface="B Nazanin" panose="00000400000000000000" pitchFamily="2" charset="-78"/>
                </a:rPr>
                <a:t>مطالب در اینجا</a:t>
              </a:r>
              <a:endParaRPr lang="ko-KR" altLang="en-US" sz="1200" b="1" dirty="0">
                <a:solidFill>
                  <a:schemeClr val="bg1"/>
                </a:solidFill>
                <a:cs typeface="B Nazanin" panose="00000400000000000000" pitchFamily="2" charset="-78"/>
              </a:endParaRPr>
            </a:p>
          </p:txBody>
        </p:sp>
        <p:sp>
          <p:nvSpPr>
            <p:cNvPr id="54" name="TextBox 53">
              <a:extLst>
                <a:ext uri="{FF2B5EF4-FFF2-40B4-BE49-F238E27FC236}">
                  <a16:creationId xmlns:a16="http://schemas.microsoft.com/office/drawing/2014/main" id="{541B5E29-F3A2-42C5-A7F5-17E2B97F3A07}"/>
                </a:ext>
              </a:extLst>
            </p:cNvPr>
            <p:cNvSpPr txBox="1"/>
            <p:nvPr/>
          </p:nvSpPr>
          <p:spPr>
            <a:xfrm>
              <a:off x="5076056" y="1544548"/>
              <a:ext cx="2836816" cy="646330"/>
            </a:xfrm>
            <a:prstGeom prst="rect">
              <a:avLst/>
            </a:prstGeom>
            <a:noFill/>
          </p:spPr>
          <p:txBody>
            <a:bodyPr wrap="square" lIns="72000" rIns="108000" rtlCol="0">
              <a:spAutoFit/>
            </a:bodyPr>
            <a:lstStyle/>
            <a:p>
              <a:pPr algn="r" rtl="1"/>
              <a:r>
                <a:rPr lang="fa-IR" altLang="ko-KR" sz="1200" dirty="0">
                  <a:solidFill>
                    <a:schemeClr val="bg1"/>
                  </a:solidFill>
                  <a:ea typeface="FZShuTi" pitchFamily="2" charset="-122"/>
                  <a:cs typeface="B Nazanin" panose="00000400000000000000" pitchFamily="2" charset="-78"/>
                </a:rPr>
                <a:t>متن مثال: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bg1"/>
                </a:solidFill>
                <a:cs typeface="B Nazanin" panose="00000400000000000000" pitchFamily="2" charset="-78"/>
              </a:endParaRPr>
            </a:p>
          </p:txBody>
        </p:sp>
      </p:grpSp>
    </p:spTree>
    <p:extLst>
      <p:ext uri="{BB962C8B-B14F-4D97-AF65-F5344CB8AC3E}">
        <p14:creationId xmlns:p14="http://schemas.microsoft.com/office/powerpoint/2010/main" val="155730978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Cover and End Slide Master">
  <a:themeElements>
    <a:clrScheme name="Custom 13">
      <a:dk1>
        <a:sysClr val="windowText" lastClr="000000"/>
      </a:dk1>
      <a:lt1>
        <a:sysClr val="window" lastClr="FFFFFF"/>
      </a:lt1>
      <a:dk2>
        <a:srgbClr val="44546A"/>
      </a:dk2>
      <a:lt2>
        <a:srgbClr val="E7E6E6"/>
      </a:lt2>
      <a:accent1>
        <a:srgbClr val="51BCB9"/>
      </a:accent1>
      <a:accent2>
        <a:srgbClr val="BED381"/>
      </a:accent2>
      <a:accent3>
        <a:srgbClr val="63C7EE"/>
      </a:accent3>
      <a:accent4>
        <a:srgbClr val="E86162"/>
      </a:accent4>
      <a:accent5>
        <a:srgbClr val="7F7F7F"/>
      </a:accent5>
      <a:accent6>
        <a:srgbClr val="134055"/>
      </a:accent6>
      <a:hlink>
        <a:srgbClr val="FFFFFF"/>
      </a:hlink>
      <a:folHlink>
        <a:srgbClr val="262626"/>
      </a:folHlink>
    </a:clrScheme>
    <a:fontScheme name="ALLPPT PONTS">
      <a:majorFont>
        <a:latin typeface="Arial"/>
        <a:ea typeface="Malgun Gothic"/>
        <a:cs typeface=""/>
      </a:majorFont>
      <a:minorFont>
        <a:latin typeface="Arial"/>
        <a:ea typeface="맑은 고딕"/>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Custom 18">
      <a:dk1>
        <a:sysClr val="windowText" lastClr="000000"/>
      </a:dk1>
      <a:lt1>
        <a:sysClr val="window" lastClr="FFFFFF"/>
      </a:lt1>
      <a:dk2>
        <a:srgbClr val="44546A"/>
      </a:dk2>
      <a:lt2>
        <a:srgbClr val="E7E6E6"/>
      </a:lt2>
      <a:accent1>
        <a:srgbClr val="2FAFCC"/>
      </a:accent1>
      <a:accent2>
        <a:srgbClr val="0587B3"/>
      </a:accent2>
      <a:accent3>
        <a:srgbClr val="205684"/>
      </a:accent3>
      <a:accent4>
        <a:srgbClr val="F85824"/>
      </a:accent4>
      <a:accent5>
        <a:srgbClr val="7F7F7F"/>
      </a:accent5>
      <a:accent6>
        <a:srgbClr val="134055"/>
      </a:accent6>
      <a:hlink>
        <a:srgbClr val="FFFFFF"/>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ection Break Slide Master">
  <a:themeElements>
    <a:clrScheme name="ALLPPT-404">
      <a:dk1>
        <a:sysClr val="windowText" lastClr="000000"/>
      </a:dk1>
      <a:lt1>
        <a:sysClr val="window" lastClr="FFFFFF"/>
      </a:lt1>
      <a:dk2>
        <a:srgbClr val="44546A"/>
      </a:dk2>
      <a:lt2>
        <a:srgbClr val="E7E6E6"/>
      </a:lt2>
      <a:accent1>
        <a:srgbClr val="5A9BD5"/>
      </a:accent1>
      <a:accent2>
        <a:srgbClr val="224A90"/>
      </a:accent2>
      <a:accent3>
        <a:srgbClr val="010A4F"/>
      </a:accent3>
      <a:accent4>
        <a:srgbClr val="5A9BD5"/>
      </a:accent4>
      <a:accent5>
        <a:srgbClr val="224A90"/>
      </a:accent5>
      <a:accent6>
        <a:srgbClr val="010A4F"/>
      </a:accent6>
      <a:hlink>
        <a:srgbClr val="262626"/>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6836</Words>
  <Application>Microsoft Office PowerPoint</Application>
  <PresentationFormat>Widescreen</PresentationFormat>
  <Paragraphs>631</Paragraphs>
  <Slides>60</Slides>
  <Notes>12</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60</vt:i4>
      </vt:variant>
    </vt:vector>
  </HeadingPairs>
  <TitlesOfParts>
    <vt:vector size="71" baseType="lpstr">
      <vt:lpstr>Amatic SC</vt:lpstr>
      <vt:lpstr>Arial</vt:lpstr>
      <vt:lpstr>Calibri</vt:lpstr>
      <vt:lpstr>Lato</vt:lpstr>
      <vt:lpstr>Lato Black</vt:lpstr>
      <vt:lpstr>Open Sans Light</vt:lpstr>
      <vt:lpstr>Roboto Medium</vt:lpstr>
      <vt:lpstr>Wingdings</vt:lpstr>
      <vt:lpstr>Cover and End Slide Master</vt:lpstr>
      <vt:lpstr>Contents Slide Master</vt:lpstr>
      <vt:lpstr>Section Break Slide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الگوهای قالب</vt:lpstr>
      <vt:lpstr>الگوهای قالب</vt:lpstr>
      <vt:lpstr>الگوهای رایگان</vt:lpstr>
      <vt:lpstr>الگوهای رایگان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از منابع گرافیکی قابل ویرایش ما استفاده کنید...</vt:lpstr>
      <vt:lpstr>اینفوگرافیک ممتاز</vt:lpstr>
      <vt:lpstr>PowerPoint Presentation</vt:lpstr>
      <vt:lpstr>PowerPoint Presentation</vt:lpstr>
      <vt:lpstr>PowerPoint Presentation</vt:lpstr>
      <vt:lpstr>PowerPoint Presentation</vt:lpstr>
      <vt:lpstr>PowerPoint Presentation</vt:lpstr>
      <vt:lpstr>نمادهای برتر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2024-02-01T21:52:04Z</dcterms:created>
  <dcterms:modified xsi:type="dcterms:W3CDTF">2024-02-04T20:21:43Z</dcterms:modified>
</cp:coreProperties>
</file>